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50"/>
  </p:normalViewPr>
  <p:slideViewPr>
    <p:cSldViewPr snapToGrid="0">
      <p:cViewPr varScale="1">
        <p:scale>
          <a:sx n="120" d="100"/>
          <a:sy n="120" d="100"/>
        </p:scale>
        <p:origin x="25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4F495-2488-88F7-C9A8-038CBDA0DD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CBBF27-EBD3-81C6-4D81-20CA4A2788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008516-A7A2-3C83-7CBF-571CD29F1E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9C226-2773-B543-BF3B-530D8B58BDA2}" type="datetimeFigureOut">
              <a:rPr lang="en-US" smtClean="0"/>
              <a:t>3/19/24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C153AF-4E75-1A98-4298-B34E9FC1D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00C214-C05A-5D1A-76EE-4C86B63633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27634-80E3-4843-A059-A22915350D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9389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86CBB-6E87-02F9-242D-1D3968E07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6CB1DB-6266-B594-1BB3-1AC3867B56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2A51D8-A17F-4142-A5EC-6EC0B14C67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9C226-2773-B543-BF3B-530D8B58BDA2}" type="datetimeFigureOut">
              <a:rPr lang="en-US" smtClean="0"/>
              <a:t>3/19/24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681E25-18A3-E722-2E51-ABCCC02EDB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479C26-4904-1160-3395-58F0691CF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27634-80E3-4843-A059-A22915350D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2529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0DE86-D3A9-E1BF-A4FE-C48721B45A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31C424-3666-99AA-30CE-659510CB39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87A43F-2719-D198-CC46-ECE210CF57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9C226-2773-B543-BF3B-530D8B58BDA2}" type="datetimeFigureOut">
              <a:rPr lang="en-US" smtClean="0"/>
              <a:t>3/19/24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64C34-2C88-C0BE-A951-230F64C47B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6A2FE4-FA92-95A3-CC2D-FFF0A065C0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27634-80E3-4843-A059-A22915350D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6395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F41D2-B1A4-B83F-FB36-E080A1E35B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C8F1B0-8523-0FC2-4BD9-6ED596EEF1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6833A8-3597-73CB-CA10-47B0A6751D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9CC80B-B9DE-B346-3848-6577458DE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9C226-2773-B543-BF3B-530D8B58BDA2}" type="datetimeFigureOut">
              <a:rPr lang="en-US" smtClean="0"/>
              <a:t>3/19/24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ECD964-B82B-6A65-A86F-93E4F56089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CFE45A-67A8-7D18-D7B4-C1B8B957F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27634-80E3-4843-A059-A22915350D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830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BDC5B-B5E7-7C6A-C078-6B727EEDA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0B7A3E-D206-649F-C48A-6B63F1B712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F59A12-6515-4803-7004-68DCBFAC74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AB46B6-350B-7BD3-8AB2-0CD5FE44B6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3003EC-2546-67E9-E5E5-EBE04014F9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6E77BE0-14BB-7A6E-491A-95353ACB4E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9C226-2773-B543-BF3B-530D8B58BDA2}" type="datetimeFigureOut">
              <a:rPr lang="en-US" smtClean="0"/>
              <a:t>3/19/24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E2D303-41F8-1BC7-C7CB-B2A9A1028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8E47F0-B627-AF74-77AC-8B2412635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27634-80E3-4843-A059-A22915350D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7884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7B8A2-7413-8CA0-6B25-598739F21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835571-506E-2838-F73B-881CDDC9A9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9C226-2773-B543-BF3B-530D8B58BDA2}" type="datetimeFigureOut">
              <a:rPr lang="en-US" smtClean="0"/>
              <a:t>3/19/24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52B70-081A-0D22-BBED-C4F9B9F92F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D2FEAE-F9EF-6A34-BE54-353DF6E0F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27634-80E3-4843-A059-A22915350D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56216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359421-39A9-866F-FBEF-FD46C62B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9C226-2773-B543-BF3B-530D8B58BDA2}" type="datetimeFigureOut">
              <a:rPr lang="en-US" smtClean="0"/>
              <a:t>3/19/24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BD76F5-E32E-2144-5F72-174C491DD5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8ABBE4-1C6D-2486-6162-F4D870D532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27634-80E3-4843-A059-A22915350D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1217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37E7E-6144-4ED6-27A6-847A3A25C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43076F-07D2-46DD-7D43-53DF441DF4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E4B906-14FA-ECA4-80E4-0BEB8ABB4C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CE727A-105C-2744-65B0-248CBED912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9C226-2773-B543-BF3B-530D8B58BDA2}" type="datetimeFigureOut">
              <a:rPr lang="en-US" smtClean="0"/>
              <a:t>3/19/24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C47178-7839-894A-E728-473AAEA79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B10BE0-7A3A-F921-9159-016CF2DFFE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27634-80E3-4843-A059-A22915350D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4536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0B6F7-D3B0-9F87-89C6-8DBB97EE3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A0F757-CC7E-F63E-8CC4-BF2E93E76D1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41A582-380B-0D22-0947-023C7EA285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B57AB2-C153-7F99-69BD-016BFD4D73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9C226-2773-B543-BF3B-530D8B58BDA2}" type="datetimeFigureOut">
              <a:rPr lang="en-US" smtClean="0"/>
              <a:t>3/19/24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111558-BEA6-9151-5327-6266EE83B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C532A4-9ECE-E7C7-954F-AF41AB6A9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27634-80E3-4843-A059-A22915350D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3940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CA054-D375-FC5B-C2A3-7112A7E5AA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0984AA-B8E1-107A-5AA8-709DA7411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B5D331-1646-B1E7-94AB-2245E0B10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9C226-2773-B543-BF3B-530D8B58BDA2}" type="datetimeFigureOut">
              <a:rPr lang="en-US" smtClean="0"/>
              <a:t>3/19/24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872161-13EE-59D3-8AF9-24558DC05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B7CF-C832-157B-42C8-393FBF9BD6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27634-80E3-4843-A059-A22915350D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9711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DF648C0-3E3D-FC79-556F-D32D99BAE1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237DD0-80A9-9240-5607-C084F362B6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0831C6-919F-4274-AAA2-DFCD3E70C9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9C226-2773-B543-BF3B-530D8B58BDA2}" type="datetimeFigureOut">
              <a:rPr lang="en-US" smtClean="0"/>
              <a:t>3/19/24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3F5E0-686A-37C6-DE3E-45FA73A570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C9BB2-FBA7-F6EE-57C7-BAEB5187CD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27634-80E3-4843-A059-A22915350D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40194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05C9B65-47B5-1792-920B-B646E06F75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F0613D-05B2-1AE1-2209-BB995A6B31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6281D1-BEBC-79D1-6228-9DDC5F5E2C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79C226-2773-B543-BF3B-530D8B58BDA2}" type="datetimeFigureOut">
              <a:rPr lang="en-US" smtClean="0"/>
              <a:t>3/19/24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BAA82C-EF89-C688-98B7-BB6CB04D6B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974382-A7C5-067E-A7B3-989E0EAD989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627634-80E3-4843-A059-A22915350D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6339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CA7AEC8-AB76-958B-4A45-FFF7FB2CA49F}"/>
              </a:ext>
            </a:extLst>
          </p:cNvPr>
          <p:cNvSpPr txBox="1"/>
          <p:nvPr/>
        </p:nvSpPr>
        <p:spPr>
          <a:xfrm>
            <a:off x="4387429" y="109825"/>
            <a:ext cx="34117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accent6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Sam’s Sunflowers Lifecycle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FF206DD6-E9A8-3653-B14D-2A383B8A97D1}"/>
              </a:ext>
            </a:extLst>
          </p:cNvPr>
          <p:cNvSpPr/>
          <p:nvPr/>
        </p:nvSpPr>
        <p:spPr>
          <a:xfrm>
            <a:off x="783178" y="753361"/>
            <a:ext cx="2232838" cy="2317898"/>
          </a:xfrm>
          <a:prstGeom prst="round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42A09761-CAA8-79E3-99BC-65EC815BB825}"/>
              </a:ext>
            </a:extLst>
          </p:cNvPr>
          <p:cNvSpPr/>
          <p:nvPr/>
        </p:nvSpPr>
        <p:spPr>
          <a:xfrm>
            <a:off x="9172352" y="3912525"/>
            <a:ext cx="2232838" cy="2317898"/>
          </a:xfrm>
          <a:prstGeom prst="round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7754AB8D-E8BA-7C9E-2D07-7C58BCDF197D}"/>
              </a:ext>
            </a:extLst>
          </p:cNvPr>
          <p:cNvSpPr/>
          <p:nvPr/>
        </p:nvSpPr>
        <p:spPr>
          <a:xfrm>
            <a:off x="783177" y="3912525"/>
            <a:ext cx="2232838" cy="2317898"/>
          </a:xfrm>
          <a:prstGeom prst="round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CAEEE840-769B-2735-E00C-077281A8AB8C}"/>
              </a:ext>
            </a:extLst>
          </p:cNvPr>
          <p:cNvSpPr/>
          <p:nvPr/>
        </p:nvSpPr>
        <p:spPr>
          <a:xfrm>
            <a:off x="5073502" y="3912525"/>
            <a:ext cx="2232838" cy="2317898"/>
          </a:xfrm>
          <a:prstGeom prst="round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2E0E94E9-6BDF-493C-593E-25A2A1D67123}"/>
              </a:ext>
            </a:extLst>
          </p:cNvPr>
          <p:cNvSpPr/>
          <p:nvPr/>
        </p:nvSpPr>
        <p:spPr>
          <a:xfrm>
            <a:off x="4977765" y="753361"/>
            <a:ext cx="2232838" cy="2317898"/>
          </a:xfrm>
          <a:prstGeom prst="round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2C98F953-48FA-CD08-ABFA-633E62588208}"/>
              </a:ext>
            </a:extLst>
          </p:cNvPr>
          <p:cNvSpPr/>
          <p:nvPr/>
        </p:nvSpPr>
        <p:spPr>
          <a:xfrm>
            <a:off x="9172352" y="753361"/>
            <a:ext cx="2232838" cy="2317898"/>
          </a:xfrm>
          <a:prstGeom prst="round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4C32611-BB8D-EF60-4AC0-587CE78DD3A1}"/>
              </a:ext>
            </a:extLst>
          </p:cNvPr>
          <p:cNvSpPr/>
          <p:nvPr/>
        </p:nvSpPr>
        <p:spPr>
          <a:xfrm>
            <a:off x="951743" y="3155797"/>
            <a:ext cx="1895707" cy="390292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Seeds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A54D218-3F71-87A8-9CBB-777A2FDB2A2B}"/>
              </a:ext>
            </a:extLst>
          </p:cNvPr>
          <p:cNvSpPr/>
          <p:nvPr/>
        </p:nvSpPr>
        <p:spPr>
          <a:xfrm>
            <a:off x="9407912" y="6317167"/>
            <a:ext cx="1895707" cy="54083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Adult Sunflower Plant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6439FEE-4C5E-E5D2-444A-6F37907947A0}"/>
              </a:ext>
            </a:extLst>
          </p:cNvPr>
          <p:cNvSpPr/>
          <p:nvPr/>
        </p:nvSpPr>
        <p:spPr>
          <a:xfrm>
            <a:off x="5242067" y="6317166"/>
            <a:ext cx="1895707" cy="540833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Adolescent Sunflower Plant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184A94D-0B2B-8C16-C557-D82AFDD4AF4E}"/>
              </a:ext>
            </a:extLst>
          </p:cNvPr>
          <p:cNvSpPr/>
          <p:nvPr/>
        </p:nvSpPr>
        <p:spPr>
          <a:xfrm>
            <a:off x="966438" y="6317167"/>
            <a:ext cx="1895707" cy="39029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Bud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ADC7702-E693-B8D2-33C4-824393234C12}"/>
              </a:ext>
            </a:extLst>
          </p:cNvPr>
          <p:cNvSpPr/>
          <p:nvPr/>
        </p:nvSpPr>
        <p:spPr>
          <a:xfrm>
            <a:off x="9407912" y="3150221"/>
            <a:ext cx="1895707" cy="39029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Young Plant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FED0516-6EE3-CA85-E4E5-F384433F35C2}"/>
              </a:ext>
            </a:extLst>
          </p:cNvPr>
          <p:cNvSpPr/>
          <p:nvPr/>
        </p:nvSpPr>
        <p:spPr>
          <a:xfrm>
            <a:off x="5146330" y="3150221"/>
            <a:ext cx="1895707" cy="39029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Seedlings</a:t>
            </a:r>
          </a:p>
        </p:txBody>
      </p:sp>
      <p:pic>
        <p:nvPicPr>
          <p:cNvPr id="19" name="Picture 18" descr="A screen shot of a computer screen&#10;&#10;Description automatically generated">
            <a:extLst>
              <a:ext uri="{FF2B5EF4-FFF2-40B4-BE49-F238E27FC236}">
                <a16:creationId xmlns:a16="http://schemas.microsoft.com/office/drawing/2014/main" id="{ED9644A3-D66D-890D-C7B9-F997C025B06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568" t="21191" r="33194" b="69231"/>
          <a:stretch/>
        </p:blipFill>
        <p:spPr>
          <a:xfrm>
            <a:off x="853055" y="1050545"/>
            <a:ext cx="2009090" cy="1661691"/>
          </a:xfrm>
          <a:prstGeom prst="rect">
            <a:avLst/>
          </a:prstGeom>
        </p:spPr>
      </p:pic>
      <p:pic>
        <p:nvPicPr>
          <p:cNvPr id="21" name="Picture 20" descr="A screen shot of a computer screen&#10;&#10;Description automatically generated">
            <a:extLst>
              <a:ext uri="{FF2B5EF4-FFF2-40B4-BE49-F238E27FC236}">
                <a16:creationId xmlns:a16="http://schemas.microsoft.com/office/drawing/2014/main" id="{04155CCA-DC48-87FA-94EC-09E0CA342C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376" t="29127" r="45307" b="40537"/>
          <a:stretch/>
        </p:blipFill>
        <p:spPr>
          <a:xfrm>
            <a:off x="9792558" y="4063794"/>
            <a:ext cx="1035485" cy="2107230"/>
          </a:xfrm>
          <a:prstGeom prst="rect">
            <a:avLst/>
          </a:prstGeom>
        </p:spPr>
      </p:pic>
      <p:pic>
        <p:nvPicPr>
          <p:cNvPr id="22" name="Picture 21" descr="A screen shot of a computer screen&#10;&#10;Description automatically generated">
            <a:extLst>
              <a:ext uri="{FF2B5EF4-FFF2-40B4-BE49-F238E27FC236}">
                <a16:creationId xmlns:a16="http://schemas.microsoft.com/office/drawing/2014/main" id="{92D54564-FB9F-58E0-25B5-C186F0D006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946" t="52071" r="41227" b="19398"/>
          <a:stretch/>
        </p:blipFill>
        <p:spPr>
          <a:xfrm>
            <a:off x="5691348" y="3990684"/>
            <a:ext cx="809303" cy="2113955"/>
          </a:xfrm>
          <a:prstGeom prst="rect">
            <a:avLst/>
          </a:prstGeom>
        </p:spPr>
      </p:pic>
      <p:pic>
        <p:nvPicPr>
          <p:cNvPr id="23" name="Picture 22" descr="A screen shot of a computer screen&#10;&#10;Description automatically generated">
            <a:extLst>
              <a:ext uri="{FF2B5EF4-FFF2-40B4-BE49-F238E27FC236}">
                <a16:creationId xmlns:a16="http://schemas.microsoft.com/office/drawing/2014/main" id="{B11D73D0-C82F-D558-221C-78ED082A47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6463" t="57878" r="25176" b="17263"/>
          <a:stretch/>
        </p:blipFill>
        <p:spPr>
          <a:xfrm>
            <a:off x="1363957" y="4063794"/>
            <a:ext cx="1078159" cy="2003506"/>
          </a:xfrm>
          <a:prstGeom prst="rect">
            <a:avLst/>
          </a:prstGeom>
        </p:spPr>
      </p:pic>
      <p:pic>
        <p:nvPicPr>
          <p:cNvPr id="24" name="Picture 23" descr="A screen shot of a computer screen&#10;&#10;Description automatically generated">
            <a:extLst>
              <a:ext uri="{FF2B5EF4-FFF2-40B4-BE49-F238E27FC236}">
                <a16:creationId xmlns:a16="http://schemas.microsoft.com/office/drawing/2014/main" id="{35AF4BB4-6F8F-58EB-756F-F2ED0605B2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5330" t="46924" r="16784" b="34337"/>
          <a:stretch/>
        </p:blipFill>
        <p:spPr>
          <a:xfrm>
            <a:off x="9602778" y="890451"/>
            <a:ext cx="1381171" cy="2051142"/>
          </a:xfrm>
          <a:prstGeom prst="rect">
            <a:avLst/>
          </a:prstGeom>
        </p:spPr>
      </p:pic>
      <p:pic>
        <p:nvPicPr>
          <p:cNvPr id="25" name="Picture 24" descr="A screen shot of a computer screen&#10;&#10;Description automatically generated">
            <a:extLst>
              <a:ext uri="{FF2B5EF4-FFF2-40B4-BE49-F238E27FC236}">
                <a16:creationId xmlns:a16="http://schemas.microsoft.com/office/drawing/2014/main" id="{33110956-8485-B573-B1DA-7DD4F160E1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1485" t="31073" r="21618" b="57533"/>
          <a:stretch/>
        </p:blipFill>
        <p:spPr>
          <a:xfrm>
            <a:off x="5146331" y="986241"/>
            <a:ext cx="1893942" cy="1955352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1CC56A97-B5BE-40C1-3BBE-572DEBFC01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581"/>
            <a:ext cx="666617" cy="666617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3B901F90-7D81-0D7F-7962-312FFBD47D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229" y="1498079"/>
            <a:ext cx="666617" cy="666617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E92E1339-E107-8838-B865-0E78F636AE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5099" y="717236"/>
            <a:ext cx="666617" cy="666617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F37E4854-92CA-91A2-3694-B177370AAC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19982" y="5386508"/>
            <a:ext cx="666617" cy="666617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E64A1A9B-1242-2029-57D5-87F32BE415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19983" y="4615559"/>
            <a:ext cx="666617" cy="666617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51770F4E-4C5D-67F3-5367-7D6E3E618D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19984" y="3833167"/>
            <a:ext cx="666617" cy="666617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E3256A6A-A48E-04BD-26FD-8BD931D87D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19985" y="3051872"/>
            <a:ext cx="666617" cy="666617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67D2C08A-F3A7-9E38-1CB9-006A46FE3D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5100" y="6180752"/>
            <a:ext cx="666617" cy="666617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FAA26EA7-F3D2-B3EC-0480-2C049C1058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397079"/>
            <a:ext cx="666617" cy="666617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5D78D8C6-0128-71A1-21AE-8116A53699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230" y="4613652"/>
            <a:ext cx="666617" cy="666617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49579600-260E-BF15-8406-7F4B27380B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5100" y="3828770"/>
            <a:ext cx="666617" cy="666617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1217015E-E99A-1040-B863-4EC6213069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5100" y="3051873"/>
            <a:ext cx="666617" cy="666617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F617E26E-2C3A-CBFB-A283-847547FDE8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25383" y="2275656"/>
            <a:ext cx="666617" cy="666617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1343DE0B-947D-8805-8A74-2D6FDFE31A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25383" y="1494910"/>
            <a:ext cx="666617" cy="666617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C6565519-55F8-082D-10A9-F2AF3519A0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25383" y="717236"/>
            <a:ext cx="666617" cy="666617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73AA1F47-3B44-2E39-525F-C956F57D97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229" y="2274976"/>
            <a:ext cx="666617" cy="666617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6AE40A1C-00FA-7E48-3B63-7FEB8C147E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2251" y="-908"/>
            <a:ext cx="666617" cy="666617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1ECC0CA8-5CC2-67B0-E5BD-65527430F7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9674" y="10544"/>
            <a:ext cx="666617" cy="666617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7655FE52-3523-1AF3-D64D-D6C4B14B32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7026" y="-8476"/>
            <a:ext cx="666617" cy="666617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3D9CE0FD-ADB1-AF3C-2B26-8291412EFE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581" y="10544"/>
            <a:ext cx="666617" cy="666617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E61E5AC2-B5D5-39B7-2B00-00D2037330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0434" y="2156"/>
            <a:ext cx="666617" cy="666617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723A63BB-328F-5E50-22B5-8AD87349B8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77822" y="-8476"/>
            <a:ext cx="666617" cy="666617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6244DC34-97FE-26A9-33E6-BF3CA1B7CD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25210" y="-907"/>
            <a:ext cx="666617" cy="666617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BB9353CE-890B-7C8C-7488-9C74831D60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72598" y="-581"/>
            <a:ext cx="666617" cy="666617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A5072CB4-7015-C1C2-B4CE-55EC06F4FD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19986" y="2157"/>
            <a:ext cx="666617" cy="666617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1C12627A-C2CA-4C0F-EAF0-63A8B602E6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25383" y="6171024"/>
            <a:ext cx="666617" cy="666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83538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14</Words>
  <Application>Microsoft Macintosh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Aharoni</vt:lpstr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HOP19844935 (Polly Hopkins)</dc:creator>
  <cp:lastModifiedBy>HOP19844935 (Polly Hopkins)</cp:lastModifiedBy>
  <cp:revision>1</cp:revision>
  <dcterms:created xsi:type="dcterms:W3CDTF">2024-03-19T10:01:52Z</dcterms:created>
  <dcterms:modified xsi:type="dcterms:W3CDTF">2024-03-19T10:44:23Z</dcterms:modified>
</cp:coreProperties>
</file>