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9" r:id="rId4"/>
    <p:sldId id="260" r:id="rId5"/>
    <p:sldId id="261" r:id="rId6"/>
    <p:sldId id="262" r:id="rId7"/>
    <p:sldId id="263" r:id="rId8"/>
    <p:sldId id="264" r:id="rId9"/>
    <p:sldId id="268" r:id="rId10"/>
    <p:sldId id="265" r:id="rId11"/>
    <p:sldId id="269" r:id="rId12"/>
    <p:sldId id="270" r:id="rId13"/>
    <p:sldId id="271" r:id="rId14"/>
    <p:sldId id="272" r:id="rId15"/>
    <p:sldId id="274" r:id="rId16"/>
    <p:sldId id="275" r:id="rId17"/>
    <p:sldId id="276" r:id="rId18"/>
    <p:sldId id="277"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D093"/>
    <a:srgbClr val="E9C960"/>
    <a:srgbClr val="FFBC01"/>
    <a:srgbClr val="BA9415"/>
    <a:srgbClr val="17608A"/>
    <a:srgbClr val="FE1703"/>
    <a:srgbClr val="A3ECDB"/>
    <a:srgbClr val="A2E856"/>
    <a:srgbClr val="F57514"/>
    <a:srgbClr val="F5D5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B43723-FFC3-DC4D-8011-97DF72D9BB35}" v="1000" dt="2026-03-11T07:16:01.968"/>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141"/>
  </p:normalViewPr>
  <p:slideViewPr>
    <p:cSldViewPr snapToGrid="0">
      <p:cViewPr>
        <p:scale>
          <a:sx n="115" d="100"/>
          <a:sy n="115" d="100"/>
        </p:scale>
        <p:origin x="47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F1B43723-FFC3-DC4D-8011-97DF72D9BB35}"/>
    <pc:docChg chg="undo redo custSel addSld delSld modSld sldOrd">
      <pc:chgData name="Abeer Ishal (2128229)" userId="f411cc15-62d4-4411-a4a7-ab9af6ecc237" providerId="ADAL" clId="{F1B43723-FFC3-DC4D-8011-97DF72D9BB35}" dt="2026-03-11T07:24:37.216" v="6415" actId="20577"/>
      <pc:docMkLst>
        <pc:docMk/>
      </pc:docMkLst>
      <pc:sldChg chg="addSp delSp modSp mod modAnim">
        <pc:chgData name="Abeer Ishal (2128229)" userId="f411cc15-62d4-4411-a4a7-ab9af6ecc237" providerId="ADAL" clId="{F1B43723-FFC3-DC4D-8011-97DF72D9BB35}" dt="2026-03-11T06:56:48.147" v="6253" actId="20577"/>
        <pc:sldMkLst>
          <pc:docMk/>
          <pc:sldMk cId="186365580" sldId="256"/>
        </pc:sldMkLst>
        <pc:spChg chg="mod">
          <ac:chgData name="Abeer Ishal (2128229)" userId="f411cc15-62d4-4411-a4a7-ab9af6ecc237" providerId="ADAL" clId="{F1B43723-FFC3-DC4D-8011-97DF72D9BB35}" dt="2026-03-11T06:56:48.147" v="6253" actId="20577"/>
          <ac:spMkLst>
            <pc:docMk/>
            <pc:sldMk cId="186365580" sldId="256"/>
            <ac:spMk id="16" creationId="{F697336B-E6DD-8FF3-19E9-CCF31999EB21}"/>
          </ac:spMkLst>
        </pc:spChg>
        <pc:spChg chg="mod">
          <ac:chgData name="Abeer Ishal (2128229)" userId="f411cc15-62d4-4411-a4a7-ab9af6ecc237" providerId="ADAL" clId="{F1B43723-FFC3-DC4D-8011-97DF72D9BB35}" dt="2026-03-05T07:29:42.306" v="360" actId="207"/>
          <ac:spMkLst>
            <pc:docMk/>
            <pc:sldMk cId="186365580" sldId="256"/>
            <ac:spMk id="18" creationId="{44C59355-05B5-3357-4A68-01632EE3BCEA}"/>
          </ac:spMkLst>
        </pc:spChg>
        <pc:spChg chg="add mod">
          <ac:chgData name="Abeer Ishal (2128229)" userId="f411cc15-62d4-4411-a4a7-ab9af6ecc237" providerId="ADAL" clId="{F1B43723-FFC3-DC4D-8011-97DF72D9BB35}" dt="2026-03-05T07:04:44.375" v="149"/>
          <ac:spMkLst>
            <pc:docMk/>
            <pc:sldMk cId="186365580" sldId="256"/>
            <ac:spMk id="19" creationId="{A4D14C1E-BE57-0D52-AAC9-F7705FE54BE4}"/>
          </ac:spMkLst>
        </pc:spChg>
        <pc:spChg chg="add mod">
          <ac:chgData name="Abeer Ishal (2128229)" userId="f411cc15-62d4-4411-a4a7-ab9af6ecc237" providerId="ADAL" clId="{F1B43723-FFC3-DC4D-8011-97DF72D9BB35}" dt="2026-03-05T21:53:08.460" v="706" actId="255"/>
          <ac:spMkLst>
            <pc:docMk/>
            <pc:sldMk cId="186365580" sldId="256"/>
            <ac:spMk id="20" creationId="{99DB73A9-168F-E503-7478-C6A3ACBF21D9}"/>
          </ac:spMkLst>
        </pc:spChg>
        <pc:spChg chg="add mod">
          <ac:chgData name="Abeer Ishal (2128229)" userId="f411cc15-62d4-4411-a4a7-ab9af6ecc237" providerId="ADAL" clId="{F1B43723-FFC3-DC4D-8011-97DF72D9BB35}" dt="2026-03-05T07:29:26.941" v="359" actId="1076"/>
          <ac:spMkLst>
            <pc:docMk/>
            <pc:sldMk cId="186365580" sldId="256"/>
            <ac:spMk id="21" creationId="{F6CD2AC8-14AB-5980-B02B-B5053FD0CADF}"/>
          </ac:spMkLst>
        </pc:spChg>
        <pc:spChg chg="add mod">
          <ac:chgData name="Abeer Ishal (2128229)" userId="f411cc15-62d4-4411-a4a7-ab9af6ecc237" providerId="ADAL" clId="{F1B43723-FFC3-DC4D-8011-97DF72D9BB35}" dt="2026-03-10T23:19:26.668" v="5531" actId="1076"/>
          <ac:spMkLst>
            <pc:docMk/>
            <pc:sldMk cId="186365580" sldId="256"/>
            <ac:spMk id="22" creationId="{DA44495E-6569-1BCF-A9C2-96A58AE50817}"/>
          </ac:spMkLst>
        </pc:spChg>
        <pc:picChg chg="del">
          <ac:chgData name="Abeer Ishal (2128229)" userId="f411cc15-62d4-4411-a4a7-ab9af6ecc237" providerId="ADAL" clId="{F1B43723-FFC3-DC4D-8011-97DF72D9BB35}" dt="2026-03-05T07:26:49.638" v="344" actId="478"/>
          <ac:picMkLst>
            <pc:docMk/>
            <pc:sldMk cId="186365580" sldId="256"/>
            <ac:picMk id="13" creationId="{3FC15480-C842-C0BB-93F8-B8634AF2DA67}"/>
          </ac:picMkLst>
        </pc:picChg>
        <pc:picChg chg="mod">
          <ac:chgData name="Abeer Ishal (2128229)" userId="f411cc15-62d4-4411-a4a7-ab9af6ecc237" providerId="ADAL" clId="{F1B43723-FFC3-DC4D-8011-97DF72D9BB35}" dt="2026-03-11T06:56:36.157" v="6252" actId="1076"/>
          <ac:picMkLst>
            <pc:docMk/>
            <pc:sldMk cId="186365580" sldId="256"/>
            <ac:picMk id="15" creationId="{4014908D-A49C-F418-B281-8F1CC9752205}"/>
          </ac:picMkLst>
        </pc:picChg>
      </pc:sldChg>
      <pc:sldChg chg="addSp delSp modSp mod setBg">
        <pc:chgData name="Abeer Ishal (2128229)" userId="f411cc15-62d4-4411-a4a7-ab9af6ecc237" providerId="ADAL" clId="{F1B43723-FFC3-DC4D-8011-97DF72D9BB35}" dt="2026-03-10T23:19:49.064" v="5533" actId="1076"/>
        <pc:sldMkLst>
          <pc:docMk/>
          <pc:sldMk cId="3009609341" sldId="257"/>
        </pc:sldMkLst>
        <pc:spChg chg="mod">
          <ac:chgData name="Abeer Ishal (2128229)" userId="f411cc15-62d4-4411-a4a7-ab9af6ecc237" providerId="ADAL" clId="{F1B43723-FFC3-DC4D-8011-97DF72D9BB35}" dt="2026-03-05T07:16:47.405" v="274" actId="1076"/>
          <ac:spMkLst>
            <pc:docMk/>
            <pc:sldMk cId="3009609341" sldId="257"/>
            <ac:spMk id="2" creationId="{A0EAF7D0-1A4D-774E-48DA-6FDFCBC1E916}"/>
          </ac:spMkLst>
        </pc:spChg>
        <pc:spChg chg="del">
          <ac:chgData name="Abeer Ishal (2128229)" userId="f411cc15-62d4-4411-a4a7-ab9af6ecc237" providerId="ADAL" clId="{F1B43723-FFC3-DC4D-8011-97DF72D9BB35}" dt="2026-03-04T10:28:33.955" v="37" actId="478"/>
          <ac:spMkLst>
            <pc:docMk/>
            <pc:sldMk cId="3009609341" sldId="257"/>
            <ac:spMk id="13" creationId="{B22245EB-46C1-DE28-BD92-447EC5F4C33E}"/>
          </ac:spMkLst>
        </pc:spChg>
        <pc:spChg chg="mod">
          <ac:chgData name="Abeer Ishal (2128229)" userId="f411cc15-62d4-4411-a4a7-ab9af6ecc237" providerId="ADAL" clId="{F1B43723-FFC3-DC4D-8011-97DF72D9BB35}" dt="2026-03-10T22:18:58.748" v="5285" actId="20577"/>
          <ac:spMkLst>
            <pc:docMk/>
            <pc:sldMk cId="3009609341" sldId="257"/>
            <ac:spMk id="21" creationId="{2CE2BB3A-081A-9CE6-5FCE-7E46234E12A1}"/>
          </ac:spMkLst>
        </pc:spChg>
        <pc:spChg chg="add mod">
          <ac:chgData name="Abeer Ishal (2128229)" userId="f411cc15-62d4-4411-a4a7-ab9af6ecc237" providerId="ADAL" clId="{F1B43723-FFC3-DC4D-8011-97DF72D9BB35}" dt="2026-03-05T07:04:44.375" v="149"/>
          <ac:spMkLst>
            <pc:docMk/>
            <pc:sldMk cId="3009609341" sldId="257"/>
            <ac:spMk id="22" creationId="{CEBF1585-036E-A174-86C7-B1768C19A5ED}"/>
          </ac:spMkLst>
        </pc:spChg>
        <pc:spChg chg="add mod">
          <ac:chgData name="Abeer Ishal (2128229)" userId="f411cc15-62d4-4411-a4a7-ab9af6ecc237" providerId="ADAL" clId="{F1B43723-FFC3-DC4D-8011-97DF72D9BB35}" dt="2026-03-05T21:52:58.169" v="705" actId="255"/>
          <ac:spMkLst>
            <pc:docMk/>
            <pc:sldMk cId="3009609341" sldId="257"/>
            <ac:spMk id="23" creationId="{CA232AA8-64C1-66D1-E100-0BB746C18A41}"/>
          </ac:spMkLst>
        </pc:spChg>
        <pc:spChg chg="add mod">
          <ac:chgData name="Abeer Ishal (2128229)" userId="f411cc15-62d4-4411-a4a7-ab9af6ecc237" providerId="ADAL" clId="{F1B43723-FFC3-DC4D-8011-97DF72D9BB35}" dt="2026-03-10T23:19:49.064" v="5533" actId="1076"/>
          <ac:spMkLst>
            <pc:docMk/>
            <pc:sldMk cId="3009609341" sldId="257"/>
            <ac:spMk id="24" creationId="{00D6004D-4072-AAED-84AF-1E0FF60DA100}"/>
          </ac:spMkLst>
        </pc:spChg>
        <pc:picChg chg="mod">
          <ac:chgData name="Abeer Ishal (2128229)" userId="f411cc15-62d4-4411-a4a7-ab9af6ecc237" providerId="ADAL" clId="{F1B43723-FFC3-DC4D-8011-97DF72D9BB35}" dt="2026-03-05T07:16:08.780" v="266" actId="14100"/>
          <ac:picMkLst>
            <pc:docMk/>
            <pc:sldMk cId="3009609341" sldId="257"/>
            <ac:picMk id="20" creationId="{C0FD04AE-28E5-7EB9-3C9C-4322C3789CD3}"/>
          </ac:picMkLst>
        </pc:picChg>
      </pc:sldChg>
      <pc:sldChg chg="addSp delSp modSp del mod setBg delAnim modAnim">
        <pc:chgData name="Abeer Ishal (2128229)" userId="f411cc15-62d4-4411-a4a7-ab9af6ecc237" providerId="ADAL" clId="{F1B43723-FFC3-DC4D-8011-97DF72D9BB35}" dt="2026-03-05T07:15:40.369" v="264" actId="2696"/>
        <pc:sldMkLst>
          <pc:docMk/>
          <pc:sldMk cId="2647655080" sldId="258"/>
        </pc:sldMkLst>
        <pc:spChg chg="del mod">
          <ac:chgData name="Abeer Ishal (2128229)" userId="f411cc15-62d4-4411-a4a7-ab9af6ecc237" providerId="ADAL" clId="{F1B43723-FFC3-DC4D-8011-97DF72D9BB35}" dt="2026-03-05T07:06:40.918" v="204" actId="478"/>
          <ac:spMkLst>
            <pc:docMk/>
            <pc:sldMk cId="2647655080" sldId="258"/>
            <ac:spMk id="2" creationId="{CA8ABA6F-A8AC-CD3B-25AE-4750BECD57E1}"/>
          </ac:spMkLst>
        </pc:spChg>
        <pc:spChg chg="mod">
          <ac:chgData name="Abeer Ishal (2128229)" userId="f411cc15-62d4-4411-a4a7-ab9af6ecc237" providerId="ADAL" clId="{F1B43723-FFC3-DC4D-8011-97DF72D9BB35}" dt="2026-03-05T07:07:07.152" v="206" actId="1076"/>
          <ac:spMkLst>
            <pc:docMk/>
            <pc:sldMk cId="2647655080" sldId="258"/>
            <ac:spMk id="19" creationId="{7CBD0880-8EAC-6E5A-96E9-1A2E3E8E7648}"/>
          </ac:spMkLst>
        </pc:spChg>
        <pc:spChg chg="add mod">
          <ac:chgData name="Abeer Ishal (2128229)" userId="f411cc15-62d4-4411-a4a7-ab9af6ecc237" providerId="ADAL" clId="{F1B43723-FFC3-DC4D-8011-97DF72D9BB35}" dt="2026-03-05T07:04:44.375" v="149"/>
          <ac:spMkLst>
            <pc:docMk/>
            <pc:sldMk cId="2647655080" sldId="258"/>
            <ac:spMk id="20" creationId="{4F30C49D-0233-3108-60A3-2E12ECBC4C21}"/>
          </ac:spMkLst>
        </pc:spChg>
        <pc:spChg chg="add mod">
          <ac:chgData name="Abeer Ishal (2128229)" userId="f411cc15-62d4-4411-a4a7-ab9af6ecc237" providerId="ADAL" clId="{F1B43723-FFC3-DC4D-8011-97DF72D9BB35}" dt="2026-03-05T07:05:02.657" v="150"/>
          <ac:spMkLst>
            <pc:docMk/>
            <pc:sldMk cId="2647655080" sldId="258"/>
            <ac:spMk id="22" creationId="{52D742BB-5CE3-AF6C-DE5A-0876EB286465}"/>
          </ac:spMkLst>
        </pc:spChg>
        <pc:spChg chg="add del mod">
          <ac:chgData name="Abeer Ishal (2128229)" userId="f411cc15-62d4-4411-a4a7-ab9af6ecc237" providerId="ADAL" clId="{F1B43723-FFC3-DC4D-8011-97DF72D9BB35}" dt="2026-03-05T07:13:21.027" v="247" actId="21"/>
          <ac:spMkLst>
            <pc:docMk/>
            <pc:sldMk cId="2647655080" sldId="258"/>
            <ac:spMk id="23" creationId="{6AE0F6C7-FDB8-6DC6-510C-065FF28D071A}"/>
          </ac:spMkLst>
        </pc:spChg>
        <pc:spChg chg="add del mod">
          <ac:chgData name="Abeer Ishal (2128229)" userId="f411cc15-62d4-4411-a4a7-ab9af6ecc237" providerId="ADAL" clId="{F1B43723-FFC3-DC4D-8011-97DF72D9BB35}" dt="2026-03-05T07:06:52.027" v="205" actId="478"/>
          <ac:spMkLst>
            <pc:docMk/>
            <pc:sldMk cId="2647655080" sldId="258"/>
            <ac:spMk id="26" creationId="{82BD2B1F-0AC3-29F5-57BD-1BFD8764C4A4}"/>
          </ac:spMkLst>
        </pc:spChg>
        <pc:spChg chg="add del mod">
          <ac:chgData name="Abeer Ishal (2128229)" userId="f411cc15-62d4-4411-a4a7-ab9af6ecc237" providerId="ADAL" clId="{F1B43723-FFC3-DC4D-8011-97DF72D9BB35}" dt="2026-03-05T07:13:36.264" v="250" actId="21"/>
          <ac:spMkLst>
            <pc:docMk/>
            <pc:sldMk cId="2647655080" sldId="258"/>
            <ac:spMk id="27" creationId="{AE913761-7F43-4B36-0551-F425CF715ADC}"/>
          </ac:spMkLst>
        </pc:spChg>
        <pc:picChg chg="del mod">
          <ac:chgData name="Abeer Ishal (2128229)" userId="f411cc15-62d4-4411-a4a7-ab9af6ecc237" providerId="ADAL" clId="{F1B43723-FFC3-DC4D-8011-97DF72D9BB35}" dt="2026-03-05T07:13:11.102" v="245" actId="21"/>
          <ac:picMkLst>
            <pc:docMk/>
            <pc:sldMk cId="2647655080" sldId="258"/>
            <ac:picMk id="17" creationId="{6B2C1B8F-20C1-9693-6FBC-ECC955EA0CA3}"/>
          </ac:picMkLst>
        </pc:picChg>
      </pc:sldChg>
      <pc:sldChg chg="addSp delSp modSp new mod setBg modAnim">
        <pc:chgData name="Abeer Ishal (2128229)" userId="f411cc15-62d4-4411-a4a7-ab9af6ecc237" providerId="ADAL" clId="{F1B43723-FFC3-DC4D-8011-97DF72D9BB35}" dt="2026-03-11T07:09:06.198" v="6263" actId="1076"/>
        <pc:sldMkLst>
          <pc:docMk/>
          <pc:sldMk cId="1723913173" sldId="259"/>
        </pc:sldMkLst>
        <pc:spChg chg="del">
          <ac:chgData name="Abeer Ishal (2128229)" userId="f411cc15-62d4-4411-a4a7-ab9af6ecc237" providerId="ADAL" clId="{F1B43723-FFC3-DC4D-8011-97DF72D9BB35}" dt="2026-03-05T07:12:58.237" v="244" actId="478"/>
          <ac:spMkLst>
            <pc:docMk/>
            <pc:sldMk cId="1723913173" sldId="259"/>
            <ac:spMk id="2" creationId="{0339F433-760D-5088-68E4-575A547AC44C}"/>
          </ac:spMkLst>
        </pc:spChg>
        <pc:spChg chg="del">
          <ac:chgData name="Abeer Ishal (2128229)" userId="f411cc15-62d4-4411-a4a7-ab9af6ecc237" providerId="ADAL" clId="{F1B43723-FFC3-DC4D-8011-97DF72D9BB35}" dt="2026-03-05T07:12:45.094" v="240" actId="478"/>
          <ac:spMkLst>
            <pc:docMk/>
            <pc:sldMk cId="1723913173" sldId="259"/>
            <ac:spMk id="3" creationId="{6D115921-75D8-5002-4223-99D883B15F5F}"/>
          </ac:spMkLst>
        </pc:spChg>
        <pc:spChg chg="add mod">
          <ac:chgData name="Abeer Ishal (2128229)" userId="f411cc15-62d4-4411-a4a7-ab9af6ecc237" providerId="ADAL" clId="{F1B43723-FFC3-DC4D-8011-97DF72D9BB35}" dt="2026-03-05T07:04:44.375" v="149"/>
          <ac:spMkLst>
            <pc:docMk/>
            <pc:sldMk cId="1723913173" sldId="259"/>
            <ac:spMk id="4" creationId="{1CF1CED0-3A97-731F-54E3-DC87B29D6AAB}"/>
          </ac:spMkLst>
        </pc:spChg>
        <pc:spChg chg="add mod">
          <ac:chgData name="Abeer Ishal (2128229)" userId="f411cc15-62d4-4411-a4a7-ab9af6ecc237" providerId="ADAL" clId="{F1B43723-FFC3-DC4D-8011-97DF72D9BB35}" dt="2026-03-05T21:53:21.367" v="708" actId="2711"/>
          <ac:spMkLst>
            <pc:docMk/>
            <pc:sldMk cId="1723913173" sldId="259"/>
            <ac:spMk id="5" creationId="{B8F80F1B-1BC0-0649-B55A-F11FBC6B51BF}"/>
          </ac:spMkLst>
        </pc:spChg>
        <pc:spChg chg="add mod">
          <ac:chgData name="Abeer Ishal (2128229)" userId="f411cc15-62d4-4411-a4a7-ab9af6ecc237" providerId="ADAL" clId="{F1B43723-FFC3-DC4D-8011-97DF72D9BB35}" dt="2026-03-05T07:18:26.551" v="305" actId="14100"/>
          <ac:spMkLst>
            <pc:docMk/>
            <pc:sldMk cId="1723913173" sldId="259"/>
            <ac:spMk id="7" creationId="{4607E454-8CD8-D91B-FB13-08FBDF015134}"/>
          </ac:spMkLst>
        </pc:spChg>
        <pc:spChg chg="add mod">
          <ac:chgData name="Abeer Ishal (2128229)" userId="f411cc15-62d4-4411-a4a7-ab9af6ecc237" providerId="ADAL" clId="{F1B43723-FFC3-DC4D-8011-97DF72D9BB35}" dt="2026-03-11T06:11:45.411" v="6027" actId="20577"/>
          <ac:spMkLst>
            <pc:docMk/>
            <pc:sldMk cId="1723913173" sldId="259"/>
            <ac:spMk id="8" creationId="{07791865-EA8C-2A16-9E1E-54D6AC5189A2}"/>
          </ac:spMkLst>
        </pc:spChg>
        <pc:spChg chg="add mod">
          <ac:chgData name="Abeer Ishal (2128229)" userId="f411cc15-62d4-4411-a4a7-ab9af6ecc237" providerId="ADAL" clId="{F1B43723-FFC3-DC4D-8011-97DF72D9BB35}" dt="2026-03-11T07:09:06.198" v="6263" actId="1076"/>
          <ac:spMkLst>
            <pc:docMk/>
            <pc:sldMk cId="1723913173" sldId="259"/>
            <ac:spMk id="9" creationId="{B9214F1F-972F-A47A-1C91-E77DD403B4C6}"/>
          </ac:spMkLst>
        </pc:spChg>
        <pc:picChg chg="add mod">
          <ac:chgData name="Abeer Ishal (2128229)" userId="f411cc15-62d4-4411-a4a7-ab9af6ecc237" providerId="ADAL" clId="{F1B43723-FFC3-DC4D-8011-97DF72D9BB35}" dt="2026-03-11T06:11:38.334" v="6024" actId="1076"/>
          <ac:picMkLst>
            <pc:docMk/>
            <pc:sldMk cId="1723913173" sldId="259"/>
            <ac:picMk id="6" creationId="{1CEA7718-EE50-1C0B-2FBB-BA53C0C3D445}"/>
          </ac:picMkLst>
        </pc:picChg>
      </pc:sldChg>
      <pc:sldChg chg="addSp delSp modSp new mod setBg modAnim">
        <pc:chgData name="Abeer Ishal (2128229)" userId="f411cc15-62d4-4411-a4a7-ab9af6ecc237" providerId="ADAL" clId="{F1B43723-FFC3-DC4D-8011-97DF72D9BB35}" dt="2026-03-10T23:20:32.758" v="5539" actId="1076"/>
        <pc:sldMkLst>
          <pc:docMk/>
          <pc:sldMk cId="632819177" sldId="260"/>
        </pc:sldMkLst>
        <pc:spChg chg="del mod">
          <ac:chgData name="Abeer Ishal (2128229)" userId="f411cc15-62d4-4411-a4a7-ab9af6ecc237" providerId="ADAL" clId="{F1B43723-FFC3-DC4D-8011-97DF72D9BB35}" dt="2026-03-05T16:50:39.169" v="449" actId="478"/>
          <ac:spMkLst>
            <pc:docMk/>
            <pc:sldMk cId="632819177" sldId="260"/>
            <ac:spMk id="2" creationId="{2DBF66AA-34B2-F777-F277-220E54296CBE}"/>
          </ac:spMkLst>
        </pc:spChg>
        <pc:spChg chg="del mod">
          <ac:chgData name="Abeer Ishal (2128229)" userId="f411cc15-62d4-4411-a4a7-ab9af6ecc237" providerId="ADAL" clId="{F1B43723-FFC3-DC4D-8011-97DF72D9BB35}" dt="2026-03-05T07:47:25.754" v="406" actId="478"/>
          <ac:spMkLst>
            <pc:docMk/>
            <pc:sldMk cId="632819177" sldId="260"/>
            <ac:spMk id="3" creationId="{F7A375F5-BDF4-6967-0026-54042EC212D1}"/>
          </ac:spMkLst>
        </pc:spChg>
        <pc:spChg chg="mod ord">
          <ac:chgData name="Abeer Ishal (2128229)" userId="f411cc15-62d4-4411-a4a7-ab9af6ecc237" providerId="ADAL" clId="{F1B43723-FFC3-DC4D-8011-97DF72D9BB35}" dt="2026-03-05T17:43:14.868" v="614" actId="14100"/>
          <ac:spMkLst>
            <pc:docMk/>
            <pc:sldMk cId="632819177" sldId="260"/>
            <ac:spMk id="4" creationId="{EA86A31A-CDDB-BB55-84CE-15167CC722BC}"/>
          </ac:spMkLst>
        </pc:spChg>
        <pc:spChg chg="add mod">
          <ac:chgData name="Abeer Ishal (2128229)" userId="f411cc15-62d4-4411-a4a7-ab9af6ecc237" providerId="ADAL" clId="{F1B43723-FFC3-DC4D-8011-97DF72D9BB35}" dt="2026-03-10T23:09:40.372" v="5424" actId="13926"/>
          <ac:spMkLst>
            <pc:docMk/>
            <pc:sldMk cId="632819177" sldId="260"/>
            <ac:spMk id="5" creationId="{1D62D285-6637-DAD9-18FF-1102730EB58C}"/>
          </ac:spMkLst>
        </pc:spChg>
        <pc:spChg chg="add mod">
          <ac:chgData name="Abeer Ishal (2128229)" userId="f411cc15-62d4-4411-a4a7-ab9af6ecc237" providerId="ADAL" clId="{F1B43723-FFC3-DC4D-8011-97DF72D9BB35}" dt="2026-03-08T15:29:45.933" v="2918" actId="122"/>
          <ac:spMkLst>
            <pc:docMk/>
            <pc:sldMk cId="632819177" sldId="260"/>
            <ac:spMk id="8" creationId="{D71D4495-B509-DD14-33A2-7416FB2CD0B9}"/>
          </ac:spMkLst>
        </pc:spChg>
        <pc:spChg chg="add mod">
          <ac:chgData name="Abeer Ishal (2128229)" userId="f411cc15-62d4-4411-a4a7-ab9af6ecc237" providerId="ADAL" clId="{F1B43723-FFC3-DC4D-8011-97DF72D9BB35}" dt="2026-03-05T16:50:13.687" v="433"/>
          <ac:spMkLst>
            <pc:docMk/>
            <pc:sldMk cId="632819177" sldId="260"/>
            <ac:spMk id="9" creationId="{A314E009-A556-19B1-58C6-6000205D0300}"/>
          </ac:spMkLst>
        </pc:spChg>
        <pc:spChg chg="add del mod">
          <ac:chgData name="Abeer Ishal (2128229)" userId="f411cc15-62d4-4411-a4a7-ab9af6ecc237" providerId="ADAL" clId="{F1B43723-FFC3-DC4D-8011-97DF72D9BB35}" dt="2026-03-05T16:50:43.349" v="450" actId="478"/>
          <ac:spMkLst>
            <pc:docMk/>
            <pc:sldMk cId="632819177" sldId="260"/>
            <ac:spMk id="11" creationId="{CA65272B-DB8A-D60C-25BA-6AA68A45C1FD}"/>
          </ac:spMkLst>
        </pc:spChg>
        <pc:spChg chg="add">
          <ac:chgData name="Abeer Ishal (2128229)" userId="f411cc15-62d4-4411-a4a7-ab9af6ecc237" providerId="ADAL" clId="{F1B43723-FFC3-DC4D-8011-97DF72D9BB35}" dt="2026-03-05T16:49:33.367" v="425" actId="26606"/>
          <ac:spMkLst>
            <pc:docMk/>
            <pc:sldMk cId="632819177" sldId="260"/>
            <ac:spMk id="12" creationId="{135FA909-3F24-448C-A8BC-7CF77F62F84F}"/>
          </ac:spMkLst>
        </pc:spChg>
        <pc:spChg chg="add mod">
          <ac:chgData name="Abeer Ishal (2128229)" userId="f411cc15-62d4-4411-a4a7-ab9af6ecc237" providerId="ADAL" clId="{F1B43723-FFC3-DC4D-8011-97DF72D9BB35}" dt="2026-03-10T23:20:32.758" v="5539" actId="1076"/>
          <ac:spMkLst>
            <pc:docMk/>
            <pc:sldMk cId="632819177" sldId="260"/>
            <ac:spMk id="13" creationId="{296B5AEF-0208-4A3E-891E-B2B2BC67129D}"/>
          </ac:spMkLst>
        </pc:spChg>
        <pc:grpChg chg="add">
          <ac:chgData name="Abeer Ishal (2128229)" userId="f411cc15-62d4-4411-a4a7-ab9af6ecc237" providerId="ADAL" clId="{F1B43723-FFC3-DC4D-8011-97DF72D9BB35}" dt="2026-03-05T16:49:33.367" v="425" actId="26606"/>
          <ac:grpSpMkLst>
            <pc:docMk/>
            <pc:sldMk cId="632819177" sldId="260"/>
            <ac:grpSpMk id="14" creationId="{8B60959F-9B69-4520-A16E-EA6BECC747D6}"/>
          </ac:grpSpMkLst>
        </pc:grpChg>
        <pc:picChg chg="add mod">
          <ac:chgData name="Abeer Ishal (2128229)" userId="f411cc15-62d4-4411-a4a7-ab9af6ecc237" providerId="ADAL" clId="{F1B43723-FFC3-DC4D-8011-97DF72D9BB35}" dt="2026-03-05T17:43:01.532" v="612" actId="1076"/>
          <ac:picMkLst>
            <pc:docMk/>
            <pc:sldMk cId="632819177" sldId="260"/>
            <ac:picMk id="7" creationId="{6DB57320-F0C2-5E3F-6FD7-D960D66D4721}"/>
          </ac:picMkLst>
        </pc:picChg>
      </pc:sldChg>
      <pc:sldChg chg="addSp delSp modSp new mod setBg modAnim">
        <pc:chgData name="Abeer Ishal (2128229)" userId="f411cc15-62d4-4411-a4a7-ab9af6ecc237" providerId="ADAL" clId="{F1B43723-FFC3-DC4D-8011-97DF72D9BB35}" dt="2026-03-11T07:24:37.216" v="6415" actId="20577"/>
        <pc:sldMkLst>
          <pc:docMk/>
          <pc:sldMk cId="175458474" sldId="261"/>
        </pc:sldMkLst>
        <pc:spChg chg="del">
          <ac:chgData name="Abeer Ishal (2128229)" userId="f411cc15-62d4-4411-a4a7-ab9af6ecc237" providerId="ADAL" clId="{F1B43723-FFC3-DC4D-8011-97DF72D9BB35}" dt="2026-03-05T22:25:21.424" v="789" actId="478"/>
          <ac:spMkLst>
            <pc:docMk/>
            <pc:sldMk cId="175458474" sldId="261"/>
            <ac:spMk id="2" creationId="{48180C5E-274E-B927-ABB3-7BF43F327101}"/>
          </ac:spMkLst>
        </pc:spChg>
        <pc:spChg chg="del">
          <ac:chgData name="Abeer Ishal (2128229)" userId="f411cc15-62d4-4411-a4a7-ab9af6ecc237" providerId="ADAL" clId="{F1B43723-FFC3-DC4D-8011-97DF72D9BB35}" dt="2026-03-05T22:23:19.259" v="774" actId="931"/>
          <ac:spMkLst>
            <pc:docMk/>
            <pc:sldMk cId="175458474" sldId="261"/>
            <ac:spMk id="3" creationId="{621D4B22-6863-B631-CDC7-F3F17D69DFFC}"/>
          </ac:spMkLst>
        </pc:spChg>
        <pc:spChg chg="mod">
          <ac:chgData name="Abeer Ishal (2128229)" userId="f411cc15-62d4-4411-a4a7-ab9af6ecc237" providerId="ADAL" clId="{F1B43723-FFC3-DC4D-8011-97DF72D9BB35}" dt="2026-03-05T23:42:54.074" v="1234" actId="255"/>
          <ac:spMkLst>
            <pc:docMk/>
            <pc:sldMk cId="175458474" sldId="261"/>
            <ac:spMk id="4" creationId="{B2AA505A-A3DB-4A74-5C11-DC3227422507}"/>
          </ac:spMkLst>
        </pc:spChg>
        <pc:spChg chg="add del mod">
          <ac:chgData name="Abeer Ishal (2128229)" userId="f411cc15-62d4-4411-a4a7-ab9af6ecc237" providerId="ADAL" clId="{F1B43723-FFC3-DC4D-8011-97DF72D9BB35}" dt="2026-03-05T22:23:39.585" v="777" actId="931"/>
          <ac:spMkLst>
            <pc:docMk/>
            <pc:sldMk cId="175458474" sldId="261"/>
            <ac:spMk id="10" creationId="{83F1E620-7615-82D4-F1FE-5D703F35A504}"/>
          </ac:spMkLst>
        </pc:spChg>
        <pc:spChg chg="add del mod">
          <ac:chgData name="Abeer Ishal (2128229)" userId="f411cc15-62d4-4411-a4a7-ab9af6ecc237" providerId="ADAL" clId="{F1B43723-FFC3-DC4D-8011-97DF72D9BB35}" dt="2026-03-05T22:24:03.533" v="779" actId="478"/>
          <ac:spMkLst>
            <pc:docMk/>
            <pc:sldMk cId="175458474" sldId="261"/>
            <ac:spMk id="14" creationId="{9953EA0B-1C3D-2613-DE73-FCBA7B9BF04D}"/>
          </ac:spMkLst>
        </pc:spChg>
        <pc:spChg chg="add mod">
          <ac:chgData name="Abeer Ishal (2128229)" userId="f411cc15-62d4-4411-a4a7-ab9af6ecc237" providerId="ADAL" clId="{F1B43723-FFC3-DC4D-8011-97DF72D9BB35}" dt="2026-03-05T23:56:55.753" v="1257" actId="1076"/>
          <ac:spMkLst>
            <pc:docMk/>
            <pc:sldMk cId="175458474" sldId="261"/>
            <ac:spMk id="29" creationId="{FD23C977-61A2-BA8B-E66A-D4928DB5CFEB}"/>
          </ac:spMkLst>
        </pc:spChg>
        <pc:spChg chg="add mod">
          <ac:chgData name="Abeer Ishal (2128229)" userId="f411cc15-62d4-4411-a4a7-ab9af6ecc237" providerId="ADAL" clId="{F1B43723-FFC3-DC4D-8011-97DF72D9BB35}" dt="2026-03-05T22:26:39.650" v="802" actId="767"/>
          <ac:spMkLst>
            <pc:docMk/>
            <pc:sldMk cId="175458474" sldId="261"/>
            <ac:spMk id="30" creationId="{AF091601-AB66-118F-88BA-2758F2C4ABDE}"/>
          </ac:spMkLst>
        </pc:spChg>
        <pc:spChg chg="add del mod">
          <ac:chgData name="Abeer Ishal (2128229)" userId="f411cc15-62d4-4411-a4a7-ab9af6ecc237" providerId="ADAL" clId="{F1B43723-FFC3-DC4D-8011-97DF72D9BB35}" dt="2026-03-05T22:32:16.496" v="921" actId="478"/>
          <ac:spMkLst>
            <pc:docMk/>
            <pc:sldMk cId="175458474" sldId="261"/>
            <ac:spMk id="31" creationId="{7788992F-623F-863E-3FD6-38AE085F4338}"/>
          </ac:spMkLst>
        </pc:spChg>
        <pc:spChg chg="add mod">
          <ac:chgData name="Abeer Ishal (2128229)" userId="f411cc15-62d4-4411-a4a7-ab9af6ecc237" providerId="ADAL" clId="{F1B43723-FFC3-DC4D-8011-97DF72D9BB35}" dt="2026-03-05T22:30:35.960" v="914" actId="20577"/>
          <ac:spMkLst>
            <pc:docMk/>
            <pc:sldMk cId="175458474" sldId="261"/>
            <ac:spMk id="32" creationId="{3AE393E3-6CFA-4EA4-1820-AEF84D963D1F}"/>
          </ac:spMkLst>
        </pc:spChg>
        <pc:spChg chg="add mod">
          <ac:chgData name="Abeer Ishal (2128229)" userId="f411cc15-62d4-4411-a4a7-ab9af6ecc237" providerId="ADAL" clId="{F1B43723-FFC3-DC4D-8011-97DF72D9BB35}" dt="2026-03-11T07:24:37.216" v="6415" actId="20577"/>
          <ac:spMkLst>
            <pc:docMk/>
            <pc:sldMk cId="175458474" sldId="261"/>
            <ac:spMk id="36" creationId="{8676BD1C-34EA-A37F-8351-1E73B1BCBFE5}"/>
          </ac:spMkLst>
        </pc:spChg>
        <pc:spChg chg="add del mod">
          <ac:chgData name="Abeer Ishal (2128229)" userId="f411cc15-62d4-4411-a4a7-ab9af6ecc237" providerId="ADAL" clId="{F1B43723-FFC3-DC4D-8011-97DF72D9BB35}" dt="2026-03-11T07:16:08.645" v="6283" actId="478"/>
          <ac:spMkLst>
            <pc:docMk/>
            <pc:sldMk cId="175458474" sldId="261"/>
            <ac:spMk id="39" creationId="{72AD390B-03DF-2763-11A0-0F0D01F20585}"/>
          </ac:spMkLst>
        </pc:spChg>
        <pc:spChg chg="add del mod">
          <ac:chgData name="Abeer Ishal (2128229)" userId="f411cc15-62d4-4411-a4a7-ab9af6ecc237" providerId="ADAL" clId="{F1B43723-FFC3-DC4D-8011-97DF72D9BB35}" dt="2026-03-10T23:18:57.420" v="5527" actId="21"/>
          <ac:spMkLst>
            <pc:docMk/>
            <pc:sldMk cId="175458474" sldId="261"/>
            <ac:spMk id="40" creationId="{9A938435-7B47-61A0-17D8-7104C0385E01}"/>
          </ac:spMkLst>
        </pc:spChg>
        <pc:spChg chg="add mod">
          <ac:chgData name="Abeer Ishal (2128229)" userId="f411cc15-62d4-4411-a4a7-ab9af6ecc237" providerId="ADAL" clId="{F1B43723-FFC3-DC4D-8011-97DF72D9BB35}" dt="2026-03-11T07:20:40.906" v="6413" actId="20577"/>
          <ac:spMkLst>
            <pc:docMk/>
            <pc:sldMk cId="175458474" sldId="261"/>
            <ac:spMk id="45" creationId="{D58C6AC9-A562-EF4F-8106-19A99404BC1C}"/>
          </ac:spMkLst>
        </pc:spChg>
        <pc:graphicFrameChg chg="add mod">
          <ac:chgData name="Abeer Ishal (2128229)" userId="f411cc15-62d4-4411-a4a7-ab9af6ecc237" providerId="ADAL" clId="{F1B43723-FFC3-DC4D-8011-97DF72D9BB35}" dt="2026-03-05T22:31:15.509" v="917"/>
          <ac:graphicFrameMkLst>
            <pc:docMk/>
            <pc:sldMk cId="175458474" sldId="261"/>
            <ac:graphicFrameMk id="33" creationId="{3857410C-96D3-BE69-69E4-D3553F5E1560}"/>
          </ac:graphicFrameMkLst>
        </pc:graphicFrameChg>
        <pc:graphicFrameChg chg="add mod modGraphic">
          <ac:chgData name="Abeer Ishal (2128229)" userId="f411cc15-62d4-4411-a4a7-ab9af6ecc237" providerId="ADAL" clId="{F1B43723-FFC3-DC4D-8011-97DF72D9BB35}" dt="2026-03-11T06:06:53.954" v="6004" actId="13926"/>
          <ac:graphicFrameMkLst>
            <pc:docMk/>
            <pc:sldMk cId="175458474" sldId="261"/>
            <ac:graphicFrameMk id="34" creationId="{C182C616-C5BE-A7A7-365F-BC0CC5B239DC}"/>
          </ac:graphicFrameMkLst>
        </pc:graphicFrameChg>
        <pc:picChg chg="add del mod">
          <ac:chgData name="Abeer Ishal (2128229)" userId="f411cc15-62d4-4411-a4a7-ab9af6ecc237" providerId="ADAL" clId="{F1B43723-FFC3-DC4D-8011-97DF72D9BB35}" dt="2026-03-05T22:23:29.308" v="776" actId="478"/>
          <ac:picMkLst>
            <pc:docMk/>
            <pc:sldMk cId="175458474" sldId="261"/>
            <ac:picMk id="6" creationId="{89317851-FEF1-30ED-BAF6-1402C7F06346}"/>
          </ac:picMkLst>
        </pc:picChg>
        <pc:picChg chg="add del mod">
          <ac:chgData name="Abeer Ishal (2128229)" userId="f411cc15-62d4-4411-a4a7-ab9af6ecc237" providerId="ADAL" clId="{F1B43723-FFC3-DC4D-8011-97DF72D9BB35}" dt="2026-03-05T22:23:25.988" v="775" actId="478"/>
          <ac:picMkLst>
            <pc:docMk/>
            <pc:sldMk cId="175458474" sldId="261"/>
            <ac:picMk id="8" creationId="{37313EA2-8A6A-03DF-F1B8-ACBA86EB41A1}"/>
          </ac:picMkLst>
        </pc:picChg>
        <pc:picChg chg="add del mod">
          <ac:chgData name="Abeer Ishal (2128229)" userId="f411cc15-62d4-4411-a4a7-ab9af6ecc237" providerId="ADAL" clId="{F1B43723-FFC3-DC4D-8011-97DF72D9BB35}" dt="2026-03-05T22:23:59.298" v="778" actId="478"/>
          <ac:picMkLst>
            <pc:docMk/>
            <pc:sldMk cId="175458474" sldId="261"/>
            <ac:picMk id="12" creationId="{17586932-21B9-90AD-8F65-864B8F82F3A5}"/>
          </ac:picMkLst>
        </pc:picChg>
        <pc:picChg chg="add del mod">
          <ac:chgData name="Abeer Ishal (2128229)" userId="f411cc15-62d4-4411-a4a7-ab9af6ecc237" providerId="ADAL" clId="{F1B43723-FFC3-DC4D-8011-97DF72D9BB35}" dt="2026-03-05T22:24:12.832" v="781" actId="478"/>
          <ac:picMkLst>
            <pc:docMk/>
            <pc:sldMk cId="175458474" sldId="261"/>
            <ac:picMk id="16" creationId="{76E33F1C-719C-95C2-C700-BBE10A69204D}"/>
          </ac:picMkLst>
        </pc:picChg>
        <pc:picChg chg="add del mod">
          <ac:chgData name="Abeer Ishal (2128229)" userId="f411cc15-62d4-4411-a4a7-ab9af6ecc237" providerId="ADAL" clId="{F1B43723-FFC3-DC4D-8011-97DF72D9BB35}" dt="2026-03-05T22:24:12.832" v="781" actId="478"/>
          <ac:picMkLst>
            <pc:docMk/>
            <pc:sldMk cId="175458474" sldId="261"/>
            <ac:picMk id="18" creationId="{33160FA1-5251-39FF-4029-160381E54DF6}"/>
          </ac:picMkLst>
        </pc:picChg>
        <pc:picChg chg="add del mod">
          <ac:chgData name="Abeer Ishal (2128229)" userId="f411cc15-62d4-4411-a4a7-ab9af6ecc237" providerId="ADAL" clId="{F1B43723-FFC3-DC4D-8011-97DF72D9BB35}" dt="2026-03-05T22:24:12.832" v="781" actId="478"/>
          <ac:picMkLst>
            <pc:docMk/>
            <pc:sldMk cId="175458474" sldId="261"/>
            <ac:picMk id="20" creationId="{018DD929-21DB-EEBA-6CF3-4FA7B3859106}"/>
          </ac:picMkLst>
        </pc:picChg>
        <pc:picChg chg="add del mod">
          <ac:chgData name="Abeer Ishal (2128229)" userId="f411cc15-62d4-4411-a4a7-ab9af6ecc237" providerId="ADAL" clId="{F1B43723-FFC3-DC4D-8011-97DF72D9BB35}" dt="2026-03-05T22:24:23.246" v="784" actId="478"/>
          <ac:picMkLst>
            <pc:docMk/>
            <pc:sldMk cId="175458474" sldId="261"/>
            <ac:picMk id="22" creationId="{425119C3-1BB7-46F9-3D85-2D27D6A7A52C}"/>
          </ac:picMkLst>
        </pc:picChg>
        <pc:picChg chg="add del mod">
          <ac:chgData name="Abeer Ishal (2128229)" userId="f411cc15-62d4-4411-a4a7-ab9af6ecc237" providerId="ADAL" clId="{F1B43723-FFC3-DC4D-8011-97DF72D9BB35}" dt="2026-03-05T22:24:35.213" v="786" actId="478"/>
          <ac:picMkLst>
            <pc:docMk/>
            <pc:sldMk cId="175458474" sldId="261"/>
            <ac:picMk id="24" creationId="{A09F957D-3E4F-566D-4667-0CEB7771DA99}"/>
          </ac:picMkLst>
        </pc:picChg>
        <pc:picChg chg="add del mod">
          <ac:chgData name="Abeer Ishal (2128229)" userId="f411cc15-62d4-4411-a4a7-ab9af6ecc237" providerId="ADAL" clId="{F1B43723-FFC3-DC4D-8011-97DF72D9BB35}" dt="2026-03-05T22:24:57.986" v="788" actId="478"/>
          <ac:picMkLst>
            <pc:docMk/>
            <pc:sldMk cId="175458474" sldId="261"/>
            <ac:picMk id="26" creationId="{6BF0094A-B9DB-529B-4DA8-E96187ADF9F1}"/>
          </ac:picMkLst>
        </pc:picChg>
        <pc:picChg chg="add del mod">
          <ac:chgData name="Abeer Ishal (2128229)" userId="f411cc15-62d4-4411-a4a7-ab9af6ecc237" providerId="ADAL" clId="{F1B43723-FFC3-DC4D-8011-97DF72D9BB35}" dt="2026-03-10T23:13:35.944" v="5425" actId="478"/>
          <ac:picMkLst>
            <pc:docMk/>
            <pc:sldMk cId="175458474" sldId="261"/>
            <ac:picMk id="28" creationId="{52960421-9809-1B76-85AB-2ABEA3BAF89C}"/>
          </ac:picMkLst>
        </pc:picChg>
        <pc:picChg chg="add del mod">
          <ac:chgData name="Abeer Ishal (2128229)" userId="f411cc15-62d4-4411-a4a7-ab9af6ecc237" providerId="ADAL" clId="{F1B43723-FFC3-DC4D-8011-97DF72D9BB35}" dt="2026-03-11T07:13:28.292" v="6265" actId="478"/>
          <ac:picMkLst>
            <pc:docMk/>
            <pc:sldMk cId="175458474" sldId="261"/>
            <ac:picMk id="38" creationId="{BAC9F6F4-26A7-4A15-8B75-72D72187E74D}"/>
          </ac:picMkLst>
        </pc:picChg>
        <pc:picChg chg="add del mod">
          <ac:chgData name="Abeer Ishal (2128229)" userId="f411cc15-62d4-4411-a4a7-ab9af6ecc237" providerId="ADAL" clId="{F1B43723-FFC3-DC4D-8011-97DF72D9BB35}" dt="2026-03-11T07:15:26.678" v="6271" actId="478"/>
          <ac:picMkLst>
            <pc:docMk/>
            <pc:sldMk cId="175458474" sldId="261"/>
            <ac:picMk id="42" creationId="{892509FD-B4AF-701B-4D90-D50A9A4FDBC8}"/>
          </ac:picMkLst>
        </pc:picChg>
        <pc:picChg chg="add mod">
          <ac:chgData name="Abeer Ishal (2128229)" userId="f411cc15-62d4-4411-a4a7-ab9af6ecc237" providerId="ADAL" clId="{F1B43723-FFC3-DC4D-8011-97DF72D9BB35}" dt="2026-03-11T07:15:46.412" v="6278" actId="1076"/>
          <ac:picMkLst>
            <pc:docMk/>
            <pc:sldMk cId="175458474" sldId="261"/>
            <ac:picMk id="44" creationId="{BD7B9EB9-8EC9-231C-DF06-B83852C0F4B6}"/>
          </ac:picMkLst>
        </pc:picChg>
      </pc:sldChg>
      <pc:sldChg chg="addSp delSp modSp new mod setBg modAnim">
        <pc:chgData name="Abeer Ishal (2128229)" userId="f411cc15-62d4-4411-a4a7-ab9af6ecc237" providerId="ADAL" clId="{F1B43723-FFC3-DC4D-8011-97DF72D9BB35}" dt="2026-03-10T23:20:45.011" v="5541" actId="1076"/>
        <pc:sldMkLst>
          <pc:docMk/>
          <pc:sldMk cId="803094360" sldId="262"/>
        </pc:sldMkLst>
        <pc:spChg chg="del">
          <ac:chgData name="Abeer Ishal (2128229)" userId="f411cc15-62d4-4411-a4a7-ab9af6ecc237" providerId="ADAL" clId="{F1B43723-FFC3-DC4D-8011-97DF72D9BB35}" dt="2026-03-06T00:08:38.143" v="1310" actId="478"/>
          <ac:spMkLst>
            <pc:docMk/>
            <pc:sldMk cId="803094360" sldId="262"/>
            <ac:spMk id="2" creationId="{7941437F-6FF4-02AE-EC4E-613E43E0D15A}"/>
          </ac:spMkLst>
        </pc:spChg>
        <pc:spChg chg="del mod">
          <ac:chgData name="Abeer Ishal (2128229)" userId="f411cc15-62d4-4411-a4a7-ab9af6ecc237" providerId="ADAL" clId="{F1B43723-FFC3-DC4D-8011-97DF72D9BB35}" dt="2026-03-06T00:01:30.563" v="1285" actId="478"/>
          <ac:spMkLst>
            <pc:docMk/>
            <pc:sldMk cId="803094360" sldId="262"/>
            <ac:spMk id="3" creationId="{AFF662C9-CEB1-2F9C-6ECB-1F5FB6E0671F}"/>
          </ac:spMkLst>
        </pc:spChg>
        <pc:spChg chg="mod">
          <ac:chgData name="Abeer Ishal (2128229)" userId="f411cc15-62d4-4411-a4a7-ab9af6ecc237" providerId="ADAL" clId="{F1B43723-FFC3-DC4D-8011-97DF72D9BB35}" dt="2026-03-06T00:24:56.627" v="1472" actId="1076"/>
          <ac:spMkLst>
            <pc:docMk/>
            <pc:sldMk cId="803094360" sldId="262"/>
            <ac:spMk id="4" creationId="{3B6E2566-6DC8-24A9-04FB-80933CE2EA37}"/>
          </ac:spMkLst>
        </pc:spChg>
        <pc:spChg chg="add mod">
          <ac:chgData name="Abeer Ishal (2128229)" userId="f411cc15-62d4-4411-a4a7-ab9af6ecc237" providerId="ADAL" clId="{F1B43723-FFC3-DC4D-8011-97DF72D9BB35}" dt="2026-03-07T17:06:06.964" v="2226" actId="14100"/>
          <ac:spMkLst>
            <pc:docMk/>
            <pc:sldMk cId="803094360" sldId="262"/>
            <ac:spMk id="30" creationId="{10829522-BB08-ED1B-343B-E2800ED3B491}"/>
          </ac:spMkLst>
        </pc:spChg>
        <pc:spChg chg="add mod">
          <ac:chgData name="Abeer Ishal (2128229)" userId="f411cc15-62d4-4411-a4a7-ab9af6ecc237" providerId="ADAL" clId="{F1B43723-FFC3-DC4D-8011-97DF72D9BB35}" dt="2026-03-10T16:40:10.114" v="5079" actId="13926"/>
          <ac:spMkLst>
            <pc:docMk/>
            <pc:sldMk cId="803094360" sldId="262"/>
            <ac:spMk id="33" creationId="{4717CAC5-1CCE-DA9F-CBB5-7C8A40473B5F}"/>
          </ac:spMkLst>
        </pc:spChg>
        <pc:spChg chg="add mod">
          <ac:chgData name="Abeer Ishal (2128229)" userId="f411cc15-62d4-4411-a4a7-ab9af6ecc237" providerId="ADAL" clId="{F1B43723-FFC3-DC4D-8011-97DF72D9BB35}" dt="2026-03-10T23:20:45.011" v="5541" actId="1076"/>
          <ac:spMkLst>
            <pc:docMk/>
            <pc:sldMk cId="803094360" sldId="262"/>
            <ac:spMk id="34" creationId="{3019CEC7-C4CB-7053-9196-FDDC22B300B5}"/>
          </ac:spMkLst>
        </pc:spChg>
        <pc:graphicFrameChg chg="add del mod modGraphic">
          <ac:chgData name="Abeer Ishal (2128229)" userId="f411cc15-62d4-4411-a4a7-ab9af6ecc237" providerId="ADAL" clId="{F1B43723-FFC3-DC4D-8011-97DF72D9BB35}" dt="2026-03-06T00:18:33.920" v="1451" actId="478"/>
          <ac:graphicFrameMkLst>
            <pc:docMk/>
            <pc:sldMk cId="803094360" sldId="262"/>
            <ac:graphicFrameMk id="29" creationId="{B396B224-05A6-C702-AFAA-7D45EF2A1ED6}"/>
          </ac:graphicFrameMkLst>
        </pc:graphicFrameChg>
        <pc:graphicFrameChg chg="add mod modGraphic">
          <ac:chgData name="Abeer Ishal (2128229)" userId="f411cc15-62d4-4411-a4a7-ab9af6ecc237" providerId="ADAL" clId="{F1B43723-FFC3-DC4D-8011-97DF72D9BB35}" dt="2026-03-10T16:40:07.113" v="5078" actId="13926"/>
          <ac:graphicFrameMkLst>
            <pc:docMk/>
            <pc:sldMk cId="803094360" sldId="262"/>
            <ac:graphicFrameMk id="31" creationId="{7179A86F-5663-2111-849D-2EEB6594AB3E}"/>
          </ac:graphicFrameMkLst>
        </pc:graphicFrameChg>
        <pc:picChg chg="add del mod">
          <ac:chgData name="Abeer Ishal (2128229)" userId="f411cc15-62d4-4411-a4a7-ab9af6ecc237" providerId="ADAL" clId="{F1B43723-FFC3-DC4D-8011-97DF72D9BB35}" dt="2026-03-06T00:02:07.993" v="1287" actId="478"/>
          <ac:picMkLst>
            <pc:docMk/>
            <pc:sldMk cId="803094360" sldId="262"/>
            <ac:picMk id="6" creationId="{24F3174F-C444-0482-19B8-101CC0215D8C}"/>
          </ac:picMkLst>
        </pc:picChg>
        <pc:picChg chg="add del mod">
          <ac:chgData name="Abeer Ishal (2128229)" userId="f411cc15-62d4-4411-a4a7-ab9af6ecc237" providerId="ADAL" clId="{F1B43723-FFC3-DC4D-8011-97DF72D9BB35}" dt="2026-03-06T00:02:36.231" v="1289" actId="478"/>
          <ac:picMkLst>
            <pc:docMk/>
            <pc:sldMk cId="803094360" sldId="262"/>
            <ac:picMk id="8" creationId="{0B938498-884E-C45E-EC76-21781AAE38E7}"/>
          </ac:picMkLst>
        </pc:picChg>
        <pc:picChg chg="add del mod">
          <ac:chgData name="Abeer Ishal (2128229)" userId="f411cc15-62d4-4411-a4a7-ab9af6ecc237" providerId="ADAL" clId="{F1B43723-FFC3-DC4D-8011-97DF72D9BB35}" dt="2026-03-06T00:03:31.233" v="1291" actId="478"/>
          <ac:picMkLst>
            <pc:docMk/>
            <pc:sldMk cId="803094360" sldId="262"/>
            <ac:picMk id="10" creationId="{65CF1CC1-210D-FCD2-858B-00B237181B78}"/>
          </ac:picMkLst>
        </pc:picChg>
        <pc:picChg chg="add mod">
          <ac:chgData name="Abeer Ishal (2128229)" userId="f411cc15-62d4-4411-a4a7-ab9af6ecc237" providerId="ADAL" clId="{F1B43723-FFC3-DC4D-8011-97DF72D9BB35}" dt="2026-03-06T00:03:36.362" v="1292" actId="931"/>
          <ac:picMkLst>
            <pc:docMk/>
            <pc:sldMk cId="803094360" sldId="262"/>
            <ac:picMk id="12" creationId="{364D4756-1CA1-88D2-3EF8-F9F0EB6DD1E5}"/>
          </ac:picMkLst>
        </pc:picChg>
        <pc:picChg chg="add mod">
          <ac:chgData name="Abeer Ishal (2128229)" userId="f411cc15-62d4-4411-a4a7-ab9af6ecc237" providerId="ADAL" clId="{F1B43723-FFC3-DC4D-8011-97DF72D9BB35}" dt="2026-03-06T00:03:49.397" v="1293" actId="931"/>
          <ac:picMkLst>
            <pc:docMk/>
            <pc:sldMk cId="803094360" sldId="262"/>
            <ac:picMk id="14" creationId="{D1CFCBB0-CDDE-28B6-422E-4D76B0F5F436}"/>
          </ac:picMkLst>
        </pc:picChg>
        <pc:picChg chg="add mod">
          <ac:chgData name="Abeer Ishal (2128229)" userId="f411cc15-62d4-4411-a4a7-ab9af6ecc237" providerId="ADAL" clId="{F1B43723-FFC3-DC4D-8011-97DF72D9BB35}" dt="2026-03-06T00:04:01.466" v="1294" actId="931"/>
          <ac:picMkLst>
            <pc:docMk/>
            <pc:sldMk cId="803094360" sldId="262"/>
            <ac:picMk id="16" creationId="{5E9C9949-488F-4646-FDEE-67DB075D1F3E}"/>
          </ac:picMkLst>
        </pc:picChg>
        <pc:picChg chg="add del mod">
          <ac:chgData name="Abeer Ishal (2128229)" userId="f411cc15-62d4-4411-a4a7-ab9af6ecc237" providerId="ADAL" clId="{F1B43723-FFC3-DC4D-8011-97DF72D9BB35}" dt="2026-03-06T00:04:23.175" v="1296" actId="478"/>
          <ac:picMkLst>
            <pc:docMk/>
            <pc:sldMk cId="803094360" sldId="262"/>
            <ac:picMk id="18" creationId="{0EC18D82-EA8E-8A91-CD9C-F5DAB0A99AB5}"/>
          </ac:picMkLst>
        </pc:picChg>
        <pc:picChg chg="add del mod">
          <ac:chgData name="Abeer Ishal (2128229)" userId="f411cc15-62d4-4411-a4a7-ab9af6ecc237" providerId="ADAL" clId="{F1B43723-FFC3-DC4D-8011-97DF72D9BB35}" dt="2026-03-06T00:05:29.214" v="1298" actId="478"/>
          <ac:picMkLst>
            <pc:docMk/>
            <pc:sldMk cId="803094360" sldId="262"/>
            <ac:picMk id="20" creationId="{ED68EBD7-F7AB-8EE2-33F5-8353749E23C4}"/>
          </ac:picMkLst>
        </pc:picChg>
        <pc:picChg chg="add del mod">
          <ac:chgData name="Abeer Ishal (2128229)" userId="f411cc15-62d4-4411-a4a7-ab9af6ecc237" providerId="ADAL" clId="{F1B43723-FFC3-DC4D-8011-97DF72D9BB35}" dt="2026-03-06T00:05:57.555" v="1300" actId="478"/>
          <ac:picMkLst>
            <pc:docMk/>
            <pc:sldMk cId="803094360" sldId="262"/>
            <ac:picMk id="22" creationId="{CE4718C8-990D-F871-6564-98461F65FC6E}"/>
          </ac:picMkLst>
        </pc:picChg>
        <pc:picChg chg="add del mod">
          <ac:chgData name="Abeer Ishal (2128229)" userId="f411cc15-62d4-4411-a4a7-ab9af6ecc237" providerId="ADAL" clId="{F1B43723-FFC3-DC4D-8011-97DF72D9BB35}" dt="2026-03-06T00:07:14.404" v="1302" actId="478"/>
          <ac:picMkLst>
            <pc:docMk/>
            <pc:sldMk cId="803094360" sldId="262"/>
            <ac:picMk id="24" creationId="{178DC898-AB05-6662-3F2B-0FAB8120987B}"/>
          </ac:picMkLst>
        </pc:picChg>
        <pc:picChg chg="add del mod">
          <ac:chgData name="Abeer Ishal (2128229)" userId="f411cc15-62d4-4411-a4a7-ab9af6ecc237" providerId="ADAL" clId="{F1B43723-FFC3-DC4D-8011-97DF72D9BB35}" dt="2026-03-06T00:07:14.404" v="1302" actId="478"/>
          <ac:picMkLst>
            <pc:docMk/>
            <pc:sldMk cId="803094360" sldId="262"/>
            <ac:picMk id="26" creationId="{5FFBFA0E-4065-25A3-B572-AEB03680FFB9}"/>
          </ac:picMkLst>
        </pc:picChg>
        <pc:picChg chg="add mod">
          <ac:chgData name="Abeer Ishal (2128229)" userId="f411cc15-62d4-4411-a4a7-ab9af6ecc237" providerId="ADAL" clId="{F1B43723-FFC3-DC4D-8011-97DF72D9BB35}" dt="2026-03-07T17:05:49.249" v="2223" actId="1076"/>
          <ac:picMkLst>
            <pc:docMk/>
            <pc:sldMk cId="803094360" sldId="262"/>
            <ac:picMk id="28" creationId="{CBB7CA5B-8918-782A-D5F9-7004489210C3}"/>
          </ac:picMkLst>
        </pc:picChg>
      </pc:sldChg>
      <pc:sldChg chg="addSp delSp modSp new mod ord setBg addAnim delAnim modAnim setClrOvrMap">
        <pc:chgData name="Abeer Ishal (2128229)" userId="f411cc15-62d4-4411-a4a7-ab9af6ecc237" providerId="ADAL" clId="{F1B43723-FFC3-DC4D-8011-97DF72D9BB35}" dt="2026-03-10T23:20:55.722" v="5543" actId="1076"/>
        <pc:sldMkLst>
          <pc:docMk/>
          <pc:sldMk cId="3812307876" sldId="263"/>
        </pc:sldMkLst>
        <pc:spChg chg="del mod">
          <ac:chgData name="Abeer Ishal (2128229)" userId="f411cc15-62d4-4411-a4a7-ab9af6ecc237" providerId="ADAL" clId="{F1B43723-FFC3-DC4D-8011-97DF72D9BB35}" dt="2026-03-06T11:46:36.830" v="1692" actId="478"/>
          <ac:spMkLst>
            <pc:docMk/>
            <pc:sldMk cId="3812307876" sldId="263"/>
            <ac:spMk id="2" creationId="{CF401F71-CFA4-4482-1B39-65A5C8E415D5}"/>
          </ac:spMkLst>
        </pc:spChg>
        <pc:spChg chg="del">
          <ac:chgData name="Abeer Ishal (2128229)" userId="f411cc15-62d4-4411-a4a7-ab9af6ecc237" providerId="ADAL" clId="{F1B43723-FFC3-DC4D-8011-97DF72D9BB35}" dt="2026-03-06T10:32:24.158" v="1551" actId="478"/>
          <ac:spMkLst>
            <pc:docMk/>
            <pc:sldMk cId="3812307876" sldId="263"/>
            <ac:spMk id="3" creationId="{1B743E89-B5BD-0890-C666-9194C26BA9B7}"/>
          </ac:spMkLst>
        </pc:spChg>
        <pc:spChg chg="mod">
          <ac:chgData name="Abeer Ishal (2128229)" userId="f411cc15-62d4-4411-a4a7-ab9af6ecc237" providerId="ADAL" clId="{F1B43723-FFC3-DC4D-8011-97DF72D9BB35}" dt="2026-03-06T11:48:57.475" v="1712" actId="14100"/>
          <ac:spMkLst>
            <pc:docMk/>
            <pc:sldMk cId="3812307876" sldId="263"/>
            <ac:spMk id="4" creationId="{C074BF19-42F8-01AA-1A61-380A64B1A483}"/>
          </ac:spMkLst>
        </pc:spChg>
        <pc:spChg chg="add del mod">
          <ac:chgData name="Abeer Ishal (2128229)" userId="f411cc15-62d4-4411-a4a7-ab9af6ecc237" providerId="ADAL" clId="{F1B43723-FFC3-DC4D-8011-97DF72D9BB35}" dt="2026-03-06T11:39:29.666" v="1601" actId="21"/>
          <ac:spMkLst>
            <pc:docMk/>
            <pc:sldMk cId="3812307876" sldId="263"/>
            <ac:spMk id="5" creationId="{2D7F380F-3603-2C20-7D79-F25A991B76EE}"/>
          </ac:spMkLst>
        </pc:spChg>
        <pc:spChg chg="add del mod">
          <ac:chgData name="Abeer Ishal (2128229)" userId="f411cc15-62d4-4411-a4a7-ab9af6ecc237" providerId="ADAL" clId="{F1B43723-FFC3-DC4D-8011-97DF72D9BB35}" dt="2026-03-06T12:03:56.967" v="1921" actId="478"/>
          <ac:spMkLst>
            <pc:docMk/>
            <pc:sldMk cId="3812307876" sldId="263"/>
            <ac:spMk id="12" creationId="{183A3BFA-9596-BBC1-1832-C79DFB709862}"/>
          </ac:spMkLst>
        </pc:spChg>
        <pc:spChg chg="add del">
          <ac:chgData name="Abeer Ishal (2128229)" userId="f411cc15-62d4-4411-a4a7-ab9af6ecc237" providerId="ADAL" clId="{F1B43723-FFC3-DC4D-8011-97DF72D9BB35}" dt="2026-03-06T11:42:35.759" v="1664" actId="26606"/>
          <ac:spMkLst>
            <pc:docMk/>
            <pc:sldMk cId="3812307876" sldId="263"/>
            <ac:spMk id="13" creationId="{0671A8AE-40A1-4631-A6B8-581AFF065482}"/>
          </ac:spMkLst>
        </pc:spChg>
        <pc:spChg chg="add del">
          <ac:chgData name="Abeer Ishal (2128229)" userId="f411cc15-62d4-4411-a4a7-ab9af6ecc237" providerId="ADAL" clId="{F1B43723-FFC3-DC4D-8011-97DF72D9BB35}" dt="2026-03-06T11:44:42.435" v="1670" actId="26606"/>
          <ac:spMkLst>
            <pc:docMk/>
            <pc:sldMk cId="3812307876" sldId="263"/>
            <ac:spMk id="14" creationId="{0671A8AE-40A1-4631-A6B8-581AFF065482}"/>
          </ac:spMkLst>
        </pc:spChg>
        <pc:spChg chg="add del">
          <ac:chgData name="Abeer Ishal (2128229)" userId="f411cc15-62d4-4411-a4a7-ab9af6ecc237" providerId="ADAL" clId="{F1B43723-FFC3-DC4D-8011-97DF72D9BB35}" dt="2026-03-06T11:44:42.435" v="1670" actId="26606"/>
          <ac:spMkLst>
            <pc:docMk/>
            <pc:sldMk cId="3812307876" sldId="263"/>
            <ac:spMk id="15" creationId="{AB58EF07-17C2-48CF-ABB0-EEF1F17CB8F0}"/>
          </ac:spMkLst>
        </pc:spChg>
        <pc:spChg chg="add del">
          <ac:chgData name="Abeer Ishal (2128229)" userId="f411cc15-62d4-4411-a4a7-ab9af6ecc237" providerId="ADAL" clId="{F1B43723-FFC3-DC4D-8011-97DF72D9BB35}" dt="2026-03-06T11:40:06.686" v="1603" actId="26606"/>
          <ac:spMkLst>
            <pc:docMk/>
            <pc:sldMk cId="3812307876" sldId="263"/>
            <ac:spMk id="16" creationId="{71B2258F-86CA-4D4D-8270-BC05FCDEBFB3}"/>
          </ac:spMkLst>
        </pc:spChg>
        <pc:spChg chg="add del">
          <ac:chgData name="Abeer Ishal (2128229)" userId="f411cc15-62d4-4411-a4a7-ab9af6ecc237" providerId="ADAL" clId="{F1B43723-FFC3-DC4D-8011-97DF72D9BB35}" dt="2026-03-06T11:44:42.435" v="1670" actId="26606"/>
          <ac:spMkLst>
            <pc:docMk/>
            <pc:sldMk cId="3812307876" sldId="263"/>
            <ac:spMk id="17" creationId="{AF2F604E-43BE-4DC3-B983-E071523364F8}"/>
          </ac:spMkLst>
        </pc:spChg>
        <pc:spChg chg="add del">
          <ac:chgData name="Abeer Ishal (2128229)" userId="f411cc15-62d4-4411-a4a7-ab9af6ecc237" providerId="ADAL" clId="{F1B43723-FFC3-DC4D-8011-97DF72D9BB35}" dt="2026-03-06T11:42:35.759" v="1664" actId="26606"/>
          <ac:spMkLst>
            <pc:docMk/>
            <pc:sldMk cId="3812307876" sldId="263"/>
            <ac:spMk id="18" creationId="{AB58EF07-17C2-48CF-ABB0-EEF1F17CB8F0}"/>
          </ac:spMkLst>
        </pc:spChg>
        <pc:spChg chg="add del">
          <ac:chgData name="Abeer Ishal (2128229)" userId="f411cc15-62d4-4411-a4a7-ab9af6ecc237" providerId="ADAL" clId="{F1B43723-FFC3-DC4D-8011-97DF72D9BB35}" dt="2026-03-06T11:44:42.435" v="1670" actId="26606"/>
          <ac:spMkLst>
            <pc:docMk/>
            <pc:sldMk cId="3812307876" sldId="263"/>
            <ac:spMk id="19" creationId="{08C9B587-E65E-4B52-B37C-ABEBB6E87928}"/>
          </ac:spMkLst>
        </pc:spChg>
        <pc:spChg chg="add del">
          <ac:chgData name="Abeer Ishal (2128229)" userId="f411cc15-62d4-4411-a4a7-ab9af6ecc237" providerId="ADAL" clId="{F1B43723-FFC3-DC4D-8011-97DF72D9BB35}" dt="2026-03-06T11:42:35.759" v="1664" actId="26606"/>
          <ac:spMkLst>
            <pc:docMk/>
            <pc:sldMk cId="3812307876" sldId="263"/>
            <ac:spMk id="20" creationId="{AF2F604E-43BE-4DC3-B983-E071523364F8}"/>
          </ac:spMkLst>
        </pc:spChg>
        <pc:spChg chg="add mod">
          <ac:chgData name="Abeer Ishal (2128229)" userId="f411cc15-62d4-4411-a4a7-ab9af6ecc237" providerId="ADAL" clId="{F1B43723-FFC3-DC4D-8011-97DF72D9BB35}" dt="2026-03-06T11:57:07.847" v="1796" actId="313"/>
          <ac:spMkLst>
            <pc:docMk/>
            <pc:sldMk cId="3812307876" sldId="263"/>
            <ac:spMk id="21" creationId="{EB7ED9C8-B13F-BBFC-761F-D8E768AF6191}"/>
          </ac:spMkLst>
        </pc:spChg>
        <pc:spChg chg="add del">
          <ac:chgData name="Abeer Ishal (2128229)" userId="f411cc15-62d4-4411-a4a7-ab9af6ecc237" providerId="ADAL" clId="{F1B43723-FFC3-DC4D-8011-97DF72D9BB35}" dt="2026-03-06T11:42:35.759" v="1664" actId="26606"/>
          <ac:spMkLst>
            <pc:docMk/>
            <pc:sldMk cId="3812307876" sldId="263"/>
            <ac:spMk id="22" creationId="{08C9B587-E65E-4B52-B37C-ABEBB6E87928}"/>
          </ac:spMkLst>
        </pc:spChg>
        <pc:spChg chg="add del mod">
          <ac:chgData name="Abeer Ishal (2128229)" userId="f411cc15-62d4-4411-a4a7-ab9af6ecc237" providerId="ADAL" clId="{F1B43723-FFC3-DC4D-8011-97DF72D9BB35}" dt="2026-03-06T11:46:42.313" v="1693" actId="478"/>
          <ac:spMkLst>
            <pc:docMk/>
            <pc:sldMk cId="3812307876" sldId="263"/>
            <ac:spMk id="24" creationId="{BB19AB3F-F9A4-63DE-0AF7-AC56681A1D75}"/>
          </ac:spMkLst>
        </pc:spChg>
        <pc:spChg chg="add mod">
          <ac:chgData name="Abeer Ishal (2128229)" userId="f411cc15-62d4-4411-a4a7-ab9af6ecc237" providerId="ADAL" clId="{F1B43723-FFC3-DC4D-8011-97DF72D9BB35}" dt="2026-03-10T16:40:33.670" v="5080" actId="13926"/>
          <ac:spMkLst>
            <pc:docMk/>
            <pc:sldMk cId="3812307876" sldId="263"/>
            <ac:spMk id="25" creationId="{89B4FF1F-DBB5-D8E7-361B-6BF7A322F3A2}"/>
          </ac:spMkLst>
        </pc:spChg>
        <pc:spChg chg="add mod">
          <ac:chgData name="Abeer Ishal (2128229)" userId="f411cc15-62d4-4411-a4a7-ab9af6ecc237" providerId="ADAL" clId="{F1B43723-FFC3-DC4D-8011-97DF72D9BB35}" dt="2026-03-10T23:20:55.722" v="5543" actId="1076"/>
          <ac:spMkLst>
            <pc:docMk/>
            <pc:sldMk cId="3812307876" sldId="263"/>
            <ac:spMk id="26" creationId="{3227DC29-3E54-3EE8-BAC9-B84B0AF2DE55}"/>
          </ac:spMkLst>
        </pc:spChg>
        <pc:picChg chg="add del mod">
          <ac:chgData name="Abeer Ishal (2128229)" userId="f411cc15-62d4-4411-a4a7-ab9af6ecc237" providerId="ADAL" clId="{F1B43723-FFC3-DC4D-8011-97DF72D9BB35}" dt="2026-03-06T11:36:34.263" v="1591" actId="478"/>
          <ac:picMkLst>
            <pc:docMk/>
            <pc:sldMk cId="3812307876" sldId="263"/>
            <ac:picMk id="7" creationId="{0835E7B8-7DA0-A324-08BD-3D7A1780E6AA}"/>
          </ac:picMkLst>
        </pc:picChg>
        <pc:picChg chg="add del mod">
          <ac:chgData name="Abeer Ishal (2128229)" userId="f411cc15-62d4-4411-a4a7-ab9af6ecc237" providerId="ADAL" clId="{F1B43723-FFC3-DC4D-8011-97DF72D9BB35}" dt="2026-03-06T11:36:44.826" v="1593" actId="478"/>
          <ac:picMkLst>
            <pc:docMk/>
            <pc:sldMk cId="3812307876" sldId="263"/>
            <ac:picMk id="9" creationId="{98D8ED91-0DE3-1142-E41B-379C8158981D}"/>
          </ac:picMkLst>
        </pc:picChg>
        <pc:picChg chg="add mod ord">
          <ac:chgData name="Abeer Ishal (2128229)" userId="f411cc15-62d4-4411-a4a7-ab9af6ecc237" providerId="ADAL" clId="{F1B43723-FFC3-DC4D-8011-97DF72D9BB35}" dt="2026-03-06T11:55:49.352" v="1766" actId="14100"/>
          <ac:picMkLst>
            <pc:docMk/>
            <pc:sldMk cId="3812307876" sldId="263"/>
            <ac:picMk id="11" creationId="{3E4F8DB1-922A-1996-5AF0-85A8561BCBDF}"/>
          </ac:picMkLst>
        </pc:picChg>
      </pc:sldChg>
      <pc:sldChg chg="addSp delSp modSp new mod ord setBg modAnim">
        <pc:chgData name="Abeer Ishal (2128229)" userId="f411cc15-62d4-4411-a4a7-ab9af6ecc237" providerId="ADAL" clId="{F1B43723-FFC3-DC4D-8011-97DF72D9BB35}" dt="2026-03-10T22:37:22.769" v="5312" actId="13926"/>
        <pc:sldMkLst>
          <pc:docMk/>
          <pc:sldMk cId="2673776848" sldId="264"/>
        </pc:sldMkLst>
        <pc:spChg chg="del mod">
          <ac:chgData name="Abeer Ishal (2128229)" userId="f411cc15-62d4-4411-a4a7-ab9af6ecc237" providerId="ADAL" clId="{F1B43723-FFC3-DC4D-8011-97DF72D9BB35}" dt="2026-03-06T14:10:21.016" v="2155" actId="478"/>
          <ac:spMkLst>
            <pc:docMk/>
            <pc:sldMk cId="2673776848" sldId="264"/>
            <ac:spMk id="2" creationId="{FECDC4D9-5717-3414-5BD9-D0FC43DC5F5C}"/>
          </ac:spMkLst>
        </pc:spChg>
        <pc:spChg chg="del mod">
          <ac:chgData name="Abeer Ishal (2128229)" userId="f411cc15-62d4-4411-a4a7-ab9af6ecc237" providerId="ADAL" clId="{F1B43723-FFC3-DC4D-8011-97DF72D9BB35}" dt="2026-03-06T14:10:16.867" v="2154" actId="478"/>
          <ac:spMkLst>
            <pc:docMk/>
            <pc:sldMk cId="2673776848" sldId="264"/>
            <ac:spMk id="3" creationId="{700AD229-42BE-C104-27B3-C1ED27F7EF98}"/>
          </ac:spMkLst>
        </pc:spChg>
        <pc:spChg chg="mod ord">
          <ac:chgData name="Abeer Ishal (2128229)" userId="f411cc15-62d4-4411-a4a7-ab9af6ecc237" providerId="ADAL" clId="{F1B43723-FFC3-DC4D-8011-97DF72D9BB35}" dt="2026-03-08T17:25:43.323" v="3364" actId="13926"/>
          <ac:spMkLst>
            <pc:docMk/>
            <pc:sldMk cId="2673776848" sldId="264"/>
            <ac:spMk id="4" creationId="{01EB488B-107E-51A7-4F5A-95B047F2A14F}"/>
          </ac:spMkLst>
        </pc:spChg>
        <pc:spChg chg="add del mod">
          <ac:chgData name="Abeer Ishal (2128229)" userId="f411cc15-62d4-4411-a4a7-ab9af6ecc237" providerId="ADAL" clId="{F1B43723-FFC3-DC4D-8011-97DF72D9BB35}" dt="2026-03-06T14:10:24.693" v="2156" actId="478"/>
          <ac:spMkLst>
            <pc:docMk/>
            <pc:sldMk cId="2673776848" sldId="264"/>
            <ac:spMk id="6" creationId="{ED21B5EB-9EFE-B372-E48E-24385A8997FE}"/>
          </ac:spMkLst>
        </pc:spChg>
        <pc:spChg chg="add mod">
          <ac:chgData name="Abeer Ishal (2128229)" userId="f411cc15-62d4-4411-a4a7-ab9af6ecc237" providerId="ADAL" clId="{F1B43723-FFC3-DC4D-8011-97DF72D9BB35}" dt="2026-03-08T15:11:32.784" v="2779" actId="27636"/>
          <ac:spMkLst>
            <pc:docMk/>
            <pc:sldMk cId="2673776848" sldId="264"/>
            <ac:spMk id="9" creationId="{CBD29608-7510-7ED1-94BA-A107C6A182F6}"/>
          </ac:spMkLst>
        </pc:spChg>
        <pc:spChg chg="add del mod">
          <ac:chgData name="Abeer Ishal (2128229)" userId="f411cc15-62d4-4411-a4a7-ab9af6ecc237" providerId="ADAL" clId="{F1B43723-FFC3-DC4D-8011-97DF72D9BB35}" dt="2026-03-08T17:25:03.531" v="3359" actId="478"/>
          <ac:spMkLst>
            <pc:docMk/>
            <pc:sldMk cId="2673776848" sldId="264"/>
            <ac:spMk id="11" creationId="{4E9D1762-E177-DDFE-3DAD-A5FBA91AEDC0}"/>
          </ac:spMkLst>
        </pc:spChg>
        <pc:spChg chg="add del">
          <ac:chgData name="Abeer Ishal (2128229)" userId="f411cc15-62d4-4411-a4a7-ab9af6ecc237" providerId="ADAL" clId="{F1B43723-FFC3-DC4D-8011-97DF72D9BB35}" dt="2026-03-08T14:59:35.128" v="2562" actId="26606"/>
          <ac:spMkLst>
            <pc:docMk/>
            <pc:sldMk cId="2673776848" sldId="264"/>
            <ac:spMk id="15" creationId="{BA79A7CF-01AF-4178-9369-94E0C90EB046}"/>
          </ac:spMkLst>
        </pc:spChg>
        <pc:spChg chg="add del">
          <ac:chgData name="Abeer Ishal (2128229)" userId="f411cc15-62d4-4411-a4a7-ab9af6ecc237" providerId="ADAL" clId="{F1B43723-FFC3-DC4D-8011-97DF72D9BB35}" dt="2026-03-08T14:59:35.128" v="2562" actId="26606"/>
          <ac:spMkLst>
            <pc:docMk/>
            <pc:sldMk cId="2673776848" sldId="264"/>
            <ac:spMk id="17" creationId="{99413ED5-9ED4-4772-BCE4-2BCAE6B12E35}"/>
          </ac:spMkLst>
        </pc:spChg>
        <pc:spChg chg="add del">
          <ac:chgData name="Abeer Ishal (2128229)" userId="f411cc15-62d4-4411-a4a7-ab9af6ecc237" providerId="ADAL" clId="{F1B43723-FFC3-DC4D-8011-97DF72D9BB35}" dt="2026-03-08T14:59:35.128" v="2562" actId="26606"/>
          <ac:spMkLst>
            <pc:docMk/>
            <pc:sldMk cId="2673776848" sldId="264"/>
            <ac:spMk id="19" creationId="{04357C93-F0CB-4A1C-8F77-4E9063789819}"/>
          </ac:spMkLst>
        </pc:spChg>
        <pc:spChg chg="add del">
          <ac:chgData name="Abeer Ishal (2128229)" userId="f411cc15-62d4-4411-a4a7-ab9af6ecc237" providerId="ADAL" clId="{F1B43723-FFC3-DC4D-8011-97DF72D9BB35}" dt="2026-03-08T14:59:35.128" v="2562" actId="26606"/>
          <ac:spMkLst>
            <pc:docMk/>
            <pc:sldMk cId="2673776848" sldId="264"/>
            <ac:spMk id="21" creationId="{90F533E9-6690-41A8-A372-4C6C622D028D}"/>
          </ac:spMkLst>
        </pc:spChg>
        <pc:spChg chg="add del">
          <ac:chgData name="Abeer Ishal (2128229)" userId="f411cc15-62d4-4411-a4a7-ab9af6ecc237" providerId="ADAL" clId="{F1B43723-FFC3-DC4D-8011-97DF72D9BB35}" dt="2026-03-08T14:59:38.684" v="2565" actId="26606"/>
          <ac:spMkLst>
            <pc:docMk/>
            <pc:sldMk cId="2673776848" sldId="264"/>
            <ac:spMk id="23" creationId="{BCED4D40-4B67-4331-AC48-79B82B4A47D8}"/>
          </ac:spMkLst>
        </pc:spChg>
        <pc:spChg chg="add del">
          <ac:chgData name="Abeer Ishal (2128229)" userId="f411cc15-62d4-4411-a4a7-ab9af6ecc237" providerId="ADAL" clId="{F1B43723-FFC3-DC4D-8011-97DF72D9BB35}" dt="2026-03-08T14:59:38.684" v="2565" actId="26606"/>
          <ac:spMkLst>
            <pc:docMk/>
            <pc:sldMk cId="2673776848" sldId="264"/>
            <ac:spMk id="24" creationId="{670CEDEF-4F34-412E-84EE-329C1E936AF5}"/>
          </ac:spMkLst>
        </pc:spChg>
        <pc:spChg chg="add">
          <ac:chgData name="Abeer Ishal (2128229)" userId="f411cc15-62d4-4411-a4a7-ab9af6ecc237" providerId="ADAL" clId="{F1B43723-FFC3-DC4D-8011-97DF72D9BB35}" dt="2026-03-08T14:59:38.689" v="2567" actId="26606"/>
          <ac:spMkLst>
            <pc:docMk/>
            <pc:sldMk cId="2673776848" sldId="264"/>
            <ac:spMk id="26" creationId="{6753252F-4873-4F63-801D-CC719279A7D5}"/>
          </ac:spMkLst>
        </pc:spChg>
        <pc:spChg chg="add">
          <ac:chgData name="Abeer Ishal (2128229)" userId="f411cc15-62d4-4411-a4a7-ab9af6ecc237" providerId="ADAL" clId="{F1B43723-FFC3-DC4D-8011-97DF72D9BB35}" dt="2026-03-08T14:59:38.689" v="2567" actId="26606"/>
          <ac:spMkLst>
            <pc:docMk/>
            <pc:sldMk cId="2673776848" sldId="264"/>
            <ac:spMk id="27" creationId="{047C8CCB-F95D-4249-92DD-651249D3535A}"/>
          </ac:spMkLst>
        </pc:spChg>
        <pc:graphicFrameChg chg="add mod modGraphic">
          <ac:chgData name="Abeer Ishal (2128229)" userId="f411cc15-62d4-4411-a4a7-ab9af6ecc237" providerId="ADAL" clId="{F1B43723-FFC3-DC4D-8011-97DF72D9BB35}" dt="2026-03-10T22:37:22.769" v="5312" actId="13926"/>
          <ac:graphicFrameMkLst>
            <pc:docMk/>
            <pc:sldMk cId="2673776848" sldId="264"/>
            <ac:graphicFrameMk id="10" creationId="{E52E4F68-3A96-B798-C7C4-23F9859F7386}"/>
          </ac:graphicFrameMkLst>
        </pc:graphicFrameChg>
        <pc:graphicFrameChg chg="add del">
          <ac:chgData name="Abeer Ishal (2128229)" userId="f411cc15-62d4-4411-a4a7-ab9af6ecc237" providerId="ADAL" clId="{F1B43723-FFC3-DC4D-8011-97DF72D9BB35}" dt="2026-03-08T14:59:38.684" v="2565" actId="26606"/>
          <ac:graphicFrameMkLst>
            <pc:docMk/>
            <pc:sldMk cId="2673776848" sldId="264"/>
            <ac:graphicFrameMk id="10" creationId="{E52E4F68-3A96-B798-C7C4-23F9859F7386}"/>
          </ac:graphicFrameMkLst>
        </pc:graphicFrameChg>
        <pc:graphicFrameChg chg="add del">
          <ac:chgData name="Abeer Ishal (2128229)" userId="f411cc15-62d4-4411-a4a7-ab9af6ecc237" providerId="ADAL" clId="{F1B43723-FFC3-DC4D-8011-97DF72D9BB35}" dt="2026-03-08T14:59:35.128" v="2562" actId="26606"/>
          <ac:graphicFrameMkLst>
            <pc:docMk/>
            <pc:sldMk cId="2673776848" sldId="264"/>
            <ac:graphicFrameMk id="10" creationId="{E52E4F68-3A96-B798-C7C4-23F9859F7386}"/>
          </ac:graphicFrameMkLst>
        </pc:graphicFrameChg>
        <pc:graphicFrameChg chg="add del mod replId modGraphic">
          <ac:chgData name="Abeer Ishal (2128229)" userId="f411cc15-62d4-4411-a4a7-ab9af6ecc237" providerId="ADAL" clId="{F1B43723-FFC3-DC4D-8011-97DF72D9BB35}" dt="2026-03-08T14:59:38.689" v="2567" actId="26606"/>
          <ac:graphicFrameMkLst>
            <pc:docMk/>
            <pc:sldMk cId="2673776848" sldId="264"/>
            <ac:graphicFrameMk id="28" creationId="{E52E4F68-3A96-B798-C7C4-23F9859F7386}"/>
          </ac:graphicFrameMkLst>
        </pc:graphicFrameChg>
        <pc:picChg chg="add del mod">
          <ac:chgData name="Abeer Ishal (2128229)" userId="f411cc15-62d4-4411-a4a7-ab9af6ecc237" providerId="ADAL" clId="{F1B43723-FFC3-DC4D-8011-97DF72D9BB35}" dt="2026-03-08T14:58:44.126" v="2557" actId="478"/>
          <ac:picMkLst>
            <pc:docMk/>
            <pc:sldMk cId="2673776848" sldId="264"/>
            <ac:picMk id="8" creationId="{B5F7AA4A-F26E-563F-C4A4-85666FBA60D3}"/>
          </ac:picMkLst>
        </pc:picChg>
      </pc:sldChg>
      <pc:sldChg chg="addSp delSp modSp new mod setBg delAnim modAnim">
        <pc:chgData name="Abeer Ishal (2128229)" userId="f411cc15-62d4-4411-a4a7-ab9af6ecc237" providerId="ADAL" clId="{F1B43723-FFC3-DC4D-8011-97DF72D9BB35}" dt="2026-03-11T06:27:00.522" v="6120" actId="20577"/>
        <pc:sldMkLst>
          <pc:docMk/>
          <pc:sldMk cId="3841247204" sldId="265"/>
        </pc:sldMkLst>
        <pc:spChg chg="del mod">
          <ac:chgData name="Abeer Ishal (2128229)" userId="f411cc15-62d4-4411-a4a7-ab9af6ecc237" providerId="ADAL" clId="{F1B43723-FFC3-DC4D-8011-97DF72D9BB35}" dt="2026-03-07T17:19:07.281" v="2236" actId="478"/>
          <ac:spMkLst>
            <pc:docMk/>
            <pc:sldMk cId="3841247204" sldId="265"/>
            <ac:spMk id="2" creationId="{9AB1B42A-5DDA-5F28-0007-63737F534FC0}"/>
          </ac:spMkLst>
        </pc:spChg>
        <pc:spChg chg="del mod">
          <ac:chgData name="Abeer Ishal (2128229)" userId="f411cc15-62d4-4411-a4a7-ab9af6ecc237" providerId="ADAL" clId="{F1B43723-FFC3-DC4D-8011-97DF72D9BB35}" dt="2026-03-07T17:19:03.871" v="2235" actId="478"/>
          <ac:spMkLst>
            <pc:docMk/>
            <pc:sldMk cId="3841247204" sldId="265"/>
            <ac:spMk id="3" creationId="{D332FD11-0ED2-3412-271E-561BFF5E5C74}"/>
          </ac:spMkLst>
        </pc:spChg>
        <pc:spChg chg="mod">
          <ac:chgData name="Abeer Ishal (2128229)" userId="f411cc15-62d4-4411-a4a7-ab9af6ecc237" providerId="ADAL" clId="{F1B43723-FFC3-DC4D-8011-97DF72D9BB35}" dt="2026-03-08T16:00:44.353" v="2991" actId="207"/>
          <ac:spMkLst>
            <pc:docMk/>
            <pc:sldMk cId="3841247204" sldId="265"/>
            <ac:spMk id="4" creationId="{66C05C75-42C9-F8EA-B237-8C784AEB24D5}"/>
          </ac:spMkLst>
        </pc:spChg>
        <pc:spChg chg="add del mod">
          <ac:chgData name="Abeer Ishal (2128229)" userId="f411cc15-62d4-4411-a4a7-ab9af6ecc237" providerId="ADAL" clId="{F1B43723-FFC3-DC4D-8011-97DF72D9BB35}" dt="2026-03-07T17:19:09.560" v="2237" actId="478"/>
          <ac:spMkLst>
            <pc:docMk/>
            <pc:sldMk cId="3841247204" sldId="265"/>
            <ac:spMk id="6" creationId="{FE233763-13CD-BD77-64C0-E79F8C68574D}"/>
          </ac:spMkLst>
        </pc:spChg>
        <pc:spChg chg="add del mod">
          <ac:chgData name="Abeer Ishal (2128229)" userId="f411cc15-62d4-4411-a4a7-ab9af6ecc237" providerId="ADAL" clId="{F1B43723-FFC3-DC4D-8011-97DF72D9BB35}" dt="2026-03-07T17:23:01.835" v="2275" actId="478"/>
          <ac:spMkLst>
            <pc:docMk/>
            <pc:sldMk cId="3841247204" sldId="265"/>
            <ac:spMk id="7" creationId="{16850F49-4224-0C4B-7097-A46D3BCDB73D}"/>
          </ac:spMkLst>
        </pc:spChg>
        <pc:spChg chg="add del mod">
          <ac:chgData name="Abeer Ishal (2128229)" userId="f411cc15-62d4-4411-a4a7-ab9af6ecc237" providerId="ADAL" clId="{F1B43723-FFC3-DC4D-8011-97DF72D9BB35}" dt="2026-03-07T17:22:55.484" v="2273" actId="478"/>
          <ac:spMkLst>
            <pc:docMk/>
            <pc:sldMk cId="3841247204" sldId="265"/>
            <ac:spMk id="8" creationId="{81349171-ABFC-9F2E-5B65-34E994B637B3}"/>
          </ac:spMkLst>
        </pc:spChg>
        <pc:spChg chg="add del mod">
          <ac:chgData name="Abeer Ishal (2128229)" userId="f411cc15-62d4-4411-a4a7-ab9af6ecc237" providerId="ADAL" clId="{F1B43723-FFC3-DC4D-8011-97DF72D9BB35}" dt="2026-03-07T17:21:47.247" v="2263" actId="21"/>
          <ac:spMkLst>
            <pc:docMk/>
            <pc:sldMk cId="3841247204" sldId="265"/>
            <ac:spMk id="9" creationId="{08623608-BF15-64A1-2301-3A936E9921F6}"/>
          </ac:spMkLst>
        </pc:spChg>
        <pc:spChg chg="add del">
          <ac:chgData name="Abeer Ishal (2128229)" userId="f411cc15-62d4-4411-a4a7-ab9af6ecc237" providerId="ADAL" clId="{F1B43723-FFC3-DC4D-8011-97DF72D9BB35}" dt="2026-03-07T17:22:51.580" v="2272" actId="478"/>
          <ac:spMkLst>
            <pc:docMk/>
            <pc:sldMk cId="3841247204" sldId="265"/>
            <ac:spMk id="11" creationId="{725AD5F2-B71B-3921-7870-F20C4BF18526}"/>
          </ac:spMkLst>
        </pc:spChg>
        <pc:spChg chg="add mod">
          <ac:chgData name="Abeer Ishal (2128229)" userId="f411cc15-62d4-4411-a4a7-ab9af6ecc237" providerId="ADAL" clId="{F1B43723-FFC3-DC4D-8011-97DF72D9BB35}" dt="2026-03-10T15:08:55.395" v="4671" actId="20577"/>
          <ac:spMkLst>
            <pc:docMk/>
            <pc:sldMk cId="3841247204" sldId="265"/>
            <ac:spMk id="12" creationId="{52B4B7B4-714F-0D09-A209-DAAEBD539E87}"/>
          </ac:spMkLst>
        </pc:spChg>
        <pc:spChg chg="add mod">
          <ac:chgData name="Abeer Ishal (2128229)" userId="f411cc15-62d4-4411-a4a7-ab9af6ecc237" providerId="ADAL" clId="{F1B43723-FFC3-DC4D-8011-97DF72D9BB35}" dt="2026-03-10T23:33:52.786" v="5614" actId="1076"/>
          <ac:spMkLst>
            <pc:docMk/>
            <pc:sldMk cId="3841247204" sldId="265"/>
            <ac:spMk id="13" creationId="{DEF46876-B168-A659-3CC4-0416174E986E}"/>
          </ac:spMkLst>
        </pc:spChg>
        <pc:spChg chg="add mod">
          <ac:chgData name="Abeer Ishal (2128229)" userId="f411cc15-62d4-4411-a4a7-ab9af6ecc237" providerId="ADAL" clId="{F1B43723-FFC3-DC4D-8011-97DF72D9BB35}" dt="2026-03-10T15:10:09.179" v="4687" actId="14100"/>
          <ac:spMkLst>
            <pc:docMk/>
            <pc:sldMk cId="3841247204" sldId="265"/>
            <ac:spMk id="14" creationId="{63D37F96-9902-C994-C4D4-306FB6717464}"/>
          </ac:spMkLst>
        </pc:spChg>
        <pc:spChg chg="add mod">
          <ac:chgData name="Abeer Ishal (2128229)" userId="f411cc15-62d4-4411-a4a7-ab9af6ecc237" providerId="ADAL" clId="{F1B43723-FFC3-DC4D-8011-97DF72D9BB35}" dt="2026-03-10T15:09:28.334" v="4679" actId="1076"/>
          <ac:spMkLst>
            <pc:docMk/>
            <pc:sldMk cId="3841247204" sldId="265"/>
            <ac:spMk id="19" creationId="{499C2EDD-F06E-810F-58D4-E9C846E277AB}"/>
          </ac:spMkLst>
        </pc:spChg>
        <pc:spChg chg="add mod">
          <ac:chgData name="Abeer Ishal (2128229)" userId="f411cc15-62d4-4411-a4a7-ab9af6ecc237" providerId="ADAL" clId="{F1B43723-FFC3-DC4D-8011-97DF72D9BB35}" dt="2026-03-10T23:36:34.577" v="5639" actId="1076"/>
          <ac:spMkLst>
            <pc:docMk/>
            <pc:sldMk cId="3841247204" sldId="265"/>
            <ac:spMk id="20" creationId="{C2D8E66D-7D66-5473-C785-29CB0F933328}"/>
          </ac:spMkLst>
        </pc:spChg>
        <pc:spChg chg="add mod">
          <ac:chgData name="Abeer Ishal (2128229)" userId="f411cc15-62d4-4411-a4a7-ab9af6ecc237" providerId="ADAL" clId="{F1B43723-FFC3-DC4D-8011-97DF72D9BB35}" dt="2026-03-10T22:40:11.920" v="5320" actId="13926"/>
          <ac:spMkLst>
            <pc:docMk/>
            <pc:sldMk cId="3841247204" sldId="265"/>
            <ac:spMk id="22" creationId="{BB9BBA99-1186-19E7-FCAF-6D634C4E3E8E}"/>
          </ac:spMkLst>
        </pc:spChg>
        <pc:spChg chg="add mod">
          <ac:chgData name="Abeer Ishal (2128229)" userId="f411cc15-62d4-4411-a4a7-ab9af6ecc237" providerId="ADAL" clId="{F1B43723-FFC3-DC4D-8011-97DF72D9BB35}" dt="2026-03-10T22:40:15.518" v="5321" actId="13926"/>
          <ac:spMkLst>
            <pc:docMk/>
            <pc:sldMk cId="3841247204" sldId="265"/>
            <ac:spMk id="24" creationId="{B2618635-B66A-33BC-CD14-0B44074C42E1}"/>
          </ac:spMkLst>
        </pc:spChg>
        <pc:spChg chg="add mod">
          <ac:chgData name="Abeer Ishal (2128229)" userId="f411cc15-62d4-4411-a4a7-ab9af6ecc237" providerId="ADAL" clId="{F1B43723-FFC3-DC4D-8011-97DF72D9BB35}" dt="2026-03-10T22:40:36.476" v="5325" actId="13926"/>
          <ac:spMkLst>
            <pc:docMk/>
            <pc:sldMk cId="3841247204" sldId="265"/>
            <ac:spMk id="26" creationId="{789849EE-EC01-78FB-1291-C8F54877D2AB}"/>
          </ac:spMkLst>
        </pc:spChg>
        <pc:spChg chg="add mod">
          <ac:chgData name="Abeer Ishal (2128229)" userId="f411cc15-62d4-4411-a4a7-ab9af6ecc237" providerId="ADAL" clId="{F1B43723-FFC3-DC4D-8011-97DF72D9BB35}" dt="2026-03-11T06:27:00.522" v="6120" actId="20577"/>
          <ac:spMkLst>
            <pc:docMk/>
            <pc:sldMk cId="3841247204" sldId="265"/>
            <ac:spMk id="28" creationId="{E13BEFC5-7643-61A3-C461-BE32F148AA15}"/>
          </ac:spMkLst>
        </pc:spChg>
        <pc:spChg chg="add mod">
          <ac:chgData name="Abeer Ishal (2128229)" userId="f411cc15-62d4-4411-a4a7-ab9af6ecc237" providerId="ADAL" clId="{F1B43723-FFC3-DC4D-8011-97DF72D9BB35}" dt="2026-03-10T22:40:31.767" v="5324" actId="13926"/>
          <ac:spMkLst>
            <pc:docMk/>
            <pc:sldMk cId="3841247204" sldId="265"/>
            <ac:spMk id="30" creationId="{E8385823-90A1-9300-F840-11510B94E619}"/>
          </ac:spMkLst>
        </pc:spChg>
        <pc:spChg chg="add mod">
          <ac:chgData name="Abeer Ishal (2128229)" userId="f411cc15-62d4-4411-a4a7-ab9af6ecc237" providerId="ADAL" clId="{F1B43723-FFC3-DC4D-8011-97DF72D9BB35}" dt="2026-03-11T06:25:07.804" v="6106" actId="1076"/>
          <ac:spMkLst>
            <pc:docMk/>
            <pc:sldMk cId="3841247204" sldId="265"/>
            <ac:spMk id="32" creationId="{637269A1-CD4A-04D5-60D8-1D92D9BF9428}"/>
          </ac:spMkLst>
        </pc:spChg>
        <pc:spChg chg="add del">
          <ac:chgData name="Abeer Ishal (2128229)" userId="f411cc15-62d4-4411-a4a7-ab9af6ecc237" providerId="ADAL" clId="{F1B43723-FFC3-DC4D-8011-97DF72D9BB35}" dt="2026-03-08T16:22:29.959" v="3048" actId="22"/>
          <ac:spMkLst>
            <pc:docMk/>
            <pc:sldMk cId="3841247204" sldId="265"/>
            <ac:spMk id="34" creationId="{0D0F67B3-4D07-E26E-571B-D2838AFE3D3B}"/>
          </ac:spMkLst>
        </pc:spChg>
        <pc:spChg chg="add mod">
          <ac:chgData name="Abeer Ishal (2128229)" userId="f411cc15-62d4-4411-a4a7-ab9af6ecc237" providerId="ADAL" clId="{F1B43723-FFC3-DC4D-8011-97DF72D9BB35}" dt="2026-03-10T23:37:39.931" v="5655" actId="1076"/>
          <ac:spMkLst>
            <pc:docMk/>
            <pc:sldMk cId="3841247204" sldId="265"/>
            <ac:spMk id="36" creationId="{12040C7E-BD53-9353-7834-0738734E5ECB}"/>
          </ac:spMkLst>
        </pc:spChg>
        <pc:spChg chg="add mod">
          <ac:chgData name="Abeer Ishal (2128229)" userId="f411cc15-62d4-4411-a4a7-ab9af6ecc237" providerId="ADAL" clId="{F1B43723-FFC3-DC4D-8011-97DF72D9BB35}" dt="2026-03-10T23:35:03.619" v="5624" actId="1076"/>
          <ac:spMkLst>
            <pc:docMk/>
            <pc:sldMk cId="3841247204" sldId="265"/>
            <ac:spMk id="37" creationId="{CCE5A4AE-D5AA-734D-5E37-1E4BFA37EC02}"/>
          </ac:spMkLst>
        </pc:spChg>
        <pc:spChg chg="add mod">
          <ac:chgData name="Abeer Ishal (2128229)" userId="f411cc15-62d4-4411-a4a7-ab9af6ecc237" providerId="ADAL" clId="{F1B43723-FFC3-DC4D-8011-97DF72D9BB35}" dt="2026-03-10T23:36:29.010" v="5638" actId="1076"/>
          <ac:spMkLst>
            <pc:docMk/>
            <pc:sldMk cId="3841247204" sldId="265"/>
            <ac:spMk id="39" creationId="{6E8BF21D-C876-3FD2-EDCF-F14EECA703CC}"/>
          </ac:spMkLst>
        </pc:spChg>
        <pc:spChg chg="add mod">
          <ac:chgData name="Abeer Ishal (2128229)" userId="f411cc15-62d4-4411-a4a7-ab9af6ecc237" providerId="ADAL" clId="{F1B43723-FFC3-DC4D-8011-97DF72D9BB35}" dt="2026-03-10T23:38:34.452" v="5674" actId="1076"/>
          <ac:spMkLst>
            <pc:docMk/>
            <pc:sldMk cId="3841247204" sldId="265"/>
            <ac:spMk id="41" creationId="{B449CB88-236B-5F32-1D89-A8D21388A456}"/>
          </ac:spMkLst>
        </pc:spChg>
        <pc:spChg chg="add mod">
          <ac:chgData name="Abeer Ishal (2128229)" userId="f411cc15-62d4-4411-a4a7-ab9af6ecc237" providerId="ADAL" clId="{F1B43723-FFC3-DC4D-8011-97DF72D9BB35}" dt="2026-03-10T23:39:32.959" v="5701" actId="1076"/>
          <ac:spMkLst>
            <pc:docMk/>
            <pc:sldMk cId="3841247204" sldId="265"/>
            <ac:spMk id="43" creationId="{87FAA25C-8CE7-50F7-2293-55454C89FB44}"/>
          </ac:spMkLst>
        </pc:spChg>
        <pc:spChg chg="add mod">
          <ac:chgData name="Abeer Ishal (2128229)" userId="f411cc15-62d4-4411-a4a7-ab9af6ecc237" providerId="ADAL" clId="{F1B43723-FFC3-DC4D-8011-97DF72D9BB35}" dt="2026-03-10T23:40:30.950" v="5717" actId="1076"/>
          <ac:spMkLst>
            <pc:docMk/>
            <pc:sldMk cId="3841247204" sldId="265"/>
            <ac:spMk id="45" creationId="{61A8F1F0-8421-C2A5-AAD4-28F161E8B9ED}"/>
          </ac:spMkLst>
        </pc:spChg>
        <pc:picChg chg="add mod">
          <ac:chgData name="Abeer Ishal (2128229)" userId="f411cc15-62d4-4411-a4a7-ab9af6ecc237" providerId="ADAL" clId="{F1B43723-FFC3-DC4D-8011-97DF72D9BB35}" dt="2026-03-08T16:24:54.392" v="3072" actId="14100"/>
          <ac:picMkLst>
            <pc:docMk/>
            <pc:sldMk cId="3841247204" sldId="265"/>
            <ac:picMk id="16" creationId="{3287299E-BC0A-B4E7-52E0-E3D79EEC6326}"/>
          </ac:picMkLst>
        </pc:picChg>
        <pc:picChg chg="add mod">
          <ac:chgData name="Abeer Ishal (2128229)" userId="f411cc15-62d4-4411-a4a7-ab9af6ecc237" providerId="ADAL" clId="{F1B43723-FFC3-DC4D-8011-97DF72D9BB35}" dt="2026-03-10T15:09:56.502" v="4685" actId="1076"/>
          <ac:picMkLst>
            <pc:docMk/>
            <pc:sldMk cId="3841247204" sldId="265"/>
            <ac:picMk id="18" creationId="{0A9DCA90-26A5-613C-A3D2-878F1BCDDA76}"/>
          </ac:picMkLst>
        </pc:picChg>
      </pc:sldChg>
      <pc:sldChg chg="addSp delSp modSp new del mod">
        <pc:chgData name="Abeer Ishal (2128229)" userId="f411cc15-62d4-4411-a4a7-ab9af6ecc237" providerId="ADAL" clId="{F1B43723-FFC3-DC4D-8011-97DF72D9BB35}" dt="2026-03-10T16:20:50.014" v="5042" actId="2696"/>
        <pc:sldMkLst>
          <pc:docMk/>
          <pc:sldMk cId="2553907305" sldId="266"/>
        </pc:sldMkLst>
        <pc:spChg chg="del">
          <ac:chgData name="Abeer Ishal (2128229)" userId="f411cc15-62d4-4411-a4a7-ab9af6ecc237" providerId="ADAL" clId="{F1B43723-FFC3-DC4D-8011-97DF72D9BB35}" dt="2026-03-07T17:24:15.515" v="2281" actId="478"/>
          <ac:spMkLst>
            <pc:docMk/>
            <pc:sldMk cId="2553907305" sldId="266"/>
            <ac:spMk id="2" creationId="{58F86A01-CCB6-3174-4D6B-F7F513E4D83C}"/>
          </ac:spMkLst>
        </pc:spChg>
        <pc:spChg chg="del">
          <ac:chgData name="Abeer Ishal (2128229)" userId="f411cc15-62d4-4411-a4a7-ab9af6ecc237" providerId="ADAL" clId="{F1B43723-FFC3-DC4D-8011-97DF72D9BB35}" dt="2026-03-07T17:24:11.946" v="2280" actId="478"/>
          <ac:spMkLst>
            <pc:docMk/>
            <pc:sldMk cId="2553907305" sldId="266"/>
            <ac:spMk id="3" creationId="{4FB6F43D-C84B-80E7-5639-4AEFD15D2BA4}"/>
          </ac:spMkLst>
        </pc:spChg>
        <pc:graphicFrameChg chg="add mod modGraphic">
          <ac:chgData name="Abeer Ishal (2128229)" userId="f411cc15-62d4-4411-a4a7-ab9af6ecc237" providerId="ADAL" clId="{F1B43723-FFC3-DC4D-8011-97DF72D9BB35}" dt="2026-03-07T17:54:31.124" v="2530"/>
          <ac:graphicFrameMkLst>
            <pc:docMk/>
            <pc:sldMk cId="2553907305" sldId="266"/>
            <ac:graphicFrameMk id="5" creationId="{000FF178-F548-AA28-DBDA-3D4E9644E692}"/>
          </ac:graphicFrameMkLst>
        </pc:graphicFrameChg>
      </pc:sldChg>
      <pc:sldChg chg="addSp delSp modSp new del mod">
        <pc:chgData name="Abeer Ishal (2128229)" userId="f411cc15-62d4-4411-a4a7-ab9af6ecc237" providerId="ADAL" clId="{F1B43723-FFC3-DC4D-8011-97DF72D9BB35}" dt="2026-03-10T23:49:58.251" v="5797" actId="2696"/>
        <pc:sldMkLst>
          <pc:docMk/>
          <pc:sldMk cId="3675835383" sldId="267"/>
        </pc:sldMkLst>
        <pc:spChg chg="mod">
          <ac:chgData name="Abeer Ishal (2128229)" userId="f411cc15-62d4-4411-a4a7-ab9af6ecc237" providerId="ADAL" clId="{F1B43723-FFC3-DC4D-8011-97DF72D9BB35}" dt="2026-03-10T23:45:40.042" v="5752" actId="1076"/>
          <ac:spMkLst>
            <pc:docMk/>
            <pc:sldMk cId="3675835383" sldId="267"/>
            <ac:spMk id="2" creationId="{FEC28F6B-4826-9029-5487-95FB3A91AC82}"/>
          </ac:spMkLst>
        </pc:spChg>
        <pc:spChg chg="del">
          <ac:chgData name="Abeer Ishal (2128229)" userId="f411cc15-62d4-4411-a4a7-ab9af6ecc237" providerId="ADAL" clId="{F1B43723-FFC3-DC4D-8011-97DF72D9BB35}" dt="2026-03-06T00:37:33.548" v="1506" actId="478"/>
          <ac:spMkLst>
            <pc:docMk/>
            <pc:sldMk cId="3675835383" sldId="267"/>
            <ac:spMk id="3" creationId="{BBB0B37A-2F72-A97E-52B2-7789B5F97F9E}"/>
          </ac:spMkLst>
        </pc:spChg>
        <pc:spChg chg="add del mod">
          <ac:chgData name="Abeer Ishal (2128229)" userId="f411cc15-62d4-4411-a4a7-ab9af6ecc237" providerId="ADAL" clId="{F1B43723-FFC3-DC4D-8011-97DF72D9BB35}" dt="2026-03-10T23:42:58.405" v="5718" actId="21"/>
          <ac:spMkLst>
            <pc:docMk/>
            <pc:sldMk cId="3675835383" sldId="267"/>
            <ac:spMk id="6" creationId="{FDE493DE-CDBC-9AC9-14F2-FDE999800E57}"/>
          </ac:spMkLst>
        </pc:spChg>
        <pc:spChg chg="add">
          <ac:chgData name="Abeer Ishal (2128229)" userId="f411cc15-62d4-4411-a4a7-ab9af6ecc237" providerId="ADAL" clId="{F1B43723-FFC3-DC4D-8011-97DF72D9BB35}" dt="2026-03-10T23:44:14.101" v="5719"/>
          <ac:spMkLst>
            <pc:docMk/>
            <pc:sldMk cId="3675835383" sldId="267"/>
            <ac:spMk id="7" creationId="{D397B5F9-4DE7-608E-E398-97AC81F1B605}"/>
          </ac:spMkLst>
        </pc:spChg>
        <pc:spChg chg="add">
          <ac:chgData name="Abeer Ishal (2128229)" userId="f411cc15-62d4-4411-a4a7-ab9af6ecc237" providerId="ADAL" clId="{F1B43723-FFC3-DC4D-8011-97DF72D9BB35}" dt="2026-03-10T23:44:14.101" v="5719"/>
          <ac:spMkLst>
            <pc:docMk/>
            <pc:sldMk cId="3675835383" sldId="267"/>
            <ac:spMk id="9" creationId="{BD709B96-5B78-D39D-0011-C96D53B5DC1E}"/>
          </ac:spMkLst>
        </pc:spChg>
        <pc:spChg chg="add del mod">
          <ac:chgData name="Abeer Ishal (2128229)" userId="f411cc15-62d4-4411-a4a7-ab9af6ecc237" providerId="ADAL" clId="{F1B43723-FFC3-DC4D-8011-97DF72D9BB35}" dt="2026-03-10T23:45:36.304" v="5751" actId="478"/>
          <ac:spMkLst>
            <pc:docMk/>
            <pc:sldMk cId="3675835383" sldId="267"/>
            <ac:spMk id="10" creationId="{15E16E6A-79AA-43DA-F4DE-B58A5978B8AB}"/>
          </ac:spMkLst>
        </pc:spChg>
        <pc:spChg chg="add">
          <ac:chgData name="Abeer Ishal (2128229)" userId="f411cc15-62d4-4411-a4a7-ab9af6ecc237" providerId="ADAL" clId="{F1B43723-FFC3-DC4D-8011-97DF72D9BB35}" dt="2026-03-10T23:44:31.038" v="5721"/>
          <ac:spMkLst>
            <pc:docMk/>
            <pc:sldMk cId="3675835383" sldId="267"/>
            <ac:spMk id="11" creationId="{392F6592-09BA-DE6B-C909-32348C7225C4}"/>
          </ac:spMkLst>
        </pc:spChg>
        <pc:spChg chg="add">
          <ac:chgData name="Abeer Ishal (2128229)" userId="f411cc15-62d4-4411-a4a7-ab9af6ecc237" providerId="ADAL" clId="{F1B43723-FFC3-DC4D-8011-97DF72D9BB35}" dt="2026-03-10T23:44:31.038" v="5721"/>
          <ac:spMkLst>
            <pc:docMk/>
            <pc:sldMk cId="3675835383" sldId="267"/>
            <ac:spMk id="13" creationId="{177BB496-226E-0CFB-FA6A-576151B251EC}"/>
          </ac:spMkLst>
        </pc:spChg>
        <pc:spChg chg="add mod">
          <ac:chgData name="Abeer Ishal (2128229)" userId="f411cc15-62d4-4411-a4a7-ab9af6ecc237" providerId="ADAL" clId="{F1B43723-FFC3-DC4D-8011-97DF72D9BB35}" dt="2026-03-10T23:44:53.079" v="5733" actId="14100"/>
          <ac:spMkLst>
            <pc:docMk/>
            <pc:sldMk cId="3675835383" sldId="267"/>
            <ac:spMk id="14" creationId="{3891BA65-7A01-21D5-32EC-555799E6B874}"/>
          </ac:spMkLst>
        </pc:spChg>
        <pc:spChg chg="add">
          <ac:chgData name="Abeer Ishal (2128229)" userId="f411cc15-62d4-4411-a4a7-ab9af6ecc237" providerId="ADAL" clId="{F1B43723-FFC3-DC4D-8011-97DF72D9BB35}" dt="2026-03-10T23:44:39.470" v="5731"/>
          <ac:spMkLst>
            <pc:docMk/>
            <pc:sldMk cId="3675835383" sldId="267"/>
            <ac:spMk id="16" creationId="{22138424-D599-CD42-CD9F-E82D6F521BB5}"/>
          </ac:spMkLst>
        </pc:spChg>
        <pc:spChg chg="add del mod">
          <ac:chgData name="Abeer Ishal (2128229)" userId="f411cc15-62d4-4411-a4a7-ab9af6ecc237" providerId="ADAL" clId="{F1B43723-FFC3-DC4D-8011-97DF72D9BB35}" dt="2026-03-10T23:47:47.649" v="5777" actId="1076"/>
          <ac:spMkLst>
            <pc:docMk/>
            <pc:sldMk cId="3675835383" sldId="267"/>
            <ac:spMk id="17" creationId="{95D23554-4C58-B6B8-520B-210ABFFFD310}"/>
          </ac:spMkLst>
        </pc:spChg>
        <pc:spChg chg="add del mod">
          <ac:chgData name="Abeer Ishal (2128229)" userId="f411cc15-62d4-4411-a4a7-ab9af6ecc237" providerId="ADAL" clId="{F1B43723-FFC3-DC4D-8011-97DF72D9BB35}" dt="2026-03-10T23:45:23.209" v="5747" actId="478"/>
          <ac:spMkLst>
            <pc:docMk/>
            <pc:sldMk cId="3675835383" sldId="267"/>
            <ac:spMk id="19" creationId="{DD79BBD5-591B-9587-4729-190C9FD69CA6}"/>
          </ac:spMkLst>
        </pc:spChg>
        <pc:spChg chg="add mod">
          <ac:chgData name="Abeer Ishal (2128229)" userId="f411cc15-62d4-4411-a4a7-ab9af6ecc237" providerId="ADAL" clId="{F1B43723-FFC3-DC4D-8011-97DF72D9BB35}" dt="2026-03-10T23:47:43.573" v="5776" actId="1076"/>
          <ac:spMkLst>
            <pc:docMk/>
            <pc:sldMk cId="3675835383" sldId="267"/>
            <ac:spMk id="20" creationId="{4F0B7528-9254-1ACC-140C-466B58163521}"/>
          </ac:spMkLst>
        </pc:spChg>
        <pc:spChg chg="add del mod">
          <ac:chgData name="Abeer Ishal (2128229)" userId="f411cc15-62d4-4411-a4a7-ab9af6ecc237" providerId="ADAL" clId="{F1B43723-FFC3-DC4D-8011-97DF72D9BB35}" dt="2026-03-10T23:47:43.573" v="5776" actId="1076"/>
          <ac:spMkLst>
            <pc:docMk/>
            <pc:sldMk cId="3675835383" sldId="267"/>
            <ac:spMk id="22" creationId="{00459B1A-312C-46DE-F03F-E0BDB5C0F049}"/>
          </ac:spMkLst>
        </pc:spChg>
        <pc:spChg chg="add">
          <ac:chgData name="Abeer Ishal (2128229)" userId="f411cc15-62d4-4411-a4a7-ab9af6ecc237" providerId="ADAL" clId="{F1B43723-FFC3-DC4D-8011-97DF72D9BB35}" dt="2026-03-10T23:48:06.710" v="5778"/>
          <ac:spMkLst>
            <pc:docMk/>
            <pc:sldMk cId="3675835383" sldId="267"/>
            <ac:spMk id="23" creationId="{58F04644-0F1A-4AFA-14AF-5C61CAFDEB62}"/>
          </ac:spMkLst>
        </pc:spChg>
        <pc:spChg chg="add">
          <ac:chgData name="Abeer Ishal (2128229)" userId="f411cc15-62d4-4411-a4a7-ab9af6ecc237" providerId="ADAL" clId="{F1B43723-FFC3-DC4D-8011-97DF72D9BB35}" dt="2026-03-10T23:48:06.710" v="5778"/>
          <ac:spMkLst>
            <pc:docMk/>
            <pc:sldMk cId="3675835383" sldId="267"/>
            <ac:spMk id="25" creationId="{086C10B9-F646-16FF-5F20-C933F5054DE4}"/>
          </ac:spMkLst>
        </pc:spChg>
        <pc:inkChg chg="add">
          <ac:chgData name="Abeer Ishal (2128229)" userId="f411cc15-62d4-4411-a4a7-ab9af6ecc237" providerId="ADAL" clId="{F1B43723-FFC3-DC4D-8011-97DF72D9BB35}" dt="2026-03-10T23:44:14.101" v="5719"/>
          <ac:inkMkLst>
            <pc:docMk/>
            <pc:sldMk cId="3675835383" sldId="267"/>
            <ac:inkMk id="8" creationId="{51591465-D44E-6914-94B3-CA375C2E7B44}"/>
          </ac:inkMkLst>
        </pc:inkChg>
        <pc:inkChg chg="add">
          <ac:chgData name="Abeer Ishal (2128229)" userId="f411cc15-62d4-4411-a4a7-ab9af6ecc237" providerId="ADAL" clId="{F1B43723-FFC3-DC4D-8011-97DF72D9BB35}" dt="2026-03-10T23:44:31.038" v="5721"/>
          <ac:inkMkLst>
            <pc:docMk/>
            <pc:sldMk cId="3675835383" sldId="267"/>
            <ac:inkMk id="12" creationId="{10A4476A-D281-139E-8BA4-30FF14851BA5}"/>
          </ac:inkMkLst>
        </pc:inkChg>
        <pc:inkChg chg="add">
          <ac:chgData name="Abeer Ishal (2128229)" userId="f411cc15-62d4-4411-a4a7-ab9af6ecc237" providerId="ADAL" clId="{F1B43723-FFC3-DC4D-8011-97DF72D9BB35}" dt="2026-03-10T23:44:39.470" v="5731"/>
          <ac:inkMkLst>
            <pc:docMk/>
            <pc:sldMk cId="3675835383" sldId="267"/>
            <ac:inkMk id="15" creationId="{455307D5-DADC-52FB-D04B-D37BFE306AA9}"/>
          </ac:inkMkLst>
        </pc:inkChg>
        <pc:inkChg chg="add">
          <ac:chgData name="Abeer Ishal (2128229)" userId="f411cc15-62d4-4411-a4a7-ab9af6ecc237" providerId="ADAL" clId="{F1B43723-FFC3-DC4D-8011-97DF72D9BB35}" dt="2026-03-10T23:44:58.441" v="5743"/>
          <ac:inkMkLst>
            <pc:docMk/>
            <pc:sldMk cId="3675835383" sldId="267"/>
            <ac:inkMk id="18" creationId="{6708E6A8-3029-8BDC-47E2-1ECDF6040CEE}"/>
          </ac:inkMkLst>
        </pc:inkChg>
        <pc:inkChg chg="add mod">
          <ac:chgData name="Abeer Ishal (2128229)" userId="f411cc15-62d4-4411-a4a7-ab9af6ecc237" providerId="ADAL" clId="{F1B43723-FFC3-DC4D-8011-97DF72D9BB35}" dt="2026-03-10T23:47:43.573" v="5776" actId="1076"/>
          <ac:inkMkLst>
            <pc:docMk/>
            <pc:sldMk cId="3675835383" sldId="267"/>
            <ac:inkMk id="21" creationId="{2743559E-42C2-E4CE-9CB1-66189DFD6EC0}"/>
          </ac:inkMkLst>
        </pc:inkChg>
        <pc:inkChg chg="add">
          <ac:chgData name="Abeer Ishal (2128229)" userId="f411cc15-62d4-4411-a4a7-ab9af6ecc237" providerId="ADAL" clId="{F1B43723-FFC3-DC4D-8011-97DF72D9BB35}" dt="2026-03-10T23:48:06.710" v="5778"/>
          <ac:inkMkLst>
            <pc:docMk/>
            <pc:sldMk cId="3675835383" sldId="267"/>
            <ac:inkMk id="24" creationId="{CDF0244C-1060-7620-CDE7-F2940722B7A0}"/>
          </ac:inkMkLst>
        </pc:inkChg>
      </pc:sldChg>
      <pc:sldChg chg="addSp delSp modSp new mod setBg modAnim">
        <pc:chgData name="Abeer Ishal (2128229)" userId="f411cc15-62d4-4411-a4a7-ab9af6ecc237" providerId="ADAL" clId="{F1B43723-FFC3-DC4D-8011-97DF72D9BB35}" dt="2026-03-11T07:06:36.613" v="6256" actId="207"/>
        <pc:sldMkLst>
          <pc:docMk/>
          <pc:sldMk cId="3368043397" sldId="268"/>
        </pc:sldMkLst>
        <pc:spChg chg="del mod">
          <ac:chgData name="Abeer Ishal (2128229)" userId="f411cc15-62d4-4411-a4a7-ab9af6ecc237" providerId="ADAL" clId="{F1B43723-FFC3-DC4D-8011-97DF72D9BB35}" dt="2026-03-07T17:21:52.101" v="2264" actId="478"/>
          <ac:spMkLst>
            <pc:docMk/>
            <pc:sldMk cId="3368043397" sldId="268"/>
            <ac:spMk id="2" creationId="{009CE01C-6A20-CD76-2502-35922DEB3789}"/>
          </ac:spMkLst>
        </pc:spChg>
        <pc:spChg chg="del">
          <ac:chgData name="Abeer Ishal (2128229)" userId="f411cc15-62d4-4411-a4a7-ab9af6ecc237" providerId="ADAL" clId="{F1B43723-FFC3-DC4D-8011-97DF72D9BB35}" dt="2026-03-06T12:15:40.756" v="2011" actId="478"/>
          <ac:spMkLst>
            <pc:docMk/>
            <pc:sldMk cId="3368043397" sldId="268"/>
            <ac:spMk id="3" creationId="{F80887F0-037F-9AD8-F040-CBFD7FBF01DF}"/>
          </ac:spMkLst>
        </pc:spChg>
        <pc:spChg chg="del mod ord">
          <ac:chgData name="Abeer Ishal (2128229)" userId="f411cc15-62d4-4411-a4a7-ab9af6ecc237" providerId="ADAL" clId="{F1B43723-FFC3-DC4D-8011-97DF72D9BB35}" dt="2026-03-09T02:14:05.891" v="3904" actId="478"/>
          <ac:spMkLst>
            <pc:docMk/>
            <pc:sldMk cId="3368043397" sldId="268"/>
            <ac:spMk id="4" creationId="{13A1FC6B-B8B2-626A-E9F6-F56A8BE9E531}"/>
          </ac:spMkLst>
        </pc:spChg>
        <pc:spChg chg="add mod">
          <ac:chgData name="Abeer Ishal (2128229)" userId="f411cc15-62d4-4411-a4a7-ab9af6ecc237" providerId="ADAL" clId="{F1B43723-FFC3-DC4D-8011-97DF72D9BB35}" dt="2026-03-11T07:06:19.010" v="6254" actId="13926"/>
          <ac:spMkLst>
            <pc:docMk/>
            <pc:sldMk cId="3368043397" sldId="268"/>
            <ac:spMk id="8" creationId="{BE0A3190-41D9-420B-0860-2A283989730E}"/>
          </ac:spMkLst>
        </pc:spChg>
        <pc:spChg chg="add">
          <ac:chgData name="Abeer Ishal (2128229)" userId="f411cc15-62d4-4411-a4a7-ab9af6ecc237" providerId="ADAL" clId="{F1B43723-FFC3-DC4D-8011-97DF72D9BB35}" dt="2026-03-06T12:16:49.137" v="2014" actId="26606"/>
          <ac:spMkLst>
            <pc:docMk/>
            <pc:sldMk cId="3368043397" sldId="268"/>
            <ac:spMk id="11" creationId="{06DA9DF9-31F7-4056-B42E-878CC92417B8}"/>
          </ac:spMkLst>
        </pc:spChg>
        <pc:spChg chg="add mod">
          <ac:chgData name="Abeer Ishal (2128229)" userId="f411cc15-62d4-4411-a4a7-ab9af6ecc237" providerId="ADAL" clId="{F1B43723-FFC3-DC4D-8011-97DF72D9BB35}" dt="2026-03-06T13:15:03.351" v="2077"/>
          <ac:spMkLst>
            <pc:docMk/>
            <pc:sldMk cId="3368043397" sldId="268"/>
            <ac:spMk id="23" creationId="{6F88C2F2-3AAE-0875-73B0-7D148E46D1D0}"/>
          </ac:spMkLst>
        </pc:spChg>
        <pc:spChg chg="add mod">
          <ac:chgData name="Abeer Ishal (2128229)" userId="f411cc15-62d4-4411-a4a7-ab9af6ecc237" providerId="ADAL" clId="{F1B43723-FFC3-DC4D-8011-97DF72D9BB35}" dt="2026-03-06T13:15:03.351" v="2077"/>
          <ac:spMkLst>
            <pc:docMk/>
            <pc:sldMk cId="3368043397" sldId="268"/>
            <ac:spMk id="24" creationId="{652EFC26-CA21-3E50-0E0D-230FBE55A79F}"/>
          </ac:spMkLst>
        </pc:spChg>
        <pc:spChg chg="add mod">
          <ac:chgData name="Abeer Ishal (2128229)" userId="f411cc15-62d4-4411-a4a7-ab9af6ecc237" providerId="ADAL" clId="{F1B43723-FFC3-DC4D-8011-97DF72D9BB35}" dt="2026-03-06T13:15:03.351" v="2077"/>
          <ac:spMkLst>
            <pc:docMk/>
            <pc:sldMk cId="3368043397" sldId="268"/>
            <ac:spMk id="25" creationId="{8E107A9F-4A2C-F611-CA6E-E5A6DCC142C4}"/>
          </ac:spMkLst>
        </pc:spChg>
        <pc:spChg chg="add mod">
          <ac:chgData name="Abeer Ishal (2128229)" userId="f411cc15-62d4-4411-a4a7-ab9af6ecc237" providerId="ADAL" clId="{F1B43723-FFC3-DC4D-8011-97DF72D9BB35}" dt="2026-03-06T13:15:03.351" v="2077"/>
          <ac:spMkLst>
            <pc:docMk/>
            <pc:sldMk cId="3368043397" sldId="268"/>
            <ac:spMk id="26" creationId="{0A8647C2-19CC-781F-C9AA-EC5195E837A0}"/>
          </ac:spMkLst>
        </pc:spChg>
        <pc:spChg chg="add mod">
          <ac:chgData name="Abeer Ishal (2128229)" userId="f411cc15-62d4-4411-a4a7-ab9af6ecc237" providerId="ADAL" clId="{F1B43723-FFC3-DC4D-8011-97DF72D9BB35}" dt="2026-03-06T13:15:03.351" v="2077"/>
          <ac:spMkLst>
            <pc:docMk/>
            <pc:sldMk cId="3368043397" sldId="268"/>
            <ac:spMk id="27" creationId="{B44DBAE2-D84A-1E90-1951-38BA1DF9EA2D}"/>
          </ac:spMkLst>
        </pc:spChg>
        <pc:spChg chg="add mod">
          <ac:chgData name="Abeer Ishal (2128229)" userId="f411cc15-62d4-4411-a4a7-ab9af6ecc237" providerId="ADAL" clId="{F1B43723-FFC3-DC4D-8011-97DF72D9BB35}" dt="2026-03-06T13:15:03.351" v="2077"/>
          <ac:spMkLst>
            <pc:docMk/>
            <pc:sldMk cId="3368043397" sldId="268"/>
            <ac:spMk id="28" creationId="{F49EDE9A-0CA4-FDE9-59E6-48BC07145841}"/>
          </ac:spMkLst>
        </pc:spChg>
        <pc:spChg chg="add mod">
          <ac:chgData name="Abeer Ishal (2128229)" userId="f411cc15-62d4-4411-a4a7-ab9af6ecc237" providerId="ADAL" clId="{F1B43723-FFC3-DC4D-8011-97DF72D9BB35}" dt="2026-03-06T13:15:03.351" v="2077"/>
          <ac:spMkLst>
            <pc:docMk/>
            <pc:sldMk cId="3368043397" sldId="268"/>
            <ac:spMk id="29" creationId="{55466CEB-8970-4E99-2311-8BF2B2F9EC9E}"/>
          </ac:spMkLst>
        </pc:spChg>
        <pc:spChg chg="add mod">
          <ac:chgData name="Abeer Ishal (2128229)" userId="f411cc15-62d4-4411-a4a7-ab9af6ecc237" providerId="ADAL" clId="{F1B43723-FFC3-DC4D-8011-97DF72D9BB35}" dt="2026-03-06T13:15:03.351" v="2077"/>
          <ac:spMkLst>
            <pc:docMk/>
            <pc:sldMk cId="3368043397" sldId="268"/>
            <ac:spMk id="30" creationId="{7E7CBFD0-8CA9-FF41-2DE5-00497348DA6C}"/>
          </ac:spMkLst>
        </pc:spChg>
        <pc:spChg chg="add mod">
          <ac:chgData name="Abeer Ishal (2128229)" userId="f411cc15-62d4-4411-a4a7-ab9af6ecc237" providerId="ADAL" clId="{F1B43723-FFC3-DC4D-8011-97DF72D9BB35}" dt="2026-03-06T13:15:03.351" v="2077"/>
          <ac:spMkLst>
            <pc:docMk/>
            <pc:sldMk cId="3368043397" sldId="268"/>
            <ac:spMk id="31" creationId="{20FF35D0-7DCC-CC4C-04E0-B22D26C5885B}"/>
          </ac:spMkLst>
        </pc:spChg>
        <pc:spChg chg="add mod">
          <ac:chgData name="Abeer Ishal (2128229)" userId="f411cc15-62d4-4411-a4a7-ab9af6ecc237" providerId="ADAL" clId="{F1B43723-FFC3-DC4D-8011-97DF72D9BB35}" dt="2026-03-06T13:15:03.351" v="2077"/>
          <ac:spMkLst>
            <pc:docMk/>
            <pc:sldMk cId="3368043397" sldId="268"/>
            <ac:spMk id="32" creationId="{3E891775-B675-C819-016E-44C2B5CCB4AB}"/>
          </ac:spMkLst>
        </pc:spChg>
        <pc:spChg chg="add mod">
          <ac:chgData name="Abeer Ishal (2128229)" userId="f411cc15-62d4-4411-a4a7-ab9af6ecc237" providerId="ADAL" clId="{F1B43723-FFC3-DC4D-8011-97DF72D9BB35}" dt="2026-03-06T13:15:03.351" v="2077"/>
          <ac:spMkLst>
            <pc:docMk/>
            <pc:sldMk cId="3368043397" sldId="268"/>
            <ac:spMk id="33" creationId="{0FF77CD7-50C7-BFB9-0DB6-6EFE7C017A21}"/>
          </ac:spMkLst>
        </pc:spChg>
        <pc:spChg chg="add mod">
          <ac:chgData name="Abeer Ishal (2128229)" userId="f411cc15-62d4-4411-a4a7-ab9af6ecc237" providerId="ADAL" clId="{F1B43723-FFC3-DC4D-8011-97DF72D9BB35}" dt="2026-03-06T13:15:03.351" v="2077"/>
          <ac:spMkLst>
            <pc:docMk/>
            <pc:sldMk cId="3368043397" sldId="268"/>
            <ac:spMk id="34" creationId="{0D14E609-85BE-87CB-A720-8E16E67ACDF4}"/>
          </ac:spMkLst>
        </pc:spChg>
        <pc:spChg chg="add mod">
          <ac:chgData name="Abeer Ishal (2128229)" userId="f411cc15-62d4-4411-a4a7-ab9af6ecc237" providerId="ADAL" clId="{F1B43723-FFC3-DC4D-8011-97DF72D9BB35}" dt="2026-03-06T13:15:03.351" v="2077"/>
          <ac:spMkLst>
            <pc:docMk/>
            <pc:sldMk cId="3368043397" sldId="268"/>
            <ac:spMk id="35" creationId="{067A3FF3-8ACF-C6D2-C732-91A255D95ABA}"/>
          </ac:spMkLst>
        </pc:spChg>
        <pc:spChg chg="add mod">
          <ac:chgData name="Abeer Ishal (2128229)" userId="f411cc15-62d4-4411-a4a7-ab9af6ecc237" providerId="ADAL" clId="{F1B43723-FFC3-DC4D-8011-97DF72D9BB35}" dt="2026-03-06T13:15:03.351" v="2077"/>
          <ac:spMkLst>
            <pc:docMk/>
            <pc:sldMk cId="3368043397" sldId="268"/>
            <ac:spMk id="36" creationId="{B13D45B1-4EEF-5650-5279-52AE4D949375}"/>
          </ac:spMkLst>
        </pc:spChg>
        <pc:spChg chg="add mod">
          <ac:chgData name="Abeer Ishal (2128229)" userId="f411cc15-62d4-4411-a4a7-ab9af6ecc237" providerId="ADAL" clId="{F1B43723-FFC3-DC4D-8011-97DF72D9BB35}" dt="2026-03-06T13:15:03.351" v="2077"/>
          <ac:spMkLst>
            <pc:docMk/>
            <pc:sldMk cId="3368043397" sldId="268"/>
            <ac:spMk id="37" creationId="{300CB854-2171-6171-16C3-F7181EE8E791}"/>
          </ac:spMkLst>
        </pc:spChg>
        <pc:spChg chg="add mod">
          <ac:chgData name="Abeer Ishal (2128229)" userId="f411cc15-62d4-4411-a4a7-ab9af6ecc237" providerId="ADAL" clId="{F1B43723-FFC3-DC4D-8011-97DF72D9BB35}" dt="2026-03-06T13:15:03.351" v="2077"/>
          <ac:spMkLst>
            <pc:docMk/>
            <pc:sldMk cId="3368043397" sldId="268"/>
            <ac:spMk id="38" creationId="{83D712E3-DA27-054A-D084-F44E553B37D0}"/>
          </ac:spMkLst>
        </pc:spChg>
        <pc:spChg chg="add mod">
          <ac:chgData name="Abeer Ishal (2128229)" userId="f411cc15-62d4-4411-a4a7-ab9af6ecc237" providerId="ADAL" clId="{F1B43723-FFC3-DC4D-8011-97DF72D9BB35}" dt="2026-03-06T13:15:03.351" v="2077"/>
          <ac:spMkLst>
            <pc:docMk/>
            <pc:sldMk cId="3368043397" sldId="268"/>
            <ac:spMk id="39" creationId="{4D9BDBD4-B0F0-3714-5424-2A553F9C9220}"/>
          </ac:spMkLst>
        </pc:spChg>
        <pc:spChg chg="add mod">
          <ac:chgData name="Abeer Ishal (2128229)" userId="f411cc15-62d4-4411-a4a7-ab9af6ecc237" providerId="ADAL" clId="{F1B43723-FFC3-DC4D-8011-97DF72D9BB35}" dt="2026-03-06T13:15:03.351" v="2077"/>
          <ac:spMkLst>
            <pc:docMk/>
            <pc:sldMk cId="3368043397" sldId="268"/>
            <ac:spMk id="40" creationId="{C3EFA140-33FD-6277-84EF-DC85F4B7ADAE}"/>
          </ac:spMkLst>
        </pc:spChg>
        <pc:spChg chg="add mod">
          <ac:chgData name="Abeer Ishal (2128229)" userId="f411cc15-62d4-4411-a4a7-ab9af6ecc237" providerId="ADAL" clId="{F1B43723-FFC3-DC4D-8011-97DF72D9BB35}" dt="2026-03-06T13:15:03.351" v="2077"/>
          <ac:spMkLst>
            <pc:docMk/>
            <pc:sldMk cId="3368043397" sldId="268"/>
            <ac:spMk id="41" creationId="{3BA50D01-455F-CD41-55AA-8EBC0AB4C8D2}"/>
          </ac:spMkLst>
        </pc:spChg>
        <pc:spChg chg="add mod">
          <ac:chgData name="Abeer Ishal (2128229)" userId="f411cc15-62d4-4411-a4a7-ab9af6ecc237" providerId="ADAL" clId="{F1B43723-FFC3-DC4D-8011-97DF72D9BB35}" dt="2026-03-06T13:15:03.351" v="2077"/>
          <ac:spMkLst>
            <pc:docMk/>
            <pc:sldMk cId="3368043397" sldId="268"/>
            <ac:spMk id="42" creationId="{4D722485-7E89-F0B2-C849-9D29B3099E24}"/>
          </ac:spMkLst>
        </pc:spChg>
        <pc:spChg chg="add mod">
          <ac:chgData name="Abeer Ishal (2128229)" userId="f411cc15-62d4-4411-a4a7-ab9af6ecc237" providerId="ADAL" clId="{F1B43723-FFC3-DC4D-8011-97DF72D9BB35}" dt="2026-03-06T13:15:03.351" v="2077"/>
          <ac:spMkLst>
            <pc:docMk/>
            <pc:sldMk cId="3368043397" sldId="268"/>
            <ac:spMk id="43" creationId="{8EDAD9B5-A979-6587-A350-A72C15F9924D}"/>
          </ac:spMkLst>
        </pc:spChg>
        <pc:spChg chg="add mod">
          <ac:chgData name="Abeer Ishal (2128229)" userId="f411cc15-62d4-4411-a4a7-ab9af6ecc237" providerId="ADAL" clId="{F1B43723-FFC3-DC4D-8011-97DF72D9BB35}" dt="2026-03-06T13:15:03.351" v="2077"/>
          <ac:spMkLst>
            <pc:docMk/>
            <pc:sldMk cId="3368043397" sldId="268"/>
            <ac:spMk id="44" creationId="{9D363DDE-99FE-437E-63EA-3E85F10C0BE8}"/>
          </ac:spMkLst>
        </pc:spChg>
        <pc:spChg chg="add mod">
          <ac:chgData name="Abeer Ishal (2128229)" userId="f411cc15-62d4-4411-a4a7-ab9af6ecc237" providerId="ADAL" clId="{F1B43723-FFC3-DC4D-8011-97DF72D9BB35}" dt="2026-03-06T13:15:03.351" v="2077"/>
          <ac:spMkLst>
            <pc:docMk/>
            <pc:sldMk cId="3368043397" sldId="268"/>
            <ac:spMk id="45" creationId="{D1BD6BE0-E005-09C5-D8A2-A78631CB5968}"/>
          </ac:spMkLst>
        </pc:spChg>
        <pc:spChg chg="add mod">
          <ac:chgData name="Abeer Ishal (2128229)" userId="f411cc15-62d4-4411-a4a7-ab9af6ecc237" providerId="ADAL" clId="{F1B43723-FFC3-DC4D-8011-97DF72D9BB35}" dt="2026-03-06T13:15:03.351" v="2077"/>
          <ac:spMkLst>
            <pc:docMk/>
            <pc:sldMk cId="3368043397" sldId="268"/>
            <ac:spMk id="46" creationId="{A3B0304E-7F7D-3AE8-2010-A3DF1D379926}"/>
          </ac:spMkLst>
        </pc:spChg>
        <pc:spChg chg="add mod">
          <ac:chgData name="Abeer Ishal (2128229)" userId="f411cc15-62d4-4411-a4a7-ab9af6ecc237" providerId="ADAL" clId="{F1B43723-FFC3-DC4D-8011-97DF72D9BB35}" dt="2026-03-06T13:15:03.351" v="2077"/>
          <ac:spMkLst>
            <pc:docMk/>
            <pc:sldMk cId="3368043397" sldId="268"/>
            <ac:spMk id="47" creationId="{F1FFB61A-9A60-55BB-4DC1-2B6E1183A409}"/>
          </ac:spMkLst>
        </pc:spChg>
        <pc:spChg chg="add mod">
          <ac:chgData name="Abeer Ishal (2128229)" userId="f411cc15-62d4-4411-a4a7-ab9af6ecc237" providerId="ADAL" clId="{F1B43723-FFC3-DC4D-8011-97DF72D9BB35}" dt="2026-03-06T13:15:03.351" v="2077"/>
          <ac:spMkLst>
            <pc:docMk/>
            <pc:sldMk cId="3368043397" sldId="268"/>
            <ac:spMk id="48" creationId="{9BFEDB1A-03EC-B082-9692-AD4E838106C5}"/>
          </ac:spMkLst>
        </pc:spChg>
        <pc:spChg chg="add mod">
          <ac:chgData name="Abeer Ishal (2128229)" userId="f411cc15-62d4-4411-a4a7-ab9af6ecc237" providerId="ADAL" clId="{F1B43723-FFC3-DC4D-8011-97DF72D9BB35}" dt="2026-03-06T13:15:03.351" v="2077"/>
          <ac:spMkLst>
            <pc:docMk/>
            <pc:sldMk cId="3368043397" sldId="268"/>
            <ac:spMk id="49" creationId="{A16C07BD-BFE8-1ED2-834C-F263FBC8E9E4}"/>
          </ac:spMkLst>
        </pc:spChg>
        <pc:spChg chg="add mod">
          <ac:chgData name="Abeer Ishal (2128229)" userId="f411cc15-62d4-4411-a4a7-ab9af6ecc237" providerId="ADAL" clId="{F1B43723-FFC3-DC4D-8011-97DF72D9BB35}" dt="2026-03-06T13:15:03.351" v="2077"/>
          <ac:spMkLst>
            <pc:docMk/>
            <pc:sldMk cId="3368043397" sldId="268"/>
            <ac:spMk id="50" creationId="{03EF42C2-1458-585F-B988-98C7636CA8F5}"/>
          </ac:spMkLst>
        </pc:spChg>
        <pc:spChg chg="add mod">
          <ac:chgData name="Abeer Ishal (2128229)" userId="f411cc15-62d4-4411-a4a7-ab9af6ecc237" providerId="ADAL" clId="{F1B43723-FFC3-DC4D-8011-97DF72D9BB35}" dt="2026-03-06T13:15:03.351" v="2077"/>
          <ac:spMkLst>
            <pc:docMk/>
            <pc:sldMk cId="3368043397" sldId="268"/>
            <ac:spMk id="51" creationId="{304852C9-610A-B73E-7A45-6E332CFD24C8}"/>
          </ac:spMkLst>
        </pc:spChg>
        <pc:spChg chg="add mod">
          <ac:chgData name="Abeer Ishal (2128229)" userId="f411cc15-62d4-4411-a4a7-ab9af6ecc237" providerId="ADAL" clId="{F1B43723-FFC3-DC4D-8011-97DF72D9BB35}" dt="2026-03-06T13:15:03.351" v="2077"/>
          <ac:spMkLst>
            <pc:docMk/>
            <pc:sldMk cId="3368043397" sldId="268"/>
            <ac:spMk id="52" creationId="{F2872A55-F934-30FF-74BE-9DA20D35685F}"/>
          </ac:spMkLst>
        </pc:spChg>
        <pc:spChg chg="add mod">
          <ac:chgData name="Abeer Ishal (2128229)" userId="f411cc15-62d4-4411-a4a7-ab9af6ecc237" providerId="ADAL" clId="{F1B43723-FFC3-DC4D-8011-97DF72D9BB35}" dt="2026-03-06T13:15:03.351" v="2077"/>
          <ac:spMkLst>
            <pc:docMk/>
            <pc:sldMk cId="3368043397" sldId="268"/>
            <ac:spMk id="53" creationId="{30187427-30A5-5EA7-E747-6FDE6FCF875D}"/>
          </ac:spMkLst>
        </pc:spChg>
        <pc:spChg chg="add mod">
          <ac:chgData name="Abeer Ishal (2128229)" userId="f411cc15-62d4-4411-a4a7-ab9af6ecc237" providerId="ADAL" clId="{F1B43723-FFC3-DC4D-8011-97DF72D9BB35}" dt="2026-03-06T13:15:03.351" v="2077"/>
          <ac:spMkLst>
            <pc:docMk/>
            <pc:sldMk cId="3368043397" sldId="268"/>
            <ac:spMk id="54" creationId="{AB7E2F94-7C00-2172-F349-67A9B88D81FF}"/>
          </ac:spMkLst>
        </pc:spChg>
        <pc:spChg chg="add mod">
          <ac:chgData name="Abeer Ishal (2128229)" userId="f411cc15-62d4-4411-a4a7-ab9af6ecc237" providerId="ADAL" clId="{F1B43723-FFC3-DC4D-8011-97DF72D9BB35}" dt="2026-03-06T13:15:03.351" v="2077"/>
          <ac:spMkLst>
            <pc:docMk/>
            <pc:sldMk cId="3368043397" sldId="268"/>
            <ac:spMk id="55" creationId="{E561E884-D8D5-560F-D2E2-CD162B6703D8}"/>
          </ac:spMkLst>
        </pc:spChg>
        <pc:spChg chg="add mod">
          <ac:chgData name="Abeer Ishal (2128229)" userId="f411cc15-62d4-4411-a4a7-ab9af6ecc237" providerId="ADAL" clId="{F1B43723-FFC3-DC4D-8011-97DF72D9BB35}" dt="2026-03-06T13:15:03.351" v="2077"/>
          <ac:spMkLst>
            <pc:docMk/>
            <pc:sldMk cId="3368043397" sldId="268"/>
            <ac:spMk id="56" creationId="{6F89C5E0-9B76-DB21-52C7-1980699C13B0}"/>
          </ac:spMkLst>
        </pc:spChg>
        <pc:spChg chg="add mod">
          <ac:chgData name="Abeer Ishal (2128229)" userId="f411cc15-62d4-4411-a4a7-ab9af6ecc237" providerId="ADAL" clId="{F1B43723-FFC3-DC4D-8011-97DF72D9BB35}" dt="2026-03-06T13:15:03.351" v="2077"/>
          <ac:spMkLst>
            <pc:docMk/>
            <pc:sldMk cId="3368043397" sldId="268"/>
            <ac:spMk id="57" creationId="{272B63B9-240C-A985-E719-41ABF73755EB}"/>
          </ac:spMkLst>
        </pc:spChg>
        <pc:spChg chg="add mod">
          <ac:chgData name="Abeer Ishal (2128229)" userId="f411cc15-62d4-4411-a4a7-ab9af6ecc237" providerId="ADAL" clId="{F1B43723-FFC3-DC4D-8011-97DF72D9BB35}" dt="2026-03-06T13:15:03.351" v="2077"/>
          <ac:spMkLst>
            <pc:docMk/>
            <pc:sldMk cId="3368043397" sldId="268"/>
            <ac:spMk id="58" creationId="{6C7502FA-7396-68DD-83DC-550979D5EF77}"/>
          </ac:spMkLst>
        </pc:spChg>
        <pc:spChg chg="add mod">
          <ac:chgData name="Abeer Ishal (2128229)" userId="f411cc15-62d4-4411-a4a7-ab9af6ecc237" providerId="ADAL" clId="{F1B43723-FFC3-DC4D-8011-97DF72D9BB35}" dt="2026-03-06T13:15:03.351" v="2077"/>
          <ac:spMkLst>
            <pc:docMk/>
            <pc:sldMk cId="3368043397" sldId="268"/>
            <ac:spMk id="59" creationId="{83DB5755-5644-1B0E-57B2-0628A1E6ED21}"/>
          </ac:spMkLst>
        </pc:spChg>
        <pc:spChg chg="add mod">
          <ac:chgData name="Abeer Ishal (2128229)" userId="f411cc15-62d4-4411-a4a7-ab9af6ecc237" providerId="ADAL" clId="{F1B43723-FFC3-DC4D-8011-97DF72D9BB35}" dt="2026-03-06T13:15:03.351" v="2077"/>
          <ac:spMkLst>
            <pc:docMk/>
            <pc:sldMk cId="3368043397" sldId="268"/>
            <ac:spMk id="60" creationId="{89202A10-0373-A149-5494-7806C6BF250C}"/>
          </ac:spMkLst>
        </pc:spChg>
        <pc:spChg chg="add mod">
          <ac:chgData name="Abeer Ishal (2128229)" userId="f411cc15-62d4-4411-a4a7-ab9af6ecc237" providerId="ADAL" clId="{F1B43723-FFC3-DC4D-8011-97DF72D9BB35}" dt="2026-03-06T13:15:03.351" v="2077"/>
          <ac:spMkLst>
            <pc:docMk/>
            <pc:sldMk cId="3368043397" sldId="268"/>
            <ac:spMk id="61" creationId="{714BF8EF-7B85-CE0E-A817-5286FD7BE69D}"/>
          </ac:spMkLst>
        </pc:spChg>
        <pc:spChg chg="add mod">
          <ac:chgData name="Abeer Ishal (2128229)" userId="f411cc15-62d4-4411-a4a7-ab9af6ecc237" providerId="ADAL" clId="{F1B43723-FFC3-DC4D-8011-97DF72D9BB35}" dt="2026-03-06T13:15:03.351" v="2077"/>
          <ac:spMkLst>
            <pc:docMk/>
            <pc:sldMk cId="3368043397" sldId="268"/>
            <ac:spMk id="62" creationId="{3B2D1303-4B81-FC2D-15A4-FF69BC91ACB2}"/>
          </ac:spMkLst>
        </pc:spChg>
        <pc:spChg chg="add mod">
          <ac:chgData name="Abeer Ishal (2128229)" userId="f411cc15-62d4-4411-a4a7-ab9af6ecc237" providerId="ADAL" clId="{F1B43723-FFC3-DC4D-8011-97DF72D9BB35}" dt="2026-03-06T13:15:03.351" v="2077"/>
          <ac:spMkLst>
            <pc:docMk/>
            <pc:sldMk cId="3368043397" sldId="268"/>
            <ac:spMk id="63" creationId="{8D55E1CB-0D34-8697-D65D-65CED7A64664}"/>
          </ac:spMkLst>
        </pc:spChg>
        <pc:spChg chg="add mod">
          <ac:chgData name="Abeer Ishal (2128229)" userId="f411cc15-62d4-4411-a4a7-ab9af6ecc237" providerId="ADAL" clId="{F1B43723-FFC3-DC4D-8011-97DF72D9BB35}" dt="2026-03-06T13:15:03.351" v="2077"/>
          <ac:spMkLst>
            <pc:docMk/>
            <pc:sldMk cId="3368043397" sldId="268"/>
            <ac:spMk id="64" creationId="{23BCE4D4-DACC-0BB5-8DFC-2354445BDE8E}"/>
          </ac:spMkLst>
        </pc:spChg>
        <pc:spChg chg="add mod">
          <ac:chgData name="Abeer Ishal (2128229)" userId="f411cc15-62d4-4411-a4a7-ab9af6ecc237" providerId="ADAL" clId="{F1B43723-FFC3-DC4D-8011-97DF72D9BB35}" dt="2026-03-06T13:15:03.351" v="2077"/>
          <ac:spMkLst>
            <pc:docMk/>
            <pc:sldMk cId="3368043397" sldId="268"/>
            <ac:spMk id="65" creationId="{CC9B218D-D86F-903A-5E96-F16435D4A9F9}"/>
          </ac:spMkLst>
        </pc:spChg>
        <pc:spChg chg="add mod">
          <ac:chgData name="Abeer Ishal (2128229)" userId="f411cc15-62d4-4411-a4a7-ab9af6ecc237" providerId="ADAL" clId="{F1B43723-FFC3-DC4D-8011-97DF72D9BB35}" dt="2026-03-06T13:15:03.351" v="2077"/>
          <ac:spMkLst>
            <pc:docMk/>
            <pc:sldMk cId="3368043397" sldId="268"/>
            <ac:spMk id="66" creationId="{EBB61423-DEB8-6416-8495-9CD5A1AAA0CC}"/>
          </ac:spMkLst>
        </pc:spChg>
        <pc:spChg chg="add mod">
          <ac:chgData name="Abeer Ishal (2128229)" userId="f411cc15-62d4-4411-a4a7-ab9af6ecc237" providerId="ADAL" clId="{F1B43723-FFC3-DC4D-8011-97DF72D9BB35}" dt="2026-03-06T13:15:03.351" v="2077"/>
          <ac:spMkLst>
            <pc:docMk/>
            <pc:sldMk cId="3368043397" sldId="268"/>
            <ac:spMk id="67" creationId="{2C343956-0246-36B6-E02E-38EBCDAB29C8}"/>
          </ac:spMkLst>
        </pc:spChg>
        <pc:spChg chg="add mod">
          <ac:chgData name="Abeer Ishal (2128229)" userId="f411cc15-62d4-4411-a4a7-ab9af6ecc237" providerId="ADAL" clId="{F1B43723-FFC3-DC4D-8011-97DF72D9BB35}" dt="2026-03-06T13:15:03.351" v="2077"/>
          <ac:spMkLst>
            <pc:docMk/>
            <pc:sldMk cId="3368043397" sldId="268"/>
            <ac:spMk id="68" creationId="{7778E259-E87B-733A-AAB5-B6D35F4CC7AE}"/>
          </ac:spMkLst>
        </pc:spChg>
        <pc:spChg chg="add mod">
          <ac:chgData name="Abeer Ishal (2128229)" userId="f411cc15-62d4-4411-a4a7-ab9af6ecc237" providerId="ADAL" clId="{F1B43723-FFC3-DC4D-8011-97DF72D9BB35}" dt="2026-03-06T13:15:03.351" v="2077"/>
          <ac:spMkLst>
            <pc:docMk/>
            <pc:sldMk cId="3368043397" sldId="268"/>
            <ac:spMk id="69" creationId="{13D65B05-D311-7421-F489-CB9D3331C7E9}"/>
          </ac:spMkLst>
        </pc:spChg>
        <pc:spChg chg="add mod">
          <ac:chgData name="Abeer Ishal (2128229)" userId="f411cc15-62d4-4411-a4a7-ab9af6ecc237" providerId="ADAL" clId="{F1B43723-FFC3-DC4D-8011-97DF72D9BB35}" dt="2026-03-06T13:15:03.351" v="2077"/>
          <ac:spMkLst>
            <pc:docMk/>
            <pc:sldMk cId="3368043397" sldId="268"/>
            <ac:spMk id="70" creationId="{0BB66989-9147-52EE-7D40-3C5F73A1F3C8}"/>
          </ac:spMkLst>
        </pc:spChg>
        <pc:spChg chg="add mod">
          <ac:chgData name="Abeer Ishal (2128229)" userId="f411cc15-62d4-4411-a4a7-ab9af6ecc237" providerId="ADAL" clId="{F1B43723-FFC3-DC4D-8011-97DF72D9BB35}" dt="2026-03-06T13:15:03.351" v="2077"/>
          <ac:spMkLst>
            <pc:docMk/>
            <pc:sldMk cId="3368043397" sldId="268"/>
            <ac:spMk id="71" creationId="{AD356CB5-6CFE-A54D-0798-20AF24EAD0F5}"/>
          </ac:spMkLst>
        </pc:spChg>
        <pc:spChg chg="add mod">
          <ac:chgData name="Abeer Ishal (2128229)" userId="f411cc15-62d4-4411-a4a7-ab9af6ecc237" providerId="ADAL" clId="{F1B43723-FFC3-DC4D-8011-97DF72D9BB35}" dt="2026-03-06T13:15:03.351" v="2077"/>
          <ac:spMkLst>
            <pc:docMk/>
            <pc:sldMk cId="3368043397" sldId="268"/>
            <ac:spMk id="72" creationId="{87ACBAA5-431E-9B93-1314-16D05E3AB8B3}"/>
          </ac:spMkLst>
        </pc:spChg>
        <pc:spChg chg="add mod">
          <ac:chgData name="Abeer Ishal (2128229)" userId="f411cc15-62d4-4411-a4a7-ab9af6ecc237" providerId="ADAL" clId="{F1B43723-FFC3-DC4D-8011-97DF72D9BB35}" dt="2026-03-06T13:15:03.351" v="2077"/>
          <ac:spMkLst>
            <pc:docMk/>
            <pc:sldMk cId="3368043397" sldId="268"/>
            <ac:spMk id="73" creationId="{A37F7ACE-8768-E55F-DD21-E95EA92625CE}"/>
          </ac:spMkLst>
        </pc:spChg>
        <pc:spChg chg="add mod">
          <ac:chgData name="Abeer Ishal (2128229)" userId="f411cc15-62d4-4411-a4a7-ab9af6ecc237" providerId="ADAL" clId="{F1B43723-FFC3-DC4D-8011-97DF72D9BB35}" dt="2026-03-06T13:15:03.351" v="2077"/>
          <ac:spMkLst>
            <pc:docMk/>
            <pc:sldMk cId="3368043397" sldId="268"/>
            <ac:spMk id="74" creationId="{CA6AB99D-CF8A-C344-ACE7-5C40E498FE8B}"/>
          </ac:spMkLst>
        </pc:spChg>
        <pc:spChg chg="add mod">
          <ac:chgData name="Abeer Ishal (2128229)" userId="f411cc15-62d4-4411-a4a7-ab9af6ecc237" providerId="ADAL" clId="{F1B43723-FFC3-DC4D-8011-97DF72D9BB35}" dt="2026-03-06T13:15:03.351" v="2077"/>
          <ac:spMkLst>
            <pc:docMk/>
            <pc:sldMk cId="3368043397" sldId="268"/>
            <ac:spMk id="75" creationId="{2E0C0879-2F97-2A58-3762-57BE6EF84A94}"/>
          </ac:spMkLst>
        </pc:spChg>
        <pc:spChg chg="add mod">
          <ac:chgData name="Abeer Ishal (2128229)" userId="f411cc15-62d4-4411-a4a7-ab9af6ecc237" providerId="ADAL" clId="{F1B43723-FFC3-DC4D-8011-97DF72D9BB35}" dt="2026-03-06T13:15:03.351" v="2077"/>
          <ac:spMkLst>
            <pc:docMk/>
            <pc:sldMk cId="3368043397" sldId="268"/>
            <ac:spMk id="76" creationId="{6479DB3F-EEC5-727B-E381-7C1C696DF3A9}"/>
          </ac:spMkLst>
        </pc:spChg>
        <pc:spChg chg="add mod">
          <ac:chgData name="Abeer Ishal (2128229)" userId="f411cc15-62d4-4411-a4a7-ab9af6ecc237" providerId="ADAL" clId="{F1B43723-FFC3-DC4D-8011-97DF72D9BB35}" dt="2026-03-06T13:15:03.351" v="2077"/>
          <ac:spMkLst>
            <pc:docMk/>
            <pc:sldMk cId="3368043397" sldId="268"/>
            <ac:spMk id="77" creationId="{403F05E7-525D-6BD9-ACA8-3C6B7F8D0ACA}"/>
          </ac:spMkLst>
        </pc:spChg>
        <pc:spChg chg="add mod">
          <ac:chgData name="Abeer Ishal (2128229)" userId="f411cc15-62d4-4411-a4a7-ab9af6ecc237" providerId="ADAL" clId="{F1B43723-FFC3-DC4D-8011-97DF72D9BB35}" dt="2026-03-06T13:15:03.351" v="2077"/>
          <ac:spMkLst>
            <pc:docMk/>
            <pc:sldMk cId="3368043397" sldId="268"/>
            <ac:spMk id="78" creationId="{62FCE6DA-F440-1AC8-CA56-16F475A369D4}"/>
          </ac:spMkLst>
        </pc:spChg>
        <pc:spChg chg="add mod">
          <ac:chgData name="Abeer Ishal (2128229)" userId="f411cc15-62d4-4411-a4a7-ab9af6ecc237" providerId="ADAL" clId="{F1B43723-FFC3-DC4D-8011-97DF72D9BB35}" dt="2026-03-06T13:15:03.351" v="2077"/>
          <ac:spMkLst>
            <pc:docMk/>
            <pc:sldMk cId="3368043397" sldId="268"/>
            <ac:spMk id="79" creationId="{38C41D24-1DEC-5490-2DFB-52CCC28B07CF}"/>
          </ac:spMkLst>
        </pc:spChg>
        <pc:spChg chg="add mod">
          <ac:chgData name="Abeer Ishal (2128229)" userId="f411cc15-62d4-4411-a4a7-ab9af6ecc237" providerId="ADAL" clId="{F1B43723-FFC3-DC4D-8011-97DF72D9BB35}" dt="2026-03-06T13:15:03.351" v="2077"/>
          <ac:spMkLst>
            <pc:docMk/>
            <pc:sldMk cId="3368043397" sldId="268"/>
            <ac:spMk id="80" creationId="{C1AB9926-D74D-1E2D-8187-9DB9E6EE78B8}"/>
          </ac:spMkLst>
        </pc:spChg>
        <pc:spChg chg="add mod">
          <ac:chgData name="Abeer Ishal (2128229)" userId="f411cc15-62d4-4411-a4a7-ab9af6ecc237" providerId="ADAL" clId="{F1B43723-FFC3-DC4D-8011-97DF72D9BB35}" dt="2026-03-06T13:15:03.351" v="2077"/>
          <ac:spMkLst>
            <pc:docMk/>
            <pc:sldMk cId="3368043397" sldId="268"/>
            <ac:spMk id="81" creationId="{948DE046-5D49-AE4E-0CC2-DD56B60A75C8}"/>
          </ac:spMkLst>
        </pc:spChg>
        <pc:spChg chg="add mod">
          <ac:chgData name="Abeer Ishal (2128229)" userId="f411cc15-62d4-4411-a4a7-ab9af6ecc237" providerId="ADAL" clId="{F1B43723-FFC3-DC4D-8011-97DF72D9BB35}" dt="2026-03-06T13:15:03.351" v="2077"/>
          <ac:spMkLst>
            <pc:docMk/>
            <pc:sldMk cId="3368043397" sldId="268"/>
            <ac:spMk id="82" creationId="{024FD103-E4A3-EFFB-55E3-4EF3D5D384FD}"/>
          </ac:spMkLst>
        </pc:spChg>
        <pc:spChg chg="add mod">
          <ac:chgData name="Abeer Ishal (2128229)" userId="f411cc15-62d4-4411-a4a7-ab9af6ecc237" providerId="ADAL" clId="{F1B43723-FFC3-DC4D-8011-97DF72D9BB35}" dt="2026-03-06T13:15:03.351" v="2077"/>
          <ac:spMkLst>
            <pc:docMk/>
            <pc:sldMk cId="3368043397" sldId="268"/>
            <ac:spMk id="83" creationId="{B7BAD87E-07A6-B5CF-4B12-554FEDBB886D}"/>
          </ac:spMkLst>
        </pc:spChg>
        <pc:spChg chg="add mod">
          <ac:chgData name="Abeer Ishal (2128229)" userId="f411cc15-62d4-4411-a4a7-ab9af6ecc237" providerId="ADAL" clId="{F1B43723-FFC3-DC4D-8011-97DF72D9BB35}" dt="2026-03-06T13:15:03.351" v="2077"/>
          <ac:spMkLst>
            <pc:docMk/>
            <pc:sldMk cId="3368043397" sldId="268"/>
            <ac:spMk id="84" creationId="{CE12501C-9F1B-8C79-2932-E89F8AE4208E}"/>
          </ac:spMkLst>
        </pc:spChg>
        <pc:spChg chg="add mod">
          <ac:chgData name="Abeer Ishal (2128229)" userId="f411cc15-62d4-4411-a4a7-ab9af6ecc237" providerId="ADAL" clId="{F1B43723-FFC3-DC4D-8011-97DF72D9BB35}" dt="2026-03-06T13:15:03.351" v="2077"/>
          <ac:spMkLst>
            <pc:docMk/>
            <pc:sldMk cId="3368043397" sldId="268"/>
            <ac:spMk id="85" creationId="{89449266-73F3-363F-BCE5-0ECD5400879B}"/>
          </ac:spMkLst>
        </pc:spChg>
        <pc:spChg chg="add mod">
          <ac:chgData name="Abeer Ishal (2128229)" userId="f411cc15-62d4-4411-a4a7-ab9af6ecc237" providerId="ADAL" clId="{F1B43723-FFC3-DC4D-8011-97DF72D9BB35}" dt="2026-03-06T13:15:03.351" v="2077"/>
          <ac:spMkLst>
            <pc:docMk/>
            <pc:sldMk cId="3368043397" sldId="268"/>
            <ac:spMk id="86" creationId="{E4D593EB-D34F-6046-5978-B80F949D61F4}"/>
          </ac:spMkLst>
        </pc:spChg>
        <pc:spChg chg="add mod">
          <ac:chgData name="Abeer Ishal (2128229)" userId="f411cc15-62d4-4411-a4a7-ab9af6ecc237" providerId="ADAL" clId="{F1B43723-FFC3-DC4D-8011-97DF72D9BB35}" dt="2026-03-06T13:15:03.351" v="2077"/>
          <ac:spMkLst>
            <pc:docMk/>
            <pc:sldMk cId="3368043397" sldId="268"/>
            <ac:spMk id="87" creationId="{12651007-6AB7-8AEB-E985-6FC1F806D7B2}"/>
          </ac:spMkLst>
        </pc:spChg>
        <pc:spChg chg="add mod">
          <ac:chgData name="Abeer Ishal (2128229)" userId="f411cc15-62d4-4411-a4a7-ab9af6ecc237" providerId="ADAL" clId="{F1B43723-FFC3-DC4D-8011-97DF72D9BB35}" dt="2026-03-06T13:15:03.351" v="2077"/>
          <ac:spMkLst>
            <pc:docMk/>
            <pc:sldMk cId="3368043397" sldId="268"/>
            <ac:spMk id="88" creationId="{53F290D7-CF92-0C0B-3C3C-AC34024DF37A}"/>
          </ac:spMkLst>
        </pc:spChg>
        <pc:spChg chg="add mod">
          <ac:chgData name="Abeer Ishal (2128229)" userId="f411cc15-62d4-4411-a4a7-ab9af6ecc237" providerId="ADAL" clId="{F1B43723-FFC3-DC4D-8011-97DF72D9BB35}" dt="2026-03-06T13:15:03.351" v="2077"/>
          <ac:spMkLst>
            <pc:docMk/>
            <pc:sldMk cId="3368043397" sldId="268"/>
            <ac:spMk id="89" creationId="{61EED9EA-D09D-79A3-1F1C-9C8724E6BE90}"/>
          </ac:spMkLst>
        </pc:spChg>
        <pc:spChg chg="add mod">
          <ac:chgData name="Abeer Ishal (2128229)" userId="f411cc15-62d4-4411-a4a7-ab9af6ecc237" providerId="ADAL" clId="{F1B43723-FFC3-DC4D-8011-97DF72D9BB35}" dt="2026-03-06T13:15:03.351" v="2077"/>
          <ac:spMkLst>
            <pc:docMk/>
            <pc:sldMk cId="3368043397" sldId="268"/>
            <ac:spMk id="90" creationId="{F82FBB24-1366-5A97-71E8-25433277AC6C}"/>
          </ac:spMkLst>
        </pc:spChg>
        <pc:spChg chg="add mod">
          <ac:chgData name="Abeer Ishal (2128229)" userId="f411cc15-62d4-4411-a4a7-ab9af6ecc237" providerId="ADAL" clId="{F1B43723-FFC3-DC4D-8011-97DF72D9BB35}" dt="2026-03-06T13:15:03.351" v="2077"/>
          <ac:spMkLst>
            <pc:docMk/>
            <pc:sldMk cId="3368043397" sldId="268"/>
            <ac:spMk id="91" creationId="{C2089D98-2A57-394B-28E5-1B3D77016F39}"/>
          </ac:spMkLst>
        </pc:spChg>
        <pc:spChg chg="add mod">
          <ac:chgData name="Abeer Ishal (2128229)" userId="f411cc15-62d4-4411-a4a7-ab9af6ecc237" providerId="ADAL" clId="{F1B43723-FFC3-DC4D-8011-97DF72D9BB35}" dt="2026-03-06T13:15:03.351" v="2077"/>
          <ac:spMkLst>
            <pc:docMk/>
            <pc:sldMk cId="3368043397" sldId="268"/>
            <ac:spMk id="92" creationId="{BD66A644-3CC9-025B-93D3-7313E5166BE6}"/>
          </ac:spMkLst>
        </pc:spChg>
        <pc:spChg chg="add mod">
          <ac:chgData name="Abeer Ishal (2128229)" userId="f411cc15-62d4-4411-a4a7-ab9af6ecc237" providerId="ADAL" clId="{F1B43723-FFC3-DC4D-8011-97DF72D9BB35}" dt="2026-03-06T13:15:03.351" v="2077"/>
          <ac:spMkLst>
            <pc:docMk/>
            <pc:sldMk cId="3368043397" sldId="268"/>
            <ac:spMk id="93" creationId="{5F35465A-9E35-450F-C01E-9797FBB65B3E}"/>
          </ac:spMkLst>
        </pc:spChg>
        <pc:spChg chg="add mod">
          <ac:chgData name="Abeer Ishal (2128229)" userId="f411cc15-62d4-4411-a4a7-ab9af6ecc237" providerId="ADAL" clId="{F1B43723-FFC3-DC4D-8011-97DF72D9BB35}" dt="2026-03-06T13:15:03.351" v="2077"/>
          <ac:spMkLst>
            <pc:docMk/>
            <pc:sldMk cId="3368043397" sldId="268"/>
            <ac:spMk id="94" creationId="{3A033785-7F53-A2E6-D5D8-75625E7F4ECA}"/>
          </ac:spMkLst>
        </pc:spChg>
        <pc:spChg chg="add mod">
          <ac:chgData name="Abeer Ishal (2128229)" userId="f411cc15-62d4-4411-a4a7-ab9af6ecc237" providerId="ADAL" clId="{F1B43723-FFC3-DC4D-8011-97DF72D9BB35}" dt="2026-03-06T13:15:03.351" v="2077"/>
          <ac:spMkLst>
            <pc:docMk/>
            <pc:sldMk cId="3368043397" sldId="268"/>
            <ac:spMk id="95" creationId="{6EB8CCEF-4189-02AD-2806-BF6FD0ECB80B}"/>
          </ac:spMkLst>
        </pc:spChg>
        <pc:spChg chg="add mod">
          <ac:chgData name="Abeer Ishal (2128229)" userId="f411cc15-62d4-4411-a4a7-ab9af6ecc237" providerId="ADAL" clId="{F1B43723-FFC3-DC4D-8011-97DF72D9BB35}" dt="2026-03-06T13:15:03.351" v="2077"/>
          <ac:spMkLst>
            <pc:docMk/>
            <pc:sldMk cId="3368043397" sldId="268"/>
            <ac:spMk id="96" creationId="{697980A4-8503-0A05-94CA-FD5C5F247DA0}"/>
          </ac:spMkLst>
        </pc:spChg>
        <pc:spChg chg="add mod">
          <ac:chgData name="Abeer Ishal (2128229)" userId="f411cc15-62d4-4411-a4a7-ab9af6ecc237" providerId="ADAL" clId="{F1B43723-FFC3-DC4D-8011-97DF72D9BB35}" dt="2026-03-06T13:15:03.351" v="2077"/>
          <ac:spMkLst>
            <pc:docMk/>
            <pc:sldMk cId="3368043397" sldId="268"/>
            <ac:spMk id="97" creationId="{6B235F8C-11B7-A6B7-53ED-095C52BA9809}"/>
          </ac:spMkLst>
        </pc:spChg>
        <pc:spChg chg="add mod">
          <ac:chgData name="Abeer Ishal (2128229)" userId="f411cc15-62d4-4411-a4a7-ab9af6ecc237" providerId="ADAL" clId="{F1B43723-FFC3-DC4D-8011-97DF72D9BB35}" dt="2026-03-06T13:15:03.351" v="2077"/>
          <ac:spMkLst>
            <pc:docMk/>
            <pc:sldMk cId="3368043397" sldId="268"/>
            <ac:spMk id="98" creationId="{07355F86-A025-AFA0-89C0-374C5427C967}"/>
          </ac:spMkLst>
        </pc:spChg>
        <pc:spChg chg="add mod">
          <ac:chgData name="Abeer Ishal (2128229)" userId="f411cc15-62d4-4411-a4a7-ab9af6ecc237" providerId="ADAL" clId="{F1B43723-FFC3-DC4D-8011-97DF72D9BB35}" dt="2026-03-06T13:15:03.351" v="2077"/>
          <ac:spMkLst>
            <pc:docMk/>
            <pc:sldMk cId="3368043397" sldId="268"/>
            <ac:spMk id="99" creationId="{41D24657-9A4F-8908-8329-20480376081E}"/>
          </ac:spMkLst>
        </pc:spChg>
        <pc:spChg chg="add mod">
          <ac:chgData name="Abeer Ishal (2128229)" userId="f411cc15-62d4-4411-a4a7-ab9af6ecc237" providerId="ADAL" clId="{F1B43723-FFC3-DC4D-8011-97DF72D9BB35}" dt="2026-03-06T13:15:03.351" v="2077"/>
          <ac:spMkLst>
            <pc:docMk/>
            <pc:sldMk cId="3368043397" sldId="268"/>
            <ac:spMk id="100" creationId="{086E094F-3827-B097-06FE-1944AB214ABD}"/>
          </ac:spMkLst>
        </pc:spChg>
        <pc:spChg chg="add mod">
          <ac:chgData name="Abeer Ishal (2128229)" userId="f411cc15-62d4-4411-a4a7-ab9af6ecc237" providerId="ADAL" clId="{F1B43723-FFC3-DC4D-8011-97DF72D9BB35}" dt="2026-03-06T13:15:03.351" v="2077"/>
          <ac:spMkLst>
            <pc:docMk/>
            <pc:sldMk cId="3368043397" sldId="268"/>
            <ac:spMk id="101" creationId="{06891978-C191-D254-965E-630ECED48208}"/>
          </ac:spMkLst>
        </pc:spChg>
        <pc:spChg chg="add mod">
          <ac:chgData name="Abeer Ishal (2128229)" userId="f411cc15-62d4-4411-a4a7-ab9af6ecc237" providerId="ADAL" clId="{F1B43723-FFC3-DC4D-8011-97DF72D9BB35}" dt="2026-03-06T13:15:03.351" v="2077"/>
          <ac:spMkLst>
            <pc:docMk/>
            <pc:sldMk cId="3368043397" sldId="268"/>
            <ac:spMk id="102" creationId="{7AF2C807-D3FD-CE29-BF11-5896CC62F870}"/>
          </ac:spMkLst>
        </pc:spChg>
        <pc:spChg chg="add mod">
          <ac:chgData name="Abeer Ishal (2128229)" userId="f411cc15-62d4-4411-a4a7-ab9af6ecc237" providerId="ADAL" clId="{F1B43723-FFC3-DC4D-8011-97DF72D9BB35}" dt="2026-03-06T13:15:03.351" v="2077"/>
          <ac:spMkLst>
            <pc:docMk/>
            <pc:sldMk cId="3368043397" sldId="268"/>
            <ac:spMk id="103" creationId="{82FC48F4-5324-ABCD-A093-D16340EFA775}"/>
          </ac:spMkLst>
        </pc:spChg>
        <pc:spChg chg="add mod">
          <ac:chgData name="Abeer Ishal (2128229)" userId="f411cc15-62d4-4411-a4a7-ab9af6ecc237" providerId="ADAL" clId="{F1B43723-FFC3-DC4D-8011-97DF72D9BB35}" dt="2026-03-06T13:15:03.351" v="2077"/>
          <ac:spMkLst>
            <pc:docMk/>
            <pc:sldMk cId="3368043397" sldId="268"/>
            <ac:spMk id="104" creationId="{ECAE11A8-C18A-A3E7-119B-A9054773AD69}"/>
          </ac:spMkLst>
        </pc:spChg>
        <pc:spChg chg="add mod">
          <ac:chgData name="Abeer Ishal (2128229)" userId="f411cc15-62d4-4411-a4a7-ab9af6ecc237" providerId="ADAL" clId="{F1B43723-FFC3-DC4D-8011-97DF72D9BB35}" dt="2026-03-06T13:15:03.351" v="2077"/>
          <ac:spMkLst>
            <pc:docMk/>
            <pc:sldMk cId="3368043397" sldId="268"/>
            <ac:spMk id="105" creationId="{64C17BB5-ED1D-C67A-432A-6D37BB36BEF2}"/>
          </ac:spMkLst>
        </pc:spChg>
        <pc:spChg chg="add mod">
          <ac:chgData name="Abeer Ishal (2128229)" userId="f411cc15-62d4-4411-a4a7-ab9af6ecc237" providerId="ADAL" clId="{F1B43723-FFC3-DC4D-8011-97DF72D9BB35}" dt="2026-03-06T13:15:03.351" v="2077"/>
          <ac:spMkLst>
            <pc:docMk/>
            <pc:sldMk cId="3368043397" sldId="268"/>
            <ac:spMk id="106" creationId="{CA7AEA91-3EE2-7B34-D049-33601F721420}"/>
          </ac:spMkLst>
        </pc:spChg>
        <pc:spChg chg="add mod">
          <ac:chgData name="Abeer Ishal (2128229)" userId="f411cc15-62d4-4411-a4a7-ab9af6ecc237" providerId="ADAL" clId="{F1B43723-FFC3-DC4D-8011-97DF72D9BB35}" dt="2026-03-06T13:15:03.351" v="2077"/>
          <ac:spMkLst>
            <pc:docMk/>
            <pc:sldMk cId="3368043397" sldId="268"/>
            <ac:spMk id="107" creationId="{E42E85F5-AFAD-DD24-3DD9-6AE28B9AAD95}"/>
          </ac:spMkLst>
        </pc:spChg>
        <pc:spChg chg="add mod">
          <ac:chgData name="Abeer Ishal (2128229)" userId="f411cc15-62d4-4411-a4a7-ab9af6ecc237" providerId="ADAL" clId="{F1B43723-FFC3-DC4D-8011-97DF72D9BB35}" dt="2026-03-06T13:15:03.351" v="2077"/>
          <ac:spMkLst>
            <pc:docMk/>
            <pc:sldMk cId="3368043397" sldId="268"/>
            <ac:spMk id="108" creationId="{17F7DEB6-58ED-63E5-2A5E-19D22F8E6D43}"/>
          </ac:spMkLst>
        </pc:spChg>
        <pc:spChg chg="add mod">
          <ac:chgData name="Abeer Ishal (2128229)" userId="f411cc15-62d4-4411-a4a7-ab9af6ecc237" providerId="ADAL" clId="{F1B43723-FFC3-DC4D-8011-97DF72D9BB35}" dt="2026-03-06T13:15:03.351" v="2077"/>
          <ac:spMkLst>
            <pc:docMk/>
            <pc:sldMk cId="3368043397" sldId="268"/>
            <ac:spMk id="109" creationId="{1D458B7D-E281-3965-400F-406E122A89F7}"/>
          </ac:spMkLst>
        </pc:spChg>
        <pc:spChg chg="add mod">
          <ac:chgData name="Abeer Ishal (2128229)" userId="f411cc15-62d4-4411-a4a7-ab9af6ecc237" providerId="ADAL" clId="{F1B43723-FFC3-DC4D-8011-97DF72D9BB35}" dt="2026-03-06T13:15:03.351" v="2077"/>
          <ac:spMkLst>
            <pc:docMk/>
            <pc:sldMk cId="3368043397" sldId="268"/>
            <ac:spMk id="110" creationId="{06579A89-566C-5AC8-3187-2E419BBDA738}"/>
          </ac:spMkLst>
        </pc:spChg>
        <pc:spChg chg="add mod">
          <ac:chgData name="Abeer Ishal (2128229)" userId="f411cc15-62d4-4411-a4a7-ab9af6ecc237" providerId="ADAL" clId="{F1B43723-FFC3-DC4D-8011-97DF72D9BB35}" dt="2026-03-06T13:15:03.351" v="2077"/>
          <ac:spMkLst>
            <pc:docMk/>
            <pc:sldMk cId="3368043397" sldId="268"/>
            <ac:spMk id="111" creationId="{AE6ACF94-0F0F-5546-08C6-433796F534DC}"/>
          </ac:spMkLst>
        </pc:spChg>
        <pc:spChg chg="add mod">
          <ac:chgData name="Abeer Ishal (2128229)" userId="f411cc15-62d4-4411-a4a7-ab9af6ecc237" providerId="ADAL" clId="{F1B43723-FFC3-DC4D-8011-97DF72D9BB35}" dt="2026-03-06T13:15:03.351" v="2077"/>
          <ac:spMkLst>
            <pc:docMk/>
            <pc:sldMk cId="3368043397" sldId="268"/>
            <ac:spMk id="112" creationId="{CCA2FB5C-60FF-B575-C68D-76C9CB364F07}"/>
          </ac:spMkLst>
        </pc:spChg>
        <pc:spChg chg="add mod">
          <ac:chgData name="Abeer Ishal (2128229)" userId="f411cc15-62d4-4411-a4a7-ab9af6ecc237" providerId="ADAL" clId="{F1B43723-FFC3-DC4D-8011-97DF72D9BB35}" dt="2026-03-06T13:15:03.351" v="2077"/>
          <ac:spMkLst>
            <pc:docMk/>
            <pc:sldMk cId="3368043397" sldId="268"/>
            <ac:spMk id="113" creationId="{15943AA6-67ED-602F-593B-6AF8FFD92EFF}"/>
          </ac:spMkLst>
        </pc:spChg>
        <pc:spChg chg="add mod">
          <ac:chgData name="Abeer Ishal (2128229)" userId="f411cc15-62d4-4411-a4a7-ab9af6ecc237" providerId="ADAL" clId="{F1B43723-FFC3-DC4D-8011-97DF72D9BB35}" dt="2026-03-06T13:15:03.351" v="2077"/>
          <ac:spMkLst>
            <pc:docMk/>
            <pc:sldMk cId="3368043397" sldId="268"/>
            <ac:spMk id="114" creationId="{A5B112B2-18BD-D927-3209-ECAD41D272AE}"/>
          </ac:spMkLst>
        </pc:spChg>
        <pc:spChg chg="add mod">
          <ac:chgData name="Abeer Ishal (2128229)" userId="f411cc15-62d4-4411-a4a7-ab9af6ecc237" providerId="ADAL" clId="{F1B43723-FFC3-DC4D-8011-97DF72D9BB35}" dt="2026-03-06T13:15:03.351" v="2077"/>
          <ac:spMkLst>
            <pc:docMk/>
            <pc:sldMk cId="3368043397" sldId="268"/>
            <ac:spMk id="115" creationId="{CB64678D-2316-E49F-36D8-60CEE13C0AE2}"/>
          </ac:spMkLst>
        </pc:spChg>
        <pc:spChg chg="add mod">
          <ac:chgData name="Abeer Ishal (2128229)" userId="f411cc15-62d4-4411-a4a7-ab9af6ecc237" providerId="ADAL" clId="{F1B43723-FFC3-DC4D-8011-97DF72D9BB35}" dt="2026-03-06T13:15:03.351" v="2077"/>
          <ac:spMkLst>
            <pc:docMk/>
            <pc:sldMk cId="3368043397" sldId="268"/>
            <ac:spMk id="116" creationId="{6697A6B1-89BF-DE80-C1AC-CE6921A4D2E2}"/>
          </ac:spMkLst>
        </pc:spChg>
        <pc:spChg chg="add mod">
          <ac:chgData name="Abeer Ishal (2128229)" userId="f411cc15-62d4-4411-a4a7-ab9af6ecc237" providerId="ADAL" clId="{F1B43723-FFC3-DC4D-8011-97DF72D9BB35}" dt="2026-03-06T13:15:03.351" v="2077"/>
          <ac:spMkLst>
            <pc:docMk/>
            <pc:sldMk cId="3368043397" sldId="268"/>
            <ac:spMk id="117" creationId="{7721D309-3776-106C-BB0F-D30A73A50E00}"/>
          </ac:spMkLst>
        </pc:spChg>
        <pc:spChg chg="add mod">
          <ac:chgData name="Abeer Ishal (2128229)" userId="f411cc15-62d4-4411-a4a7-ab9af6ecc237" providerId="ADAL" clId="{F1B43723-FFC3-DC4D-8011-97DF72D9BB35}" dt="2026-03-06T13:15:03.351" v="2077"/>
          <ac:spMkLst>
            <pc:docMk/>
            <pc:sldMk cId="3368043397" sldId="268"/>
            <ac:spMk id="118" creationId="{1E34A25E-E475-38DC-2FCC-CF9B3096A2B1}"/>
          </ac:spMkLst>
        </pc:spChg>
        <pc:spChg chg="add mod">
          <ac:chgData name="Abeer Ishal (2128229)" userId="f411cc15-62d4-4411-a4a7-ab9af6ecc237" providerId="ADAL" clId="{F1B43723-FFC3-DC4D-8011-97DF72D9BB35}" dt="2026-03-06T13:15:03.351" v="2077"/>
          <ac:spMkLst>
            <pc:docMk/>
            <pc:sldMk cId="3368043397" sldId="268"/>
            <ac:spMk id="119" creationId="{5E752EDA-0D6F-E8DF-3F03-2B1E26065132}"/>
          </ac:spMkLst>
        </pc:spChg>
        <pc:spChg chg="add mod">
          <ac:chgData name="Abeer Ishal (2128229)" userId="f411cc15-62d4-4411-a4a7-ab9af6ecc237" providerId="ADAL" clId="{F1B43723-FFC3-DC4D-8011-97DF72D9BB35}" dt="2026-03-06T13:15:03.351" v="2077"/>
          <ac:spMkLst>
            <pc:docMk/>
            <pc:sldMk cId="3368043397" sldId="268"/>
            <ac:spMk id="120" creationId="{D67BA0F7-9EEC-6323-3018-187D2CF0E515}"/>
          </ac:spMkLst>
        </pc:spChg>
        <pc:spChg chg="add mod">
          <ac:chgData name="Abeer Ishal (2128229)" userId="f411cc15-62d4-4411-a4a7-ab9af6ecc237" providerId="ADAL" clId="{F1B43723-FFC3-DC4D-8011-97DF72D9BB35}" dt="2026-03-06T13:15:03.351" v="2077"/>
          <ac:spMkLst>
            <pc:docMk/>
            <pc:sldMk cId="3368043397" sldId="268"/>
            <ac:spMk id="121" creationId="{5261BA79-01EA-E65E-3774-785936FBAB1D}"/>
          </ac:spMkLst>
        </pc:spChg>
        <pc:spChg chg="add mod">
          <ac:chgData name="Abeer Ishal (2128229)" userId="f411cc15-62d4-4411-a4a7-ab9af6ecc237" providerId="ADAL" clId="{F1B43723-FFC3-DC4D-8011-97DF72D9BB35}" dt="2026-03-06T13:15:03.351" v="2077"/>
          <ac:spMkLst>
            <pc:docMk/>
            <pc:sldMk cId="3368043397" sldId="268"/>
            <ac:spMk id="122" creationId="{8C979651-B28F-88D2-93BA-5C194B0F0601}"/>
          </ac:spMkLst>
        </pc:spChg>
        <pc:spChg chg="add mod">
          <ac:chgData name="Abeer Ishal (2128229)" userId="f411cc15-62d4-4411-a4a7-ab9af6ecc237" providerId="ADAL" clId="{F1B43723-FFC3-DC4D-8011-97DF72D9BB35}" dt="2026-03-06T13:15:03.351" v="2077"/>
          <ac:spMkLst>
            <pc:docMk/>
            <pc:sldMk cId="3368043397" sldId="268"/>
            <ac:spMk id="123" creationId="{41BB6304-E202-29F3-9301-D3F1B1347D5D}"/>
          </ac:spMkLst>
        </pc:spChg>
        <pc:spChg chg="add mod">
          <ac:chgData name="Abeer Ishal (2128229)" userId="f411cc15-62d4-4411-a4a7-ab9af6ecc237" providerId="ADAL" clId="{F1B43723-FFC3-DC4D-8011-97DF72D9BB35}" dt="2026-03-06T13:15:03.351" v="2077"/>
          <ac:spMkLst>
            <pc:docMk/>
            <pc:sldMk cId="3368043397" sldId="268"/>
            <ac:spMk id="124" creationId="{3DBA9E99-3B25-B2D8-1581-DF5EF477C4A2}"/>
          </ac:spMkLst>
        </pc:spChg>
        <pc:spChg chg="add mod">
          <ac:chgData name="Abeer Ishal (2128229)" userId="f411cc15-62d4-4411-a4a7-ab9af6ecc237" providerId="ADAL" clId="{F1B43723-FFC3-DC4D-8011-97DF72D9BB35}" dt="2026-03-06T13:15:03.351" v="2077"/>
          <ac:spMkLst>
            <pc:docMk/>
            <pc:sldMk cId="3368043397" sldId="268"/>
            <ac:spMk id="125" creationId="{68D3168A-043E-C95E-79FD-57939DAB0B9F}"/>
          </ac:spMkLst>
        </pc:spChg>
        <pc:spChg chg="add mod">
          <ac:chgData name="Abeer Ishal (2128229)" userId="f411cc15-62d4-4411-a4a7-ab9af6ecc237" providerId="ADAL" clId="{F1B43723-FFC3-DC4D-8011-97DF72D9BB35}" dt="2026-03-06T13:15:03.351" v="2077"/>
          <ac:spMkLst>
            <pc:docMk/>
            <pc:sldMk cId="3368043397" sldId="268"/>
            <ac:spMk id="126" creationId="{D10801E5-787E-01BA-F267-CADD2A0B0114}"/>
          </ac:spMkLst>
        </pc:spChg>
        <pc:spChg chg="add mod">
          <ac:chgData name="Abeer Ishal (2128229)" userId="f411cc15-62d4-4411-a4a7-ab9af6ecc237" providerId="ADAL" clId="{F1B43723-FFC3-DC4D-8011-97DF72D9BB35}" dt="2026-03-06T13:15:03.351" v="2077"/>
          <ac:spMkLst>
            <pc:docMk/>
            <pc:sldMk cId="3368043397" sldId="268"/>
            <ac:spMk id="127" creationId="{B28B22BB-A9AC-2E41-C28E-A6961ACE4FA2}"/>
          </ac:spMkLst>
        </pc:spChg>
        <pc:spChg chg="add mod">
          <ac:chgData name="Abeer Ishal (2128229)" userId="f411cc15-62d4-4411-a4a7-ab9af6ecc237" providerId="ADAL" clId="{F1B43723-FFC3-DC4D-8011-97DF72D9BB35}" dt="2026-03-06T13:15:03.351" v="2077"/>
          <ac:spMkLst>
            <pc:docMk/>
            <pc:sldMk cId="3368043397" sldId="268"/>
            <ac:spMk id="128" creationId="{EDBA1498-E709-35F4-28A1-CE20FACADB9E}"/>
          </ac:spMkLst>
        </pc:spChg>
        <pc:spChg chg="add mod">
          <ac:chgData name="Abeer Ishal (2128229)" userId="f411cc15-62d4-4411-a4a7-ab9af6ecc237" providerId="ADAL" clId="{F1B43723-FFC3-DC4D-8011-97DF72D9BB35}" dt="2026-03-06T13:15:03.351" v="2077"/>
          <ac:spMkLst>
            <pc:docMk/>
            <pc:sldMk cId="3368043397" sldId="268"/>
            <ac:spMk id="129" creationId="{D66428E4-7DF0-11AA-9CBF-DDC9A14D7799}"/>
          </ac:spMkLst>
        </pc:spChg>
        <pc:spChg chg="add mod">
          <ac:chgData name="Abeer Ishal (2128229)" userId="f411cc15-62d4-4411-a4a7-ab9af6ecc237" providerId="ADAL" clId="{F1B43723-FFC3-DC4D-8011-97DF72D9BB35}" dt="2026-03-06T13:15:03.351" v="2077"/>
          <ac:spMkLst>
            <pc:docMk/>
            <pc:sldMk cId="3368043397" sldId="268"/>
            <ac:spMk id="130" creationId="{F62537C6-B733-56D5-F858-4B3B91B4AE14}"/>
          </ac:spMkLst>
        </pc:spChg>
        <pc:spChg chg="add mod">
          <ac:chgData name="Abeer Ishal (2128229)" userId="f411cc15-62d4-4411-a4a7-ab9af6ecc237" providerId="ADAL" clId="{F1B43723-FFC3-DC4D-8011-97DF72D9BB35}" dt="2026-03-06T13:15:03.351" v="2077"/>
          <ac:spMkLst>
            <pc:docMk/>
            <pc:sldMk cId="3368043397" sldId="268"/>
            <ac:spMk id="131" creationId="{A394CF95-5DD6-29AE-F608-8D7D9637BF82}"/>
          </ac:spMkLst>
        </pc:spChg>
        <pc:spChg chg="add mod">
          <ac:chgData name="Abeer Ishal (2128229)" userId="f411cc15-62d4-4411-a4a7-ab9af6ecc237" providerId="ADAL" clId="{F1B43723-FFC3-DC4D-8011-97DF72D9BB35}" dt="2026-03-06T13:15:03.351" v="2077"/>
          <ac:spMkLst>
            <pc:docMk/>
            <pc:sldMk cId="3368043397" sldId="268"/>
            <ac:spMk id="132" creationId="{68099D60-6D4E-5F6D-BEB6-D5DFA262FC63}"/>
          </ac:spMkLst>
        </pc:spChg>
        <pc:spChg chg="add mod">
          <ac:chgData name="Abeer Ishal (2128229)" userId="f411cc15-62d4-4411-a4a7-ab9af6ecc237" providerId="ADAL" clId="{F1B43723-FFC3-DC4D-8011-97DF72D9BB35}" dt="2026-03-06T13:15:03.351" v="2077"/>
          <ac:spMkLst>
            <pc:docMk/>
            <pc:sldMk cId="3368043397" sldId="268"/>
            <ac:spMk id="133" creationId="{7FDF2CA8-D217-6EEF-E336-7597683E6348}"/>
          </ac:spMkLst>
        </pc:spChg>
        <pc:spChg chg="add mod">
          <ac:chgData name="Abeer Ishal (2128229)" userId="f411cc15-62d4-4411-a4a7-ab9af6ecc237" providerId="ADAL" clId="{F1B43723-FFC3-DC4D-8011-97DF72D9BB35}" dt="2026-03-06T13:15:03.351" v="2077"/>
          <ac:spMkLst>
            <pc:docMk/>
            <pc:sldMk cId="3368043397" sldId="268"/>
            <ac:spMk id="134" creationId="{9A63FEED-5CEF-6F52-04F8-7F0507A3FFA5}"/>
          </ac:spMkLst>
        </pc:spChg>
        <pc:spChg chg="add mod">
          <ac:chgData name="Abeer Ishal (2128229)" userId="f411cc15-62d4-4411-a4a7-ab9af6ecc237" providerId="ADAL" clId="{F1B43723-FFC3-DC4D-8011-97DF72D9BB35}" dt="2026-03-06T13:15:03.351" v="2077"/>
          <ac:spMkLst>
            <pc:docMk/>
            <pc:sldMk cId="3368043397" sldId="268"/>
            <ac:spMk id="135" creationId="{0B845456-C77B-7B9B-583C-D246EDF7CD4F}"/>
          </ac:spMkLst>
        </pc:spChg>
        <pc:spChg chg="add mod">
          <ac:chgData name="Abeer Ishal (2128229)" userId="f411cc15-62d4-4411-a4a7-ab9af6ecc237" providerId="ADAL" clId="{F1B43723-FFC3-DC4D-8011-97DF72D9BB35}" dt="2026-03-06T13:15:03.351" v="2077"/>
          <ac:spMkLst>
            <pc:docMk/>
            <pc:sldMk cId="3368043397" sldId="268"/>
            <ac:spMk id="136" creationId="{A5D5FA07-EBB2-96E3-33DE-2CC087CACD94}"/>
          </ac:spMkLst>
        </pc:spChg>
        <pc:spChg chg="add mod">
          <ac:chgData name="Abeer Ishal (2128229)" userId="f411cc15-62d4-4411-a4a7-ab9af6ecc237" providerId="ADAL" clId="{F1B43723-FFC3-DC4D-8011-97DF72D9BB35}" dt="2026-03-06T13:15:03.351" v="2077"/>
          <ac:spMkLst>
            <pc:docMk/>
            <pc:sldMk cId="3368043397" sldId="268"/>
            <ac:spMk id="137" creationId="{7066D03B-CC68-85FF-5BE3-F0F6EB7942D4}"/>
          </ac:spMkLst>
        </pc:spChg>
        <pc:spChg chg="add mod">
          <ac:chgData name="Abeer Ishal (2128229)" userId="f411cc15-62d4-4411-a4a7-ab9af6ecc237" providerId="ADAL" clId="{F1B43723-FFC3-DC4D-8011-97DF72D9BB35}" dt="2026-03-06T13:15:03.351" v="2077"/>
          <ac:spMkLst>
            <pc:docMk/>
            <pc:sldMk cId="3368043397" sldId="268"/>
            <ac:spMk id="138" creationId="{72289F51-E66B-FFAB-F183-C0CC463063AC}"/>
          </ac:spMkLst>
        </pc:spChg>
        <pc:spChg chg="add mod">
          <ac:chgData name="Abeer Ishal (2128229)" userId="f411cc15-62d4-4411-a4a7-ab9af6ecc237" providerId="ADAL" clId="{F1B43723-FFC3-DC4D-8011-97DF72D9BB35}" dt="2026-03-06T13:15:03.351" v="2077"/>
          <ac:spMkLst>
            <pc:docMk/>
            <pc:sldMk cId="3368043397" sldId="268"/>
            <ac:spMk id="139" creationId="{8A55347E-9465-5E95-030C-161AC0BD527E}"/>
          </ac:spMkLst>
        </pc:spChg>
        <pc:spChg chg="add mod">
          <ac:chgData name="Abeer Ishal (2128229)" userId="f411cc15-62d4-4411-a4a7-ab9af6ecc237" providerId="ADAL" clId="{F1B43723-FFC3-DC4D-8011-97DF72D9BB35}" dt="2026-03-06T13:15:03.351" v="2077"/>
          <ac:spMkLst>
            <pc:docMk/>
            <pc:sldMk cId="3368043397" sldId="268"/>
            <ac:spMk id="140" creationId="{8985CDC2-0D3B-C884-0433-A917BE0D0849}"/>
          </ac:spMkLst>
        </pc:spChg>
        <pc:spChg chg="add mod">
          <ac:chgData name="Abeer Ishal (2128229)" userId="f411cc15-62d4-4411-a4a7-ab9af6ecc237" providerId="ADAL" clId="{F1B43723-FFC3-DC4D-8011-97DF72D9BB35}" dt="2026-03-06T13:15:03.351" v="2077"/>
          <ac:spMkLst>
            <pc:docMk/>
            <pc:sldMk cId="3368043397" sldId="268"/>
            <ac:spMk id="141" creationId="{16F96945-8DB5-7E46-9F2A-32C61698C3AD}"/>
          </ac:spMkLst>
        </pc:spChg>
        <pc:spChg chg="add mod">
          <ac:chgData name="Abeer Ishal (2128229)" userId="f411cc15-62d4-4411-a4a7-ab9af6ecc237" providerId="ADAL" clId="{F1B43723-FFC3-DC4D-8011-97DF72D9BB35}" dt="2026-03-06T13:15:03.351" v="2077"/>
          <ac:spMkLst>
            <pc:docMk/>
            <pc:sldMk cId="3368043397" sldId="268"/>
            <ac:spMk id="142" creationId="{5291FB36-C2DB-85B7-17F1-343453C66BB6}"/>
          </ac:spMkLst>
        </pc:spChg>
        <pc:spChg chg="add mod">
          <ac:chgData name="Abeer Ishal (2128229)" userId="f411cc15-62d4-4411-a4a7-ab9af6ecc237" providerId="ADAL" clId="{F1B43723-FFC3-DC4D-8011-97DF72D9BB35}" dt="2026-03-06T13:15:03.351" v="2077"/>
          <ac:spMkLst>
            <pc:docMk/>
            <pc:sldMk cId="3368043397" sldId="268"/>
            <ac:spMk id="143" creationId="{BA4A6A74-EF02-DC47-45EB-595DDA70454D}"/>
          </ac:spMkLst>
        </pc:spChg>
        <pc:spChg chg="add mod">
          <ac:chgData name="Abeer Ishal (2128229)" userId="f411cc15-62d4-4411-a4a7-ab9af6ecc237" providerId="ADAL" clId="{F1B43723-FFC3-DC4D-8011-97DF72D9BB35}" dt="2026-03-06T13:15:03.351" v="2077"/>
          <ac:spMkLst>
            <pc:docMk/>
            <pc:sldMk cId="3368043397" sldId="268"/>
            <ac:spMk id="144" creationId="{3D538394-D2EA-ABD4-BA6F-7D866DA6F028}"/>
          </ac:spMkLst>
        </pc:spChg>
        <pc:spChg chg="add mod">
          <ac:chgData name="Abeer Ishal (2128229)" userId="f411cc15-62d4-4411-a4a7-ab9af6ecc237" providerId="ADAL" clId="{F1B43723-FFC3-DC4D-8011-97DF72D9BB35}" dt="2026-03-06T13:15:03.351" v="2077"/>
          <ac:spMkLst>
            <pc:docMk/>
            <pc:sldMk cId="3368043397" sldId="268"/>
            <ac:spMk id="145" creationId="{8A3CFAFD-BE24-FF76-F248-35F31CA5C11B}"/>
          </ac:spMkLst>
        </pc:spChg>
        <pc:spChg chg="add mod">
          <ac:chgData name="Abeer Ishal (2128229)" userId="f411cc15-62d4-4411-a4a7-ab9af6ecc237" providerId="ADAL" clId="{F1B43723-FFC3-DC4D-8011-97DF72D9BB35}" dt="2026-03-06T13:15:03.351" v="2077"/>
          <ac:spMkLst>
            <pc:docMk/>
            <pc:sldMk cId="3368043397" sldId="268"/>
            <ac:spMk id="146" creationId="{87B653C7-4023-70E4-91AD-71BC50F82533}"/>
          </ac:spMkLst>
        </pc:spChg>
        <pc:spChg chg="add mod">
          <ac:chgData name="Abeer Ishal (2128229)" userId="f411cc15-62d4-4411-a4a7-ab9af6ecc237" providerId="ADAL" clId="{F1B43723-FFC3-DC4D-8011-97DF72D9BB35}" dt="2026-03-06T13:15:03.351" v="2077"/>
          <ac:spMkLst>
            <pc:docMk/>
            <pc:sldMk cId="3368043397" sldId="268"/>
            <ac:spMk id="147" creationId="{2FD018DD-5754-D2BE-DB39-334C2C0CD92F}"/>
          </ac:spMkLst>
        </pc:spChg>
        <pc:spChg chg="add mod">
          <ac:chgData name="Abeer Ishal (2128229)" userId="f411cc15-62d4-4411-a4a7-ab9af6ecc237" providerId="ADAL" clId="{F1B43723-FFC3-DC4D-8011-97DF72D9BB35}" dt="2026-03-06T13:15:03.351" v="2077"/>
          <ac:spMkLst>
            <pc:docMk/>
            <pc:sldMk cId="3368043397" sldId="268"/>
            <ac:spMk id="148" creationId="{DE84E4E0-AC97-629F-3C6F-2087FFB3194F}"/>
          </ac:spMkLst>
        </pc:spChg>
        <pc:spChg chg="add mod">
          <ac:chgData name="Abeer Ishal (2128229)" userId="f411cc15-62d4-4411-a4a7-ab9af6ecc237" providerId="ADAL" clId="{F1B43723-FFC3-DC4D-8011-97DF72D9BB35}" dt="2026-03-06T13:15:03.351" v="2077"/>
          <ac:spMkLst>
            <pc:docMk/>
            <pc:sldMk cId="3368043397" sldId="268"/>
            <ac:spMk id="149" creationId="{01F4F40B-7301-CEA5-E230-AC8E6A6FABA6}"/>
          </ac:spMkLst>
        </pc:spChg>
        <pc:spChg chg="add mod">
          <ac:chgData name="Abeer Ishal (2128229)" userId="f411cc15-62d4-4411-a4a7-ab9af6ecc237" providerId="ADAL" clId="{F1B43723-FFC3-DC4D-8011-97DF72D9BB35}" dt="2026-03-06T13:15:03.351" v="2077"/>
          <ac:spMkLst>
            <pc:docMk/>
            <pc:sldMk cId="3368043397" sldId="268"/>
            <ac:spMk id="150" creationId="{3CF58B85-4675-12B9-E836-5CF390D4568D}"/>
          </ac:spMkLst>
        </pc:spChg>
        <pc:spChg chg="add mod">
          <ac:chgData name="Abeer Ishal (2128229)" userId="f411cc15-62d4-4411-a4a7-ab9af6ecc237" providerId="ADAL" clId="{F1B43723-FFC3-DC4D-8011-97DF72D9BB35}" dt="2026-03-06T13:15:03.351" v="2077"/>
          <ac:spMkLst>
            <pc:docMk/>
            <pc:sldMk cId="3368043397" sldId="268"/>
            <ac:spMk id="151" creationId="{D05DF342-5975-ADCE-74D9-6A31BF25A516}"/>
          </ac:spMkLst>
        </pc:spChg>
        <pc:spChg chg="add mod">
          <ac:chgData name="Abeer Ishal (2128229)" userId="f411cc15-62d4-4411-a4a7-ab9af6ecc237" providerId="ADAL" clId="{F1B43723-FFC3-DC4D-8011-97DF72D9BB35}" dt="2026-03-06T13:15:03.351" v="2077"/>
          <ac:spMkLst>
            <pc:docMk/>
            <pc:sldMk cId="3368043397" sldId="268"/>
            <ac:spMk id="152" creationId="{86B678DC-70A2-C8A7-BE4D-6215DC5AAB88}"/>
          </ac:spMkLst>
        </pc:spChg>
        <pc:spChg chg="add mod">
          <ac:chgData name="Abeer Ishal (2128229)" userId="f411cc15-62d4-4411-a4a7-ab9af6ecc237" providerId="ADAL" clId="{F1B43723-FFC3-DC4D-8011-97DF72D9BB35}" dt="2026-03-06T13:15:03.351" v="2077"/>
          <ac:spMkLst>
            <pc:docMk/>
            <pc:sldMk cId="3368043397" sldId="268"/>
            <ac:spMk id="153" creationId="{F03E2052-C789-C7FA-648D-11A87C916B4B}"/>
          </ac:spMkLst>
        </pc:spChg>
        <pc:spChg chg="add mod">
          <ac:chgData name="Abeer Ishal (2128229)" userId="f411cc15-62d4-4411-a4a7-ab9af6ecc237" providerId="ADAL" clId="{F1B43723-FFC3-DC4D-8011-97DF72D9BB35}" dt="2026-03-06T13:15:03.351" v="2077"/>
          <ac:spMkLst>
            <pc:docMk/>
            <pc:sldMk cId="3368043397" sldId="268"/>
            <ac:spMk id="154" creationId="{D73B04F5-DA5E-A8D5-113A-A98EC0FCBEAA}"/>
          </ac:spMkLst>
        </pc:spChg>
        <pc:spChg chg="add mod">
          <ac:chgData name="Abeer Ishal (2128229)" userId="f411cc15-62d4-4411-a4a7-ab9af6ecc237" providerId="ADAL" clId="{F1B43723-FFC3-DC4D-8011-97DF72D9BB35}" dt="2026-03-06T13:15:03.351" v="2077"/>
          <ac:spMkLst>
            <pc:docMk/>
            <pc:sldMk cId="3368043397" sldId="268"/>
            <ac:spMk id="155" creationId="{6C6A10BA-3E01-28E1-1058-F46A79205127}"/>
          </ac:spMkLst>
        </pc:spChg>
        <pc:spChg chg="add mod">
          <ac:chgData name="Abeer Ishal (2128229)" userId="f411cc15-62d4-4411-a4a7-ab9af6ecc237" providerId="ADAL" clId="{F1B43723-FFC3-DC4D-8011-97DF72D9BB35}" dt="2026-03-06T13:15:03.351" v="2077"/>
          <ac:spMkLst>
            <pc:docMk/>
            <pc:sldMk cId="3368043397" sldId="268"/>
            <ac:spMk id="156" creationId="{623610D6-8895-11BA-7C57-434C6AA2C016}"/>
          </ac:spMkLst>
        </pc:spChg>
        <pc:spChg chg="add mod">
          <ac:chgData name="Abeer Ishal (2128229)" userId="f411cc15-62d4-4411-a4a7-ab9af6ecc237" providerId="ADAL" clId="{F1B43723-FFC3-DC4D-8011-97DF72D9BB35}" dt="2026-03-06T13:15:03.351" v="2077"/>
          <ac:spMkLst>
            <pc:docMk/>
            <pc:sldMk cId="3368043397" sldId="268"/>
            <ac:spMk id="157" creationId="{095E396B-2362-7F2A-F1F0-4ABD6B09C29F}"/>
          </ac:spMkLst>
        </pc:spChg>
        <pc:spChg chg="add mod">
          <ac:chgData name="Abeer Ishal (2128229)" userId="f411cc15-62d4-4411-a4a7-ab9af6ecc237" providerId="ADAL" clId="{F1B43723-FFC3-DC4D-8011-97DF72D9BB35}" dt="2026-03-06T13:15:03.351" v="2077"/>
          <ac:spMkLst>
            <pc:docMk/>
            <pc:sldMk cId="3368043397" sldId="268"/>
            <ac:spMk id="158" creationId="{B3780E8F-D234-096B-2E9C-98FF64505697}"/>
          </ac:spMkLst>
        </pc:spChg>
        <pc:spChg chg="add mod">
          <ac:chgData name="Abeer Ishal (2128229)" userId="f411cc15-62d4-4411-a4a7-ab9af6ecc237" providerId="ADAL" clId="{F1B43723-FFC3-DC4D-8011-97DF72D9BB35}" dt="2026-03-06T13:15:03.351" v="2077"/>
          <ac:spMkLst>
            <pc:docMk/>
            <pc:sldMk cId="3368043397" sldId="268"/>
            <ac:spMk id="159" creationId="{C23BE1C1-6DAE-18D1-5930-3D1AFF12129C}"/>
          </ac:spMkLst>
        </pc:spChg>
        <pc:spChg chg="add mod">
          <ac:chgData name="Abeer Ishal (2128229)" userId="f411cc15-62d4-4411-a4a7-ab9af6ecc237" providerId="ADAL" clId="{F1B43723-FFC3-DC4D-8011-97DF72D9BB35}" dt="2026-03-06T13:15:03.351" v="2077"/>
          <ac:spMkLst>
            <pc:docMk/>
            <pc:sldMk cId="3368043397" sldId="268"/>
            <ac:spMk id="160" creationId="{759C1409-AD00-0804-335E-E60A94479CF4}"/>
          </ac:spMkLst>
        </pc:spChg>
        <pc:spChg chg="add mod">
          <ac:chgData name="Abeer Ishal (2128229)" userId="f411cc15-62d4-4411-a4a7-ab9af6ecc237" providerId="ADAL" clId="{F1B43723-FFC3-DC4D-8011-97DF72D9BB35}" dt="2026-03-06T13:15:03.351" v="2077"/>
          <ac:spMkLst>
            <pc:docMk/>
            <pc:sldMk cId="3368043397" sldId="268"/>
            <ac:spMk id="161" creationId="{178A91BA-A860-E508-8027-0C2E0C34D253}"/>
          </ac:spMkLst>
        </pc:spChg>
        <pc:spChg chg="add mod">
          <ac:chgData name="Abeer Ishal (2128229)" userId="f411cc15-62d4-4411-a4a7-ab9af6ecc237" providerId="ADAL" clId="{F1B43723-FFC3-DC4D-8011-97DF72D9BB35}" dt="2026-03-06T13:15:03.351" v="2077"/>
          <ac:spMkLst>
            <pc:docMk/>
            <pc:sldMk cId="3368043397" sldId="268"/>
            <ac:spMk id="162" creationId="{4C023D40-BA09-A9E9-6885-A6D56E78C84E}"/>
          </ac:spMkLst>
        </pc:spChg>
        <pc:spChg chg="add mod">
          <ac:chgData name="Abeer Ishal (2128229)" userId="f411cc15-62d4-4411-a4a7-ab9af6ecc237" providerId="ADAL" clId="{F1B43723-FFC3-DC4D-8011-97DF72D9BB35}" dt="2026-03-06T13:15:03.351" v="2077"/>
          <ac:spMkLst>
            <pc:docMk/>
            <pc:sldMk cId="3368043397" sldId="268"/>
            <ac:spMk id="163" creationId="{463C2D5E-9695-99AB-3F98-493855EE1BAA}"/>
          </ac:spMkLst>
        </pc:spChg>
        <pc:spChg chg="add mod">
          <ac:chgData name="Abeer Ishal (2128229)" userId="f411cc15-62d4-4411-a4a7-ab9af6ecc237" providerId="ADAL" clId="{F1B43723-FFC3-DC4D-8011-97DF72D9BB35}" dt="2026-03-06T13:15:03.351" v="2077"/>
          <ac:spMkLst>
            <pc:docMk/>
            <pc:sldMk cId="3368043397" sldId="268"/>
            <ac:spMk id="164" creationId="{0DC05968-D925-C3D5-0D5B-8AD4FE849AB2}"/>
          </ac:spMkLst>
        </pc:spChg>
        <pc:spChg chg="add mod">
          <ac:chgData name="Abeer Ishal (2128229)" userId="f411cc15-62d4-4411-a4a7-ab9af6ecc237" providerId="ADAL" clId="{F1B43723-FFC3-DC4D-8011-97DF72D9BB35}" dt="2026-03-06T13:15:03.351" v="2077"/>
          <ac:spMkLst>
            <pc:docMk/>
            <pc:sldMk cId="3368043397" sldId="268"/>
            <ac:spMk id="165" creationId="{1A372BEE-958C-B473-6ED5-02E25C000123}"/>
          </ac:spMkLst>
        </pc:spChg>
        <pc:spChg chg="add mod">
          <ac:chgData name="Abeer Ishal (2128229)" userId="f411cc15-62d4-4411-a4a7-ab9af6ecc237" providerId="ADAL" clId="{F1B43723-FFC3-DC4D-8011-97DF72D9BB35}" dt="2026-03-06T13:15:03.351" v="2077"/>
          <ac:spMkLst>
            <pc:docMk/>
            <pc:sldMk cId="3368043397" sldId="268"/>
            <ac:spMk id="166" creationId="{6E7FE346-23A3-3801-A241-213D71489219}"/>
          </ac:spMkLst>
        </pc:spChg>
        <pc:spChg chg="add mod">
          <ac:chgData name="Abeer Ishal (2128229)" userId="f411cc15-62d4-4411-a4a7-ab9af6ecc237" providerId="ADAL" clId="{F1B43723-FFC3-DC4D-8011-97DF72D9BB35}" dt="2026-03-06T13:15:03.351" v="2077"/>
          <ac:spMkLst>
            <pc:docMk/>
            <pc:sldMk cId="3368043397" sldId="268"/>
            <ac:spMk id="167" creationId="{C95CCBE2-38E9-9FFB-5DBF-395163FCFF24}"/>
          </ac:spMkLst>
        </pc:spChg>
        <pc:spChg chg="add mod">
          <ac:chgData name="Abeer Ishal (2128229)" userId="f411cc15-62d4-4411-a4a7-ab9af6ecc237" providerId="ADAL" clId="{F1B43723-FFC3-DC4D-8011-97DF72D9BB35}" dt="2026-03-06T13:15:03.351" v="2077"/>
          <ac:spMkLst>
            <pc:docMk/>
            <pc:sldMk cId="3368043397" sldId="268"/>
            <ac:spMk id="168" creationId="{21BA03EB-D166-5E6D-B086-2D249B4DFAD6}"/>
          </ac:spMkLst>
        </pc:spChg>
        <pc:spChg chg="add mod">
          <ac:chgData name="Abeer Ishal (2128229)" userId="f411cc15-62d4-4411-a4a7-ab9af6ecc237" providerId="ADAL" clId="{F1B43723-FFC3-DC4D-8011-97DF72D9BB35}" dt="2026-03-06T13:15:03.351" v="2077"/>
          <ac:spMkLst>
            <pc:docMk/>
            <pc:sldMk cId="3368043397" sldId="268"/>
            <ac:spMk id="169" creationId="{2DAA22AF-4744-87F2-050C-7110BFCE5B94}"/>
          </ac:spMkLst>
        </pc:spChg>
        <pc:spChg chg="add mod">
          <ac:chgData name="Abeer Ishal (2128229)" userId="f411cc15-62d4-4411-a4a7-ab9af6ecc237" providerId="ADAL" clId="{F1B43723-FFC3-DC4D-8011-97DF72D9BB35}" dt="2026-03-06T13:15:03.351" v="2077"/>
          <ac:spMkLst>
            <pc:docMk/>
            <pc:sldMk cId="3368043397" sldId="268"/>
            <ac:spMk id="170" creationId="{5D135362-8B41-BE84-4D5C-7784D07FB4B1}"/>
          </ac:spMkLst>
        </pc:spChg>
        <pc:spChg chg="add mod">
          <ac:chgData name="Abeer Ishal (2128229)" userId="f411cc15-62d4-4411-a4a7-ab9af6ecc237" providerId="ADAL" clId="{F1B43723-FFC3-DC4D-8011-97DF72D9BB35}" dt="2026-03-06T13:15:03.351" v="2077"/>
          <ac:spMkLst>
            <pc:docMk/>
            <pc:sldMk cId="3368043397" sldId="268"/>
            <ac:spMk id="171" creationId="{34359F8D-D44D-F6B1-0933-7BBBEDDEC164}"/>
          </ac:spMkLst>
        </pc:spChg>
        <pc:spChg chg="add mod">
          <ac:chgData name="Abeer Ishal (2128229)" userId="f411cc15-62d4-4411-a4a7-ab9af6ecc237" providerId="ADAL" clId="{F1B43723-FFC3-DC4D-8011-97DF72D9BB35}" dt="2026-03-06T13:15:03.351" v="2077"/>
          <ac:spMkLst>
            <pc:docMk/>
            <pc:sldMk cId="3368043397" sldId="268"/>
            <ac:spMk id="172" creationId="{CFD1292E-C9F9-B170-A8AE-002B30036FA5}"/>
          </ac:spMkLst>
        </pc:spChg>
        <pc:spChg chg="add mod">
          <ac:chgData name="Abeer Ishal (2128229)" userId="f411cc15-62d4-4411-a4a7-ab9af6ecc237" providerId="ADAL" clId="{F1B43723-FFC3-DC4D-8011-97DF72D9BB35}" dt="2026-03-06T13:15:03.351" v="2077"/>
          <ac:spMkLst>
            <pc:docMk/>
            <pc:sldMk cId="3368043397" sldId="268"/>
            <ac:spMk id="173" creationId="{2FEA3B31-852F-5B07-0130-27C98855F7E0}"/>
          </ac:spMkLst>
        </pc:spChg>
        <pc:spChg chg="add mod">
          <ac:chgData name="Abeer Ishal (2128229)" userId="f411cc15-62d4-4411-a4a7-ab9af6ecc237" providerId="ADAL" clId="{F1B43723-FFC3-DC4D-8011-97DF72D9BB35}" dt="2026-03-06T13:15:03.351" v="2077"/>
          <ac:spMkLst>
            <pc:docMk/>
            <pc:sldMk cId="3368043397" sldId="268"/>
            <ac:spMk id="174" creationId="{031DBC04-CEA2-1A30-C131-37F6869ABA62}"/>
          </ac:spMkLst>
        </pc:spChg>
        <pc:spChg chg="add mod">
          <ac:chgData name="Abeer Ishal (2128229)" userId="f411cc15-62d4-4411-a4a7-ab9af6ecc237" providerId="ADAL" clId="{F1B43723-FFC3-DC4D-8011-97DF72D9BB35}" dt="2026-03-06T13:15:03.351" v="2077"/>
          <ac:spMkLst>
            <pc:docMk/>
            <pc:sldMk cId="3368043397" sldId="268"/>
            <ac:spMk id="175" creationId="{802A9304-F080-697A-1DDC-294D6AD34A10}"/>
          </ac:spMkLst>
        </pc:spChg>
        <pc:spChg chg="add mod">
          <ac:chgData name="Abeer Ishal (2128229)" userId="f411cc15-62d4-4411-a4a7-ab9af6ecc237" providerId="ADAL" clId="{F1B43723-FFC3-DC4D-8011-97DF72D9BB35}" dt="2026-03-06T13:15:03.351" v="2077"/>
          <ac:spMkLst>
            <pc:docMk/>
            <pc:sldMk cId="3368043397" sldId="268"/>
            <ac:spMk id="176" creationId="{E73F5364-AFA4-B8C6-4A56-BC2F8BCBFCB7}"/>
          </ac:spMkLst>
        </pc:spChg>
        <pc:spChg chg="add mod">
          <ac:chgData name="Abeer Ishal (2128229)" userId="f411cc15-62d4-4411-a4a7-ab9af6ecc237" providerId="ADAL" clId="{F1B43723-FFC3-DC4D-8011-97DF72D9BB35}" dt="2026-03-06T13:15:03.351" v="2077"/>
          <ac:spMkLst>
            <pc:docMk/>
            <pc:sldMk cId="3368043397" sldId="268"/>
            <ac:spMk id="177" creationId="{0C108B5C-355F-6BDC-57E8-A0EF14246966}"/>
          </ac:spMkLst>
        </pc:spChg>
        <pc:spChg chg="add mod">
          <ac:chgData name="Abeer Ishal (2128229)" userId="f411cc15-62d4-4411-a4a7-ab9af6ecc237" providerId="ADAL" clId="{F1B43723-FFC3-DC4D-8011-97DF72D9BB35}" dt="2026-03-06T13:15:03.351" v="2077"/>
          <ac:spMkLst>
            <pc:docMk/>
            <pc:sldMk cId="3368043397" sldId="268"/>
            <ac:spMk id="178" creationId="{ECD0374C-7F54-556B-B032-8320A0342799}"/>
          </ac:spMkLst>
        </pc:spChg>
        <pc:spChg chg="add mod">
          <ac:chgData name="Abeer Ishal (2128229)" userId="f411cc15-62d4-4411-a4a7-ab9af6ecc237" providerId="ADAL" clId="{F1B43723-FFC3-DC4D-8011-97DF72D9BB35}" dt="2026-03-06T13:15:03.351" v="2077"/>
          <ac:spMkLst>
            <pc:docMk/>
            <pc:sldMk cId="3368043397" sldId="268"/>
            <ac:spMk id="179" creationId="{8E9904BD-9401-322A-DA05-131F1C79F952}"/>
          </ac:spMkLst>
        </pc:spChg>
        <pc:spChg chg="add mod">
          <ac:chgData name="Abeer Ishal (2128229)" userId="f411cc15-62d4-4411-a4a7-ab9af6ecc237" providerId="ADAL" clId="{F1B43723-FFC3-DC4D-8011-97DF72D9BB35}" dt="2026-03-06T13:15:03.351" v="2077"/>
          <ac:spMkLst>
            <pc:docMk/>
            <pc:sldMk cId="3368043397" sldId="268"/>
            <ac:spMk id="180" creationId="{6760CAD9-ED67-D379-B21B-275039FBD246}"/>
          </ac:spMkLst>
        </pc:spChg>
        <pc:spChg chg="add mod">
          <ac:chgData name="Abeer Ishal (2128229)" userId="f411cc15-62d4-4411-a4a7-ab9af6ecc237" providerId="ADAL" clId="{F1B43723-FFC3-DC4D-8011-97DF72D9BB35}" dt="2026-03-06T13:15:03.351" v="2077"/>
          <ac:spMkLst>
            <pc:docMk/>
            <pc:sldMk cId="3368043397" sldId="268"/>
            <ac:spMk id="181" creationId="{9E66DFDB-ADAF-3FDD-1C0C-D48BAE4C4053}"/>
          </ac:spMkLst>
        </pc:spChg>
        <pc:spChg chg="add mod">
          <ac:chgData name="Abeer Ishal (2128229)" userId="f411cc15-62d4-4411-a4a7-ab9af6ecc237" providerId="ADAL" clId="{F1B43723-FFC3-DC4D-8011-97DF72D9BB35}" dt="2026-03-06T13:15:03.351" v="2077"/>
          <ac:spMkLst>
            <pc:docMk/>
            <pc:sldMk cId="3368043397" sldId="268"/>
            <ac:spMk id="182" creationId="{10971E3A-3B8F-4A3E-C4A9-C3E6DBF4ABA7}"/>
          </ac:spMkLst>
        </pc:spChg>
        <pc:spChg chg="add mod">
          <ac:chgData name="Abeer Ishal (2128229)" userId="f411cc15-62d4-4411-a4a7-ab9af6ecc237" providerId="ADAL" clId="{F1B43723-FFC3-DC4D-8011-97DF72D9BB35}" dt="2026-03-06T13:15:03.351" v="2077"/>
          <ac:spMkLst>
            <pc:docMk/>
            <pc:sldMk cId="3368043397" sldId="268"/>
            <ac:spMk id="183" creationId="{7FEC73FC-9A2C-4824-5EC8-087B085F4DEB}"/>
          </ac:spMkLst>
        </pc:spChg>
        <pc:spChg chg="add mod">
          <ac:chgData name="Abeer Ishal (2128229)" userId="f411cc15-62d4-4411-a4a7-ab9af6ecc237" providerId="ADAL" clId="{F1B43723-FFC3-DC4D-8011-97DF72D9BB35}" dt="2026-03-06T13:15:03.351" v="2077"/>
          <ac:spMkLst>
            <pc:docMk/>
            <pc:sldMk cId="3368043397" sldId="268"/>
            <ac:spMk id="184" creationId="{A48F6EB1-465D-E80A-11A5-C4B1E57C1208}"/>
          </ac:spMkLst>
        </pc:spChg>
        <pc:spChg chg="add mod">
          <ac:chgData name="Abeer Ishal (2128229)" userId="f411cc15-62d4-4411-a4a7-ab9af6ecc237" providerId="ADAL" clId="{F1B43723-FFC3-DC4D-8011-97DF72D9BB35}" dt="2026-03-06T13:15:03.351" v="2077"/>
          <ac:spMkLst>
            <pc:docMk/>
            <pc:sldMk cId="3368043397" sldId="268"/>
            <ac:spMk id="185" creationId="{0CBF7F5E-AEEC-31DA-063B-B19E88934A99}"/>
          </ac:spMkLst>
        </pc:spChg>
        <pc:spChg chg="add mod">
          <ac:chgData name="Abeer Ishal (2128229)" userId="f411cc15-62d4-4411-a4a7-ab9af6ecc237" providerId="ADAL" clId="{F1B43723-FFC3-DC4D-8011-97DF72D9BB35}" dt="2026-03-06T13:15:03.351" v="2077"/>
          <ac:spMkLst>
            <pc:docMk/>
            <pc:sldMk cId="3368043397" sldId="268"/>
            <ac:spMk id="186" creationId="{B8E61E72-42B7-186D-E430-96F27848525F}"/>
          </ac:spMkLst>
        </pc:spChg>
        <pc:spChg chg="add mod">
          <ac:chgData name="Abeer Ishal (2128229)" userId="f411cc15-62d4-4411-a4a7-ab9af6ecc237" providerId="ADAL" clId="{F1B43723-FFC3-DC4D-8011-97DF72D9BB35}" dt="2026-03-06T13:15:03.351" v="2077"/>
          <ac:spMkLst>
            <pc:docMk/>
            <pc:sldMk cId="3368043397" sldId="268"/>
            <ac:spMk id="187" creationId="{B96E82F4-9B23-5D3A-9FBD-AF9A4939ED79}"/>
          </ac:spMkLst>
        </pc:spChg>
        <pc:spChg chg="add mod">
          <ac:chgData name="Abeer Ishal (2128229)" userId="f411cc15-62d4-4411-a4a7-ab9af6ecc237" providerId="ADAL" clId="{F1B43723-FFC3-DC4D-8011-97DF72D9BB35}" dt="2026-03-06T13:15:03.351" v="2077"/>
          <ac:spMkLst>
            <pc:docMk/>
            <pc:sldMk cId="3368043397" sldId="268"/>
            <ac:spMk id="188" creationId="{B810B895-3327-3854-254C-D7F36A287C8B}"/>
          </ac:spMkLst>
        </pc:spChg>
        <pc:spChg chg="add mod">
          <ac:chgData name="Abeer Ishal (2128229)" userId="f411cc15-62d4-4411-a4a7-ab9af6ecc237" providerId="ADAL" clId="{F1B43723-FFC3-DC4D-8011-97DF72D9BB35}" dt="2026-03-06T13:15:03.351" v="2077"/>
          <ac:spMkLst>
            <pc:docMk/>
            <pc:sldMk cId="3368043397" sldId="268"/>
            <ac:spMk id="189" creationId="{CF4C4276-42A4-4479-470C-E90DD48B550A}"/>
          </ac:spMkLst>
        </pc:spChg>
        <pc:spChg chg="add mod">
          <ac:chgData name="Abeer Ishal (2128229)" userId="f411cc15-62d4-4411-a4a7-ab9af6ecc237" providerId="ADAL" clId="{F1B43723-FFC3-DC4D-8011-97DF72D9BB35}" dt="2026-03-06T13:15:03.351" v="2077"/>
          <ac:spMkLst>
            <pc:docMk/>
            <pc:sldMk cId="3368043397" sldId="268"/>
            <ac:spMk id="190" creationId="{0158D951-8650-4299-FB81-F1D1BE24CEA5}"/>
          </ac:spMkLst>
        </pc:spChg>
        <pc:spChg chg="add mod">
          <ac:chgData name="Abeer Ishal (2128229)" userId="f411cc15-62d4-4411-a4a7-ab9af6ecc237" providerId="ADAL" clId="{F1B43723-FFC3-DC4D-8011-97DF72D9BB35}" dt="2026-03-06T13:15:03.351" v="2077"/>
          <ac:spMkLst>
            <pc:docMk/>
            <pc:sldMk cId="3368043397" sldId="268"/>
            <ac:spMk id="191" creationId="{F313BB38-9C44-9C8B-DBA3-F79B3F2EA8BB}"/>
          </ac:spMkLst>
        </pc:spChg>
        <pc:spChg chg="add mod">
          <ac:chgData name="Abeer Ishal (2128229)" userId="f411cc15-62d4-4411-a4a7-ab9af6ecc237" providerId="ADAL" clId="{F1B43723-FFC3-DC4D-8011-97DF72D9BB35}" dt="2026-03-06T13:15:03.351" v="2077"/>
          <ac:spMkLst>
            <pc:docMk/>
            <pc:sldMk cId="3368043397" sldId="268"/>
            <ac:spMk id="192" creationId="{204149D3-3E15-9E0F-00C0-D63A1E06BCF5}"/>
          </ac:spMkLst>
        </pc:spChg>
        <pc:spChg chg="add mod">
          <ac:chgData name="Abeer Ishal (2128229)" userId="f411cc15-62d4-4411-a4a7-ab9af6ecc237" providerId="ADAL" clId="{F1B43723-FFC3-DC4D-8011-97DF72D9BB35}" dt="2026-03-06T13:15:03.351" v="2077"/>
          <ac:spMkLst>
            <pc:docMk/>
            <pc:sldMk cId="3368043397" sldId="268"/>
            <ac:spMk id="193" creationId="{F942DA1B-76AE-7E84-771C-EA3807CA0D10}"/>
          </ac:spMkLst>
        </pc:spChg>
        <pc:spChg chg="add mod">
          <ac:chgData name="Abeer Ishal (2128229)" userId="f411cc15-62d4-4411-a4a7-ab9af6ecc237" providerId="ADAL" clId="{F1B43723-FFC3-DC4D-8011-97DF72D9BB35}" dt="2026-03-06T13:15:03.351" v="2077"/>
          <ac:spMkLst>
            <pc:docMk/>
            <pc:sldMk cId="3368043397" sldId="268"/>
            <ac:spMk id="194" creationId="{E4C608D9-F4B4-DAF7-12B6-27FE96810522}"/>
          </ac:spMkLst>
        </pc:spChg>
        <pc:spChg chg="add mod">
          <ac:chgData name="Abeer Ishal (2128229)" userId="f411cc15-62d4-4411-a4a7-ab9af6ecc237" providerId="ADAL" clId="{F1B43723-FFC3-DC4D-8011-97DF72D9BB35}" dt="2026-03-06T13:15:03.351" v="2077"/>
          <ac:spMkLst>
            <pc:docMk/>
            <pc:sldMk cId="3368043397" sldId="268"/>
            <ac:spMk id="195" creationId="{6D208741-C236-0E68-71E0-00539A8550EB}"/>
          </ac:spMkLst>
        </pc:spChg>
        <pc:spChg chg="add mod">
          <ac:chgData name="Abeer Ishal (2128229)" userId="f411cc15-62d4-4411-a4a7-ab9af6ecc237" providerId="ADAL" clId="{F1B43723-FFC3-DC4D-8011-97DF72D9BB35}" dt="2026-03-06T13:15:03.351" v="2077"/>
          <ac:spMkLst>
            <pc:docMk/>
            <pc:sldMk cId="3368043397" sldId="268"/>
            <ac:spMk id="196" creationId="{F2667D0F-1439-20BC-5623-3A98A9928E36}"/>
          </ac:spMkLst>
        </pc:spChg>
        <pc:spChg chg="add mod">
          <ac:chgData name="Abeer Ishal (2128229)" userId="f411cc15-62d4-4411-a4a7-ab9af6ecc237" providerId="ADAL" clId="{F1B43723-FFC3-DC4D-8011-97DF72D9BB35}" dt="2026-03-06T13:15:03.351" v="2077"/>
          <ac:spMkLst>
            <pc:docMk/>
            <pc:sldMk cId="3368043397" sldId="268"/>
            <ac:spMk id="197" creationId="{BE8ADFFC-668E-B1AC-85B7-7E92CD809C63}"/>
          </ac:spMkLst>
        </pc:spChg>
        <pc:spChg chg="add mod">
          <ac:chgData name="Abeer Ishal (2128229)" userId="f411cc15-62d4-4411-a4a7-ab9af6ecc237" providerId="ADAL" clId="{F1B43723-FFC3-DC4D-8011-97DF72D9BB35}" dt="2026-03-06T13:15:03.351" v="2077"/>
          <ac:spMkLst>
            <pc:docMk/>
            <pc:sldMk cId="3368043397" sldId="268"/>
            <ac:spMk id="198" creationId="{D740E147-C237-D101-9B99-95011B7D18A3}"/>
          </ac:spMkLst>
        </pc:spChg>
        <pc:spChg chg="add mod">
          <ac:chgData name="Abeer Ishal (2128229)" userId="f411cc15-62d4-4411-a4a7-ab9af6ecc237" providerId="ADAL" clId="{F1B43723-FFC3-DC4D-8011-97DF72D9BB35}" dt="2026-03-06T13:15:03.351" v="2077"/>
          <ac:spMkLst>
            <pc:docMk/>
            <pc:sldMk cId="3368043397" sldId="268"/>
            <ac:spMk id="199" creationId="{F6D9DEF7-E368-7BB9-356E-EA892F27E529}"/>
          </ac:spMkLst>
        </pc:spChg>
        <pc:spChg chg="add mod">
          <ac:chgData name="Abeer Ishal (2128229)" userId="f411cc15-62d4-4411-a4a7-ab9af6ecc237" providerId="ADAL" clId="{F1B43723-FFC3-DC4D-8011-97DF72D9BB35}" dt="2026-03-06T13:15:03.351" v="2077"/>
          <ac:spMkLst>
            <pc:docMk/>
            <pc:sldMk cId="3368043397" sldId="268"/>
            <ac:spMk id="200" creationId="{4A6A257B-1226-AC00-B1E5-0FCB1D69E273}"/>
          </ac:spMkLst>
        </pc:spChg>
        <pc:spChg chg="add mod">
          <ac:chgData name="Abeer Ishal (2128229)" userId="f411cc15-62d4-4411-a4a7-ab9af6ecc237" providerId="ADAL" clId="{F1B43723-FFC3-DC4D-8011-97DF72D9BB35}" dt="2026-03-06T13:15:03.351" v="2077"/>
          <ac:spMkLst>
            <pc:docMk/>
            <pc:sldMk cId="3368043397" sldId="268"/>
            <ac:spMk id="201" creationId="{FBE41A1B-A1F6-7147-CD6D-213FFDDB961A}"/>
          </ac:spMkLst>
        </pc:spChg>
        <pc:spChg chg="add mod">
          <ac:chgData name="Abeer Ishal (2128229)" userId="f411cc15-62d4-4411-a4a7-ab9af6ecc237" providerId="ADAL" clId="{F1B43723-FFC3-DC4D-8011-97DF72D9BB35}" dt="2026-03-06T13:15:03.351" v="2077"/>
          <ac:spMkLst>
            <pc:docMk/>
            <pc:sldMk cId="3368043397" sldId="268"/>
            <ac:spMk id="202" creationId="{83CA326B-9FF8-B223-AAD4-76020B962AA9}"/>
          </ac:spMkLst>
        </pc:spChg>
        <pc:spChg chg="add mod">
          <ac:chgData name="Abeer Ishal (2128229)" userId="f411cc15-62d4-4411-a4a7-ab9af6ecc237" providerId="ADAL" clId="{F1B43723-FFC3-DC4D-8011-97DF72D9BB35}" dt="2026-03-06T13:15:03.351" v="2077"/>
          <ac:spMkLst>
            <pc:docMk/>
            <pc:sldMk cId="3368043397" sldId="268"/>
            <ac:spMk id="203" creationId="{13F88AA8-8059-CD79-EB21-D3B4949BADC2}"/>
          </ac:spMkLst>
        </pc:spChg>
        <pc:spChg chg="add mod">
          <ac:chgData name="Abeer Ishal (2128229)" userId="f411cc15-62d4-4411-a4a7-ab9af6ecc237" providerId="ADAL" clId="{F1B43723-FFC3-DC4D-8011-97DF72D9BB35}" dt="2026-03-06T13:15:03.351" v="2077"/>
          <ac:spMkLst>
            <pc:docMk/>
            <pc:sldMk cId="3368043397" sldId="268"/>
            <ac:spMk id="204" creationId="{E8AD3AB7-FDD7-B989-9149-B049FBA1D213}"/>
          </ac:spMkLst>
        </pc:spChg>
        <pc:spChg chg="add mod">
          <ac:chgData name="Abeer Ishal (2128229)" userId="f411cc15-62d4-4411-a4a7-ab9af6ecc237" providerId="ADAL" clId="{F1B43723-FFC3-DC4D-8011-97DF72D9BB35}" dt="2026-03-06T13:15:03.351" v="2077"/>
          <ac:spMkLst>
            <pc:docMk/>
            <pc:sldMk cId="3368043397" sldId="268"/>
            <ac:spMk id="205" creationId="{C566DC5B-A155-D572-D8B3-212A60C58D9E}"/>
          </ac:spMkLst>
        </pc:spChg>
        <pc:spChg chg="add mod">
          <ac:chgData name="Abeer Ishal (2128229)" userId="f411cc15-62d4-4411-a4a7-ab9af6ecc237" providerId="ADAL" clId="{F1B43723-FFC3-DC4D-8011-97DF72D9BB35}" dt="2026-03-06T13:15:03.351" v="2077"/>
          <ac:spMkLst>
            <pc:docMk/>
            <pc:sldMk cId="3368043397" sldId="268"/>
            <ac:spMk id="206" creationId="{56EF2A2B-2114-66EB-44FA-57C0BA141A6F}"/>
          </ac:spMkLst>
        </pc:spChg>
        <pc:spChg chg="add mod">
          <ac:chgData name="Abeer Ishal (2128229)" userId="f411cc15-62d4-4411-a4a7-ab9af6ecc237" providerId="ADAL" clId="{F1B43723-FFC3-DC4D-8011-97DF72D9BB35}" dt="2026-03-06T13:15:03.351" v="2077"/>
          <ac:spMkLst>
            <pc:docMk/>
            <pc:sldMk cId="3368043397" sldId="268"/>
            <ac:spMk id="207" creationId="{0CB6A5A3-CF4B-1317-B23F-36DAA70D39C7}"/>
          </ac:spMkLst>
        </pc:spChg>
        <pc:spChg chg="add mod">
          <ac:chgData name="Abeer Ishal (2128229)" userId="f411cc15-62d4-4411-a4a7-ab9af6ecc237" providerId="ADAL" clId="{F1B43723-FFC3-DC4D-8011-97DF72D9BB35}" dt="2026-03-06T13:15:03.351" v="2077"/>
          <ac:spMkLst>
            <pc:docMk/>
            <pc:sldMk cId="3368043397" sldId="268"/>
            <ac:spMk id="208" creationId="{A0C5A7E6-983F-650E-56B7-C4ADBC28BF89}"/>
          </ac:spMkLst>
        </pc:spChg>
        <pc:spChg chg="add mod">
          <ac:chgData name="Abeer Ishal (2128229)" userId="f411cc15-62d4-4411-a4a7-ab9af6ecc237" providerId="ADAL" clId="{F1B43723-FFC3-DC4D-8011-97DF72D9BB35}" dt="2026-03-06T13:15:03.351" v="2077"/>
          <ac:spMkLst>
            <pc:docMk/>
            <pc:sldMk cId="3368043397" sldId="268"/>
            <ac:spMk id="209" creationId="{C91A0E68-35A3-C71A-73A4-CD878C2A0F92}"/>
          </ac:spMkLst>
        </pc:spChg>
        <pc:spChg chg="add mod">
          <ac:chgData name="Abeer Ishal (2128229)" userId="f411cc15-62d4-4411-a4a7-ab9af6ecc237" providerId="ADAL" clId="{F1B43723-FFC3-DC4D-8011-97DF72D9BB35}" dt="2026-03-06T13:15:03.351" v="2077"/>
          <ac:spMkLst>
            <pc:docMk/>
            <pc:sldMk cId="3368043397" sldId="268"/>
            <ac:spMk id="210" creationId="{2CE4E62B-8F53-1F20-08D1-F1C46B99D3EF}"/>
          </ac:spMkLst>
        </pc:spChg>
        <pc:spChg chg="add mod">
          <ac:chgData name="Abeer Ishal (2128229)" userId="f411cc15-62d4-4411-a4a7-ab9af6ecc237" providerId="ADAL" clId="{F1B43723-FFC3-DC4D-8011-97DF72D9BB35}" dt="2026-03-06T13:15:03.351" v="2077"/>
          <ac:spMkLst>
            <pc:docMk/>
            <pc:sldMk cId="3368043397" sldId="268"/>
            <ac:spMk id="211" creationId="{A3C51F86-7333-23F2-15D1-086F0658BA60}"/>
          </ac:spMkLst>
        </pc:spChg>
        <pc:spChg chg="add mod">
          <ac:chgData name="Abeer Ishal (2128229)" userId="f411cc15-62d4-4411-a4a7-ab9af6ecc237" providerId="ADAL" clId="{F1B43723-FFC3-DC4D-8011-97DF72D9BB35}" dt="2026-03-06T13:15:03.351" v="2077"/>
          <ac:spMkLst>
            <pc:docMk/>
            <pc:sldMk cId="3368043397" sldId="268"/>
            <ac:spMk id="212" creationId="{FD884EE7-E668-575F-BAA5-DFA3251499CD}"/>
          </ac:spMkLst>
        </pc:spChg>
        <pc:spChg chg="add mod">
          <ac:chgData name="Abeer Ishal (2128229)" userId="f411cc15-62d4-4411-a4a7-ab9af6ecc237" providerId="ADAL" clId="{F1B43723-FFC3-DC4D-8011-97DF72D9BB35}" dt="2026-03-06T13:15:03.351" v="2077"/>
          <ac:spMkLst>
            <pc:docMk/>
            <pc:sldMk cId="3368043397" sldId="268"/>
            <ac:spMk id="213" creationId="{46B2C887-982C-68EC-B6C8-A9F455716E08}"/>
          </ac:spMkLst>
        </pc:spChg>
        <pc:spChg chg="add mod">
          <ac:chgData name="Abeer Ishal (2128229)" userId="f411cc15-62d4-4411-a4a7-ab9af6ecc237" providerId="ADAL" clId="{F1B43723-FFC3-DC4D-8011-97DF72D9BB35}" dt="2026-03-06T13:15:03.351" v="2077"/>
          <ac:spMkLst>
            <pc:docMk/>
            <pc:sldMk cId="3368043397" sldId="268"/>
            <ac:spMk id="214" creationId="{3ABFBB29-6822-9320-5782-F2220EF48B70}"/>
          </ac:spMkLst>
        </pc:spChg>
        <pc:spChg chg="add mod">
          <ac:chgData name="Abeer Ishal (2128229)" userId="f411cc15-62d4-4411-a4a7-ab9af6ecc237" providerId="ADAL" clId="{F1B43723-FFC3-DC4D-8011-97DF72D9BB35}" dt="2026-03-06T13:15:03.351" v="2077"/>
          <ac:spMkLst>
            <pc:docMk/>
            <pc:sldMk cId="3368043397" sldId="268"/>
            <ac:spMk id="215" creationId="{99A2D541-85ED-1144-C1A0-24AB28E17727}"/>
          </ac:spMkLst>
        </pc:spChg>
        <pc:spChg chg="add mod">
          <ac:chgData name="Abeer Ishal (2128229)" userId="f411cc15-62d4-4411-a4a7-ab9af6ecc237" providerId="ADAL" clId="{F1B43723-FFC3-DC4D-8011-97DF72D9BB35}" dt="2026-03-06T13:15:03.351" v="2077"/>
          <ac:spMkLst>
            <pc:docMk/>
            <pc:sldMk cId="3368043397" sldId="268"/>
            <ac:spMk id="216" creationId="{BBBD3DE5-802E-0DEF-9576-68539AA2CC27}"/>
          </ac:spMkLst>
        </pc:spChg>
        <pc:spChg chg="add mod">
          <ac:chgData name="Abeer Ishal (2128229)" userId="f411cc15-62d4-4411-a4a7-ab9af6ecc237" providerId="ADAL" clId="{F1B43723-FFC3-DC4D-8011-97DF72D9BB35}" dt="2026-03-06T13:15:03.351" v="2077"/>
          <ac:spMkLst>
            <pc:docMk/>
            <pc:sldMk cId="3368043397" sldId="268"/>
            <ac:spMk id="217" creationId="{2A37752E-2F4A-E548-54C4-67FAF32A31D7}"/>
          </ac:spMkLst>
        </pc:spChg>
        <pc:spChg chg="add mod">
          <ac:chgData name="Abeer Ishal (2128229)" userId="f411cc15-62d4-4411-a4a7-ab9af6ecc237" providerId="ADAL" clId="{F1B43723-FFC3-DC4D-8011-97DF72D9BB35}" dt="2026-03-06T13:15:03.351" v="2077"/>
          <ac:spMkLst>
            <pc:docMk/>
            <pc:sldMk cId="3368043397" sldId="268"/>
            <ac:spMk id="218" creationId="{0E99983C-7019-C4D9-5651-9A5A1575A958}"/>
          </ac:spMkLst>
        </pc:spChg>
        <pc:spChg chg="add mod">
          <ac:chgData name="Abeer Ishal (2128229)" userId="f411cc15-62d4-4411-a4a7-ab9af6ecc237" providerId="ADAL" clId="{F1B43723-FFC3-DC4D-8011-97DF72D9BB35}" dt="2026-03-06T13:15:03.351" v="2077"/>
          <ac:spMkLst>
            <pc:docMk/>
            <pc:sldMk cId="3368043397" sldId="268"/>
            <ac:spMk id="219" creationId="{949C3E05-9A34-FE5E-23B7-1E7F84B98EAA}"/>
          </ac:spMkLst>
        </pc:spChg>
        <pc:spChg chg="add mod">
          <ac:chgData name="Abeer Ishal (2128229)" userId="f411cc15-62d4-4411-a4a7-ab9af6ecc237" providerId="ADAL" clId="{F1B43723-FFC3-DC4D-8011-97DF72D9BB35}" dt="2026-03-06T13:15:03.351" v="2077"/>
          <ac:spMkLst>
            <pc:docMk/>
            <pc:sldMk cId="3368043397" sldId="268"/>
            <ac:spMk id="220" creationId="{BB78DD46-859B-D24D-0980-125C32F9541E}"/>
          </ac:spMkLst>
        </pc:spChg>
        <pc:spChg chg="add mod">
          <ac:chgData name="Abeer Ishal (2128229)" userId="f411cc15-62d4-4411-a4a7-ab9af6ecc237" providerId="ADAL" clId="{F1B43723-FFC3-DC4D-8011-97DF72D9BB35}" dt="2026-03-06T13:15:03.351" v="2077"/>
          <ac:spMkLst>
            <pc:docMk/>
            <pc:sldMk cId="3368043397" sldId="268"/>
            <ac:spMk id="221" creationId="{187AA37B-BECC-4FAA-27DF-D7A103DA7344}"/>
          </ac:spMkLst>
        </pc:spChg>
        <pc:spChg chg="add mod">
          <ac:chgData name="Abeer Ishal (2128229)" userId="f411cc15-62d4-4411-a4a7-ab9af6ecc237" providerId="ADAL" clId="{F1B43723-FFC3-DC4D-8011-97DF72D9BB35}" dt="2026-03-06T13:15:03.351" v="2077"/>
          <ac:spMkLst>
            <pc:docMk/>
            <pc:sldMk cId="3368043397" sldId="268"/>
            <ac:spMk id="222" creationId="{9DAFC6CC-A300-3383-680D-DA6EBB0DD77F}"/>
          </ac:spMkLst>
        </pc:spChg>
        <pc:spChg chg="add mod">
          <ac:chgData name="Abeer Ishal (2128229)" userId="f411cc15-62d4-4411-a4a7-ab9af6ecc237" providerId="ADAL" clId="{F1B43723-FFC3-DC4D-8011-97DF72D9BB35}" dt="2026-03-06T13:15:03.351" v="2077"/>
          <ac:spMkLst>
            <pc:docMk/>
            <pc:sldMk cId="3368043397" sldId="268"/>
            <ac:spMk id="223" creationId="{506682EB-BC53-ADF6-2DE8-C19ED92F8484}"/>
          </ac:spMkLst>
        </pc:spChg>
        <pc:spChg chg="add mod">
          <ac:chgData name="Abeer Ishal (2128229)" userId="f411cc15-62d4-4411-a4a7-ab9af6ecc237" providerId="ADAL" clId="{F1B43723-FFC3-DC4D-8011-97DF72D9BB35}" dt="2026-03-06T13:15:03.351" v="2077"/>
          <ac:spMkLst>
            <pc:docMk/>
            <pc:sldMk cId="3368043397" sldId="268"/>
            <ac:spMk id="224" creationId="{CA30B7EB-D016-08C9-49F7-BF76C6EEAB3D}"/>
          </ac:spMkLst>
        </pc:spChg>
        <pc:spChg chg="add mod">
          <ac:chgData name="Abeer Ishal (2128229)" userId="f411cc15-62d4-4411-a4a7-ab9af6ecc237" providerId="ADAL" clId="{F1B43723-FFC3-DC4D-8011-97DF72D9BB35}" dt="2026-03-06T13:15:03.351" v="2077"/>
          <ac:spMkLst>
            <pc:docMk/>
            <pc:sldMk cId="3368043397" sldId="268"/>
            <ac:spMk id="225" creationId="{9B05DD22-E84F-6E12-D33E-D8843516ED6D}"/>
          </ac:spMkLst>
        </pc:spChg>
        <pc:spChg chg="add mod">
          <ac:chgData name="Abeer Ishal (2128229)" userId="f411cc15-62d4-4411-a4a7-ab9af6ecc237" providerId="ADAL" clId="{F1B43723-FFC3-DC4D-8011-97DF72D9BB35}" dt="2026-03-06T13:15:03.351" v="2077"/>
          <ac:spMkLst>
            <pc:docMk/>
            <pc:sldMk cId="3368043397" sldId="268"/>
            <ac:spMk id="226" creationId="{27B9512D-88DA-1706-B51C-BC4CD99D32B7}"/>
          </ac:spMkLst>
        </pc:spChg>
        <pc:spChg chg="add mod">
          <ac:chgData name="Abeer Ishal (2128229)" userId="f411cc15-62d4-4411-a4a7-ab9af6ecc237" providerId="ADAL" clId="{F1B43723-FFC3-DC4D-8011-97DF72D9BB35}" dt="2026-03-06T13:15:03.351" v="2077"/>
          <ac:spMkLst>
            <pc:docMk/>
            <pc:sldMk cId="3368043397" sldId="268"/>
            <ac:spMk id="227" creationId="{EC986B04-05B9-F697-DC57-F41418462227}"/>
          </ac:spMkLst>
        </pc:spChg>
        <pc:spChg chg="add mod">
          <ac:chgData name="Abeer Ishal (2128229)" userId="f411cc15-62d4-4411-a4a7-ab9af6ecc237" providerId="ADAL" clId="{F1B43723-FFC3-DC4D-8011-97DF72D9BB35}" dt="2026-03-06T13:15:03.351" v="2077"/>
          <ac:spMkLst>
            <pc:docMk/>
            <pc:sldMk cId="3368043397" sldId="268"/>
            <ac:spMk id="228" creationId="{A3AFB8E7-0A5B-D7AB-F0BF-F9807E44CEAB}"/>
          </ac:spMkLst>
        </pc:spChg>
        <pc:spChg chg="add mod">
          <ac:chgData name="Abeer Ishal (2128229)" userId="f411cc15-62d4-4411-a4a7-ab9af6ecc237" providerId="ADAL" clId="{F1B43723-FFC3-DC4D-8011-97DF72D9BB35}" dt="2026-03-06T13:15:03.351" v="2077"/>
          <ac:spMkLst>
            <pc:docMk/>
            <pc:sldMk cId="3368043397" sldId="268"/>
            <ac:spMk id="229" creationId="{966B9F7C-0523-24C0-BCE5-7254E381AAA5}"/>
          </ac:spMkLst>
        </pc:spChg>
        <pc:spChg chg="add mod">
          <ac:chgData name="Abeer Ishal (2128229)" userId="f411cc15-62d4-4411-a4a7-ab9af6ecc237" providerId="ADAL" clId="{F1B43723-FFC3-DC4D-8011-97DF72D9BB35}" dt="2026-03-06T13:15:03.351" v="2077"/>
          <ac:spMkLst>
            <pc:docMk/>
            <pc:sldMk cId="3368043397" sldId="268"/>
            <ac:spMk id="230" creationId="{A59FD11E-FCBF-BE6A-1B33-E7D535BC2C1D}"/>
          </ac:spMkLst>
        </pc:spChg>
        <pc:spChg chg="add mod">
          <ac:chgData name="Abeer Ishal (2128229)" userId="f411cc15-62d4-4411-a4a7-ab9af6ecc237" providerId="ADAL" clId="{F1B43723-FFC3-DC4D-8011-97DF72D9BB35}" dt="2026-03-06T13:15:03.351" v="2077"/>
          <ac:spMkLst>
            <pc:docMk/>
            <pc:sldMk cId="3368043397" sldId="268"/>
            <ac:spMk id="231" creationId="{DBE890E5-1456-1405-ABF1-7FA89E26C89D}"/>
          </ac:spMkLst>
        </pc:spChg>
        <pc:spChg chg="add mod">
          <ac:chgData name="Abeer Ishal (2128229)" userId="f411cc15-62d4-4411-a4a7-ab9af6ecc237" providerId="ADAL" clId="{F1B43723-FFC3-DC4D-8011-97DF72D9BB35}" dt="2026-03-06T13:15:03.351" v="2077"/>
          <ac:spMkLst>
            <pc:docMk/>
            <pc:sldMk cId="3368043397" sldId="268"/>
            <ac:spMk id="232" creationId="{F4FE85B1-BB7C-B909-67C6-DABC9786A25E}"/>
          </ac:spMkLst>
        </pc:spChg>
        <pc:spChg chg="add mod">
          <ac:chgData name="Abeer Ishal (2128229)" userId="f411cc15-62d4-4411-a4a7-ab9af6ecc237" providerId="ADAL" clId="{F1B43723-FFC3-DC4D-8011-97DF72D9BB35}" dt="2026-03-06T13:15:03.351" v="2077"/>
          <ac:spMkLst>
            <pc:docMk/>
            <pc:sldMk cId="3368043397" sldId="268"/>
            <ac:spMk id="233" creationId="{B7AE70D1-0AC6-9CC4-0D43-9CF9F427449A}"/>
          </ac:spMkLst>
        </pc:spChg>
        <pc:spChg chg="add mod">
          <ac:chgData name="Abeer Ishal (2128229)" userId="f411cc15-62d4-4411-a4a7-ab9af6ecc237" providerId="ADAL" clId="{F1B43723-FFC3-DC4D-8011-97DF72D9BB35}" dt="2026-03-06T13:15:03.351" v="2077"/>
          <ac:spMkLst>
            <pc:docMk/>
            <pc:sldMk cId="3368043397" sldId="268"/>
            <ac:spMk id="234" creationId="{610627FA-8D46-E087-9C42-796E2297FF2B}"/>
          </ac:spMkLst>
        </pc:spChg>
        <pc:spChg chg="add mod">
          <ac:chgData name="Abeer Ishal (2128229)" userId="f411cc15-62d4-4411-a4a7-ab9af6ecc237" providerId="ADAL" clId="{F1B43723-FFC3-DC4D-8011-97DF72D9BB35}" dt="2026-03-06T13:15:03.351" v="2077"/>
          <ac:spMkLst>
            <pc:docMk/>
            <pc:sldMk cId="3368043397" sldId="268"/>
            <ac:spMk id="235" creationId="{A0448CB7-93A7-86E0-AE06-AB4B70DDD501}"/>
          </ac:spMkLst>
        </pc:spChg>
        <pc:spChg chg="add mod">
          <ac:chgData name="Abeer Ishal (2128229)" userId="f411cc15-62d4-4411-a4a7-ab9af6ecc237" providerId="ADAL" clId="{F1B43723-FFC3-DC4D-8011-97DF72D9BB35}" dt="2026-03-06T13:15:03.351" v="2077"/>
          <ac:spMkLst>
            <pc:docMk/>
            <pc:sldMk cId="3368043397" sldId="268"/>
            <ac:spMk id="236" creationId="{C36B3A8E-CBDA-A9D1-8FE4-B0D2AE8C241C}"/>
          </ac:spMkLst>
        </pc:spChg>
        <pc:spChg chg="add mod">
          <ac:chgData name="Abeer Ishal (2128229)" userId="f411cc15-62d4-4411-a4a7-ab9af6ecc237" providerId="ADAL" clId="{F1B43723-FFC3-DC4D-8011-97DF72D9BB35}" dt="2026-03-06T13:15:03.351" v="2077"/>
          <ac:spMkLst>
            <pc:docMk/>
            <pc:sldMk cId="3368043397" sldId="268"/>
            <ac:spMk id="237" creationId="{9D62DB56-EF7F-4F4A-F577-EB2B61444238}"/>
          </ac:spMkLst>
        </pc:spChg>
        <pc:spChg chg="add mod">
          <ac:chgData name="Abeer Ishal (2128229)" userId="f411cc15-62d4-4411-a4a7-ab9af6ecc237" providerId="ADAL" clId="{F1B43723-FFC3-DC4D-8011-97DF72D9BB35}" dt="2026-03-06T13:15:03.351" v="2077"/>
          <ac:spMkLst>
            <pc:docMk/>
            <pc:sldMk cId="3368043397" sldId="268"/>
            <ac:spMk id="238" creationId="{136E6E20-379E-4CC5-4321-9D922AE0DFB0}"/>
          </ac:spMkLst>
        </pc:spChg>
        <pc:spChg chg="add del mod">
          <ac:chgData name="Abeer Ishal (2128229)" userId="f411cc15-62d4-4411-a4a7-ab9af6ecc237" providerId="ADAL" clId="{F1B43723-FFC3-DC4D-8011-97DF72D9BB35}" dt="2026-03-06T13:20:43.832" v="2115" actId="478"/>
          <ac:spMkLst>
            <pc:docMk/>
            <pc:sldMk cId="3368043397" sldId="268"/>
            <ac:spMk id="240" creationId="{9EA2940E-342C-DB31-4856-A14BF230D317}"/>
          </ac:spMkLst>
        </pc:spChg>
        <pc:spChg chg="add del mod">
          <ac:chgData name="Abeer Ishal (2128229)" userId="f411cc15-62d4-4411-a4a7-ab9af6ecc237" providerId="ADAL" clId="{F1B43723-FFC3-DC4D-8011-97DF72D9BB35}" dt="2026-03-07T17:21:58.783" v="2266" actId="478"/>
          <ac:spMkLst>
            <pc:docMk/>
            <pc:sldMk cId="3368043397" sldId="268"/>
            <ac:spMk id="242" creationId="{E28270B2-1A27-E078-3AC9-F478D5AA3B44}"/>
          </ac:spMkLst>
        </pc:spChg>
        <pc:spChg chg="add mod">
          <ac:chgData name="Abeer Ishal (2128229)" userId="f411cc15-62d4-4411-a4a7-ab9af6ecc237" providerId="ADAL" clId="{F1B43723-FFC3-DC4D-8011-97DF72D9BB35}" dt="2026-03-10T15:04:49.517" v="4643" actId="1076"/>
          <ac:spMkLst>
            <pc:docMk/>
            <pc:sldMk cId="3368043397" sldId="268"/>
            <ac:spMk id="243" creationId="{7B5D9D3B-0118-D0E7-7E01-133FB15CB55D}"/>
          </ac:spMkLst>
        </pc:spChg>
        <pc:spChg chg="add mod">
          <ac:chgData name="Abeer Ishal (2128229)" userId="f411cc15-62d4-4411-a4a7-ab9af6ecc237" providerId="ADAL" clId="{F1B43723-FFC3-DC4D-8011-97DF72D9BB35}" dt="2026-03-08T17:28:48.398" v="3389" actId="1076"/>
          <ac:spMkLst>
            <pc:docMk/>
            <pc:sldMk cId="3368043397" sldId="268"/>
            <ac:spMk id="244" creationId="{BBA80AD7-1075-1890-5D4E-5F11193142D3}"/>
          </ac:spMkLst>
        </pc:spChg>
        <pc:spChg chg="add mod">
          <ac:chgData name="Abeer Ishal (2128229)" userId="f411cc15-62d4-4411-a4a7-ab9af6ecc237" providerId="ADAL" clId="{F1B43723-FFC3-DC4D-8011-97DF72D9BB35}" dt="2026-03-10T15:06:01.019" v="4651" actId="14100"/>
          <ac:spMkLst>
            <pc:docMk/>
            <pc:sldMk cId="3368043397" sldId="268"/>
            <ac:spMk id="245" creationId="{96C99CCF-27D1-D3D0-5329-A9BD33963538}"/>
          </ac:spMkLst>
        </pc:spChg>
        <pc:spChg chg="add mod">
          <ac:chgData name="Abeer Ishal (2128229)" userId="f411cc15-62d4-4411-a4a7-ab9af6ecc237" providerId="ADAL" clId="{F1B43723-FFC3-DC4D-8011-97DF72D9BB35}" dt="2026-03-10T23:21:46.021" v="5549" actId="1076"/>
          <ac:spMkLst>
            <pc:docMk/>
            <pc:sldMk cId="3368043397" sldId="268"/>
            <ac:spMk id="246" creationId="{5902055F-60E6-5C6E-B895-C86C3A5AD6BF}"/>
          </ac:spMkLst>
        </pc:spChg>
        <pc:graphicFrameChg chg="add mod">
          <ac:chgData name="Abeer Ishal (2128229)" userId="f411cc15-62d4-4411-a4a7-ab9af6ecc237" providerId="ADAL" clId="{F1B43723-FFC3-DC4D-8011-97DF72D9BB35}" dt="2026-03-06T13:14:53.409" v="2076"/>
          <ac:graphicFrameMkLst>
            <pc:docMk/>
            <pc:sldMk cId="3368043397" sldId="268"/>
            <ac:graphicFrameMk id="9" creationId="{5BF620FF-5121-E596-3593-E3F5F6D3324F}"/>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0" creationId="{537FB690-61B8-16D7-BA87-41952AD87690}"/>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2" creationId="{0D0FBA47-FF6E-E2FA-9A9B-762CC36A5DA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3" creationId="{B447B4E2-BB54-3A58-51B5-7383E1CDFE53}"/>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4" creationId="{A894573F-0443-C1E8-7411-31664375EA1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5" creationId="{D0145A18-E82B-552A-EE2D-BB1892C8FC8D}"/>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6" creationId="{83A054F0-6B22-F2BA-8D8D-3AD39FA739DB}"/>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7" creationId="{4D92FB4B-75AF-57CF-1E9C-907706477DCC}"/>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8" creationId="{F7C9DFF9-90E4-0A78-6880-5A60F879A073}"/>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19" creationId="{635055FC-9217-4479-01E8-2EA311AD9BCE}"/>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0" creationId="{5D93AEC0-8E35-DA30-F76E-04822CAAD8E7}"/>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1" creationId="{F3827FD9-228E-7C6D-FADD-A21EDB061475}"/>
          </ac:graphicFrameMkLst>
        </pc:graphicFrameChg>
        <pc:graphicFrameChg chg="add mod">
          <ac:chgData name="Abeer Ishal (2128229)" userId="f411cc15-62d4-4411-a4a7-ab9af6ecc237" providerId="ADAL" clId="{F1B43723-FFC3-DC4D-8011-97DF72D9BB35}" dt="2026-03-06T13:14:53.409" v="2076"/>
          <ac:graphicFrameMkLst>
            <pc:docMk/>
            <pc:sldMk cId="3368043397" sldId="268"/>
            <ac:graphicFrameMk id="22" creationId="{749EF7F6-10C6-5ED7-BA18-C47F7313C45A}"/>
          </ac:graphicFrameMkLst>
        </pc:graphicFrameChg>
        <pc:graphicFrameChg chg="add mod modGraphic">
          <ac:chgData name="Abeer Ishal (2128229)" userId="f411cc15-62d4-4411-a4a7-ab9af6ecc237" providerId="ADAL" clId="{F1B43723-FFC3-DC4D-8011-97DF72D9BB35}" dt="2026-03-11T07:06:36.613" v="6256" actId="207"/>
          <ac:graphicFrameMkLst>
            <pc:docMk/>
            <pc:sldMk cId="3368043397" sldId="268"/>
            <ac:graphicFrameMk id="239" creationId="{FCC8AA86-1B4D-6264-BF2A-B0D690FFA8B6}"/>
          </ac:graphicFrameMkLst>
        </pc:graphicFrameChg>
        <pc:picChg chg="add mod">
          <ac:chgData name="Abeer Ishal (2128229)" userId="f411cc15-62d4-4411-a4a7-ab9af6ecc237" providerId="ADAL" clId="{F1B43723-FFC3-DC4D-8011-97DF72D9BB35}" dt="2026-03-10T15:05:51.737" v="4650" actId="1076"/>
          <ac:picMkLst>
            <pc:docMk/>
            <pc:sldMk cId="3368043397" sldId="268"/>
            <ac:picMk id="6" creationId="{0408287B-0136-AA1C-0356-B4012A054851}"/>
          </ac:picMkLst>
        </pc:picChg>
      </pc:sldChg>
      <pc:sldChg chg="addSp delSp modSp new mod setBg modAnim setClrOvrMap">
        <pc:chgData name="Abeer Ishal (2128229)" userId="f411cc15-62d4-4411-a4a7-ab9af6ecc237" providerId="ADAL" clId="{F1B43723-FFC3-DC4D-8011-97DF72D9BB35}" dt="2026-03-11T07:07:58.342" v="6257" actId="207"/>
        <pc:sldMkLst>
          <pc:docMk/>
          <pc:sldMk cId="796885539" sldId="269"/>
        </pc:sldMkLst>
        <pc:spChg chg="del">
          <ac:chgData name="Abeer Ishal (2128229)" userId="f411cc15-62d4-4411-a4a7-ab9af6ecc237" providerId="ADAL" clId="{F1B43723-FFC3-DC4D-8011-97DF72D9BB35}" dt="2026-03-08T16:50:03.822" v="3144" actId="478"/>
          <ac:spMkLst>
            <pc:docMk/>
            <pc:sldMk cId="796885539" sldId="269"/>
            <ac:spMk id="2" creationId="{D524B998-3C98-5A5B-ADCB-D9CEDAB95CF3}"/>
          </ac:spMkLst>
        </pc:spChg>
        <pc:spChg chg="del">
          <ac:chgData name="Abeer Ishal (2128229)" userId="f411cc15-62d4-4411-a4a7-ab9af6ecc237" providerId="ADAL" clId="{F1B43723-FFC3-DC4D-8011-97DF72D9BB35}" dt="2026-03-08T16:37:23.450" v="3090" actId="478"/>
          <ac:spMkLst>
            <pc:docMk/>
            <pc:sldMk cId="796885539" sldId="269"/>
            <ac:spMk id="3" creationId="{2AF94B4F-3456-248C-33E9-F6AE944DA4D9}"/>
          </ac:spMkLst>
        </pc:spChg>
        <pc:spChg chg="mod ord">
          <ac:chgData name="Abeer Ishal (2128229)" userId="f411cc15-62d4-4411-a4a7-ab9af6ecc237" providerId="ADAL" clId="{F1B43723-FFC3-DC4D-8011-97DF72D9BB35}" dt="2026-03-08T17:02:00.066" v="3204" actId="26606"/>
          <ac:spMkLst>
            <pc:docMk/>
            <pc:sldMk cId="796885539" sldId="269"/>
            <ac:spMk id="4" creationId="{9A666072-65DC-24DD-3BC9-32EB6A37433C}"/>
          </ac:spMkLst>
        </pc:spChg>
        <pc:spChg chg="add mod ord">
          <ac:chgData name="Abeer Ishal (2128229)" userId="f411cc15-62d4-4411-a4a7-ab9af6ecc237" providerId="ADAL" clId="{F1B43723-FFC3-DC4D-8011-97DF72D9BB35}" dt="2026-03-08T17:27:51.472" v="3377" actId="1076"/>
          <ac:spMkLst>
            <pc:docMk/>
            <pc:sldMk cId="796885539" sldId="269"/>
            <ac:spMk id="6" creationId="{75DA571B-C815-4F26-2956-93EC2CE53810}"/>
          </ac:spMkLst>
        </pc:spChg>
        <pc:spChg chg="add mod">
          <ac:chgData name="Abeer Ishal (2128229)" userId="f411cc15-62d4-4411-a4a7-ab9af6ecc237" providerId="ADAL" clId="{F1B43723-FFC3-DC4D-8011-97DF72D9BB35}" dt="2026-03-11T07:07:58.342" v="6257" actId="207"/>
          <ac:spMkLst>
            <pc:docMk/>
            <pc:sldMk cId="796885539" sldId="269"/>
            <ac:spMk id="11" creationId="{7AB33A17-6C88-3D7E-7081-7808E9D1EB96}"/>
          </ac:spMkLst>
        </pc:spChg>
        <pc:graphicFrameChg chg="add del mod modGraphic">
          <ac:chgData name="Abeer Ishal (2128229)" userId="f411cc15-62d4-4411-a4a7-ab9af6ecc237" providerId="ADAL" clId="{F1B43723-FFC3-DC4D-8011-97DF72D9BB35}" dt="2026-03-08T17:01:22.905" v="3200" actId="21"/>
          <ac:graphicFrameMkLst>
            <pc:docMk/>
            <pc:sldMk cId="796885539" sldId="269"/>
            <ac:graphicFrameMk id="5" creationId="{993F96EE-21B2-5B20-6263-C860B0250EED}"/>
          </ac:graphicFrameMkLst>
        </pc:graphicFrameChg>
        <pc:graphicFrameChg chg="add mod modGraphic">
          <ac:chgData name="Abeer Ishal (2128229)" userId="f411cc15-62d4-4411-a4a7-ab9af6ecc237" providerId="ADAL" clId="{F1B43723-FFC3-DC4D-8011-97DF72D9BB35}" dt="2026-03-11T06:44:35.654" v="6205"/>
          <ac:graphicFrameMkLst>
            <pc:docMk/>
            <pc:sldMk cId="796885539" sldId="269"/>
            <ac:graphicFrameMk id="9" creationId="{A3A1CA39-3997-50AC-D46F-CD0BA5F8398A}"/>
          </ac:graphicFrameMkLst>
        </pc:graphicFrameChg>
        <pc:picChg chg="add mod">
          <ac:chgData name="Abeer Ishal (2128229)" userId="f411cc15-62d4-4411-a4a7-ab9af6ecc237" providerId="ADAL" clId="{F1B43723-FFC3-DC4D-8011-97DF72D9BB35}" dt="2026-03-08T17:02:52.369" v="3210" actId="1076"/>
          <ac:picMkLst>
            <pc:docMk/>
            <pc:sldMk cId="796885539" sldId="269"/>
            <ac:picMk id="8" creationId="{9D36FEA2-3667-C2B5-E05C-2A31C6E30B85}"/>
          </ac:picMkLst>
        </pc:picChg>
        <pc:picChg chg="add mod">
          <ac:chgData name="Abeer Ishal (2128229)" userId="f411cc15-62d4-4411-a4a7-ab9af6ecc237" providerId="ADAL" clId="{F1B43723-FFC3-DC4D-8011-97DF72D9BB35}" dt="2026-03-10T23:22:00.059" v="5551" actId="571"/>
          <ac:picMkLst>
            <pc:docMk/>
            <pc:sldMk cId="796885539" sldId="269"/>
            <ac:picMk id="10" creationId="{0A95CAEA-6AFA-E5AF-4D7C-18339B9923EC}"/>
          </ac:picMkLst>
        </pc:picChg>
      </pc:sldChg>
      <pc:sldChg chg="addSp delSp modSp new mod setBg modAnim">
        <pc:chgData name="Abeer Ishal (2128229)" userId="f411cc15-62d4-4411-a4a7-ab9af6ecc237" providerId="ADAL" clId="{F1B43723-FFC3-DC4D-8011-97DF72D9BB35}" dt="2026-03-11T07:08:39.788" v="6262" actId="1076"/>
        <pc:sldMkLst>
          <pc:docMk/>
          <pc:sldMk cId="1923316091" sldId="270"/>
        </pc:sldMkLst>
        <pc:spChg chg="del">
          <ac:chgData name="Abeer Ishal (2128229)" userId="f411cc15-62d4-4411-a4a7-ab9af6ecc237" providerId="ADAL" clId="{F1B43723-FFC3-DC4D-8011-97DF72D9BB35}" dt="2026-03-08T17:05:33.970" v="3217" actId="478"/>
          <ac:spMkLst>
            <pc:docMk/>
            <pc:sldMk cId="1923316091" sldId="270"/>
            <ac:spMk id="2" creationId="{3A0CADD5-AF47-3DAC-C265-F3EBD2CF2EE7}"/>
          </ac:spMkLst>
        </pc:spChg>
        <pc:spChg chg="del">
          <ac:chgData name="Abeer Ishal (2128229)" userId="f411cc15-62d4-4411-a4a7-ab9af6ecc237" providerId="ADAL" clId="{F1B43723-FFC3-DC4D-8011-97DF72D9BB35}" dt="2026-03-08T17:05:37.034" v="3218" actId="478"/>
          <ac:spMkLst>
            <pc:docMk/>
            <pc:sldMk cId="1923316091" sldId="270"/>
            <ac:spMk id="3" creationId="{FE4A983B-4D48-5F57-B042-F330E7289459}"/>
          </ac:spMkLst>
        </pc:spChg>
        <pc:spChg chg="mod ord">
          <ac:chgData name="Abeer Ishal (2128229)" userId="f411cc15-62d4-4411-a4a7-ab9af6ecc237" providerId="ADAL" clId="{F1B43723-FFC3-DC4D-8011-97DF72D9BB35}" dt="2026-03-08T17:24:04.283" v="3316" actId="26606"/>
          <ac:spMkLst>
            <pc:docMk/>
            <pc:sldMk cId="1923316091" sldId="270"/>
            <ac:spMk id="4" creationId="{822F463A-B92F-5E08-C860-162FFA25A293}"/>
          </ac:spMkLst>
        </pc:spChg>
        <pc:spChg chg="add del mod">
          <ac:chgData name="Abeer Ishal (2128229)" userId="f411cc15-62d4-4411-a4a7-ab9af6ecc237" providerId="ADAL" clId="{F1B43723-FFC3-DC4D-8011-97DF72D9BB35}" dt="2026-03-08T17:09:25.554" v="3220" actId="478"/>
          <ac:spMkLst>
            <pc:docMk/>
            <pc:sldMk cId="1923316091" sldId="270"/>
            <ac:spMk id="6" creationId="{5CDE9E1F-F9BD-66AF-F258-A09A7E7C724F}"/>
          </ac:spMkLst>
        </pc:spChg>
        <pc:spChg chg="add del mod">
          <ac:chgData name="Abeer Ishal (2128229)" userId="f411cc15-62d4-4411-a4a7-ab9af6ecc237" providerId="ADAL" clId="{F1B43723-FFC3-DC4D-8011-97DF72D9BB35}" dt="2026-03-08T17:09:42.436" v="3225" actId="21"/>
          <ac:spMkLst>
            <pc:docMk/>
            <pc:sldMk cId="1923316091" sldId="270"/>
            <ac:spMk id="8" creationId="{0132D0B1-E279-0E36-6244-CE4A673D0076}"/>
          </ac:spMkLst>
        </pc:spChg>
        <pc:spChg chg="add mod">
          <ac:chgData name="Abeer Ishal (2128229)" userId="f411cc15-62d4-4411-a4a7-ab9af6ecc237" providerId="ADAL" clId="{F1B43723-FFC3-DC4D-8011-97DF72D9BB35}" dt="2026-03-09T02:11:47.025" v="3901" actId="1076"/>
          <ac:spMkLst>
            <pc:docMk/>
            <pc:sldMk cId="1923316091" sldId="270"/>
            <ac:spMk id="15" creationId="{C4D2CB5D-3ACF-F71C-EF77-B844747F6D55}"/>
          </ac:spMkLst>
        </pc:spChg>
        <pc:spChg chg="add del">
          <ac:chgData name="Abeer Ishal (2128229)" userId="f411cc15-62d4-4411-a4a7-ab9af6ecc237" providerId="ADAL" clId="{F1B43723-FFC3-DC4D-8011-97DF72D9BB35}" dt="2026-03-08T17:24:04.283" v="3316" actId="26606"/>
          <ac:spMkLst>
            <pc:docMk/>
            <pc:sldMk cId="1923316091" sldId="270"/>
            <ac:spMk id="17" creationId="{DB16F850-ABF2-4DF6-8877-84E245F4FFFD}"/>
          </ac:spMkLst>
        </pc:spChg>
        <pc:spChg chg="add mod">
          <ac:chgData name="Abeer Ishal (2128229)" userId="f411cc15-62d4-4411-a4a7-ab9af6ecc237" providerId="ADAL" clId="{F1B43723-FFC3-DC4D-8011-97DF72D9BB35}" dt="2026-03-11T07:08:39.788" v="6262" actId="1076"/>
          <ac:spMkLst>
            <pc:docMk/>
            <pc:sldMk cId="1923316091" sldId="270"/>
            <ac:spMk id="18" creationId="{EE9A3792-B20A-B9CC-BED5-26CE5A696ABC}"/>
          </ac:spMkLst>
        </pc:spChg>
        <pc:spChg chg="add">
          <ac:chgData name="Abeer Ishal (2128229)" userId="f411cc15-62d4-4411-a4a7-ab9af6ecc237" providerId="ADAL" clId="{F1B43723-FFC3-DC4D-8011-97DF72D9BB35}" dt="2026-03-08T17:24:04.283" v="3316" actId="26606"/>
          <ac:spMkLst>
            <pc:docMk/>
            <pc:sldMk cId="1923316091" sldId="270"/>
            <ac:spMk id="30" creationId="{7742A528-B5BC-48B8-92DE-9C2B44451A96}"/>
          </ac:spMkLst>
        </pc:spChg>
        <pc:grpChg chg="add del">
          <ac:chgData name="Abeer Ishal (2128229)" userId="f411cc15-62d4-4411-a4a7-ab9af6ecc237" providerId="ADAL" clId="{F1B43723-FFC3-DC4D-8011-97DF72D9BB35}" dt="2026-03-08T17:24:04.283" v="3316" actId="26606"/>
          <ac:grpSpMkLst>
            <pc:docMk/>
            <pc:sldMk cId="1923316091" sldId="270"/>
            <ac:grpSpMk id="23" creationId="{80DF3161-9F32-427F-B951-FCA1F8D1BE5C}"/>
          </ac:grpSpMkLst>
        </pc:grpChg>
        <pc:graphicFrameChg chg="add del mod">
          <ac:chgData name="Abeer Ishal (2128229)" userId="f411cc15-62d4-4411-a4a7-ab9af6ecc237" providerId="ADAL" clId="{F1B43723-FFC3-DC4D-8011-97DF72D9BB35}" dt="2026-03-08T17:09:25.554" v="3220" actId="478"/>
          <ac:graphicFrameMkLst>
            <pc:docMk/>
            <pc:sldMk cId="1923316091" sldId="270"/>
            <ac:graphicFrameMk id="5" creationId="{FC4AC9EA-B1E5-4994-32C3-AEDC35121711}"/>
          </ac:graphicFrameMkLst>
        </pc:graphicFrameChg>
        <pc:graphicFrameChg chg="add del mod">
          <ac:chgData name="Abeer Ishal (2128229)" userId="f411cc15-62d4-4411-a4a7-ab9af6ecc237" providerId="ADAL" clId="{F1B43723-FFC3-DC4D-8011-97DF72D9BB35}" dt="2026-03-08T17:09:42.436" v="3225" actId="21"/>
          <ac:graphicFrameMkLst>
            <pc:docMk/>
            <pc:sldMk cId="1923316091" sldId="270"/>
            <ac:graphicFrameMk id="7" creationId="{DAF39795-63D7-5BC1-E515-F2D3603CD1A2}"/>
          </ac:graphicFrameMkLst>
        </pc:graphicFrameChg>
        <pc:graphicFrameChg chg="add del mod modGraphic">
          <ac:chgData name="Abeer Ishal (2128229)" userId="f411cc15-62d4-4411-a4a7-ab9af6ecc237" providerId="ADAL" clId="{F1B43723-FFC3-DC4D-8011-97DF72D9BB35}" dt="2026-03-08T17:11:06.676" v="3235" actId="478"/>
          <ac:graphicFrameMkLst>
            <pc:docMk/>
            <pc:sldMk cId="1923316091" sldId="270"/>
            <ac:graphicFrameMk id="9" creationId="{C4225052-8545-4371-FE33-5BE898B12828}"/>
          </ac:graphicFrameMkLst>
        </pc:graphicFrameChg>
        <pc:graphicFrameChg chg="add del mod modGraphic">
          <ac:chgData name="Abeer Ishal (2128229)" userId="f411cc15-62d4-4411-a4a7-ab9af6ecc237" providerId="ADAL" clId="{F1B43723-FFC3-DC4D-8011-97DF72D9BB35}" dt="2026-03-08T17:22:36.709" v="3311" actId="21"/>
          <ac:graphicFrameMkLst>
            <pc:docMk/>
            <pc:sldMk cId="1923316091" sldId="270"/>
            <ac:graphicFrameMk id="10" creationId="{27F60F25-EDFD-3729-4454-A11C289AB03A}"/>
          </ac:graphicFrameMkLst>
        </pc:graphicFrameChg>
        <pc:graphicFrameChg chg="add mod">
          <ac:chgData name="Abeer Ishal (2128229)" userId="f411cc15-62d4-4411-a4a7-ab9af6ecc237" providerId="ADAL" clId="{F1B43723-FFC3-DC4D-8011-97DF72D9BB35}" dt="2026-03-08T17:23:01.088" v="3312"/>
          <ac:graphicFrameMkLst>
            <pc:docMk/>
            <pc:sldMk cId="1923316091" sldId="270"/>
            <ac:graphicFrameMk id="13" creationId="{DED16863-C656-6F7C-021B-D149E3D8460F}"/>
          </ac:graphicFrameMkLst>
        </pc:graphicFrameChg>
        <pc:graphicFrameChg chg="add del mod modGraphic">
          <ac:chgData name="Abeer Ishal (2128229)" userId="f411cc15-62d4-4411-a4a7-ab9af6ecc237" providerId="ADAL" clId="{F1B43723-FFC3-DC4D-8011-97DF72D9BB35}" dt="2026-03-09T02:08:22.910" v="3867" actId="478"/>
          <ac:graphicFrameMkLst>
            <pc:docMk/>
            <pc:sldMk cId="1923316091" sldId="270"/>
            <ac:graphicFrameMk id="14" creationId="{1AA47DE9-54F3-9694-177B-9F3D2588ADCC}"/>
          </ac:graphicFrameMkLst>
        </pc:graphicFrameChg>
        <pc:graphicFrameChg chg="add mod modGraphic">
          <ac:chgData name="Abeer Ishal (2128229)" userId="f411cc15-62d4-4411-a4a7-ab9af6ecc237" providerId="ADAL" clId="{F1B43723-FFC3-DC4D-8011-97DF72D9BB35}" dt="2026-03-11T06:48:24.574" v="6210" actId="13926"/>
          <ac:graphicFrameMkLst>
            <pc:docMk/>
            <pc:sldMk cId="1923316091" sldId="270"/>
            <ac:graphicFrameMk id="16" creationId="{0A2D45BB-C11A-0B92-388C-35B30DE5EA96}"/>
          </ac:graphicFrameMkLst>
        </pc:graphicFrameChg>
        <pc:picChg chg="add mod">
          <ac:chgData name="Abeer Ishal (2128229)" userId="f411cc15-62d4-4411-a4a7-ab9af6ecc237" providerId="ADAL" clId="{F1B43723-FFC3-DC4D-8011-97DF72D9BB35}" dt="2026-03-09T02:11:32.376" v="3899" actId="1076"/>
          <ac:picMkLst>
            <pc:docMk/>
            <pc:sldMk cId="1923316091" sldId="270"/>
            <ac:picMk id="12" creationId="{79FA0AC5-A514-6144-D05A-3303C1BDFABB}"/>
          </ac:picMkLst>
        </pc:picChg>
        <pc:cxnChg chg="add del">
          <ac:chgData name="Abeer Ishal (2128229)" userId="f411cc15-62d4-4411-a4a7-ab9af6ecc237" providerId="ADAL" clId="{F1B43723-FFC3-DC4D-8011-97DF72D9BB35}" dt="2026-03-08T17:24:04.283" v="3316" actId="26606"/>
          <ac:cxnSpMkLst>
            <pc:docMk/>
            <pc:sldMk cId="1923316091" sldId="270"/>
            <ac:cxnSpMk id="19" creationId="{A75FDC37-8270-4006-96A0-BC00DCB36597}"/>
          </ac:cxnSpMkLst>
        </pc:cxnChg>
        <pc:cxnChg chg="add del">
          <ac:chgData name="Abeer Ishal (2128229)" userId="f411cc15-62d4-4411-a4a7-ab9af6ecc237" providerId="ADAL" clId="{F1B43723-FFC3-DC4D-8011-97DF72D9BB35}" dt="2026-03-08T17:24:04.283" v="3316" actId="26606"/>
          <ac:cxnSpMkLst>
            <pc:docMk/>
            <pc:sldMk cId="1923316091" sldId="270"/>
            <ac:cxnSpMk id="21" creationId="{535076E0-E483-42FD-8517-4982FCB13DBB}"/>
          </ac:cxnSpMkLst>
        </pc:cxnChg>
      </pc:sldChg>
      <pc:sldChg chg="addSp delSp modSp new mod setBg addAnim delAnim">
        <pc:chgData name="Abeer Ishal (2128229)" userId="f411cc15-62d4-4411-a4a7-ab9af6ecc237" providerId="ADAL" clId="{F1B43723-FFC3-DC4D-8011-97DF72D9BB35}" dt="2026-03-10T23:22:55.003" v="5557" actId="1076"/>
        <pc:sldMkLst>
          <pc:docMk/>
          <pc:sldMk cId="3168251279" sldId="271"/>
        </pc:sldMkLst>
        <pc:spChg chg="mod">
          <ac:chgData name="Abeer Ishal (2128229)" userId="f411cc15-62d4-4411-a4a7-ab9af6ecc237" providerId="ADAL" clId="{F1B43723-FFC3-DC4D-8011-97DF72D9BB35}" dt="2026-03-09T00:36:33.336" v="3649" actId="122"/>
          <ac:spMkLst>
            <pc:docMk/>
            <pc:sldMk cId="3168251279" sldId="271"/>
            <ac:spMk id="2" creationId="{3217BCA8-6D96-BE07-B3C4-A1CEFE44723C}"/>
          </ac:spMkLst>
        </pc:spChg>
        <pc:spChg chg="del mod">
          <ac:chgData name="Abeer Ishal (2128229)" userId="f411cc15-62d4-4411-a4a7-ab9af6ecc237" providerId="ADAL" clId="{F1B43723-FFC3-DC4D-8011-97DF72D9BB35}" dt="2026-03-08T23:45:59.664" v="3436" actId="478"/>
          <ac:spMkLst>
            <pc:docMk/>
            <pc:sldMk cId="3168251279" sldId="271"/>
            <ac:spMk id="3" creationId="{84669CAB-2CA1-4BF6-EC90-1923AE5F71B0}"/>
          </ac:spMkLst>
        </pc:spChg>
        <pc:spChg chg="mod ord">
          <ac:chgData name="Abeer Ishal (2128229)" userId="f411cc15-62d4-4411-a4a7-ab9af6ecc237" providerId="ADAL" clId="{F1B43723-FFC3-DC4D-8011-97DF72D9BB35}" dt="2026-03-09T00:38:49.413" v="3659" actId="2711"/>
          <ac:spMkLst>
            <pc:docMk/>
            <pc:sldMk cId="3168251279" sldId="271"/>
            <ac:spMk id="4" creationId="{59D20A36-A8B6-C3D1-2712-C10F33396C42}"/>
          </ac:spMkLst>
        </pc:spChg>
        <pc:spChg chg="add del mod">
          <ac:chgData name="Abeer Ishal (2128229)" userId="f411cc15-62d4-4411-a4a7-ab9af6ecc237" providerId="ADAL" clId="{F1B43723-FFC3-DC4D-8011-97DF72D9BB35}" dt="2026-03-09T00:27:06.915" v="3533" actId="21"/>
          <ac:spMkLst>
            <pc:docMk/>
            <pc:sldMk cId="3168251279" sldId="271"/>
            <ac:spMk id="6" creationId="{8AE8B855-81D9-F1F9-E21B-0CAAAA12B70D}"/>
          </ac:spMkLst>
        </pc:spChg>
        <pc:spChg chg="add del">
          <ac:chgData name="Abeer Ishal (2128229)" userId="f411cc15-62d4-4411-a4a7-ab9af6ecc237" providerId="ADAL" clId="{F1B43723-FFC3-DC4D-8011-97DF72D9BB35}" dt="2026-03-09T00:28:44.991" v="3539" actId="26606"/>
          <ac:spMkLst>
            <pc:docMk/>
            <pc:sldMk cId="3168251279" sldId="271"/>
            <ac:spMk id="17" creationId="{C7D023E4-8DE1-436E-9847-ED6A4B4B04FD}"/>
          </ac:spMkLst>
        </pc:spChg>
        <pc:spChg chg="add del">
          <ac:chgData name="Abeer Ishal (2128229)" userId="f411cc15-62d4-4411-a4a7-ab9af6ecc237" providerId="ADAL" clId="{F1B43723-FFC3-DC4D-8011-97DF72D9BB35}" dt="2026-03-09T00:32:07.054" v="3617" actId="26606"/>
          <ac:spMkLst>
            <pc:docMk/>
            <pc:sldMk cId="3168251279" sldId="271"/>
            <ac:spMk id="27" creationId="{16C5FA50-8D52-4617-AF91-5C7B1C8352F1}"/>
          </ac:spMkLst>
        </pc:spChg>
        <pc:spChg chg="add del">
          <ac:chgData name="Abeer Ishal (2128229)" userId="f411cc15-62d4-4411-a4a7-ab9af6ecc237" providerId="ADAL" clId="{F1B43723-FFC3-DC4D-8011-97DF72D9BB35}" dt="2026-03-09T00:32:07.054" v="3617" actId="26606"/>
          <ac:spMkLst>
            <pc:docMk/>
            <pc:sldMk cId="3168251279" sldId="271"/>
            <ac:spMk id="29" creationId="{E223798C-12AD-4B0C-A50C-D676347D67CF}"/>
          </ac:spMkLst>
        </pc:spChg>
        <pc:spChg chg="add del">
          <ac:chgData name="Abeer Ishal (2128229)" userId="f411cc15-62d4-4411-a4a7-ab9af6ecc237" providerId="ADAL" clId="{F1B43723-FFC3-DC4D-8011-97DF72D9BB35}" dt="2026-03-09T00:29:02.010" v="3541" actId="26606"/>
          <ac:spMkLst>
            <pc:docMk/>
            <pc:sldMk cId="3168251279" sldId="271"/>
            <ac:spMk id="32" creationId="{5964CBE2-084A-47DF-A704-CF5F6217B569}"/>
          </ac:spMkLst>
        </pc:spChg>
        <pc:spChg chg="add del">
          <ac:chgData name="Abeer Ishal (2128229)" userId="f411cc15-62d4-4411-a4a7-ab9af6ecc237" providerId="ADAL" clId="{F1B43723-FFC3-DC4D-8011-97DF72D9BB35}" dt="2026-03-09T00:29:02.010" v="3541" actId="26606"/>
          <ac:spMkLst>
            <pc:docMk/>
            <pc:sldMk cId="3168251279" sldId="271"/>
            <ac:spMk id="33" creationId="{686A5CBB-E03B-4019-8BCD-78975D39E48C}"/>
          </ac:spMkLst>
        </pc:spChg>
        <pc:spChg chg="add del">
          <ac:chgData name="Abeer Ishal (2128229)" userId="f411cc15-62d4-4411-a4a7-ab9af6ecc237" providerId="ADAL" clId="{F1B43723-FFC3-DC4D-8011-97DF72D9BB35}" dt="2026-03-09T00:29:02.010" v="3541" actId="26606"/>
          <ac:spMkLst>
            <pc:docMk/>
            <pc:sldMk cId="3168251279" sldId="271"/>
            <ac:spMk id="34" creationId="{94993204-9792-4E61-A83C-73D4379E2B1C}"/>
          </ac:spMkLst>
        </pc:spChg>
        <pc:spChg chg="add del">
          <ac:chgData name="Abeer Ishal (2128229)" userId="f411cc15-62d4-4411-a4a7-ab9af6ecc237" providerId="ADAL" clId="{F1B43723-FFC3-DC4D-8011-97DF72D9BB35}" dt="2026-03-09T00:29:08.708" v="3543" actId="26606"/>
          <ac:spMkLst>
            <pc:docMk/>
            <pc:sldMk cId="3168251279" sldId="271"/>
            <ac:spMk id="36" creationId="{37C89E4B-3C9F-44B9-8B86-D9E3D112D8EC}"/>
          </ac:spMkLst>
        </pc:spChg>
        <pc:spChg chg="add del">
          <ac:chgData name="Abeer Ishal (2128229)" userId="f411cc15-62d4-4411-a4a7-ab9af6ecc237" providerId="ADAL" clId="{F1B43723-FFC3-DC4D-8011-97DF72D9BB35}" dt="2026-03-09T00:29:14.679" v="3546" actId="26606"/>
          <ac:spMkLst>
            <pc:docMk/>
            <pc:sldMk cId="3168251279" sldId="271"/>
            <ac:spMk id="39" creationId="{854DEE1C-7FD6-4FA0-A96A-BDF952F199AB}"/>
          </ac:spMkLst>
        </pc:spChg>
        <pc:spChg chg="add del">
          <ac:chgData name="Abeer Ishal (2128229)" userId="f411cc15-62d4-4411-a4a7-ab9af6ecc237" providerId="ADAL" clId="{F1B43723-FFC3-DC4D-8011-97DF72D9BB35}" dt="2026-03-09T00:29:22.735" v="3548" actId="26606"/>
          <ac:spMkLst>
            <pc:docMk/>
            <pc:sldMk cId="3168251279" sldId="271"/>
            <ac:spMk id="41" creationId="{6F828D28-8E09-41CC-8229-3070B5467A96}"/>
          </ac:spMkLst>
        </pc:spChg>
        <pc:spChg chg="add del">
          <ac:chgData name="Abeer Ishal (2128229)" userId="f411cc15-62d4-4411-a4a7-ab9af6ecc237" providerId="ADAL" clId="{F1B43723-FFC3-DC4D-8011-97DF72D9BB35}" dt="2026-03-09T00:29:22.735" v="3548" actId="26606"/>
          <ac:spMkLst>
            <pc:docMk/>
            <pc:sldMk cId="3168251279" sldId="271"/>
            <ac:spMk id="42" creationId="{D5B012D8-7F27-4758-9AC6-C889B154BD73}"/>
          </ac:spMkLst>
        </pc:spChg>
        <pc:spChg chg="add del">
          <ac:chgData name="Abeer Ishal (2128229)" userId="f411cc15-62d4-4411-a4a7-ab9af6ecc237" providerId="ADAL" clId="{F1B43723-FFC3-DC4D-8011-97DF72D9BB35}" dt="2026-03-09T00:29:22.735" v="3548" actId="26606"/>
          <ac:spMkLst>
            <pc:docMk/>
            <pc:sldMk cId="3168251279" sldId="271"/>
            <ac:spMk id="43" creationId="{4063B759-00FC-46D1-9898-8E8625268FAF}"/>
          </ac:spMkLst>
        </pc:spChg>
        <pc:spChg chg="add del">
          <ac:chgData name="Abeer Ishal (2128229)" userId="f411cc15-62d4-4411-a4a7-ab9af6ecc237" providerId="ADAL" clId="{F1B43723-FFC3-DC4D-8011-97DF72D9BB35}" dt="2026-03-09T00:32:58.946" v="3626" actId="26606"/>
          <ac:spMkLst>
            <pc:docMk/>
            <pc:sldMk cId="3168251279" sldId="271"/>
            <ac:spMk id="45" creationId="{D880886B-02ED-4317-9236-CB60C22CF7F3}"/>
          </ac:spMkLst>
        </pc:spChg>
        <pc:spChg chg="add del">
          <ac:chgData name="Abeer Ishal (2128229)" userId="f411cc15-62d4-4411-a4a7-ab9af6ecc237" providerId="ADAL" clId="{F1B43723-FFC3-DC4D-8011-97DF72D9BB35}" dt="2026-03-09T00:32:58.946" v="3626" actId="26606"/>
          <ac:spMkLst>
            <pc:docMk/>
            <pc:sldMk cId="3168251279" sldId="271"/>
            <ac:spMk id="47" creationId="{28C31856-6ABF-41FD-B683-B06E5FFF926B}"/>
          </ac:spMkLst>
        </pc:spChg>
        <pc:spChg chg="add mod">
          <ac:chgData name="Abeer Ishal (2128229)" userId="f411cc15-62d4-4411-a4a7-ab9af6ecc237" providerId="ADAL" clId="{F1B43723-FFC3-DC4D-8011-97DF72D9BB35}" dt="2026-03-10T22:49:20.366" v="5352" actId="13926"/>
          <ac:spMkLst>
            <pc:docMk/>
            <pc:sldMk cId="3168251279" sldId="271"/>
            <ac:spMk id="50" creationId="{8F2A6807-6342-55E1-F509-3C814DA20347}"/>
          </ac:spMkLst>
        </pc:spChg>
        <pc:spChg chg="add mod">
          <ac:chgData name="Abeer Ishal (2128229)" userId="f411cc15-62d4-4411-a4a7-ab9af6ecc237" providerId="ADAL" clId="{F1B43723-FFC3-DC4D-8011-97DF72D9BB35}" dt="2026-03-10T23:22:55.003" v="5557" actId="1076"/>
          <ac:spMkLst>
            <pc:docMk/>
            <pc:sldMk cId="3168251279" sldId="271"/>
            <ac:spMk id="51" creationId="{846E91B0-645F-B95F-4530-EAD020458512}"/>
          </ac:spMkLst>
        </pc:spChg>
        <pc:spChg chg="add">
          <ac:chgData name="Abeer Ishal (2128229)" userId="f411cc15-62d4-4411-a4a7-ab9af6ecc237" providerId="ADAL" clId="{F1B43723-FFC3-DC4D-8011-97DF72D9BB35}" dt="2026-03-09T00:33:44.316" v="3631" actId="26606"/>
          <ac:spMkLst>
            <pc:docMk/>
            <pc:sldMk cId="3168251279" sldId="271"/>
            <ac:spMk id="54" creationId="{0671A8AE-40A1-4631-A6B8-581AFF065482}"/>
          </ac:spMkLst>
        </pc:spChg>
        <pc:spChg chg="add">
          <ac:chgData name="Abeer Ishal (2128229)" userId="f411cc15-62d4-4411-a4a7-ab9af6ecc237" providerId="ADAL" clId="{F1B43723-FFC3-DC4D-8011-97DF72D9BB35}" dt="2026-03-09T00:33:44.316" v="3631" actId="26606"/>
          <ac:spMkLst>
            <pc:docMk/>
            <pc:sldMk cId="3168251279" sldId="271"/>
            <ac:spMk id="56" creationId="{AB58EF07-17C2-48CF-ABB0-EEF1F17CB8F0}"/>
          </ac:spMkLst>
        </pc:spChg>
        <pc:spChg chg="add">
          <ac:chgData name="Abeer Ishal (2128229)" userId="f411cc15-62d4-4411-a4a7-ab9af6ecc237" providerId="ADAL" clId="{F1B43723-FFC3-DC4D-8011-97DF72D9BB35}" dt="2026-03-09T00:33:44.316" v="3631" actId="26606"/>
          <ac:spMkLst>
            <pc:docMk/>
            <pc:sldMk cId="3168251279" sldId="271"/>
            <ac:spMk id="58" creationId="{AF2F604E-43BE-4DC3-B983-E071523364F8}"/>
          </ac:spMkLst>
        </pc:spChg>
        <pc:spChg chg="add">
          <ac:chgData name="Abeer Ishal (2128229)" userId="f411cc15-62d4-4411-a4a7-ab9af6ecc237" providerId="ADAL" clId="{F1B43723-FFC3-DC4D-8011-97DF72D9BB35}" dt="2026-03-09T00:33:44.316" v="3631" actId="26606"/>
          <ac:spMkLst>
            <pc:docMk/>
            <pc:sldMk cId="3168251279" sldId="271"/>
            <ac:spMk id="60" creationId="{08C9B587-E65E-4B52-B37C-ABEBB6E87928}"/>
          </ac:spMkLst>
        </pc:spChg>
        <pc:grpChg chg="add del">
          <ac:chgData name="Abeer Ishal (2128229)" userId="f411cc15-62d4-4411-a4a7-ab9af6ecc237" providerId="ADAL" clId="{F1B43723-FFC3-DC4D-8011-97DF72D9BB35}" dt="2026-03-09T00:28:44.991" v="3539" actId="26606"/>
          <ac:grpSpMkLst>
            <pc:docMk/>
            <pc:sldMk cId="3168251279" sldId="271"/>
            <ac:grpSpMk id="19" creationId="{E4556D3F-F9E0-4DD4-A96F-6A8297B92405}"/>
          </ac:grpSpMkLst>
        </pc:grpChg>
        <pc:grpChg chg="add del">
          <ac:chgData name="Abeer Ishal (2128229)" userId="f411cc15-62d4-4411-a4a7-ab9af6ecc237" providerId="ADAL" clId="{F1B43723-FFC3-DC4D-8011-97DF72D9BB35}" dt="2026-03-09T00:28:44.991" v="3539" actId="26606"/>
          <ac:grpSpMkLst>
            <pc:docMk/>
            <pc:sldMk cId="3168251279" sldId="271"/>
            <ac:grpSpMk id="23" creationId="{65EABBED-2B80-4B13-A7A8-1D34C4A02741}"/>
          </ac:grpSpMkLst>
        </pc:grpChg>
        <pc:picChg chg="add mod">
          <ac:chgData name="Abeer Ishal (2128229)" userId="f411cc15-62d4-4411-a4a7-ab9af6ecc237" providerId="ADAL" clId="{F1B43723-FFC3-DC4D-8011-97DF72D9BB35}" dt="2026-03-09T00:27:28.533" v="3534" actId="931"/>
          <ac:picMkLst>
            <pc:docMk/>
            <pc:sldMk cId="3168251279" sldId="271"/>
            <ac:picMk id="8" creationId="{18AC9021-9101-BA03-06A5-250406AFFCA3}"/>
          </ac:picMkLst>
        </pc:picChg>
        <pc:picChg chg="add mod">
          <ac:chgData name="Abeer Ishal (2128229)" userId="f411cc15-62d4-4411-a4a7-ab9af6ecc237" providerId="ADAL" clId="{F1B43723-FFC3-DC4D-8011-97DF72D9BB35}" dt="2026-03-09T00:27:31.195" v="3535" actId="931"/>
          <ac:picMkLst>
            <pc:docMk/>
            <pc:sldMk cId="3168251279" sldId="271"/>
            <ac:picMk id="10" creationId="{485BD8D3-F4F9-87F0-8B29-C2B77004D2DB}"/>
          </ac:picMkLst>
        </pc:picChg>
        <pc:picChg chg="add mod ord">
          <ac:chgData name="Abeer Ishal (2128229)" userId="f411cc15-62d4-4411-a4a7-ab9af6ecc237" providerId="ADAL" clId="{F1B43723-FFC3-DC4D-8011-97DF72D9BB35}" dt="2026-03-09T00:29:22.735" v="3548" actId="26606"/>
          <ac:picMkLst>
            <pc:docMk/>
            <pc:sldMk cId="3168251279" sldId="271"/>
            <ac:picMk id="12" creationId="{1EE88A82-8654-D08A-98F3-F6556B8D5E38}"/>
          </ac:picMkLst>
        </pc:picChg>
        <pc:picChg chg="add mod">
          <ac:chgData name="Abeer Ishal (2128229)" userId="f411cc15-62d4-4411-a4a7-ab9af6ecc237" providerId="ADAL" clId="{F1B43723-FFC3-DC4D-8011-97DF72D9BB35}" dt="2026-03-09T00:29:33.556" v="3549" actId="931"/>
          <ac:picMkLst>
            <pc:docMk/>
            <pc:sldMk cId="3168251279" sldId="271"/>
            <ac:picMk id="14" creationId="{CD51F4AB-6021-EAC8-7926-7901E7A4199A}"/>
          </ac:picMkLst>
        </pc:picChg>
        <pc:picChg chg="add del mod">
          <ac:chgData name="Abeer Ishal (2128229)" userId="f411cc15-62d4-4411-a4a7-ab9af6ecc237" providerId="ADAL" clId="{F1B43723-FFC3-DC4D-8011-97DF72D9BB35}" dt="2026-03-09T00:29:57.306" v="3551" actId="478"/>
          <ac:picMkLst>
            <pc:docMk/>
            <pc:sldMk cId="3168251279" sldId="271"/>
            <ac:picMk id="16" creationId="{36F40826-36BE-CC3E-DB58-DDDA834DCCDB}"/>
          </ac:picMkLst>
        </pc:picChg>
        <pc:picChg chg="add del mod">
          <ac:chgData name="Abeer Ishal (2128229)" userId="f411cc15-62d4-4411-a4a7-ab9af6ecc237" providerId="ADAL" clId="{F1B43723-FFC3-DC4D-8011-97DF72D9BB35}" dt="2026-03-09T00:32:14.571" v="3618" actId="478"/>
          <ac:picMkLst>
            <pc:docMk/>
            <pc:sldMk cId="3168251279" sldId="271"/>
            <ac:picMk id="22" creationId="{61BBB11F-9F29-9E3B-2E48-D3407DF8F870}"/>
          </ac:picMkLst>
        </pc:picChg>
        <pc:picChg chg="add del mod ord">
          <ac:chgData name="Abeer Ishal (2128229)" userId="f411cc15-62d4-4411-a4a7-ab9af6ecc237" providerId="ADAL" clId="{F1B43723-FFC3-DC4D-8011-97DF72D9BB35}" dt="2026-03-09T00:33:22.528" v="3628" actId="478"/>
          <ac:picMkLst>
            <pc:docMk/>
            <pc:sldMk cId="3168251279" sldId="271"/>
            <ac:picMk id="35" creationId="{115D5695-1C9A-0404-7961-18BBFA83A161}"/>
          </ac:picMkLst>
        </pc:picChg>
        <pc:picChg chg="add del mod">
          <ac:chgData name="Abeer Ishal (2128229)" userId="f411cc15-62d4-4411-a4a7-ab9af6ecc237" providerId="ADAL" clId="{F1B43723-FFC3-DC4D-8011-97DF72D9BB35}" dt="2026-03-09T00:33:22.528" v="3628" actId="478"/>
          <ac:picMkLst>
            <pc:docMk/>
            <pc:sldMk cId="3168251279" sldId="271"/>
            <ac:picMk id="40" creationId="{4B8AF0FB-9A8C-1283-CFBC-C71BFC2751DB}"/>
          </ac:picMkLst>
        </pc:picChg>
        <pc:picChg chg="add mod">
          <ac:chgData name="Abeer Ishal (2128229)" userId="f411cc15-62d4-4411-a4a7-ab9af6ecc237" providerId="ADAL" clId="{F1B43723-FFC3-DC4D-8011-97DF72D9BB35}" dt="2026-03-09T00:33:29.520" v="3629" actId="931"/>
          <ac:picMkLst>
            <pc:docMk/>
            <pc:sldMk cId="3168251279" sldId="271"/>
            <ac:picMk id="46" creationId="{C5F79844-0D8D-2BDC-58FE-22F7360A39E1}"/>
          </ac:picMkLst>
        </pc:picChg>
        <pc:picChg chg="add mod ord">
          <ac:chgData name="Abeer Ishal (2128229)" userId="f411cc15-62d4-4411-a4a7-ab9af6ecc237" providerId="ADAL" clId="{F1B43723-FFC3-DC4D-8011-97DF72D9BB35}" dt="2026-03-09T00:33:44.316" v="3631" actId="26606"/>
          <ac:picMkLst>
            <pc:docMk/>
            <pc:sldMk cId="3168251279" sldId="271"/>
            <ac:picMk id="49" creationId="{E790F8C1-BDE1-FB14-C025-EFDBC3D16149}"/>
          </ac:picMkLst>
        </pc:picChg>
        <pc:cxnChg chg="add del">
          <ac:chgData name="Abeer Ishal (2128229)" userId="f411cc15-62d4-4411-a4a7-ab9af6ecc237" providerId="ADAL" clId="{F1B43723-FFC3-DC4D-8011-97DF72D9BB35}" dt="2026-03-09T00:29:08.708" v="3543" actId="26606"/>
          <ac:cxnSpMkLst>
            <pc:docMk/>
            <pc:sldMk cId="3168251279" sldId="271"/>
            <ac:cxnSpMk id="21" creationId="{D891E407-403B-4764-86C9-33A56D3BCAA3}"/>
          </ac:cxnSpMkLst>
        </pc:cxnChg>
        <pc:cxnChg chg="add del">
          <ac:chgData name="Abeer Ishal (2128229)" userId="f411cc15-62d4-4411-a4a7-ab9af6ecc237" providerId="ADAL" clId="{F1B43723-FFC3-DC4D-8011-97DF72D9BB35}" dt="2026-03-09T00:29:08.708" v="3543" actId="26606"/>
          <ac:cxnSpMkLst>
            <pc:docMk/>
            <pc:sldMk cId="3168251279" sldId="271"/>
            <ac:cxnSpMk id="37" creationId="{AA2EAA10-076F-46BD-8F0F-B9A2FB77A85C}"/>
          </ac:cxnSpMkLst>
        </pc:cxnChg>
      </pc:sldChg>
      <pc:sldChg chg="addSp delSp modSp new mod setBg modAnim setClrOvrMap">
        <pc:chgData name="Abeer Ishal (2128229)" userId="f411cc15-62d4-4411-a4a7-ab9af6ecc237" providerId="ADAL" clId="{F1B43723-FFC3-DC4D-8011-97DF72D9BB35}" dt="2026-03-11T06:06:40.759" v="6003" actId="13926"/>
        <pc:sldMkLst>
          <pc:docMk/>
          <pc:sldMk cId="3441332174" sldId="272"/>
        </pc:sldMkLst>
        <pc:spChg chg="del">
          <ac:chgData name="Abeer Ishal (2128229)" userId="f411cc15-62d4-4411-a4a7-ab9af6ecc237" providerId="ADAL" clId="{F1B43723-FFC3-DC4D-8011-97DF72D9BB35}" dt="2026-03-09T00:32:27.787" v="3622" actId="478"/>
          <ac:spMkLst>
            <pc:docMk/>
            <pc:sldMk cId="3441332174" sldId="272"/>
            <ac:spMk id="2" creationId="{C346D109-93A6-5B3D-0A98-91707722748F}"/>
          </ac:spMkLst>
        </pc:spChg>
        <pc:spChg chg="del">
          <ac:chgData name="Abeer Ishal (2128229)" userId="f411cc15-62d4-4411-a4a7-ab9af6ecc237" providerId="ADAL" clId="{F1B43723-FFC3-DC4D-8011-97DF72D9BB35}" dt="2026-03-09T00:32:22.586" v="3621" actId="478"/>
          <ac:spMkLst>
            <pc:docMk/>
            <pc:sldMk cId="3441332174" sldId="272"/>
            <ac:spMk id="3" creationId="{E9398DEF-0764-F57B-83EF-63C415F854F1}"/>
          </ac:spMkLst>
        </pc:spChg>
        <pc:spChg chg="mod ord">
          <ac:chgData name="Abeer Ishal (2128229)" userId="f411cc15-62d4-4411-a4a7-ab9af6ecc237" providerId="ADAL" clId="{F1B43723-FFC3-DC4D-8011-97DF72D9BB35}" dt="2026-03-09T01:37:56.433" v="3745" actId="255"/>
          <ac:spMkLst>
            <pc:docMk/>
            <pc:sldMk cId="3441332174" sldId="272"/>
            <ac:spMk id="4" creationId="{1691B3A3-0A2B-1548-A5EC-ED5F3974A243}"/>
          </ac:spMkLst>
        </pc:spChg>
        <pc:spChg chg="add del mod">
          <ac:chgData name="Abeer Ishal (2128229)" userId="f411cc15-62d4-4411-a4a7-ab9af6ecc237" providerId="ADAL" clId="{F1B43723-FFC3-DC4D-8011-97DF72D9BB35}" dt="2026-03-09T00:38:59.910" v="3660" actId="478"/>
          <ac:spMkLst>
            <pc:docMk/>
            <pc:sldMk cId="3441332174" sldId="272"/>
            <ac:spMk id="5" creationId="{52823B43-2563-D602-C10A-359FD62E9D64}"/>
          </ac:spMkLst>
        </pc:spChg>
        <pc:spChg chg="add mod ord">
          <ac:chgData name="Abeer Ishal (2128229)" userId="f411cc15-62d4-4411-a4a7-ab9af6ecc237" providerId="ADAL" clId="{F1B43723-FFC3-DC4D-8011-97DF72D9BB35}" dt="2026-03-11T06:06:40.759" v="6003" actId="13926"/>
          <ac:spMkLst>
            <pc:docMk/>
            <pc:sldMk cId="3441332174" sldId="272"/>
            <ac:spMk id="29" creationId="{423FCB8D-22C5-EFA1-2CF3-298B34F0A18E}"/>
          </ac:spMkLst>
        </pc:spChg>
        <pc:spChg chg="add del">
          <ac:chgData name="Abeer Ishal (2128229)" userId="f411cc15-62d4-4411-a4a7-ab9af6ecc237" providerId="ADAL" clId="{F1B43723-FFC3-DC4D-8011-97DF72D9BB35}" dt="2026-03-09T01:29:17.321" v="3681" actId="26606"/>
          <ac:spMkLst>
            <pc:docMk/>
            <pc:sldMk cId="3441332174" sldId="272"/>
            <ac:spMk id="34" creationId="{C5E6CFF1-2F42-4E10-9A97-F116F46F53FE}"/>
          </ac:spMkLst>
        </pc:spChg>
        <pc:spChg chg="add del">
          <ac:chgData name="Abeer Ishal (2128229)" userId="f411cc15-62d4-4411-a4a7-ab9af6ecc237" providerId="ADAL" clId="{F1B43723-FFC3-DC4D-8011-97DF72D9BB35}" dt="2026-03-09T01:29:20.826" v="3683" actId="26606"/>
          <ac:spMkLst>
            <pc:docMk/>
            <pc:sldMk cId="3441332174" sldId="272"/>
            <ac:spMk id="38" creationId="{3D4A84B9-E564-4DD0-97F8-DBF1C460C28A}"/>
          </ac:spMkLst>
        </pc:spChg>
        <pc:spChg chg="add del">
          <ac:chgData name="Abeer Ishal (2128229)" userId="f411cc15-62d4-4411-a4a7-ab9af6ecc237" providerId="ADAL" clId="{F1B43723-FFC3-DC4D-8011-97DF72D9BB35}" dt="2026-03-09T01:29:20.826" v="3683" actId="26606"/>
          <ac:spMkLst>
            <pc:docMk/>
            <pc:sldMk cId="3441332174" sldId="272"/>
            <ac:spMk id="39" creationId="{0D7B6173-1D58-48E2-83CF-37350F315F75}"/>
          </ac:spMkLst>
        </pc:spChg>
        <pc:spChg chg="add del">
          <ac:chgData name="Abeer Ishal (2128229)" userId="f411cc15-62d4-4411-a4a7-ab9af6ecc237" providerId="ADAL" clId="{F1B43723-FFC3-DC4D-8011-97DF72D9BB35}" dt="2026-03-09T01:29:20.826" v="3683" actId="26606"/>
          <ac:spMkLst>
            <pc:docMk/>
            <pc:sldMk cId="3441332174" sldId="272"/>
            <ac:spMk id="40" creationId="{102382E0-0A09-46AE-B955-B911CAFE7F00}"/>
          </ac:spMkLst>
        </pc:spChg>
        <pc:spChg chg="add del">
          <ac:chgData name="Abeer Ishal (2128229)" userId="f411cc15-62d4-4411-a4a7-ab9af6ecc237" providerId="ADAL" clId="{F1B43723-FFC3-DC4D-8011-97DF72D9BB35}" dt="2026-03-09T01:29:20.826" v="3683" actId="26606"/>
          <ac:spMkLst>
            <pc:docMk/>
            <pc:sldMk cId="3441332174" sldId="272"/>
            <ac:spMk id="41" creationId="{2F36CA75-CFBF-4844-B719-8FE9EBADA9AF}"/>
          </ac:spMkLst>
        </pc:spChg>
        <pc:spChg chg="add del">
          <ac:chgData name="Abeer Ishal (2128229)" userId="f411cc15-62d4-4411-a4a7-ab9af6ecc237" providerId="ADAL" clId="{F1B43723-FFC3-DC4D-8011-97DF72D9BB35}" dt="2026-03-09T01:29:20.826" v="3683" actId="26606"/>
          <ac:spMkLst>
            <pc:docMk/>
            <pc:sldMk cId="3441332174" sldId="272"/>
            <ac:spMk id="42" creationId="{7DE75D4A-0965-4973-BE75-DECCAC9A9614}"/>
          </ac:spMkLst>
        </pc:spChg>
        <pc:spChg chg="add del">
          <ac:chgData name="Abeer Ishal (2128229)" userId="f411cc15-62d4-4411-a4a7-ab9af6ecc237" providerId="ADAL" clId="{F1B43723-FFC3-DC4D-8011-97DF72D9BB35}" dt="2026-03-09T01:29:30.835" v="3686" actId="26606"/>
          <ac:spMkLst>
            <pc:docMk/>
            <pc:sldMk cId="3441332174" sldId="272"/>
            <ac:spMk id="46" creationId="{330D6772-5550-42D5-B8BC-CDE28365623B}"/>
          </ac:spMkLst>
        </pc:spChg>
        <pc:spChg chg="add del">
          <ac:chgData name="Abeer Ishal (2128229)" userId="f411cc15-62d4-4411-a4a7-ab9af6ecc237" providerId="ADAL" clId="{F1B43723-FFC3-DC4D-8011-97DF72D9BB35}" dt="2026-03-09T01:29:30.835" v="3686" actId="26606"/>
          <ac:spMkLst>
            <pc:docMk/>
            <pc:sldMk cId="3441332174" sldId="272"/>
            <ac:spMk id="47" creationId="{97DB0DD1-0F30-4B7E-A6DC-3DDA7D5B351C}"/>
          </ac:spMkLst>
        </pc:spChg>
        <pc:spChg chg="add del">
          <ac:chgData name="Abeer Ishal (2128229)" userId="f411cc15-62d4-4411-a4a7-ab9af6ecc237" providerId="ADAL" clId="{F1B43723-FFC3-DC4D-8011-97DF72D9BB35}" dt="2026-03-09T01:33:00.843" v="3705" actId="26606"/>
          <ac:spMkLst>
            <pc:docMk/>
            <pc:sldMk cId="3441332174" sldId="272"/>
            <ac:spMk id="51" creationId="{0D7B6173-1D58-48E2-83CF-37350F315F75}"/>
          </ac:spMkLst>
        </pc:spChg>
        <pc:spChg chg="add del">
          <ac:chgData name="Abeer Ishal (2128229)" userId="f411cc15-62d4-4411-a4a7-ab9af6ecc237" providerId="ADAL" clId="{F1B43723-FFC3-DC4D-8011-97DF72D9BB35}" dt="2026-03-09T01:33:00.843" v="3705" actId="26606"/>
          <ac:spMkLst>
            <pc:docMk/>
            <pc:sldMk cId="3441332174" sldId="272"/>
            <ac:spMk id="52" creationId="{2F36CA75-CFBF-4844-B719-8FE9EBADA9AF}"/>
          </ac:spMkLst>
        </pc:spChg>
        <pc:spChg chg="add del">
          <ac:chgData name="Abeer Ishal (2128229)" userId="f411cc15-62d4-4411-a4a7-ab9af6ecc237" providerId="ADAL" clId="{F1B43723-FFC3-DC4D-8011-97DF72D9BB35}" dt="2026-03-09T01:33:00.843" v="3705" actId="26606"/>
          <ac:spMkLst>
            <pc:docMk/>
            <pc:sldMk cId="3441332174" sldId="272"/>
            <ac:spMk id="53" creationId="{3D4A84B9-E564-4DD0-97F8-DBF1C460C28A}"/>
          </ac:spMkLst>
        </pc:spChg>
        <pc:spChg chg="add del">
          <ac:chgData name="Abeer Ishal (2128229)" userId="f411cc15-62d4-4411-a4a7-ab9af6ecc237" providerId="ADAL" clId="{F1B43723-FFC3-DC4D-8011-97DF72D9BB35}" dt="2026-03-09T01:32:22.715" v="3697" actId="26606"/>
          <ac:spMkLst>
            <pc:docMk/>
            <pc:sldMk cId="3441332174" sldId="272"/>
            <ac:spMk id="54" creationId="{7C432AFE-B3D2-4BFF-BF8F-96C27AFF1AC7}"/>
          </ac:spMkLst>
        </pc:spChg>
        <pc:spChg chg="add del">
          <ac:chgData name="Abeer Ishal (2128229)" userId="f411cc15-62d4-4411-a4a7-ab9af6ecc237" providerId="ADAL" clId="{F1B43723-FFC3-DC4D-8011-97DF72D9BB35}" dt="2026-03-09T01:33:00.843" v="3705" actId="26606"/>
          <ac:spMkLst>
            <pc:docMk/>
            <pc:sldMk cId="3441332174" sldId="272"/>
            <ac:spMk id="55" creationId="{102382E0-0A09-46AE-B955-B911CAFE7F00}"/>
          </ac:spMkLst>
        </pc:spChg>
        <pc:spChg chg="add del">
          <ac:chgData name="Abeer Ishal (2128229)" userId="f411cc15-62d4-4411-a4a7-ab9af6ecc237" providerId="ADAL" clId="{F1B43723-FFC3-DC4D-8011-97DF72D9BB35}" dt="2026-03-09T01:32:22.715" v="3697" actId="26606"/>
          <ac:spMkLst>
            <pc:docMk/>
            <pc:sldMk cId="3441332174" sldId="272"/>
            <ac:spMk id="56" creationId="{AF2F604E-43BE-4DC3-B983-E071523364F8}"/>
          </ac:spMkLst>
        </pc:spChg>
        <pc:spChg chg="add del">
          <ac:chgData name="Abeer Ishal (2128229)" userId="f411cc15-62d4-4411-a4a7-ab9af6ecc237" providerId="ADAL" clId="{F1B43723-FFC3-DC4D-8011-97DF72D9BB35}" dt="2026-03-09T01:33:00.843" v="3705" actId="26606"/>
          <ac:spMkLst>
            <pc:docMk/>
            <pc:sldMk cId="3441332174" sldId="272"/>
            <ac:spMk id="57" creationId="{7DE75D4A-0965-4973-BE75-DECCAC9A9614}"/>
          </ac:spMkLst>
        </pc:spChg>
        <pc:spChg chg="add del">
          <ac:chgData name="Abeer Ishal (2128229)" userId="f411cc15-62d4-4411-a4a7-ab9af6ecc237" providerId="ADAL" clId="{F1B43723-FFC3-DC4D-8011-97DF72D9BB35}" dt="2026-03-09T01:32:22.715" v="3697" actId="26606"/>
          <ac:spMkLst>
            <pc:docMk/>
            <pc:sldMk cId="3441332174" sldId="272"/>
            <ac:spMk id="58" creationId="{08C9B587-E65E-4B52-B37C-ABEBB6E87928}"/>
          </ac:spMkLst>
        </pc:spChg>
        <pc:spChg chg="add del">
          <ac:chgData name="Abeer Ishal (2128229)" userId="f411cc15-62d4-4411-a4a7-ab9af6ecc237" providerId="ADAL" clId="{F1B43723-FFC3-DC4D-8011-97DF72D9BB35}" dt="2026-03-09T01:32:38.946" v="3699" actId="26606"/>
          <ac:spMkLst>
            <pc:docMk/>
            <pc:sldMk cId="3441332174" sldId="272"/>
            <ac:spMk id="60" creationId="{9228552E-C8B1-4A80-8448-0787CE0FC704}"/>
          </ac:spMkLst>
        </pc:spChg>
        <pc:spChg chg="add del">
          <ac:chgData name="Abeer Ishal (2128229)" userId="f411cc15-62d4-4411-a4a7-ab9af6ecc237" providerId="ADAL" clId="{F1B43723-FFC3-DC4D-8011-97DF72D9BB35}" dt="2026-03-09T01:34:20.426" v="3725" actId="26606"/>
          <ac:spMkLst>
            <pc:docMk/>
            <pc:sldMk cId="3441332174" sldId="272"/>
            <ac:spMk id="61" creationId="{9AA72BD9-2C5A-4EDC-931F-5AA08EACA0F3}"/>
          </ac:spMkLst>
        </pc:spChg>
        <pc:spChg chg="add del">
          <ac:chgData name="Abeer Ishal (2128229)" userId="f411cc15-62d4-4411-a4a7-ab9af6ecc237" providerId="ADAL" clId="{F1B43723-FFC3-DC4D-8011-97DF72D9BB35}" dt="2026-03-09T01:32:47.135" v="3701" actId="26606"/>
          <ac:spMkLst>
            <pc:docMk/>
            <pc:sldMk cId="3441332174" sldId="272"/>
            <ac:spMk id="62" creationId="{85ED3100-3941-4F9A-9FAB-4A7A9B4A0014}"/>
          </ac:spMkLst>
        </pc:spChg>
        <pc:spChg chg="add del">
          <ac:chgData name="Abeer Ishal (2128229)" userId="f411cc15-62d4-4411-a4a7-ab9af6ecc237" providerId="ADAL" clId="{F1B43723-FFC3-DC4D-8011-97DF72D9BB35}" dt="2026-03-09T01:32:47.135" v="3701" actId="26606"/>
          <ac:spMkLst>
            <pc:docMk/>
            <pc:sldMk cId="3441332174" sldId="272"/>
            <ac:spMk id="64" creationId="{8CBEFB3C-8BDC-4A1B-94A5-A6A24CBB6A56}"/>
          </ac:spMkLst>
        </pc:spChg>
        <pc:spChg chg="add del">
          <ac:chgData name="Abeer Ishal (2128229)" userId="f411cc15-62d4-4411-a4a7-ab9af6ecc237" providerId="ADAL" clId="{F1B43723-FFC3-DC4D-8011-97DF72D9BB35}" dt="2026-03-09T01:34:20.426" v="3725" actId="26606"/>
          <ac:spMkLst>
            <pc:docMk/>
            <pc:sldMk cId="3441332174" sldId="272"/>
            <ac:spMk id="66" creationId="{DD3981AC-7B61-4947-BCF3-F7AA7FA385B9}"/>
          </ac:spMkLst>
        </pc:spChg>
        <pc:spChg chg="add del">
          <ac:chgData name="Abeer Ishal (2128229)" userId="f411cc15-62d4-4411-a4a7-ab9af6ecc237" providerId="ADAL" clId="{F1B43723-FFC3-DC4D-8011-97DF72D9BB35}" dt="2026-03-09T01:34:20.426" v="3725" actId="26606"/>
          <ac:spMkLst>
            <pc:docMk/>
            <pc:sldMk cId="3441332174" sldId="272"/>
            <ac:spMk id="67" creationId="{55D4142C-5077-457F-A6AD-3FECFDB39685}"/>
          </ac:spMkLst>
        </pc:spChg>
        <pc:spChg chg="add del">
          <ac:chgData name="Abeer Ishal (2128229)" userId="f411cc15-62d4-4411-a4a7-ab9af6ecc237" providerId="ADAL" clId="{F1B43723-FFC3-DC4D-8011-97DF72D9BB35}" dt="2026-03-09T01:34:20.426" v="3725" actId="26606"/>
          <ac:spMkLst>
            <pc:docMk/>
            <pc:sldMk cId="3441332174" sldId="272"/>
            <ac:spMk id="68" creationId="{7A5F0580-5EE9-419F-96EE-B6529EF6E7D0}"/>
          </ac:spMkLst>
        </pc:spChg>
        <pc:spChg chg="add del">
          <ac:chgData name="Abeer Ishal (2128229)" userId="f411cc15-62d4-4411-a4a7-ab9af6ecc237" providerId="ADAL" clId="{F1B43723-FFC3-DC4D-8011-97DF72D9BB35}" dt="2026-03-09T01:34:29.118" v="3727" actId="26606"/>
          <ac:spMkLst>
            <pc:docMk/>
            <pc:sldMk cId="3441332174" sldId="272"/>
            <ac:spMk id="69" creationId="{9228552E-C8B1-4A80-8448-0787CE0FC704}"/>
          </ac:spMkLst>
        </pc:spChg>
        <pc:spChg chg="add del">
          <ac:chgData name="Abeer Ishal (2128229)" userId="f411cc15-62d4-4411-a4a7-ab9af6ecc237" providerId="ADAL" clId="{F1B43723-FFC3-DC4D-8011-97DF72D9BB35}" dt="2026-03-09T01:34:02.209" v="3718" actId="26606"/>
          <ac:spMkLst>
            <pc:docMk/>
            <pc:sldMk cId="3441332174" sldId="272"/>
            <ac:spMk id="70" creationId="{21A75659-5A6F-4F77-9679-678A00B9D8DC}"/>
          </ac:spMkLst>
        </pc:spChg>
        <pc:spChg chg="add del">
          <ac:chgData name="Abeer Ishal (2128229)" userId="f411cc15-62d4-4411-a4a7-ab9af6ecc237" providerId="ADAL" clId="{F1B43723-FFC3-DC4D-8011-97DF72D9BB35}" dt="2026-03-09T01:34:02.209" v="3718" actId="26606"/>
          <ac:spMkLst>
            <pc:docMk/>
            <pc:sldMk cId="3441332174" sldId="272"/>
            <ac:spMk id="71" creationId="{E30A3A45-140E-431E-AED0-07EF836310B3}"/>
          </ac:spMkLst>
        </pc:spChg>
        <pc:spChg chg="add del">
          <ac:chgData name="Abeer Ishal (2128229)" userId="f411cc15-62d4-4411-a4a7-ab9af6ecc237" providerId="ADAL" clId="{F1B43723-FFC3-DC4D-8011-97DF72D9BB35}" dt="2026-03-09T01:34:02.209" v="3718" actId="26606"/>
          <ac:spMkLst>
            <pc:docMk/>
            <pc:sldMk cId="3441332174" sldId="272"/>
            <ac:spMk id="72" creationId="{55D4142C-5077-457F-A6AD-3FECFDB39685}"/>
          </ac:spMkLst>
        </pc:spChg>
        <pc:spChg chg="add del">
          <ac:chgData name="Abeer Ishal (2128229)" userId="f411cc15-62d4-4411-a4a7-ab9af6ecc237" providerId="ADAL" clId="{F1B43723-FFC3-DC4D-8011-97DF72D9BB35}" dt="2026-03-09T01:33:13.859" v="3709" actId="26606"/>
          <ac:spMkLst>
            <pc:docMk/>
            <pc:sldMk cId="3441332174" sldId="272"/>
            <ac:spMk id="73" creationId="{9AA72BD9-2C5A-4EDC-931F-5AA08EACA0F3}"/>
          </ac:spMkLst>
        </pc:spChg>
        <pc:spChg chg="add del">
          <ac:chgData name="Abeer Ishal (2128229)" userId="f411cc15-62d4-4411-a4a7-ab9af6ecc237" providerId="ADAL" clId="{F1B43723-FFC3-DC4D-8011-97DF72D9BB35}" dt="2026-03-09T01:34:02.209" v="3718" actId="26606"/>
          <ac:spMkLst>
            <pc:docMk/>
            <pc:sldMk cId="3441332174" sldId="272"/>
            <ac:spMk id="74" creationId="{7A5F0580-5EE9-419F-96EE-B6529EF6E7D0}"/>
          </ac:spMkLst>
        </pc:spChg>
        <pc:spChg chg="add del">
          <ac:chgData name="Abeer Ishal (2128229)" userId="f411cc15-62d4-4411-a4a7-ab9af6ecc237" providerId="ADAL" clId="{F1B43723-FFC3-DC4D-8011-97DF72D9BB35}" dt="2026-03-09T01:33:13.859" v="3709" actId="26606"/>
          <ac:spMkLst>
            <pc:docMk/>
            <pc:sldMk cId="3441332174" sldId="272"/>
            <ac:spMk id="75" creationId="{DD3981AC-7B61-4947-BCF3-F7AA7FA385B9}"/>
          </ac:spMkLst>
        </pc:spChg>
        <pc:spChg chg="add del">
          <ac:chgData name="Abeer Ishal (2128229)" userId="f411cc15-62d4-4411-a4a7-ab9af6ecc237" providerId="ADAL" clId="{F1B43723-FFC3-DC4D-8011-97DF72D9BB35}" dt="2026-03-09T01:34:04.080" v="3720" actId="26606"/>
          <ac:spMkLst>
            <pc:docMk/>
            <pc:sldMk cId="3441332174" sldId="272"/>
            <ac:spMk id="76" creationId="{7C432AFE-B3D2-4BFF-BF8F-96C27AFF1AC7}"/>
          </ac:spMkLst>
        </pc:spChg>
        <pc:spChg chg="add del">
          <ac:chgData name="Abeer Ishal (2128229)" userId="f411cc15-62d4-4411-a4a7-ab9af6ecc237" providerId="ADAL" clId="{F1B43723-FFC3-DC4D-8011-97DF72D9BB35}" dt="2026-03-09T01:33:13.859" v="3709" actId="26606"/>
          <ac:spMkLst>
            <pc:docMk/>
            <pc:sldMk cId="3441332174" sldId="272"/>
            <ac:spMk id="77" creationId="{55D4142C-5077-457F-A6AD-3FECFDB39685}"/>
          </ac:spMkLst>
        </pc:spChg>
        <pc:spChg chg="add del">
          <ac:chgData name="Abeer Ishal (2128229)" userId="f411cc15-62d4-4411-a4a7-ab9af6ecc237" providerId="ADAL" clId="{F1B43723-FFC3-DC4D-8011-97DF72D9BB35}" dt="2026-03-09T01:34:04.080" v="3720" actId="26606"/>
          <ac:spMkLst>
            <pc:docMk/>
            <pc:sldMk cId="3441332174" sldId="272"/>
            <ac:spMk id="78" creationId="{AF2F604E-43BE-4DC3-B983-E071523364F8}"/>
          </ac:spMkLst>
        </pc:spChg>
        <pc:spChg chg="add del">
          <ac:chgData name="Abeer Ishal (2128229)" userId="f411cc15-62d4-4411-a4a7-ab9af6ecc237" providerId="ADAL" clId="{F1B43723-FFC3-DC4D-8011-97DF72D9BB35}" dt="2026-03-09T01:33:13.859" v="3709" actId="26606"/>
          <ac:spMkLst>
            <pc:docMk/>
            <pc:sldMk cId="3441332174" sldId="272"/>
            <ac:spMk id="79" creationId="{7A5F0580-5EE9-419F-96EE-B6529EF6E7D0}"/>
          </ac:spMkLst>
        </pc:spChg>
        <pc:spChg chg="add del">
          <ac:chgData name="Abeer Ishal (2128229)" userId="f411cc15-62d4-4411-a4a7-ab9af6ecc237" providerId="ADAL" clId="{F1B43723-FFC3-DC4D-8011-97DF72D9BB35}" dt="2026-03-09T01:34:04.080" v="3720" actId="26606"/>
          <ac:spMkLst>
            <pc:docMk/>
            <pc:sldMk cId="3441332174" sldId="272"/>
            <ac:spMk id="80" creationId="{08C9B587-E65E-4B52-B37C-ABEBB6E87928}"/>
          </ac:spMkLst>
        </pc:spChg>
        <pc:spChg chg="add del">
          <ac:chgData name="Abeer Ishal (2128229)" userId="f411cc15-62d4-4411-a4a7-ab9af6ecc237" providerId="ADAL" clId="{F1B43723-FFC3-DC4D-8011-97DF72D9BB35}" dt="2026-03-09T01:33:24.485" v="3711" actId="26606"/>
          <ac:spMkLst>
            <pc:docMk/>
            <pc:sldMk cId="3441332174" sldId="272"/>
            <ac:spMk id="81" creationId="{E8A8EAB8-D2FF-444D-B34B-7D32F106AD0E}"/>
          </ac:spMkLst>
        </pc:spChg>
        <pc:spChg chg="add del">
          <ac:chgData name="Abeer Ishal (2128229)" userId="f411cc15-62d4-4411-a4a7-ab9af6ecc237" providerId="ADAL" clId="{F1B43723-FFC3-DC4D-8011-97DF72D9BB35}" dt="2026-03-09T01:34:12.815" v="3722" actId="26606"/>
          <ac:spMkLst>
            <pc:docMk/>
            <pc:sldMk cId="3441332174" sldId="272"/>
            <ac:spMk id="84" creationId="{9228552E-C8B1-4A80-8448-0787CE0FC704}"/>
          </ac:spMkLst>
        </pc:spChg>
        <pc:spChg chg="add del">
          <ac:chgData name="Abeer Ishal (2128229)" userId="f411cc15-62d4-4411-a4a7-ab9af6ecc237" providerId="ADAL" clId="{F1B43723-FFC3-DC4D-8011-97DF72D9BB35}" dt="2026-03-09T01:33:27.408" v="3713" actId="26606"/>
          <ac:spMkLst>
            <pc:docMk/>
            <pc:sldMk cId="3441332174" sldId="272"/>
            <ac:spMk id="85" creationId="{C0A1ED06-4733-4020-9C60-81D4D801408D}"/>
          </ac:spMkLst>
        </pc:spChg>
        <pc:spChg chg="add del">
          <ac:chgData name="Abeer Ishal (2128229)" userId="f411cc15-62d4-4411-a4a7-ab9af6ecc237" providerId="ADAL" clId="{F1B43723-FFC3-DC4D-8011-97DF72D9BB35}" dt="2026-03-09T01:33:27.408" v="3713" actId="26606"/>
          <ac:spMkLst>
            <pc:docMk/>
            <pc:sldMk cId="3441332174" sldId="272"/>
            <ac:spMk id="86" creationId="{B0CA3509-3AF9-45FE-93ED-57BB5D5E8E07}"/>
          </ac:spMkLst>
        </pc:spChg>
        <pc:spChg chg="add del">
          <ac:chgData name="Abeer Ishal (2128229)" userId="f411cc15-62d4-4411-a4a7-ab9af6ecc237" providerId="ADAL" clId="{F1B43723-FFC3-DC4D-8011-97DF72D9BB35}" dt="2026-03-09T01:34:19.528" v="3724" actId="26606"/>
          <ac:spMkLst>
            <pc:docMk/>
            <pc:sldMk cId="3441332174" sldId="272"/>
            <ac:spMk id="87" creationId="{C0A1ED06-4733-4020-9C60-81D4D801408D}"/>
          </ac:spMkLst>
        </pc:spChg>
        <pc:spChg chg="add del">
          <ac:chgData name="Abeer Ishal (2128229)" userId="f411cc15-62d4-4411-a4a7-ab9af6ecc237" providerId="ADAL" clId="{F1B43723-FFC3-DC4D-8011-97DF72D9BB35}" dt="2026-03-09T01:33:49.772" v="3715" actId="26606"/>
          <ac:spMkLst>
            <pc:docMk/>
            <pc:sldMk cId="3441332174" sldId="272"/>
            <ac:spMk id="88" creationId="{21A75659-5A6F-4F77-9679-678A00B9D8DC}"/>
          </ac:spMkLst>
        </pc:spChg>
        <pc:spChg chg="add del">
          <ac:chgData name="Abeer Ishal (2128229)" userId="f411cc15-62d4-4411-a4a7-ab9af6ecc237" providerId="ADAL" clId="{F1B43723-FFC3-DC4D-8011-97DF72D9BB35}" dt="2026-03-09T01:33:49.772" v="3715" actId="26606"/>
          <ac:spMkLst>
            <pc:docMk/>
            <pc:sldMk cId="3441332174" sldId="272"/>
            <ac:spMk id="89" creationId="{E30A3A45-140E-431E-AED0-07EF836310B3}"/>
          </ac:spMkLst>
        </pc:spChg>
        <pc:spChg chg="add del">
          <ac:chgData name="Abeer Ishal (2128229)" userId="f411cc15-62d4-4411-a4a7-ab9af6ecc237" providerId="ADAL" clId="{F1B43723-FFC3-DC4D-8011-97DF72D9BB35}" dt="2026-03-09T01:33:49.772" v="3715" actId="26606"/>
          <ac:spMkLst>
            <pc:docMk/>
            <pc:sldMk cId="3441332174" sldId="272"/>
            <ac:spMk id="90" creationId="{55D4142C-5077-457F-A6AD-3FECFDB39685}"/>
          </ac:spMkLst>
        </pc:spChg>
        <pc:spChg chg="add del">
          <ac:chgData name="Abeer Ishal (2128229)" userId="f411cc15-62d4-4411-a4a7-ab9af6ecc237" providerId="ADAL" clId="{F1B43723-FFC3-DC4D-8011-97DF72D9BB35}" dt="2026-03-09T01:33:49.772" v="3715" actId="26606"/>
          <ac:spMkLst>
            <pc:docMk/>
            <pc:sldMk cId="3441332174" sldId="272"/>
            <ac:spMk id="91" creationId="{7A5F0580-5EE9-419F-96EE-B6529EF6E7D0}"/>
          </ac:spMkLst>
        </pc:spChg>
        <pc:spChg chg="add del">
          <ac:chgData name="Abeer Ishal (2128229)" userId="f411cc15-62d4-4411-a4a7-ab9af6ecc237" providerId="ADAL" clId="{F1B43723-FFC3-DC4D-8011-97DF72D9BB35}" dt="2026-03-09T01:34:19.528" v="3724" actId="26606"/>
          <ac:spMkLst>
            <pc:docMk/>
            <pc:sldMk cId="3441332174" sldId="272"/>
            <ac:spMk id="92" creationId="{B0CA3509-3AF9-45FE-93ED-57BB5D5E8E07}"/>
          </ac:spMkLst>
        </pc:spChg>
        <pc:spChg chg="add del">
          <ac:chgData name="Abeer Ishal (2128229)" userId="f411cc15-62d4-4411-a4a7-ab9af6ecc237" providerId="ADAL" clId="{F1B43723-FFC3-DC4D-8011-97DF72D9BB35}" dt="2026-03-09T01:34:30.545" v="3729" actId="26606"/>
          <ac:spMkLst>
            <pc:docMk/>
            <pc:sldMk cId="3441332174" sldId="272"/>
            <ac:spMk id="93" creationId="{9AA72BD9-2C5A-4EDC-931F-5AA08EACA0F3}"/>
          </ac:spMkLst>
        </pc:spChg>
        <pc:spChg chg="add del">
          <ac:chgData name="Abeer Ishal (2128229)" userId="f411cc15-62d4-4411-a4a7-ab9af6ecc237" providerId="ADAL" clId="{F1B43723-FFC3-DC4D-8011-97DF72D9BB35}" dt="2026-03-09T01:34:30.545" v="3729" actId="26606"/>
          <ac:spMkLst>
            <pc:docMk/>
            <pc:sldMk cId="3441332174" sldId="272"/>
            <ac:spMk id="94" creationId="{DD3981AC-7B61-4947-BCF3-F7AA7FA385B9}"/>
          </ac:spMkLst>
        </pc:spChg>
        <pc:spChg chg="add del">
          <ac:chgData name="Abeer Ishal (2128229)" userId="f411cc15-62d4-4411-a4a7-ab9af6ecc237" providerId="ADAL" clId="{F1B43723-FFC3-DC4D-8011-97DF72D9BB35}" dt="2026-03-09T01:34:30.545" v="3729" actId="26606"/>
          <ac:spMkLst>
            <pc:docMk/>
            <pc:sldMk cId="3441332174" sldId="272"/>
            <ac:spMk id="95" creationId="{55D4142C-5077-457F-A6AD-3FECFDB39685}"/>
          </ac:spMkLst>
        </pc:spChg>
        <pc:spChg chg="add del">
          <ac:chgData name="Abeer Ishal (2128229)" userId="f411cc15-62d4-4411-a4a7-ab9af6ecc237" providerId="ADAL" clId="{F1B43723-FFC3-DC4D-8011-97DF72D9BB35}" dt="2026-03-09T01:34:30.545" v="3729" actId="26606"/>
          <ac:spMkLst>
            <pc:docMk/>
            <pc:sldMk cId="3441332174" sldId="272"/>
            <ac:spMk id="96" creationId="{7A5F0580-5EE9-419F-96EE-B6529EF6E7D0}"/>
          </ac:spMkLst>
        </pc:spChg>
        <pc:spChg chg="add del">
          <ac:chgData name="Abeer Ishal (2128229)" userId="f411cc15-62d4-4411-a4a7-ab9af6ecc237" providerId="ADAL" clId="{F1B43723-FFC3-DC4D-8011-97DF72D9BB35}" dt="2026-03-09T01:38:56.916" v="3793" actId="478"/>
          <ac:spMkLst>
            <pc:docMk/>
            <pc:sldMk cId="3441332174" sldId="272"/>
            <ac:spMk id="97" creationId="{BA74696C-7030-9044-3298-C10642339A8A}"/>
          </ac:spMkLst>
        </pc:spChg>
        <pc:spChg chg="add del">
          <ac:chgData name="Abeer Ishal (2128229)" userId="f411cc15-62d4-4411-a4a7-ab9af6ecc237" providerId="ADAL" clId="{F1B43723-FFC3-DC4D-8011-97DF72D9BB35}" dt="2026-03-09T01:35:04.549" v="3732" actId="26606"/>
          <ac:spMkLst>
            <pc:docMk/>
            <pc:sldMk cId="3441332174" sldId="272"/>
            <ac:spMk id="98" creationId="{9228552E-C8B1-4A80-8448-0787CE0FC704}"/>
          </ac:spMkLst>
        </pc:spChg>
        <pc:spChg chg="add mod">
          <ac:chgData name="Abeer Ishal (2128229)" userId="f411cc15-62d4-4411-a4a7-ab9af6ecc237" providerId="ADAL" clId="{F1B43723-FFC3-DC4D-8011-97DF72D9BB35}" dt="2026-03-09T01:38:49.962" v="3792" actId="113"/>
          <ac:spMkLst>
            <pc:docMk/>
            <pc:sldMk cId="3441332174" sldId="272"/>
            <ac:spMk id="99" creationId="{A6A933B8-060D-3AC6-2207-4C7350EDDAC0}"/>
          </ac:spMkLst>
        </pc:spChg>
        <pc:spChg chg="add mod">
          <ac:chgData name="Abeer Ishal (2128229)" userId="f411cc15-62d4-4411-a4a7-ab9af6ecc237" providerId="ADAL" clId="{F1B43723-FFC3-DC4D-8011-97DF72D9BB35}" dt="2026-03-10T23:23:07.053" v="5559" actId="1076"/>
          <ac:spMkLst>
            <pc:docMk/>
            <pc:sldMk cId="3441332174" sldId="272"/>
            <ac:spMk id="100" creationId="{0305A6DB-D286-BDD9-D21C-59BD7A56CEE9}"/>
          </ac:spMkLst>
        </pc:spChg>
        <pc:spChg chg="add del">
          <ac:chgData name="Abeer Ishal (2128229)" userId="f411cc15-62d4-4411-a4a7-ab9af6ecc237" providerId="ADAL" clId="{F1B43723-FFC3-DC4D-8011-97DF72D9BB35}" dt="2026-03-09T01:35:16.277" v="3734" actId="26606"/>
          <ac:spMkLst>
            <pc:docMk/>
            <pc:sldMk cId="3441332174" sldId="272"/>
            <ac:spMk id="103" creationId="{B95B9BA8-1D69-4796-85F5-B6D0BD52354B}"/>
          </ac:spMkLst>
        </pc:spChg>
        <pc:spChg chg="add del">
          <ac:chgData name="Abeer Ishal (2128229)" userId="f411cc15-62d4-4411-a4a7-ab9af6ecc237" providerId="ADAL" clId="{F1B43723-FFC3-DC4D-8011-97DF72D9BB35}" dt="2026-03-09T01:35:38.459" v="3736" actId="26606"/>
          <ac:spMkLst>
            <pc:docMk/>
            <pc:sldMk cId="3441332174" sldId="272"/>
            <ac:spMk id="112" creationId="{21A75659-5A6F-4F77-9679-678A00B9D8DC}"/>
          </ac:spMkLst>
        </pc:spChg>
        <pc:spChg chg="add del">
          <ac:chgData name="Abeer Ishal (2128229)" userId="f411cc15-62d4-4411-a4a7-ab9af6ecc237" providerId="ADAL" clId="{F1B43723-FFC3-DC4D-8011-97DF72D9BB35}" dt="2026-03-09T01:35:38.459" v="3736" actId="26606"/>
          <ac:spMkLst>
            <pc:docMk/>
            <pc:sldMk cId="3441332174" sldId="272"/>
            <ac:spMk id="114" creationId="{E30A3A45-140E-431E-AED0-07EF836310B3}"/>
          </ac:spMkLst>
        </pc:spChg>
        <pc:spChg chg="add del">
          <ac:chgData name="Abeer Ishal (2128229)" userId="f411cc15-62d4-4411-a4a7-ab9af6ecc237" providerId="ADAL" clId="{F1B43723-FFC3-DC4D-8011-97DF72D9BB35}" dt="2026-03-09T01:35:38.459" v="3736" actId="26606"/>
          <ac:spMkLst>
            <pc:docMk/>
            <pc:sldMk cId="3441332174" sldId="272"/>
            <ac:spMk id="116" creationId="{55D4142C-5077-457F-A6AD-3FECFDB39685}"/>
          </ac:spMkLst>
        </pc:spChg>
        <pc:spChg chg="add del">
          <ac:chgData name="Abeer Ishal (2128229)" userId="f411cc15-62d4-4411-a4a7-ab9af6ecc237" providerId="ADAL" clId="{F1B43723-FFC3-DC4D-8011-97DF72D9BB35}" dt="2026-03-09T01:35:38.459" v="3736" actId="26606"/>
          <ac:spMkLst>
            <pc:docMk/>
            <pc:sldMk cId="3441332174" sldId="272"/>
            <ac:spMk id="118" creationId="{7A5F0580-5EE9-419F-96EE-B6529EF6E7D0}"/>
          </ac:spMkLst>
        </pc:spChg>
        <pc:spChg chg="add">
          <ac:chgData name="Abeer Ishal (2128229)" userId="f411cc15-62d4-4411-a4a7-ab9af6ecc237" providerId="ADAL" clId="{F1B43723-FFC3-DC4D-8011-97DF72D9BB35}" dt="2026-03-09T01:35:38.459" v="3736" actId="26606"/>
          <ac:spMkLst>
            <pc:docMk/>
            <pc:sldMk cId="3441332174" sldId="272"/>
            <ac:spMk id="123" creationId="{B95B9BA8-1D69-4796-85F5-B6D0BD52354B}"/>
          </ac:spMkLst>
        </pc:spChg>
        <pc:grpChg chg="add del">
          <ac:chgData name="Abeer Ishal (2128229)" userId="f411cc15-62d4-4411-a4a7-ab9af6ecc237" providerId="ADAL" clId="{F1B43723-FFC3-DC4D-8011-97DF72D9BB35}" dt="2026-03-09T01:30:17.020" v="3692" actId="26606"/>
          <ac:grpSpMkLst>
            <pc:docMk/>
            <pc:sldMk cId="3441332174" sldId="272"/>
            <ac:grpSpMk id="35" creationId="{5EFBDE31-BB3E-6CFC-23CD-B5976DA38438}"/>
          </ac:grpSpMkLst>
        </pc:grpChg>
        <pc:grpChg chg="add del">
          <ac:chgData name="Abeer Ishal (2128229)" userId="f411cc15-62d4-4411-a4a7-ab9af6ecc237" providerId="ADAL" clId="{F1B43723-FFC3-DC4D-8011-97DF72D9BB35}" dt="2026-03-09T01:32:47.135" v="3701" actId="26606"/>
          <ac:grpSpMkLst>
            <pc:docMk/>
            <pc:sldMk cId="3441332174" sldId="272"/>
            <ac:grpSpMk id="65" creationId="{7A9648D6-B41B-42D0-A817-AE2607B0B5B8}"/>
          </ac:grpSpMkLst>
        </pc:grpChg>
        <pc:grpChg chg="add del">
          <ac:chgData name="Abeer Ishal (2128229)" userId="f411cc15-62d4-4411-a4a7-ab9af6ecc237" providerId="ADAL" clId="{F1B43723-FFC3-DC4D-8011-97DF72D9BB35}" dt="2026-03-09T01:35:16.277" v="3734" actId="26606"/>
          <ac:grpSpMkLst>
            <pc:docMk/>
            <pc:sldMk cId="3441332174" sldId="272"/>
            <ac:grpSpMk id="105" creationId="{0EAC7AFE-68C0-41EB-A1C7-108E60D7C338}"/>
          </ac:grpSpMkLst>
        </pc:grpChg>
        <pc:picChg chg="add del mod">
          <ac:chgData name="Abeer Ishal (2128229)" userId="f411cc15-62d4-4411-a4a7-ab9af6ecc237" providerId="ADAL" clId="{F1B43723-FFC3-DC4D-8011-97DF72D9BB35}" dt="2026-03-09T01:25:35.905" v="3663" actId="478"/>
          <ac:picMkLst>
            <pc:docMk/>
            <pc:sldMk cId="3441332174" sldId="272"/>
            <ac:picMk id="7" creationId="{4ACDBF3A-F7CE-07DE-A826-FD79562F3709}"/>
          </ac:picMkLst>
        </pc:picChg>
        <pc:picChg chg="add mod">
          <ac:chgData name="Abeer Ishal (2128229)" userId="f411cc15-62d4-4411-a4a7-ab9af6ecc237" providerId="ADAL" clId="{F1B43723-FFC3-DC4D-8011-97DF72D9BB35}" dt="2026-03-09T01:25:48.086" v="3664" actId="931"/>
          <ac:picMkLst>
            <pc:docMk/>
            <pc:sldMk cId="3441332174" sldId="272"/>
            <ac:picMk id="9" creationId="{A2957BD4-5B18-C6EC-7DD8-A0560B0FEF0E}"/>
          </ac:picMkLst>
        </pc:picChg>
        <pc:picChg chg="add del mod">
          <ac:chgData name="Abeer Ishal (2128229)" userId="f411cc15-62d4-4411-a4a7-ab9af6ecc237" providerId="ADAL" clId="{F1B43723-FFC3-DC4D-8011-97DF72D9BB35}" dt="2026-03-09T01:26:11.600" v="3667" actId="478"/>
          <ac:picMkLst>
            <pc:docMk/>
            <pc:sldMk cId="3441332174" sldId="272"/>
            <ac:picMk id="11" creationId="{1440AE49-5AFD-4048-F9FB-CD00DD69CE26}"/>
          </ac:picMkLst>
        </pc:picChg>
        <pc:picChg chg="add del mod">
          <ac:chgData name="Abeer Ishal (2128229)" userId="f411cc15-62d4-4411-a4a7-ab9af6ecc237" providerId="ADAL" clId="{F1B43723-FFC3-DC4D-8011-97DF72D9BB35}" dt="2026-03-09T01:26:11.600" v="3667" actId="478"/>
          <ac:picMkLst>
            <pc:docMk/>
            <pc:sldMk cId="3441332174" sldId="272"/>
            <ac:picMk id="13" creationId="{2B7D54ED-2BAC-2365-9D7F-B70A4E935B0D}"/>
          </ac:picMkLst>
        </pc:picChg>
        <pc:picChg chg="add mod">
          <ac:chgData name="Abeer Ishal (2128229)" userId="f411cc15-62d4-4411-a4a7-ab9af6ecc237" providerId="ADAL" clId="{F1B43723-FFC3-DC4D-8011-97DF72D9BB35}" dt="2026-03-09T01:26:24.127" v="3668" actId="931"/>
          <ac:picMkLst>
            <pc:docMk/>
            <pc:sldMk cId="3441332174" sldId="272"/>
            <ac:picMk id="15" creationId="{A886F484-D4A7-C4B6-43F8-9DBD81920738}"/>
          </ac:picMkLst>
        </pc:picChg>
        <pc:picChg chg="add mod">
          <ac:chgData name="Abeer Ishal (2128229)" userId="f411cc15-62d4-4411-a4a7-ab9af6ecc237" providerId="ADAL" clId="{F1B43723-FFC3-DC4D-8011-97DF72D9BB35}" dt="2026-03-09T01:26:39.860" v="3669" actId="931"/>
          <ac:picMkLst>
            <pc:docMk/>
            <pc:sldMk cId="3441332174" sldId="272"/>
            <ac:picMk id="17" creationId="{A93D6522-99B5-A60E-D673-110C2402D87B}"/>
          </ac:picMkLst>
        </pc:picChg>
        <pc:picChg chg="add mod">
          <ac:chgData name="Abeer Ishal (2128229)" userId="f411cc15-62d4-4411-a4a7-ab9af6ecc237" providerId="ADAL" clId="{F1B43723-FFC3-DC4D-8011-97DF72D9BB35}" dt="2026-03-09T01:27:01.769" v="3670" actId="931"/>
          <ac:picMkLst>
            <pc:docMk/>
            <pc:sldMk cId="3441332174" sldId="272"/>
            <ac:picMk id="19" creationId="{3B22B124-FE94-8BC6-368D-77B1FE6D313D}"/>
          </ac:picMkLst>
        </pc:picChg>
        <pc:picChg chg="add mod">
          <ac:chgData name="Abeer Ishal (2128229)" userId="f411cc15-62d4-4411-a4a7-ab9af6ecc237" providerId="ADAL" clId="{F1B43723-FFC3-DC4D-8011-97DF72D9BB35}" dt="2026-03-09T01:27:12.528" v="3671" actId="931"/>
          <ac:picMkLst>
            <pc:docMk/>
            <pc:sldMk cId="3441332174" sldId="272"/>
            <ac:picMk id="21" creationId="{D82DDABF-9492-9E75-9FCD-8A25D795F687}"/>
          </ac:picMkLst>
        </pc:picChg>
        <pc:picChg chg="add mod">
          <ac:chgData name="Abeer Ishal (2128229)" userId="f411cc15-62d4-4411-a4a7-ab9af6ecc237" providerId="ADAL" clId="{F1B43723-FFC3-DC4D-8011-97DF72D9BB35}" dt="2026-03-09T01:27:23.681" v="3672" actId="931"/>
          <ac:picMkLst>
            <pc:docMk/>
            <pc:sldMk cId="3441332174" sldId="272"/>
            <ac:picMk id="23" creationId="{973718A8-F123-F270-072D-5B708E3A496D}"/>
          </ac:picMkLst>
        </pc:picChg>
        <pc:picChg chg="add del mod">
          <ac:chgData name="Abeer Ishal (2128229)" userId="f411cc15-62d4-4411-a4a7-ab9af6ecc237" providerId="ADAL" clId="{F1B43723-FFC3-DC4D-8011-97DF72D9BB35}" dt="2026-03-09T01:29:56.146" v="3688" actId="478"/>
          <ac:picMkLst>
            <pc:docMk/>
            <pc:sldMk cId="3441332174" sldId="272"/>
            <ac:picMk id="25" creationId="{B9A691FB-03E4-2F40-6323-0A0F9A57270B}"/>
          </ac:picMkLst>
        </pc:picChg>
        <pc:picChg chg="add mod">
          <ac:chgData name="Abeer Ishal (2128229)" userId="f411cc15-62d4-4411-a4a7-ab9af6ecc237" providerId="ADAL" clId="{F1B43723-FFC3-DC4D-8011-97DF72D9BB35}" dt="2026-03-09T01:27:54.385" v="3674" actId="931"/>
          <ac:picMkLst>
            <pc:docMk/>
            <pc:sldMk cId="3441332174" sldId="272"/>
            <ac:picMk id="27" creationId="{CEAC61BC-D547-6DFD-DE5C-21A36860A935}"/>
          </ac:picMkLst>
        </pc:picChg>
        <pc:picChg chg="add del mod">
          <ac:chgData name="Abeer Ishal (2128229)" userId="f411cc15-62d4-4411-a4a7-ab9af6ecc237" providerId="ADAL" clId="{F1B43723-FFC3-DC4D-8011-97DF72D9BB35}" dt="2026-03-09T01:30:17.020" v="3692" actId="26606"/>
          <ac:picMkLst>
            <pc:docMk/>
            <pc:sldMk cId="3441332174" sldId="272"/>
            <ac:picMk id="31" creationId="{95FBC164-02CE-2214-0660-C0B6BF5AA409}"/>
          </ac:picMkLst>
        </pc:picChg>
        <pc:picChg chg="add mod">
          <ac:chgData name="Abeer Ishal (2128229)" userId="f411cc15-62d4-4411-a4a7-ab9af6ecc237" providerId="ADAL" clId="{F1B43723-FFC3-DC4D-8011-97DF72D9BB35}" dt="2026-03-09T01:31:01.036" v="3693" actId="931"/>
          <ac:picMkLst>
            <pc:docMk/>
            <pc:sldMk cId="3441332174" sldId="272"/>
            <ac:picMk id="33" creationId="{EE2D6CA8-0989-A3D2-4A5F-7BD124A88B86}"/>
          </ac:picMkLst>
        </pc:picChg>
        <pc:picChg chg="add del">
          <ac:chgData name="Abeer Ishal (2128229)" userId="f411cc15-62d4-4411-a4a7-ab9af6ecc237" providerId="ADAL" clId="{F1B43723-FFC3-DC4D-8011-97DF72D9BB35}" dt="2026-03-09T01:29:20.826" v="3683" actId="26606"/>
          <ac:picMkLst>
            <pc:docMk/>
            <pc:sldMk cId="3441332174" sldId="272"/>
            <ac:picMk id="44" creationId="{4A599609-F5C2-4A0B-A992-913F814A631A}"/>
          </ac:picMkLst>
        </pc:picChg>
        <pc:picChg chg="add mod">
          <ac:chgData name="Abeer Ishal (2128229)" userId="f411cc15-62d4-4411-a4a7-ab9af6ecc237" providerId="ADAL" clId="{F1B43723-FFC3-DC4D-8011-97DF72D9BB35}" dt="2026-03-09T01:31:23.522" v="3694" actId="931"/>
          <ac:picMkLst>
            <pc:docMk/>
            <pc:sldMk cId="3441332174" sldId="272"/>
            <ac:picMk id="45" creationId="{7290D8CF-CBE9-9ABF-9B90-10283E3D68E5}"/>
          </ac:picMkLst>
        </pc:picChg>
        <pc:picChg chg="add mod ord">
          <ac:chgData name="Abeer Ishal (2128229)" userId="f411cc15-62d4-4411-a4a7-ab9af6ecc237" providerId="ADAL" clId="{F1B43723-FFC3-DC4D-8011-97DF72D9BB35}" dt="2026-03-10T14:56:07.021" v="4596" actId="14100"/>
          <ac:picMkLst>
            <pc:docMk/>
            <pc:sldMk cId="3441332174" sldId="272"/>
            <ac:picMk id="49" creationId="{A3445BC0-EDD6-AAEB-9646-DEE3DCC898EA}"/>
          </ac:picMkLst>
        </pc:picChg>
        <pc:picChg chg="add del">
          <ac:chgData name="Abeer Ishal (2128229)" userId="f411cc15-62d4-4411-a4a7-ab9af6ecc237" providerId="ADAL" clId="{F1B43723-FFC3-DC4D-8011-97DF72D9BB35}" dt="2026-03-09T01:33:00.843" v="3705" actId="26606"/>
          <ac:picMkLst>
            <pc:docMk/>
            <pc:sldMk cId="3441332174" sldId="272"/>
            <ac:picMk id="59" creationId="{4A599609-F5C2-4A0B-A992-913F814A631A}"/>
          </ac:picMkLst>
        </pc:picChg>
        <pc:cxnChg chg="add del">
          <ac:chgData name="Abeer Ishal (2128229)" userId="f411cc15-62d4-4411-a4a7-ab9af6ecc237" providerId="ADAL" clId="{F1B43723-FFC3-DC4D-8011-97DF72D9BB35}" dt="2026-03-09T01:29:17.321" v="3681" actId="26606"/>
          <ac:cxnSpMkLst>
            <pc:docMk/>
            <pc:sldMk cId="3441332174" sldId="272"/>
            <ac:cxnSpMk id="36" creationId="{96A8629B-8289-498B-939B-1CA0C106182C}"/>
          </ac:cxnSpMkLst>
        </pc:cxnChg>
        <pc:cxnChg chg="add del">
          <ac:chgData name="Abeer Ishal (2128229)" userId="f411cc15-62d4-4411-a4a7-ab9af6ecc237" providerId="ADAL" clId="{F1B43723-FFC3-DC4D-8011-97DF72D9BB35}" dt="2026-03-09T01:32:47.135" v="3701" actId="26606"/>
          <ac:cxnSpMkLst>
            <pc:docMk/>
            <pc:sldMk cId="3441332174" sldId="272"/>
            <ac:cxnSpMk id="63" creationId="{C49DA8F6-BCC1-4447-B54C-57856834B94B}"/>
          </ac:cxnSpMkLst>
        </pc:cxnChg>
        <pc:cxnChg chg="add del">
          <ac:chgData name="Abeer Ishal (2128229)" userId="f411cc15-62d4-4411-a4a7-ab9af6ecc237" providerId="ADAL" clId="{F1B43723-FFC3-DC4D-8011-97DF72D9BB35}" dt="2026-03-09T01:33:24.485" v="3711" actId="26606"/>
          <ac:cxnSpMkLst>
            <pc:docMk/>
            <pc:sldMk cId="3441332174" sldId="272"/>
            <ac:cxnSpMk id="82" creationId="{EEA38897-7BA3-4408-8083-3235339C4A60}"/>
          </ac:cxnSpMkLst>
        </pc:cxnChg>
        <pc:cxnChg chg="add del">
          <ac:chgData name="Abeer Ishal (2128229)" userId="f411cc15-62d4-4411-a4a7-ab9af6ecc237" providerId="ADAL" clId="{F1B43723-FFC3-DC4D-8011-97DF72D9BB35}" dt="2026-03-09T01:33:24.485" v="3711" actId="26606"/>
          <ac:cxnSpMkLst>
            <pc:docMk/>
            <pc:sldMk cId="3441332174" sldId="272"/>
            <ac:cxnSpMk id="83" creationId="{F11AD06B-AB20-4097-8606-5DA00DBACE88}"/>
          </ac:cxnSpMkLst>
        </pc:cxnChg>
      </pc:sldChg>
      <pc:sldChg chg="addSp delSp modSp new del mod setBg">
        <pc:chgData name="Abeer Ishal (2128229)" userId="f411cc15-62d4-4411-a4a7-ab9af6ecc237" providerId="ADAL" clId="{F1B43723-FFC3-DC4D-8011-97DF72D9BB35}" dt="2026-03-10T11:03:55.574" v="4158" actId="2696"/>
        <pc:sldMkLst>
          <pc:docMk/>
          <pc:sldMk cId="2761815658" sldId="273"/>
        </pc:sldMkLst>
        <pc:spChg chg="del">
          <ac:chgData name="Abeer Ishal (2128229)" userId="f411cc15-62d4-4411-a4a7-ab9af6ecc237" providerId="ADAL" clId="{F1B43723-FFC3-DC4D-8011-97DF72D9BB35}" dt="2026-03-09T02:28:05.204" v="3931"/>
          <ac:spMkLst>
            <pc:docMk/>
            <pc:sldMk cId="2761815658" sldId="273"/>
            <ac:spMk id="2" creationId="{F406DEB6-2FD6-3D01-17D0-763A36F0D34F}"/>
          </ac:spMkLst>
        </pc:spChg>
        <pc:spChg chg="del">
          <ac:chgData name="Abeer Ishal (2128229)" userId="f411cc15-62d4-4411-a4a7-ab9af6ecc237" providerId="ADAL" clId="{F1B43723-FFC3-DC4D-8011-97DF72D9BB35}" dt="2026-03-09T02:27:59.999" v="3930" actId="478"/>
          <ac:spMkLst>
            <pc:docMk/>
            <pc:sldMk cId="2761815658" sldId="273"/>
            <ac:spMk id="3" creationId="{5A235637-B831-0439-8B1A-B1266DB06453}"/>
          </ac:spMkLst>
        </pc:spChg>
        <pc:spChg chg="mod ord">
          <ac:chgData name="Abeer Ishal (2128229)" userId="f411cc15-62d4-4411-a4a7-ab9af6ecc237" providerId="ADAL" clId="{F1B43723-FFC3-DC4D-8011-97DF72D9BB35}" dt="2026-03-10T10:43:40.395" v="4085" actId="26606"/>
          <ac:spMkLst>
            <pc:docMk/>
            <pc:sldMk cId="2761815658" sldId="273"/>
            <ac:spMk id="4" creationId="{E3734CAA-CA33-63E8-0126-B6E1F1BF5267}"/>
          </ac:spMkLst>
        </pc:spChg>
        <pc:spChg chg="add del mod">
          <ac:chgData name="Abeer Ishal (2128229)" userId="f411cc15-62d4-4411-a4a7-ab9af6ecc237" providerId="ADAL" clId="{F1B43723-FFC3-DC4D-8011-97DF72D9BB35}" dt="2026-03-09T02:28:08.109" v="3932" actId="478"/>
          <ac:spMkLst>
            <pc:docMk/>
            <pc:sldMk cId="2761815658" sldId="273"/>
            <ac:spMk id="6" creationId="{E5571009-6ACA-1052-1B9A-106BB03B73FA}"/>
          </ac:spMkLst>
        </pc:spChg>
        <pc:spChg chg="add del mod">
          <ac:chgData name="Abeer Ishal (2128229)" userId="f411cc15-62d4-4411-a4a7-ab9af6ecc237" providerId="ADAL" clId="{F1B43723-FFC3-DC4D-8011-97DF72D9BB35}" dt="2026-03-09T02:28:10.197" v="3933" actId="478"/>
          <ac:spMkLst>
            <pc:docMk/>
            <pc:sldMk cId="2761815658" sldId="273"/>
            <ac:spMk id="7" creationId="{D6DA5C28-D3AC-34FC-F8B7-57D093411A10}"/>
          </ac:spMkLst>
        </pc:spChg>
        <pc:spChg chg="add del mod">
          <ac:chgData name="Abeer Ishal (2128229)" userId="f411cc15-62d4-4411-a4a7-ab9af6ecc237" providerId="ADAL" clId="{F1B43723-FFC3-DC4D-8011-97DF72D9BB35}" dt="2026-03-09T02:28:26.259" v="3936" actId="478"/>
          <ac:spMkLst>
            <pc:docMk/>
            <pc:sldMk cId="2761815658" sldId="273"/>
            <ac:spMk id="9" creationId="{8F068830-C32C-96AF-9436-B6C91CD27C6C}"/>
          </ac:spMkLst>
        </pc:spChg>
        <pc:spChg chg="add del mod">
          <ac:chgData name="Abeer Ishal (2128229)" userId="f411cc15-62d4-4411-a4a7-ab9af6ecc237" providerId="ADAL" clId="{F1B43723-FFC3-DC4D-8011-97DF72D9BB35}" dt="2026-03-09T02:29:25.149" v="3938" actId="478"/>
          <ac:spMkLst>
            <pc:docMk/>
            <pc:sldMk cId="2761815658" sldId="273"/>
            <ac:spMk id="11" creationId="{B7B00D6D-0453-A30D-A849-C7E3C87E9D2A}"/>
          </ac:spMkLst>
        </pc:spChg>
        <pc:spChg chg="add del">
          <ac:chgData name="Abeer Ishal (2128229)" userId="f411cc15-62d4-4411-a4a7-ab9af6ecc237" providerId="ADAL" clId="{F1B43723-FFC3-DC4D-8011-97DF72D9BB35}" dt="2026-03-10T10:41:46.407" v="4078" actId="26606"/>
          <ac:spMkLst>
            <pc:docMk/>
            <pc:sldMk cId="2761815658" sldId="273"/>
            <ac:spMk id="17" creationId="{2D2B266D-3625-4584-A5C3-7D3F672CFF30}"/>
          </ac:spMkLst>
        </pc:spChg>
        <pc:spChg chg="add del">
          <ac:chgData name="Abeer Ishal (2128229)" userId="f411cc15-62d4-4411-a4a7-ab9af6ecc237" providerId="ADAL" clId="{F1B43723-FFC3-DC4D-8011-97DF72D9BB35}" dt="2026-03-10T10:41:46.407" v="4078" actId="26606"/>
          <ac:spMkLst>
            <pc:docMk/>
            <pc:sldMk cId="2761815658" sldId="273"/>
            <ac:spMk id="19" creationId="{A5D2A5D1-BA0D-47D3-B051-DA7743C46E28}"/>
          </ac:spMkLst>
        </pc:spChg>
        <pc:spChg chg="add del">
          <ac:chgData name="Abeer Ishal (2128229)" userId="f411cc15-62d4-4411-a4a7-ab9af6ecc237" providerId="ADAL" clId="{F1B43723-FFC3-DC4D-8011-97DF72D9BB35}" dt="2026-03-10T10:43:40.390" v="4084" actId="26606"/>
          <ac:spMkLst>
            <pc:docMk/>
            <pc:sldMk cId="2761815658" sldId="273"/>
            <ac:spMk id="21" creationId="{42A4FC2C-047E-45A5-965D-8E1E3BF09BC6}"/>
          </ac:spMkLst>
        </pc:spChg>
        <pc:spChg chg="add">
          <ac:chgData name="Abeer Ishal (2128229)" userId="f411cc15-62d4-4411-a4a7-ab9af6ecc237" providerId="ADAL" clId="{F1B43723-FFC3-DC4D-8011-97DF72D9BB35}" dt="2026-03-10T10:43:40.395" v="4085" actId="26606"/>
          <ac:spMkLst>
            <pc:docMk/>
            <pc:sldMk cId="2761815658" sldId="273"/>
            <ac:spMk id="23" creationId="{DEAEE08D-A745-4391-9073-9E99767E09D4}"/>
          </ac:spMkLst>
        </pc:spChg>
        <pc:spChg chg="add">
          <ac:chgData name="Abeer Ishal (2128229)" userId="f411cc15-62d4-4411-a4a7-ab9af6ecc237" providerId="ADAL" clId="{F1B43723-FFC3-DC4D-8011-97DF72D9BB35}" dt="2026-03-10T10:43:40.395" v="4085" actId="26606"/>
          <ac:spMkLst>
            <pc:docMk/>
            <pc:sldMk cId="2761815658" sldId="273"/>
            <ac:spMk id="24" creationId="{8950AD4C-6AF3-49F8-94E1-DBCAFB39478B}"/>
          </ac:spMkLst>
        </pc:spChg>
        <pc:spChg chg="add">
          <ac:chgData name="Abeer Ishal (2128229)" userId="f411cc15-62d4-4411-a4a7-ab9af6ecc237" providerId="ADAL" clId="{F1B43723-FFC3-DC4D-8011-97DF72D9BB35}" dt="2026-03-10T10:43:40.395" v="4085" actId="26606"/>
          <ac:spMkLst>
            <pc:docMk/>
            <pc:sldMk cId="2761815658" sldId="273"/>
            <ac:spMk id="25" creationId="{7E862DF0-097D-4BBD-A1A1-35B522C5EB97}"/>
          </ac:spMkLst>
        </pc:spChg>
        <pc:graphicFrameChg chg="add del mod">
          <ac:chgData name="Abeer Ishal (2128229)" userId="f411cc15-62d4-4411-a4a7-ab9af6ecc237" providerId="ADAL" clId="{F1B43723-FFC3-DC4D-8011-97DF72D9BB35}" dt="2026-03-09T02:28:08.109" v="3932" actId="478"/>
          <ac:graphicFrameMkLst>
            <pc:docMk/>
            <pc:sldMk cId="2761815658" sldId="273"/>
            <ac:graphicFrameMk id="5" creationId="{4B53F964-17CE-160A-1634-CF1314FA01E8}"/>
          </ac:graphicFrameMkLst>
        </pc:graphicFrameChg>
        <pc:graphicFrameChg chg="add del mod">
          <ac:chgData name="Abeer Ishal (2128229)" userId="f411cc15-62d4-4411-a4a7-ab9af6ecc237" providerId="ADAL" clId="{F1B43723-FFC3-DC4D-8011-97DF72D9BB35}" dt="2026-03-09T02:28:26.259" v="3936" actId="478"/>
          <ac:graphicFrameMkLst>
            <pc:docMk/>
            <pc:sldMk cId="2761815658" sldId="273"/>
            <ac:graphicFrameMk id="8" creationId="{709DCE8C-25C6-1066-3E7F-3F90471B7DDA}"/>
          </ac:graphicFrameMkLst>
        </pc:graphicFrameChg>
        <pc:graphicFrameChg chg="add del mod">
          <ac:chgData name="Abeer Ishal (2128229)" userId="f411cc15-62d4-4411-a4a7-ab9af6ecc237" providerId="ADAL" clId="{F1B43723-FFC3-DC4D-8011-97DF72D9BB35}" dt="2026-03-09T02:29:25.149" v="3938" actId="478"/>
          <ac:graphicFrameMkLst>
            <pc:docMk/>
            <pc:sldMk cId="2761815658" sldId="273"/>
            <ac:graphicFrameMk id="10" creationId="{F2521E4C-10F9-CD44-791C-1E5D10767624}"/>
          </ac:graphicFrameMkLst>
        </pc:graphicFrameChg>
        <pc:graphicFrameChg chg="add del mod modGraphic">
          <ac:chgData name="Abeer Ishal (2128229)" userId="f411cc15-62d4-4411-a4a7-ab9af6ecc237" providerId="ADAL" clId="{F1B43723-FFC3-DC4D-8011-97DF72D9BB35}" dt="2026-03-10T10:42:52.293" v="4081" actId="21"/>
          <ac:graphicFrameMkLst>
            <pc:docMk/>
            <pc:sldMk cId="2761815658" sldId="273"/>
            <ac:graphicFrameMk id="12" creationId="{B6261323-DB41-1FAB-A0F9-D53018F933CA}"/>
          </ac:graphicFrameMkLst>
        </pc:graphicFrameChg>
        <pc:graphicFrameChg chg="add mod modGraphic">
          <ac:chgData name="Abeer Ishal (2128229)" userId="f411cc15-62d4-4411-a4a7-ab9af6ecc237" providerId="ADAL" clId="{F1B43723-FFC3-DC4D-8011-97DF72D9BB35}" dt="2026-03-10T10:45:37.064" v="4102" actId="20577"/>
          <ac:graphicFrameMkLst>
            <pc:docMk/>
            <pc:sldMk cId="2761815658" sldId="273"/>
            <ac:graphicFrameMk id="22" creationId="{39B5D5D7-8360-D799-D646-DABBBB093281}"/>
          </ac:graphicFrameMkLst>
        </pc:graphicFrameChg>
        <pc:picChg chg="add del mod">
          <ac:chgData name="Abeer Ishal (2128229)" userId="f411cc15-62d4-4411-a4a7-ab9af6ecc237" providerId="ADAL" clId="{F1B43723-FFC3-DC4D-8011-97DF72D9BB35}" dt="2026-03-10T10:41:09.271" v="4076" actId="478"/>
          <ac:picMkLst>
            <pc:docMk/>
            <pc:sldMk cId="2761815658" sldId="273"/>
            <ac:picMk id="14" creationId="{63860F40-9282-7822-9E56-13336D5821BE}"/>
          </ac:picMkLst>
        </pc:picChg>
        <pc:picChg chg="add del mod">
          <ac:chgData name="Abeer Ishal (2128229)" userId="f411cc15-62d4-4411-a4a7-ab9af6ecc237" providerId="ADAL" clId="{F1B43723-FFC3-DC4D-8011-97DF72D9BB35}" dt="2026-03-10T10:53:39.364" v="4107" actId="21"/>
          <ac:picMkLst>
            <pc:docMk/>
            <pc:sldMk cId="2761815658" sldId="273"/>
            <ac:picMk id="16" creationId="{4565461C-015A-602F-EF9C-9DCA83D45B10}"/>
          </ac:picMkLst>
        </pc:picChg>
        <pc:picChg chg="add mod">
          <ac:chgData name="Abeer Ishal (2128229)" userId="f411cc15-62d4-4411-a4a7-ab9af6ecc237" providerId="ADAL" clId="{F1B43723-FFC3-DC4D-8011-97DF72D9BB35}" dt="2026-03-10T10:42:59.537" v="4082" actId="931"/>
          <ac:picMkLst>
            <pc:docMk/>
            <pc:sldMk cId="2761815658" sldId="273"/>
            <ac:picMk id="20" creationId="{ED94819A-940C-CDD0-E53A-FBA2CAB5422D}"/>
          </ac:picMkLst>
        </pc:picChg>
      </pc:sldChg>
      <pc:sldChg chg="addSp delSp modSp new mod setBg modAnim">
        <pc:chgData name="Abeer Ishal (2128229)" userId="f411cc15-62d4-4411-a4a7-ab9af6ecc237" providerId="ADAL" clId="{F1B43723-FFC3-DC4D-8011-97DF72D9BB35}" dt="2026-03-10T23:23:33.414" v="5562" actId="1076"/>
        <pc:sldMkLst>
          <pc:docMk/>
          <pc:sldMk cId="4038666670" sldId="274"/>
        </pc:sldMkLst>
        <pc:spChg chg="del">
          <ac:chgData name="Abeer Ishal (2128229)" userId="f411cc15-62d4-4411-a4a7-ab9af6ecc237" providerId="ADAL" clId="{F1B43723-FFC3-DC4D-8011-97DF72D9BB35}" dt="2026-03-10T10:53:32.183" v="4105" actId="478"/>
          <ac:spMkLst>
            <pc:docMk/>
            <pc:sldMk cId="4038666670" sldId="274"/>
            <ac:spMk id="2" creationId="{FD337BF3-2D6D-C641-99D3-79146E243FB2}"/>
          </ac:spMkLst>
        </pc:spChg>
        <pc:spChg chg="del">
          <ac:chgData name="Abeer Ishal (2128229)" userId="f411cc15-62d4-4411-a4a7-ab9af6ecc237" providerId="ADAL" clId="{F1B43723-FFC3-DC4D-8011-97DF72D9BB35}" dt="2026-03-10T10:53:29.563" v="4104" actId="478"/>
          <ac:spMkLst>
            <pc:docMk/>
            <pc:sldMk cId="4038666670" sldId="274"/>
            <ac:spMk id="3" creationId="{B70A0A8B-CA38-E4EA-D003-84FC9506F453}"/>
          </ac:spMkLst>
        </pc:spChg>
        <pc:spChg chg="mod">
          <ac:chgData name="Abeer Ishal (2128229)" userId="f411cc15-62d4-4411-a4a7-ab9af6ecc237" providerId="ADAL" clId="{F1B43723-FFC3-DC4D-8011-97DF72D9BB35}" dt="2026-03-10T11:03:27.342" v="4155" actId="14100"/>
          <ac:spMkLst>
            <pc:docMk/>
            <pc:sldMk cId="4038666670" sldId="274"/>
            <ac:spMk id="4" creationId="{FBFE617D-D128-D0E6-6F5B-8D054638AB30}"/>
          </ac:spMkLst>
        </pc:spChg>
        <pc:spChg chg="add mod">
          <ac:chgData name="Abeer Ishal (2128229)" userId="f411cc15-62d4-4411-a4a7-ab9af6ecc237" providerId="ADAL" clId="{F1B43723-FFC3-DC4D-8011-97DF72D9BB35}" dt="2026-03-10T11:12:34.984" v="4288" actId="14100"/>
          <ac:spMkLst>
            <pc:docMk/>
            <pc:sldMk cId="4038666670" sldId="274"/>
            <ac:spMk id="7" creationId="{FA3B7731-FB57-0CC9-D18D-A1BDBB92A4CC}"/>
          </ac:spMkLst>
        </pc:spChg>
        <pc:spChg chg="add mod">
          <ac:chgData name="Abeer Ishal (2128229)" userId="f411cc15-62d4-4411-a4a7-ab9af6ecc237" providerId="ADAL" clId="{F1B43723-FFC3-DC4D-8011-97DF72D9BB35}" dt="2026-03-10T23:23:33.414" v="5562" actId="1076"/>
          <ac:spMkLst>
            <pc:docMk/>
            <pc:sldMk cId="4038666670" sldId="274"/>
            <ac:spMk id="11" creationId="{2B6C7CCB-7127-9C47-9690-ACE97B6364E2}"/>
          </ac:spMkLst>
        </pc:spChg>
        <pc:graphicFrameChg chg="add mod modGraphic">
          <ac:chgData name="Abeer Ishal (2128229)" userId="f411cc15-62d4-4411-a4a7-ab9af6ecc237" providerId="ADAL" clId="{F1B43723-FFC3-DC4D-8011-97DF72D9BB35}" dt="2026-03-10T23:00:06.796" v="5397" actId="20577"/>
          <ac:graphicFrameMkLst>
            <pc:docMk/>
            <pc:sldMk cId="4038666670" sldId="274"/>
            <ac:graphicFrameMk id="5" creationId="{C67DD23E-029B-A142-C5DB-79323AB6C608}"/>
          </ac:graphicFrameMkLst>
        </pc:graphicFrameChg>
        <pc:picChg chg="add mod">
          <ac:chgData name="Abeer Ishal (2128229)" userId="f411cc15-62d4-4411-a4a7-ab9af6ecc237" providerId="ADAL" clId="{F1B43723-FFC3-DC4D-8011-97DF72D9BB35}" dt="2026-03-10T11:03:39.916" v="4157" actId="14100"/>
          <ac:picMkLst>
            <pc:docMk/>
            <pc:sldMk cId="4038666670" sldId="274"/>
            <ac:picMk id="6" creationId="{E014327D-1879-20D7-0606-93EA7248FAC3}"/>
          </ac:picMkLst>
        </pc:picChg>
        <pc:inkChg chg="add del">
          <ac:chgData name="Abeer Ishal (2128229)" userId="f411cc15-62d4-4411-a4a7-ab9af6ecc237" providerId="ADAL" clId="{F1B43723-FFC3-DC4D-8011-97DF72D9BB35}" dt="2026-03-10T22:29:53.983" v="5295" actId="478"/>
          <ac:inkMkLst>
            <pc:docMk/>
            <pc:sldMk cId="4038666670" sldId="274"/>
            <ac:inkMk id="8" creationId="{E88C9BDE-F0DE-41C3-DB21-644793C425E1}"/>
          </ac:inkMkLst>
        </pc:inkChg>
        <pc:inkChg chg="add del">
          <ac:chgData name="Abeer Ishal (2128229)" userId="f411cc15-62d4-4411-a4a7-ab9af6ecc237" providerId="ADAL" clId="{F1B43723-FFC3-DC4D-8011-97DF72D9BB35}" dt="2026-03-10T17:18:33.732" v="5130" actId="478"/>
          <ac:inkMkLst>
            <pc:docMk/>
            <pc:sldMk cId="4038666670" sldId="274"/>
            <ac:inkMk id="9" creationId="{823C9C4A-EA72-C283-85BC-CCD73D31E57B}"/>
          </ac:inkMkLst>
        </pc:inkChg>
        <pc:inkChg chg="add del">
          <ac:chgData name="Abeer Ishal (2128229)" userId="f411cc15-62d4-4411-a4a7-ab9af6ecc237" providerId="ADAL" clId="{F1B43723-FFC3-DC4D-8011-97DF72D9BB35}" dt="2026-03-10T17:18:30.296" v="5129" actId="478"/>
          <ac:inkMkLst>
            <pc:docMk/>
            <pc:sldMk cId="4038666670" sldId="274"/>
            <ac:inkMk id="10" creationId="{75B5C35A-E390-03F1-BC28-273BD92272EA}"/>
          </ac:inkMkLst>
        </pc:inkChg>
      </pc:sldChg>
      <pc:sldChg chg="addSp delSp modSp new mod setBg modAnim setClrOvrMap">
        <pc:chgData name="Abeer Ishal (2128229)" userId="f411cc15-62d4-4411-a4a7-ab9af6ecc237" providerId="ADAL" clId="{F1B43723-FFC3-DC4D-8011-97DF72D9BB35}" dt="2026-03-11T06:51:34.513" v="6217" actId="20577"/>
        <pc:sldMkLst>
          <pc:docMk/>
          <pc:sldMk cId="1505102657" sldId="275"/>
        </pc:sldMkLst>
        <pc:spChg chg="del">
          <ac:chgData name="Abeer Ishal (2128229)" userId="f411cc15-62d4-4411-a4a7-ab9af6ecc237" providerId="ADAL" clId="{F1B43723-FFC3-DC4D-8011-97DF72D9BB35}" dt="2026-03-10T15:12:27.944" v="4704" actId="478"/>
          <ac:spMkLst>
            <pc:docMk/>
            <pc:sldMk cId="1505102657" sldId="275"/>
            <ac:spMk id="2" creationId="{4795B948-88D8-A0D0-89C4-054526ECABD6}"/>
          </ac:spMkLst>
        </pc:spChg>
        <pc:spChg chg="del">
          <ac:chgData name="Abeer Ishal (2128229)" userId="f411cc15-62d4-4411-a4a7-ab9af6ecc237" providerId="ADAL" clId="{F1B43723-FFC3-DC4D-8011-97DF72D9BB35}" dt="2026-03-10T11:26:41.800" v="4290" actId="478"/>
          <ac:spMkLst>
            <pc:docMk/>
            <pc:sldMk cId="1505102657" sldId="275"/>
            <ac:spMk id="3" creationId="{3DA92BC3-6DFB-801E-3F52-E94A7A90EE52}"/>
          </ac:spMkLst>
        </pc:spChg>
        <pc:spChg chg="mod ord">
          <ac:chgData name="Abeer Ishal (2128229)" userId="f411cc15-62d4-4411-a4a7-ab9af6ecc237" providerId="ADAL" clId="{F1B43723-FFC3-DC4D-8011-97DF72D9BB35}" dt="2026-03-10T16:21:25.049" v="5044" actId="26606"/>
          <ac:spMkLst>
            <pc:docMk/>
            <pc:sldMk cId="1505102657" sldId="275"/>
            <ac:spMk id="4" creationId="{497EF510-9124-BE67-C3E9-ADD5E5FB9A2E}"/>
          </ac:spMkLst>
        </pc:spChg>
        <pc:spChg chg="add del mod">
          <ac:chgData name="Abeer Ishal (2128229)" userId="f411cc15-62d4-4411-a4a7-ab9af6ecc237" providerId="ADAL" clId="{F1B43723-FFC3-DC4D-8011-97DF72D9BB35}" dt="2026-03-10T16:21:03.915" v="5043" actId="21"/>
          <ac:spMkLst>
            <pc:docMk/>
            <pc:sldMk cId="1505102657" sldId="275"/>
            <ac:spMk id="6" creationId="{9DBE191F-009D-54E0-6BFF-401EEA1F85BC}"/>
          </ac:spMkLst>
        </pc:spChg>
        <pc:spChg chg="add mod ord">
          <ac:chgData name="Abeer Ishal (2128229)" userId="f411cc15-62d4-4411-a4a7-ab9af6ecc237" providerId="ADAL" clId="{F1B43723-FFC3-DC4D-8011-97DF72D9BB35}" dt="2026-03-10T16:21:35.331" v="5048" actId="27636"/>
          <ac:spMkLst>
            <pc:docMk/>
            <pc:sldMk cId="1505102657" sldId="275"/>
            <ac:spMk id="7" creationId="{C3DA0627-437B-7CE3-EBBE-EF0A937F035A}"/>
          </ac:spMkLst>
        </pc:spChg>
        <pc:spChg chg="add mod">
          <ac:chgData name="Abeer Ishal (2128229)" userId="f411cc15-62d4-4411-a4a7-ab9af6ecc237" providerId="ADAL" clId="{F1B43723-FFC3-DC4D-8011-97DF72D9BB35}" dt="2026-03-11T06:51:34.513" v="6217" actId="20577"/>
          <ac:spMkLst>
            <pc:docMk/>
            <pc:sldMk cId="1505102657" sldId="275"/>
            <ac:spMk id="10" creationId="{C5E87BA1-E39C-4C40-2242-E948FD220E07}"/>
          </ac:spMkLst>
        </pc:spChg>
        <pc:spChg chg="add mod">
          <ac:chgData name="Abeer Ishal (2128229)" userId="f411cc15-62d4-4411-a4a7-ab9af6ecc237" providerId="ADAL" clId="{F1B43723-FFC3-DC4D-8011-97DF72D9BB35}" dt="2026-03-10T23:24:11.496" v="5566" actId="207"/>
          <ac:spMkLst>
            <pc:docMk/>
            <pc:sldMk cId="1505102657" sldId="275"/>
            <ac:spMk id="11" creationId="{B1E1CC34-3348-FC84-642C-0CECCDBF7912}"/>
          </ac:spMkLst>
        </pc:spChg>
        <pc:spChg chg="add">
          <ac:chgData name="Abeer Ishal (2128229)" userId="f411cc15-62d4-4411-a4a7-ab9af6ecc237" providerId="ADAL" clId="{F1B43723-FFC3-DC4D-8011-97DF72D9BB35}" dt="2026-03-10T16:21:25.049" v="5044" actId="26606"/>
          <ac:spMkLst>
            <pc:docMk/>
            <pc:sldMk cId="1505102657" sldId="275"/>
            <ac:spMk id="14" creationId="{71B2258F-86CA-4D4D-8270-BC05FCDEBFB3}"/>
          </ac:spMkLst>
        </pc:spChg>
        <pc:picChg chg="add mod">
          <ac:chgData name="Abeer Ishal (2128229)" userId="f411cc15-62d4-4411-a4a7-ab9af6ecc237" providerId="ADAL" clId="{F1B43723-FFC3-DC4D-8011-97DF72D9BB35}" dt="2026-03-10T23:24:17.824" v="5568" actId="1076"/>
          <ac:picMkLst>
            <pc:docMk/>
            <pc:sldMk cId="1505102657" sldId="275"/>
            <ac:picMk id="9" creationId="{DB3A34C3-CEB8-9EF6-4A88-88DDD302EED1}"/>
          </ac:picMkLst>
        </pc:picChg>
      </pc:sldChg>
      <pc:sldChg chg="addSp delSp modSp new mod">
        <pc:chgData name="Abeer Ishal (2128229)" userId="f411cc15-62d4-4411-a4a7-ab9af6ecc237" providerId="ADAL" clId="{F1B43723-FFC3-DC4D-8011-97DF72D9BB35}" dt="2026-03-10T23:57:00.336" v="5855" actId="2710"/>
        <pc:sldMkLst>
          <pc:docMk/>
          <pc:sldMk cId="3994703903" sldId="276"/>
        </pc:sldMkLst>
        <pc:spChg chg="mod">
          <ac:chgData name="Abeer Ishal (2128229)" userId="f411cc15-62d4-4411-a4a7-ab9af6ecc237" providerId="ADAL" clId="{F1B43723-FFC3-DC4D-8011-97DF72D9BB35}" dt="2026-03-10T23:50:24.880" v="5812" actId="14100"/>
          <ac:spMkLst>
            <pc:docMk/>
            <pc:sldMk cId="3994703903" sldId="276"/>
            <ac:spMk id="2" creationId="{A877E93C-1FDE-8B12-E714-CD5217021097}"/>
          </ac:spMkLst>
        </pc:spChg>
        <pc:spChg chg="del mod">
          <ac:chgData name="Abeer Ishal (2128229)" userId="f411cc15-62d4-4411-a4a7-ab9af6ecc237" providerId="ADAL" clId="{F1B43723-FFC3-DC4D-8011-97DF72D9BB35}" dt="2026-03-10T23:48:55.260" v="5786" actId="478"/>
          <ac:spMkLst>
            <pc:docMk/>
            <pc:sldMk cId="3994703903" sldId="276"/>
            <ac:spMk id="3" creationId="{E6514F6A-2943-8A5A-6FAC-9AFA0F20D742}"/>
          </ac:spMkLst>
        </pc:spChg>
        <pc:spChg chg="mod">
          <ac:chgData name="Abeer Ishal (2128229)" userId="f411cc15-62d4-4411-a4a7-ab9af6ecc237" providerId="ADAL" clId="{F1B43723-FFC3-DC4D-8011-97DF72D9BB35}" dt="2026-03-10T23:50:48.042" v="5816" actId="255"/>
          <ac:spMkLst>
            <pc:docMk/>
            <pc:sldMk cId="3994703903" sldId="276"/>
            <ac:spMk id="4" creationId="{14E3F36E-1DFB-9F05-3666-0D9F35F44004}"/>
          </ac:spMkLst>
        </pc:spChg>
        <pc:spChg chg="add mod">
          <ac:chgData name="Abeer Ishal (2128229)" userId="f411cc15-62d4-4411-a4a7-ab9af6ecc237" providerId="ADAL" clId="{F1B43723-FFC3-DC4D-8011-97DF72D9BB35}" dt="2026-03-10T23:48:40.987" v="5783" actId="14100"/>
          <ac:spMkLst>
            <pc:docMk/>
            <pc:sldMk cId="3994703903" sldId="276"/>
            <ac:spMk id="5" creationId="{E8DFAC59-6C08-5BBB-A1D9-BFFA6C878D77}"/>
          </ac:spMkLst>
        </pc:spChg>
        <pc:spChg chg="add mod">
          <ac:chgData name="Abeer Ishal (2128229)" userId="f411cc15-62d4-4411-a4a7-ab9af6ecc237" providerId="ADAL" clId="{F1B43723-FFC3-DC4D-8011-97DF72D9BB35}" dt="2026-03-10T23:49:33.517" v="5792" actId="21"/>
          <ac:spMkLst>
            <pc:docMk/>
            <pc:sldMk cId="3994703903" sldId="276"/>
            <ac:spMk id="7" creationId="{DE7AE3DA-C23A-BFA0-973B-38CD3C25CAD7}"/>
          </ac:spMkLst>
        </pc:spChg>
        <pc:spChg chg="add mod">
          <ac:chgData name="Abeer Ishal (2128229)" userId="f411cc15-62d4-4411-a4a7-ab9af6ecc237" providerId="ADAL" clId="{F1B43723-FFC3-DC4D-8011-97DF72D9BB35}" dt="2026-03-10T23:57:00.336" v="5855" actId="2710"/>
          <ac:spMkLst>
            <pc:docMk/>
            <pc:sldMk cId="3994703903" sldId="276"/>
            <ac:spMk id="8" creationId="{A3FC421A-A766-4A38-0D91-62B8872F8B73}"/>
          </ac:spMkLst>
        </pc:spChg>
        <pc:inkChg chg="add mod">
          <ac:chgData name="Abeer Ishal (2128229)" userId="f411cc15-62d4-4411-a4a7-ab9af6ecc237" providerId="ADAL" clId="{F1B43723-FFC3-DC4D-8011-97DF72D9BB35}" dt="2026-03-10T23:48:40.987" v="5783" actId="14100"/>
          <ac:inkMkLst>
            <pc:docMk/>
            <pc:sldMk cId="3994703903" sldId="276"/>
            <ac:inkMk id="6" creationId="{F0EF6D0C-82C2-3154-2CC9-EF5C16D54D82}"/>
          </ac:inkMkLst>
        </pc:inkChg>
      </pc:sldChg>
      <pc:sldChg chg="addSp delSp modSp new mod">
        <pc:chgData name="Abeer Ishal (2128229)" userId="f411cc15-62d4-4411-a4a7-ab9af6ecc237" providerId="ADAL" clId="{F1B43723-FFC3-DC4D-8011-97DF72D9BB35}" dt="2026-03-11T00:11:31.069" v="6002" actId="14100"/>
        <pc:sldMkLst>
          <pc:docMk/>
          <pc:sldMk cId="3090077605" sldId="277"/>
        </pc:sldMkLst>
        <pc:spChg chg="del mod">
          <ac:chgData name="Abeer Ishal (2128229)" userId="f411cc15-62d4-4411-a4a7-ab9af6ecc237" providerId="ADAL" clId="{F1B43723-FFC3-DC4D-8011-97DF72D9BB35}" dt="2026-03-10T23:58:07.403" v="5863" actId="478"/>
          <ac:spMkLst>
            <pc:docMk/>
            <pc:sldMk cId="3090077605" sldId="277"/>
            <ac:spMk id="2" creationId="{FBF3790A-5BBA-BB89-6725-0FB3113478D4}"/>
          </ac:spMkLst>
        </pc:spChg>
        <pc:spChg chg="del mod">
          <ac:chgData name="Abeer Ishal (2128229)" userId="f411cc15-62d4-4411-a4a7-ab9af6ecc237" providerId="ADAL" clId="{F1B43723-FFC3-DC4D-8011-97DF72D9BB35}" dt="2026-03-10T23:58:00.699" v="5860" actId="478"/>
          <ac:spMkLst>
            <pc:docMk/>
            <pc:sldMk cId="3090077605" sldId="277"/>
            <ac:spMk id="3" creationId="{46900926-5A1E-4193-1A7A-93B91991008E}"/>
          </ac:spMkLst>
        </pc:spChg>
        <pc:spChg chg="add del mod">
          <ac:chgData name="Abeer Ishal (2128229)" userId="f411cc15-62d4-4411-a4a7-ab9af6ecc237" providerId="ADAL" clId="{F1B43723-FFC3-DC4D-8011-97DF72D9BB35}" dt="2026-03-10T23:58:10.027" v="5864" actId="478"/>
          <ac:spMkLst>
            <pc:docMk/>
            <pc:sldMk cId="3090077605" sldId="277"/>
            <ac:spMk id="6" creationId="{C01AF152-8437-E87F-FA7A-C87248080B9F}"/>
          </ac:spMkLst>
        </pc:spChg>
        <pc:spChg chg="add mod">
          <ac:chgData name="Abeer Ishal (2128229)" userId="f411cc15-62d4-4411-a4a7-ab9af6ecc237" providerId="ADAL" clId="{F1B43723-FFC3-DC4D-8011-97DF72D9BB35}" dt="2026-03-11T00:11:31.069" v="6002" actId="14100"/>
          <ac:spMkLst>
            <pc:docMk/>
            <pc:sldMk cId="3090077605" sldId="277"/>
            <ac:spMk id="8" creationId="{54F01AB2-7570-81DD-4E94-6BC41C7DFC3C}"/>
          </ac:spMkLst>
        </pc:spChg>
      </pc:sldChg>
      <pc:sldChg chg="addSp delSp modSp new mod">
        <pc:chgData name="Abeer Ishal (2128229)" userId="f411cc15-62d4-4411-a4a7-ab9af6ecc237" providerId="ADAL" clId="{F1B43723-FFC3-DC4D-8011-97DF72D9BB35}" dt="2026-03-11T06:53:28.516" v="6218" actId="20577"/>
        <pc:sldMkLst>
          <pc:docMk/>
          <pc:sldMk cId="1651509646" sldId="278"/>
        </pc:sldMkLst>
        <pc:spChg chg="del mod">
          <ac:chgData name="Abeer Ishal (2128229)" userId="f411cc15-62d4-4411-a4a7-ab9af6ecc237" providerId="ADAL" clId="{F1B43723-FFC3-DC4D-8011-97DF72D9BB35}" dt="2026-03-11T00:00:43.521" v="5889" actId="478"/>
          <ac:spMkLst>
            <pc:docMk/>
            <pc:sldMk cId="1651509646" sldId="278"/>
            <ac:spMk id="2" creationId="{893C0104-E70B-40C9-F46D-DBD695CFF957}"/>
          </ac:spMkLst>
        </pc:spChg>
        <pc:spChg chg="del mod">
          <ac:chgData name="Abeer Ishal (2128229)" userId="f411cc15-62d4-4411-a4a7-ab9af6ecc237" providerId="ADAL" clId="{F1B43723-FFC3-DC4D-8011-97DF72D9BB35}" dt="2026-03-11T00:00:01.023" v="5884" actId="478"/>
          <ac:spMkLst>
            <pc:docMk/>
            <pc:sldMk cId="1651509646" sldId="278"/>
            <ac:spMk id="3" creationId="{A8FB340A-8CEA-DED8-3D4C-3823BC347A0F}"/>
          </ac:spMkLst>
        </pc:spChg>
        <pc:spChg chg="add del mod">
          <ac:chgData name="Abeer Ishal (2128229)" userId="f411cc15-62d4-4411-a4a7-ab9af6ecc237" providerId="ADAL" clId="{F1B43723-FFC3-DC4D-8011-97DF72D9BB35}" dt="2026-03-11T00:00:43.521" v="5889" actId="478"/>
          <ac:spMkLst>
            <pc:docMk/>
            <pc:sldMk cId="1651509646" sldId="278"/>
            <ac:spMk id="5" creationId="{29B0C777-0FB9-4FBD-ED48-CD0F2D738D81}"/>
          </ac:spMkLst>
        </pc:spChg>
        <pc:spChg chg="add del mod">
          <ac:chgData name="Abeer Ishal (2128229)" userId="f411cc15-62d4-4411-a4a7-ab9af6ecc237" providerId="ADAL" clId="{F1B43723-FFC3-DC4D-8011-97DF72D9BB35}" dt="2026-03-11T00:00:43.521" v="5889" actId="478"/>
          <ac:spMkLst>
            <pc:docMk/>
            <pc:sldMk cId="1651509646" sldId="278"/>
            <ac:spMk id="7" creationId="{6F520372-93B8-A3F0-DA5F-E5EDF47E50A6}"/>
          </ac:spMkLst>
        </pc:spChg>
        <pc:spChg chg="add mod">
          <ac:chgData name="Abeer Ishal (2128229)" userId="f411cc15-62d4-4411-a4a7-ab9af6ecc237" providerId="ADAL" clId="{F1B43723-FFC3-DC4D-8011-97DF72D9BB35}" dt="2026-03-11T06:53:28.516" v="6218" actId="20577"/>
          <ac:spMkLst>
            <pc:docMk/>
            <pc:sldMk cId="1651509646" sldId="278"/>
            <ac:spMk id="8" creationId="{42CE1E0F-56FF-697F-9A8C-51CAE6C92C8B}"/>
          </ac:spMkLst>
        </pc:spChg>
        <pc:spChg chg="add del mod">
          <ac:chgData name="Abeer Ishal (2128229)" userId="f411cc15-62d4-4411-a4a7-ab9af6ecc237" providerId="ADAL" clId="{F1B43723-FFC3-DC4D-8011-97DF72D9BB35}" dt="2026-03-11T00:04:07.597" v="5925"/>
          <ac:spMkLst>
            <pc:docMk/>
            <pc:sldMk cId="1651509646" sldId="278"/>
            <ac:spMk id="10" creationId="{FF7BE1F3-D4F4-AD42-E66C-D7C498C5B8C8}"/>
          </ac:spMkLst>
        </pc:spChg>
        <pc:spChg chg="add">
          <ac:chgData name="Abeer Ishal (2128229)" userId="f411cc15-62d4-4411-a4a7-ab9af6ecc237" providerId="ADAL" clId="{F1B43723-FFC3-DC4D-8011-97DF72D9BB35}" dt="2026-03-11T00:03:34.095" v="5911"/>
          <ac:spMkLst>
            <pc:docMk/>
            <pc:sldMk cId="1651509646" sldId="278"/>
            <ac:spMk id="11" creationId="{453FB07B-AC5B-8F14-FB43-D65C366E0BEE}"/>
          </ac:spMkLst>
        </pc:spChg>
        <pc:spChg chg="add">
          <ac:chgData name="Abeer Ishal (2128229)" userId="f411cc15-62d4-4411-a4a7-ab9af6ecc237" providerId="ADAL" clId="{F1B43723-FFC3-DC4D-8011-97DF72D9BB35}" dt="2026-03-11T00:03:34.095" v="5911"/>
          <ac:spMkLst>
            <pc:docMk/>
            <pc:sldMk cId="1651509646" sldId="278"/>
            <ac:spMk id="13" creationId="{85DF332F-41BF-079B-2340-A49AE9FFACD7}"/>
          </ac:spMkLst>
        </pc:spChg>
        <pc:spChg chg="add">
          <ac:chgData name="Abeer Ishal (2128229)" userId="f411cc15-62d4-4411-a4a7-ab9af6ecc237" providerId="ADAL" clId="{F1B43723-FFC3-DC4D-8011-97DF72D9BB35}" dt="2026-03-11T00:03:43.342" v="5920"/>
          <ac:spMkLst>
            <pc:docMk/>
            <pc:sldMk cId="1651509646" sldId="278"/>
            <ac:spMk id="14" creationId="{DA0AC88D-34AA-AF4A-7AF6-07E2528F5A1A}"/>
          </ac:spMkLst>
        </pc:spChg>
        <pc:spChg chg="add">
          <ac:chgData name="Abeer Ishal (2128229)" userId="f411cc15-62d4-4411-a4a7-ab9af6ecc237" providerId="ADAL" clId="{F1B43723-FFC3-DC4D-8011-97DF72D9BB35}" dt="2026-03-11T00:03:43.342" v="5920"/>
          <ac:spMkLst>
            <pc:docMk/>
            <pc:sldMk cId="1651509646" sldId="278"/>
            <ac:spMk id="16" creationId="{497C2DC5-07D4-2FA5-6615-86DB3CB5DB02}"/>
          </ac:spMkLst>
        </pc:spChg>
        <pc:spChg chg="add">
          <ac:chgData name="Abeer Ishal (2128229)" userId="f411cc15-62d4-4411-a4a7-ab9af6ecc237" providerId="ADAL" clId="{F1B43723-FFC3-DC4D-8011-97DF72D9BB35}" dt="2026-03-11T00:03:56.589" v="5923"/>
          <ac:spMkLst>
            <pc:docMk/>
            <pc:sldMk cId="1651509646" sldId="278"/>
            <ac:spMk id="17" creationId="{9D62358E-D37F-1F0C-C5AD-E30DC325D0BA}"/>
          </ac:spMkLst>
        </pc:spChg>
        <pc:spChg chg="add del mod">
          <ac:chgData name="Abeer Ishal (2128229)" userId="f411cc15-62d4-4411-a4a7-ab9af6ecc237" providerId="ADAL" clId="{F1B43723-FFC3-DC4D-8011-97DF72D9BB35}" dt="2026-03-11T00:04:50.514" v="5936" actId="478"/>
          <ac:spMkLst>
            <pc:docMk/>
            <pc:sldMk cId="1651509646" sldId="278"/>
            <ac:spMk id="19" creationId="{68F23993-7877-03CF-A1E2-6EADED6E75D9}"/>
          </ac:spMkLst>
        </pc:spChg>
        <pc:inkChg chg="add del mod">
          <ac:chgData name="Abeer Ishal (2128229)" userId="f411cc15-62d4-4411-a4a7-ab9af6ecc237" providerId="ADAL" clId="{F1B43723-FFC3-DC4D-8011-97DF72D9BB35}" dt="2026-03-11T00:00:43.521" v="5889" actId="478"/>
          <ac:inkMkLst>
            <pc:docMk/>
            <pc:sldMk cId="1651509646" sldId="278"/>
            <ac:inkMk id="6" creationId="{54B9657E-A5D9-CBB0-1CC9-23BA4E423FA1}"/>
          </ac:inkMkLst>
        </pc:inkChg>
        <pc:inkChg chg="add">
          <ac:chgData name="Abeer Ishal (2128229)" userId="f411cc15-62d4-4411-a4a7-ab9af6ecc237" providerId="ADAL" clId="{F1B43723-FFC3-DC4D-8011-97DF72D9BB35}" dt="2026-03-11T00:00:46.048" v="5890"/>
          <ac:inkMkLst>
            <pc:docMk/>
            <pc:sldMk cId="1651509646" sldId="278"/>
            <ac:inkMk id="9" creationId="{83C90E43-06D8-FAC7-BA62-5322050AB3BB}"/>
          </ac:inkMkLst>
        </pc:inkChg>
        <pc:inkChg chg="add">
          <ac:chgData name="Abeer Ishal (2128229)" userId="f411cc15-62d4-4411-a4a7-ab9af6ecc237" providerId="ADAL" clId="{F1B43723-FFC3-DC4D-8011-97DF72D9BB35}" dt="2026-03-11T00:03:34.095" v="5911"/>
          <ac:inkMkLst>
            <pc:docMk/>
            <pc:sldMk cId="1651509646" sldId="278"/>
            <ac:inkMk id="12" creationId="{7AB38352-677E-E754-EBF9-F43B82E16CAA}"/>
          </ac:inkMkLst>
        </pc:inkChg>
        <pc:inkChg chg="add">
          <ac:chgData name="Abeer Ishal (2128229)" userId="f411cc15-62d4-4411-a4a7-ab9af6ecc237" providerId="ADAL" clId="{F1B43723-FFC3-DC4D-8011-97DF72D9BB35}" dt="2026-03-11T00:03:43.342" v="5920"/>
          <ac:inkMkLst>
            <pc:docMk/>
            <pc:sldMk cId="1651509646" sldId="278"/>
            <ac:inkMk id="15" creationId="{FCBF2BBD-35EB-5D4E-B83D-3BD969E3DA05}"/>
          </ac:inkMkLst>
        </pc:inkChg>
        <pc:inkChg chg="add">
          <ac:chgData name="Abeer Ishal (2128229)" userId="f411cc15-62d4-4411-a4a7-ab9af6ecc237" providerId="ADAL" clId="{F1B43723-FFC3-DC4D-8011-97DF72D9BB35}" dt="2026-03-11T00:03:56.589" v="5923"/>
          <ac:inkMkLst>
            <pc:docMk/>
            <pc:sldMk cId="1651509646" sldId="278"/>
            <ac:inkMk id="18" creationId="{AD10862D-BA3D-0F96-D4CC-38A15C7678DA}"/>
          </ac:inkMkLst>
        </pc:inkChg>
      </pc:sldChg>
      <pc:sldChg chg="delSp modSp new mod">
        <pc:chgData name="Abeer Ishal (2128229)" userId="f411cc15-62d4-4411-a4a7-ab9af6ecc237" providerId="ADAL" clId="{F1B43723-FFC3-DC4D-8011-97DF72D9BB35}" dt="2026-03-11T00:11:06.648" v="5999" actId="14100"/>
        <pc:sldMkLst>
          <pc:docMk/>
          <pc:sldMk cId="610292017" sldId="279"/>
        </pc:sldMkLst>
        <pc:spChg chg="mod">
          <ac:chgData name="Abeer Ishal (2128229)" userId="f411cc15-62d4-4411-a4a7-ab9af6ecc237" providerId="ADAL" clId="{F1B43723-FFC3-DC4D-8011-97DF72D9BB35}" dt="2026-03-11T00:11:06.648" v="5999" actId="14100"/>
          <ac:spMkLst>
            <pc:docMk/>
            <pc:sldMk cId="610292017" sldId="279"/>
            <ac:spMk id="2" creationId="{ED1ECC6E-858F-2E9F-AF34-2D46330C2D5D}"/>
          </ac:spMkLst>
        </pc:spChg>
        <pc:spChg chg="del">
          <ac:chgData name="Abeer Ishal (2128229)" userId="f411cc15-62d4-4411-a4a7-ab9af6ecc237" providerId="ADAL" clId="{F1B43723-FFC3-DC4D-8011-97DF72D9BB35}" dt="2026-03-11T00:09:09.776" v="5980" actId="478"/>
          <ac:spMkLst>
            <pc:docMk/>
            <pc:sldMk cId="610292017" sldId="279"/>
            <ac:spMk id="3" creationId="{E94D3A48-4249-133C-A904-E1EEAA6B55EC}"/>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55"/>
    </inkml:context>
    <inkml:brush xml:id="br0">
      <inkml:brushProperty name="width" value="0.035" units="cm"/>
      <inkml:brushProperty name="height" value="0.035" units="cm"/>
      <inkml:brushProperty name="color" value="#E71224"/>
    </inkml:brush>
  </inkml:definitions>
  <inkml:trace contextRef="#ctx0" brushRef="#br0">0 0 24575,'55'193'0,"-42"-36"0,42-157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23"/>
    </inkml:context>
    <inkml:brush xml:id="br0">
      <inkml:brushProperty name="width" value="0.035" units="cm"/>
      <inkml:brushProperty name="height" value="0.035" units="cm"/>
      <inkml:brushProperty name="color" value="#E71224"/>
    </inkml:brush>
  </inkml:definitions>
  <inkml:trace contextRef="#ctx0" brushRef="#br0">9 0 24575,'-5'0'0,"1"0"0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0T23:29:21.223"/>
    </inkml:context>
    <inkml:brush xml:id="br0">
      <inkml:brushProperty name="width" value="0.035" units="cm"/>
      <inkml:brushProperty name="height" value="0.035" units="cm"/>
      <inkml:brushProperty name="color" value="#E71224"/>
    </inkml:brush>
  </inkml:definitions>
  <inkml:trace contextRef="#ctx0" brushRef="#br0">9 0 24575,'-5'0'0,"1"0"0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80AD59-7CDE-1944-A467-BB833F4DAFE7}" type="datetimeFigureOut">
              <a:rPr lang="en-US" smtClean="0"/>
              <a:t>3/5/26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E7C0CB-AB02-2843-9677-1F2330477232}" type="slidenum">
              <a:rPr lang="en-US" smtClean="0"/>
              <a:t>‹#›</a:t>
            </a:fld>
            <a:endParaRPr lang="en-US"/>
          </a:p>
        </p:txBody>
      </p:sp>
    </p:spTree>
    <p:extLst>
      <p:ext uri="{BB962C8B-B14F-4D97-AF65-F5344CB8AC3E}">
        <p14:creationId xmlns:p14="http://schemas.microsoft.com/office/powerpoint/2010/main" val="340960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E7C0CB-AB02-2843-9677-1F2330477232}" type="slidenum">
              <a:rPr lang="en-US" smtClean="0"/>
              <a:t>11</a:t>
            </a:fld>
            <a:endParaRPr lang="en-US"/>
          </a:p>
        </p:txBody>
      </p:sp>
    </p:spTree>
    <p:extLst>
      <p:ext uri="{BB962C8B-B14F-4D97-AF65-F5344CB8AC3E}">
        <p14:creationId xmlns:p14="http://schemas.microsoft.com/office/powerpoint/2010/main" val="3739219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E7C0CB-AB02-2843-9677-1F2330477232}" type="slidenum">
              <a:rPr lang="en-US" smtClean="0"/>
              <a:t>13</a:t>
            </a:fld>
            <a:endParaRPr lang="en-US"/>
          </a:p>
        </p:txBody>
      </p:sp>
    </p:spTree>
    <p:extLst>
      <p:ext uri="{BB962C8B-B14F-4D97-AF65-F5344CB8AC3E}">
        <p14:creationId xmlns:p14="http://schemas.microsoft.com/office/powerpoint/2010/main" val="283273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A02F4-371F-46FD-7B84-1FDE99988F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F0FF15-A0F6-240A-B88B-E1239366CA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D42FE9-4C2C-1C9A-1399-D110E9697827}"/>
              </a:ext>
            </a:extLst>
          </p:cNvPr>
          <p:cNvSpPr>
            <a:spLocks noGrp="1"/>
          </p:cNvSpPr>
          <p:nvPr>
            <p:ph type="dt" sz="half" idx="10"/>
          </p:nvPr>
        </p:nvSpPr>
        <p:spPr/>
        <p:txBody>
          <a:bodyPr/>
          <a:lstStyle/>
          <a:p>
            <a:fld id="{A9E4337C-BCE6-E943-9576-96FFE4171EE6}" type="datetime1">
              <a:rPr lang="en-GB" smtClean="0"/>
              <a:t>05/03/2026</a:t>
            </a:fld>
            <a:endParaRPr lang="en-US"/>
          </a:p>
        </p:txBody>
      </p:sp>
      <p:sp>
        <p:nvSpPr>
          <p:cNvPr id="5" name="Footer Placeholder 4">
            <a:extLst>
              <a:ext uri="{FF2B5EF4-FFF2-40B4-BE49-F238E27FC236}">
                <a16:creationId xmlns:a16="http://schemas.microsoft.com/office/drawing/2014/main" id="{09401BB8-7466-99B6-E228-1F297015C2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A201C-D41A-6DA9-F829-BE7BFCB4167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849365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A452F-2CF3-DFD6-8BD2-EF4A8151C1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EF7307-47E6-58ED-B515-F90D269762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67496D-C8E5-F246-B5F3-6969C3B3DE61}"/>
              </a:ext>
            </a:extLst>
          </p:cNvPr>
          <p:cNvSpPr>
            <a:spLocks noGrp="1"/>
          </p:cNvSpPr>
          <p:nvPr>
            <p:ph type="dt" sz="half" idx="10"/>
          </p:nvPr>
        </p:nvSpPr>
        <p:spPr/>
        <p:txBody>
          <a:bodyPr/>
          <a:lstStyle/>
          <a:p>
            <a:fld id="{0D4D7D31-B56B-E744-AE39-DFFA34DAD56D}" type="datetime1">
              <a:rPr lang="en-GB" smtClean="0"/>
              <a:t>05/03/2026</a:t>
            </a:fld>
            <a:endParaRPr lang="en-US"/>
          </a:p>
        </p:txBody>
      </p:sp>
      <p:sp>
        <p:nvSpPr>
          <p:cNvPr id="5" name="Footer Placeholder 4">
            <a:extLst>
              <a:ext uri="{FF2B5EF4-FFF2-40B4-BE49-F238E27FC236}">
                <a16:creationId xmlns:a16="http://schemas.microsoft.com/office/drawing/2014/main" id="{74C0CCD0-CA75-FDFE-09DF-953D1BF8EB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405BCD-53BF-E8A2-40B9-8A6E0E3F6B5C}"/>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516327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0C2A0-C346-F7D7-EDE9-A20990C972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9BD3B4-37FB-500C-D9B2-70ED014D1B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94ED63-DCD6-C922-BCDE-1044C9BB7C12}"/>
              </a:ext>
            </a:extLst>
          </p:cNvPr>
          <p:cNvSpPr>
            <a:spLocks noGrp="1"/>
          </p:cNvSpPr>
          <p:nvPr>
            <p:ph type="dt" sz="half" idx="10"/>
          </p:nvPr>
        </p:nvSpPr>
        <p:spPr/>
        <p:txBody>
          <a:bodyPr/>
          <a:lstStyle/>
          <a:p>
            <a:fld id="{CCA811F3-8A10-214C-AB49-5B068F4353B5}" type="datetime1">
              <a:rPr lang="en-GB" smtClean="0"/>
              <a:t>05/03/2026</a:t>
            </a:fld>
            <a:endParaRPr lang="en-US"/>
          </a:p>
        </p:txBody>
      </p:sp>
      <p:sp>
        <p:nvSpPr>
          <p:cNvPr id="5" name="Footer Placeholder 4">
            <a:extLst>
              <a:ext uri="{FF2B5EF4-FFF2-40B4-BE49-F238E27FC236}">
                <a16:creationId xmlns:a16="http://schemas.microsoft.com/office/drawing/2014/main" id="{E6752554-E992-A647-DF77-1EB2E0BDB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319533-7020-A831-CF6B-A1DC58B85F9D}"/>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319703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1B806-4F88-6AFD-87B2-8B30F9D112A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97AF85-2020-AA5C-A54E-0C6A8F1F39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EF190D-10B5-26EB-7A09-6B12632632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2A509DF-B4EC-15CE-133F-87C9C5F7C11E}"/>
              </a:ext>
            </a:extLst>
          </p:cNvPr>
          <p:cNvSpPr>
            <a:spLocks noGrp="1"/>
          </p:cNvSpPr>
          <p:nvPr>
            <p:ph type="dt" sz="half" idx="10"/>
          </p:nvPr>
        </p:nvSpPr>
        <p:spPr/>
        <p:txBody>
          <a:bodyPr/>
          <a:lstStyle/>
          <a:p>
            <a:fld id="{7B1E62FD-8ADF-4349-BD65-289F5F08F3A0}" type="datetime1">
              <a:rPr lang="en-GB" smtClean="0"/>
              <a:t>05/03/2026</a:t>
            </a:fld>
            <a:endParaRPr lang="en-US"/>
          </a:p>
        </p:txBody>
      </p:sp>
      <p:sp>
        <p:nvSpPr>
          <p:cNvPr id="6" name="Footer Placeholder 5">
            <a:extLst>
              <a:ext uri="{FF2B5EF4-FFF2-40B4-BE49-F238E27FC236}">
                <a16:creationId xmlns:a16="http://schemas.microsoft.com/office/drawing/2014/main" id="{14A6842B-28FE-5ADF-9AEE-ED48D1CBB5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578F0F-53AE-33F1-D16F-976F4AC506E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4113365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F2A9-C50D-69A0-25A5-D73FACA241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F31DBD-BA09-2E84-F485-CCA93CD29C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794909-9990-3B1A-2A30-D8F2C69A68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B133566-C815-C994-DB0A-BEA3A34990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15201E-7FCF-0775-32F6-62C0714699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6AC0DC-7D78-B39B-EEC9-300A3CFA9B11}"/>
              </a:ext>
            </a:extLst>
          </p:cNvPr>
          <p:cNvSpPr>
            <a:spLocks noGrp="1"/>
          </p:cNvSpPr>
          <p:nvPr>
            <p:ph type="dt" sz="half" idx="10"/>
          </p:nvPr>
        </p:nvSpPr>
        <p:spPr/>
        <p:txBody>
          <a:bodyPr/>
          <a:lstStyle/>
          <a:p>
            <a:fld id="{6EC493F7-95E1-4D44-B5F2-D2F7CB3E7454}" type="datetime1">
              <a:rPr lang="en-GB" smtClean="0"/>
              <a:t>05/03/2026</a:t>
            </a:fld>
            <a:endParaRPr lang="en-US"/>
          </a:p>
        </p:txBody>
      </p:sp>
      <p:sp>
        <p:nvSpPr>
          <p:cNvPr id="8" name="Footer Placeholder 7">
            <a:extLst>
              <a:ext uri="{FF2B5EF4-FFF2-40B4-BE49-F238E27FC236}">
                <a16:creationId xmlns:a16="http://schemas.microsoft.com/office/drawing/2014/main" id="{5005DBF2-9C87-8D06-DDB0-F287513DF3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05AB8D-372A-2559-190C-0EF7B6576897}"/>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875669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DDBE9-F1E5-1B24-B57D-5BE505223FC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2DE8A1-D716-BD02-FA70-1D142B015D9A}"/>
              </a:ext>
            </a:extLst>
          </p:cNvPr>
          <p:cNvSpPr>
            <a:spLocks noGrp="1"/>
          </p:cNvSpPr>
          <p:nvPr>
            <p:ph type="dt" sz="half" idx="10"/>
          </p:nvPr>
        </p:nvSpPr>
        <p:spPr/>
        <p:txBody>
          <a:bodyPr/>
          <a:lstStyle/>
          <a:p>
            <a:fld id="{5EF8CF3A-93B6-A74E-97B2-9ECF42DE6BDE}" type="datetime1">
              <a:rPr lang="en-GB" smtClean="0"/>
              <a:t>05/03/2026</a:t>
            </a:fld>
            <a:endParaRPr lang="en-US"/>
          </a:p>
        </p:txBody>
      </p:sp>
      <p:sp>
        <p:nvSpPr>
          <p:cNvPr id="4" name="Footer Placeholder 3">
            <a:extLst>
              <a:ext uri="{FF2B5EF4-FFF2-40B4-BE49-F238E27FC236}">
                <a16:creationId xmlns:a16="http://schemas.microsoft.com/office/drawing/2014/main" id="{E3613FB6-1E81-71DD-78CA-81A8D408FF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F5ABD9-23D1-ECB2-9BED-83D38443831F}"/>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76589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CECF9C-4553-14CD-59DC-F65F0EAFD8FE}"/>
              </a:ext>
            </a:extLst>
          </p:cNvPr>
          <p:cNvSpPr>
            <a:spLocks noGrp="1"/>
          </p:cNvSpPr>
          <p:nvPr>
            <p:ph type="dt" sz="half" idx="10"/>
          </p:nvPr>
        </p:nvSpPr>
        <p:spPr/>
        <p:txBody>
          <a:bodyPr/>
          <a:lstStyle/>
          <a:p>
            <a:fld id="{A4B912D2-E5D9-8242-A8D7-A0731EC6559E}" type="datetime1">
              <a:rPr lang="en-GB" smtClean="0"/>
              <a:t>05/03/2026</a:t>
            </a:fld>
            <a:endParaRPr lang="en-US"/>
          </a:p>
        </p:txBody>
      </p:sp>
      <p:sp>
        <p:nvSpPr>
          <p:cNvPr id="3" name="Footer Placeholder 2">
            <a:extLst>
              <a:ext uri="{FF2B5EF4-FFF2-40B4-BE49-F238E27FC236}">
                <a16:creationId xmlns:a16="http://schemas.microsoft.com/office/drawing/2014/main" id="{2EB84F84-9460-FC46-5D49-B9588B001C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5E2254-1710-6707-A097-B516B59D90E3}"/>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1147825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39F52-1573-EDF5-06C8-9F485D1C2A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ACE13B-8BC0-E301-9014-FEE0B1D497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43A93F-9433-538E-DDF3-3CB6DDFCD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4D9946-2A8F-377D-C888-039F3E7B0BB0}"/>
              </a:ext>
            </a:extLst>
          </p:cNvPr>
          <p:cNvSpPr>
            <a:spLocks noGrp="1"/>
          </p:cNvSpPr>
          <p:nvPr>
            <p:ph type="dt" sz="half" idx="10"/>
          </p:nvPr>
        </p:nvSpPr>
        <p:spPr/>
        <p:txBody>
          <a:bodyPr/>
          <a:lstStyle/>
          <a:p>
            <a:fld id="{DA57E371-3CAF-1B46-8216-77ED94DE6147}" type="datetime1">
              <a:rPr lang="en-GB" smtClean="0"/>
              <a:t>05/03/2026</a:t>
            </a:fld>
            <a:endParaRPr lang="en-US"/>
          </a:p>
        </p:txBody>
      </p:sp>
      <p:sp>
        <p:nvSpPr>
          <p:cNvPr id="6" name="Footer Placeholder 5">
            <a:extLst>
              <a:ext uri="{FF2B5EF4-FFF2-40B4-BE49-F238E27FC236}">
                <a16:creationId xmlns:a16="http://schemas.microsoft.com/office/drawing/2014/main" id="{8E4BD922-33E7-CEF1-714F-E7FC4D1BC3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79E851-7D3A-EB3B-A135-07187D491B0D}"/>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274477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A22A6-F745-071E-BB20-E16E7C312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52C28B-566E-1F74-DDF7-00CE2EA573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A0CA26-5BB2-3DC5-E8CA-8016822B3F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02006C-D8E6-9369-F379-56D434CAA538}"/>
              </a:ext>
            </a:extLst>
          </p:cNvPr>
          <p:cNvSpPr>
            <a:spLocks noGrp="1"/>
          </p:cNvSpPr>
          <p:nvPr>
            <p:ph type="dt" sz="half" idx="10"/>
          </p:nvPr>
        </p:nvSpPr>
        <p:spPr/>
        <p:txBody>
          <a:bodyPr/>
          <a:lstStyle/>
          <a:p>
            <a:fld id="{1F36B7B9-F8B6-E942-BBB5-151541DC774C}" type="datetime1">
              <a:rPr lang="en-GB" smtClean="0"/>
              <a:t>05/03/2026</a:t>
            </a:fld>
            <a:endParaRPr lang="en-US"/>
          </a:p>
        </p:txBody>
      </p:sp>
      <p:sp>
        <p:nvSpPr>
          <p:cNvPr id="6" name="Footer Placeholder 5">
            <a:extLst>
              <a:ext uri="{FF2B5EF4-FFF2-40B4-BE49-F238E27FC236}">
                <a16:creationId xmlns:a16="http://schemas.microsoft.com/office/drawing/2014/main" id="{E9410A2C-6C13-8983-80F5-DEF53BA25E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25503B-19DA-3EDF-93C6-95C61A5C6A3A}"/>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334675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C05EE-1116-74E1-94EF-A85CD5AD16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796A62-BA6C-0BD7-80E7-8A8B96F25F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3595EF-EF69-5CB8-E834-E347A403EA4D}"/>
              </a:ext>
            </a:extLst>
          </p:cNvPr>
          <p:cNvSpPr>
            <a:spLocks noGrp="1"/>
          </p:cNvSpPr>
          <p:nvPr>
            <p:ph type="dt" sz="half" idx="10"/>
          </p:nvPr>
        </p:nvSpPr>
        <p:spPr/>
        <p:txBody>
          <a:bodyPr/>
          <a:lstStyle/>
          <a:p>
            <a:fld id="{23EF96A6-46F6-E048-B686-9A9E53A135B1}" type="datetime1">
              <a:rPr lang="en-GB" smtClean="0"/>
              <a:t>05/03/2026</a:t>
            </a:fld>
            <a:endParaRPr lang="en-US"/>
          </a:p>
        </p:txBody>
      </p:sp>
      <p:sp>
        <p:nvSpPr>
          <p:cNvPr id="5" name="Footer Placeholder 4">
            <a:extLst>
              <a:ext uri="{FF2B5EF4-FFF2-40B4-BE49-F238E27FC236}">
                <a16:creationId xmlns:a16="http://schemas.microsoft.com/office/drawing/2014/main" id="{5C031BD3-F3D1-0546-54D6-84CEF18EB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5341F2-D0EE-F974-26DA-671DE0A086B9}"/>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4143074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D0F98D-77D9-0781-1B72-05AB30536B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51E28C-8982-C839-31D9-A14B29A6B6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2E3861-6A45-CD87-E2BA-C6C49E55C205}"/>
              </a:ext>
            </a:extLst>
          </p:cNvPr>
          <p:cNvSpPr>
            <a:spLocks noGrp="1"/>
          </p:cNvSpPr>
          <p:nvPr>
            <p:ph type="dt" sz="half" idx="10"/>
          </p:nvPr>
        </p:nvSpPr>
        <p:spPr/>
        <p:txBody>
          <a:bodyPr/>
          <a:lstStyle/>
          <a:p>
            <a:fld id="{1179B745-50F5-DC4B-9465-24A989DC35EF}" type="datetime1">
              <a:rPr lang="en-GB" smtClean="0"/>
              <a:t>05/03/2026</a:t>
            </a:fld>
            <a:endParaRPr lang="en-US"/>
          </a:p>
        </p:txBody>
      </p:sp>
      <p:sp>
        <p:nvSpPr>
          <p:cNvPr id="5" name="Footer Placeholder 4">
            <a:extLst>
              <a:ext uri="{FF2B5EF4-FFF2-40B4-BE49-F238E27FC236}">
                <a16:creationId xmlns:a16="http://schemas.microsoft.com/office/drawing/2014/main" id="{AA29F168-B18E-2E4C-4E28-A50F5A3CAA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DBA6E5-4F42-C030-EA04-6255E8B8F503}"/>
              </a:ext>
            </a:extLst>
          </p:cNvPr>
          <p:cNvSpPr>
            <a:spLocks noGrp="1"/>
          </p:cNvSpPr>
          <p:nvPr>
            <p:ph type="sldNum" sz="quarter" idx="12"/>
          </p:nvPr>
        </p:nvSpPr>
        <p:spPr/>
        <p:txBody>
          <a:bodyPr/>
          <a:lstStyle/>
          <a:p>
            <a:fld id="{ECB94060-497A-3649-96CE-C2E20420D728}" type="slidenum">
              <a:rPr lang="en-US" smtClean="0"/>
              <a:t>‹#›</a:t>
            </a:fld>
            <a:endParaRPr lang="en-US"/>
          </a:p>
        </p:txBody>
      </p:sp>
    </p:spTree>
    <p:extLst>
      <p:ext uri="{BB962C8B-B14F-4D97-AF65-F5344CB8AC3E}">
        <p14:creationId xmlns:p14="http://schemas.microsoft.com/office/powerpoint/2010/main" val="2375090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457DCD-CEB1-93EF-A7E4-C1A6E15A54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B0D765-6446-0BA8-8161-AC10D136B7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CA1038-6E78-CFAA-41F1-74CDE5452D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04973A-CAAF-F149-8A17-E69EF3B9BD6D}" type="datetime1">
              <a:rPr lang="en-GB" smtClean="0"/>
              <a:t>05/03/2026</a:t>
            </a:fld>
            <a:endParaRPr lang="en-US"/>
          </a:p>
        </p:txBody>
      </p:sp>
      <p:sp>
        <p:nvSpPr>
          <p:cNvPr id="5" name="Footer Placeholder 4">
            <a:extLst>
              <a:ext uri="{FF2B5EF4-FFF2-40B4-BE49-F238E27FC236}">
                <a16:creationId xmlns:a16="http://schemas.microsoft.com/office/drawing/2014/main" id="{E44C53AF-DFAE-56EA-21F6-1847332E33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56319EA-C6F2-4C0D-FF99-C6942D5464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B94060-497A-3649-96CE-C2E20420D728}" type="slidenum">
              <a:rPr lang="en-US" smtClean="0"/>
              <a:t>‹#›</a:t>
            </a:fld>
            <a:endParaRPr lang="en-US"/>
          </a:p>
        </p:txBody>
      </p:sp>
    </p:spTree>
    <p:extLst>
      <p:ext uri="{BB962C8B-B14F-4D97-AF65-F5344CB8AC3E}">
        <p14:creationId xmlns:p14="http://schemas.microsoft.com/office/powerpoint/2010/main" val="601721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customXml" Target="../ink/ink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Woman in the dark">
            <a:extLst>
              <a:ext uri="{FF2B5EF4-FFF2-40B4-BE49-F238E27FC236}">
                <a16:creationId xmlns:a16="http://schemas.microsoft.com/office/drawing/2014/main" id="{4014908D-A49C-F418-B281-8F1CC9752205}"/>
              </a:ext>
            </a:extLst>
          </p:cNvPr>
          <p:cNvPicPr>
            <a:picLocks noChangeAspect="1"/>
          </p:cNvPicPr>
          <p:nvPr/>
        </p:nvPicPr>
        <p:blipFill>
          <a:blip r:embed="rId2"/>
          <a:stretch>
            <a:fillRect/>
          </a:stretch>
        </p:blipFill>
        <p:spPr>
          <a:xfrm>
            <a:off x="0" y="0"/>
            <a:ext cx="12192000" cy="6858000"/>
          </a:xfrm>
          <a:prstGeom prst="rect">
            <a:avLst/>
          </a:prstGeom>
        </p:spPr>
      </p:pic>
      <p:sp>
        <p:nvSpPr>
          <p:cNvPr id="16" name="TextBox 15">
            <a:extLst>
              <a:ext uri="{FF2B5EF4-FFF2-40B4-BE49-F238E27FC236}">
                <a16:creationId xmlns:a16="http://schemas.microsoft.com/office/drawing/2014/main" id="{F697336B-E6DD-8FF3-19E9-CCF31999EB21}"/>
              </a:ext>
            </a:extLst>
          </p:cNvPr>
          <p:cNvSpPr txBox="1"/>
          <p:nvPr/>
        </p:nvSpPr>
        <p:spPr>
          <a:xfrm>
            <a:off x="-119125" y="1466038"/>
            <a:ext cx="4298868" cy="1228157"/>
          </a:xfrm>
          <a:prstGeom prst="rect">
            <a:avLst/>
          </a:prstGeom>
          <a:noFill/>
        </p:spPr>
        <p:txBody>
          <a:bodyPr wrap="square" rtlCol="0">
            <a:spAutoFit/>
          </a:bodyPr>
          <a:lstStyle/>
          <a:p>
            <a:pPr algn="ctr">
              <a:lnSpc>
                <a:spcPct val="107000"/>
              </a:lnSpc>
            </a:pPr>
            <a:r>
              <a:rPr lang="en-US"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Assignment Title: </a:t>
            </a:r>
            <a:r>
              <a:rPr lang="en-US"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Individual Presentation </a:t>
            </a:r>
            <a:r>
              <a:rPr lang="en-US" sz="14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-Loneliness </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t>
            </a:r>
            <a:r>
              <a:rPr lang="en-US" sz="14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name: </a:t>
            </a:r>
            <a:r>
              <a:rPr lang="en-US" sz="1400" kern="1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Abeer</a:t>
            </a:r>
            <a:r>
              <a:rPr lang="en-US" sz="14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US" sz="1400" kern="1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Ishal</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4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number: </a:t>
            </a:r>
            <a:r>
              <a:rPr lang="en-US" sz="1400"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2128229</a:t>
            </a:r>
            <a:endParaRPr lang="en-GB" sz="14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4C59355-05B5-3357-4A68-01632EE3BCEA}"/>
              </a:ext>
            </a:extLst>
          </p:cNvPr>
          <p:cNvSpPr txBox="1"/>
          <p:nvPr/>
        </p:nvSpPr>
        <p:spPr>
          <a:xfrm>
            <a:off x="-119125" y="465704"/>
            <a:ext cx="4574969" cy="1127040"/>
          </a:xfrm>
          <a:prstGeom prst="rect">
            <a:avLst/>
          </a:prstGeom>
          <a:noFill/>
        </p:spPr>
        <p:txBody>
          <a:bodyPr wrap="square">
            <a:spAutoFit/>
          </a:bodyPr>
          <a:lstStyle/>
          <a:p>
            <a:pPr algn="ctr">
              <a:lnSpc>
                <a:spcPct val="107000"/>
              </a:lnSpc>
            </a:pPr>
            <a:r>
              <a:rPr lang="en-US" sz="1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Module: </a:t>
            </a:r>
            <a:r>
              <a:rPr lang="en-US" sz="1600" kern="100" dirty="0">
                <a:solidFill>
                  <a:schemeClr val="bg1"/>
                </a:solidFill>
                <a:effectLst/>
                <a:latin typeface="Arial" panose="020B0604020202020204" pitchFamily="34" charset="0"/>
                <a:ea typeface="Arial" panose="020B0604020202020204" pitchFamily="34" charset="0"/>
                <a:cs typeface="Arial" panose="020B0604020202020204" pitchFamily="34" charset="0"/>
              </a:rPr>
              <a:t>Community Care and Management of Longer-term Conditions</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Module code: </a:t>
            </a:r>
            <a:r>
              <a:rPr lang="en-US"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LCHS7003 </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ctr">
              <a:lnSpc>
                <a:spcPct val="107000"/>
              </a:lnSpc>
            </a:pPr>
            <a:r>
              <a:rPr lang="en-US" sz="1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Lecturer: </a:t>
            </a: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Dr. </a:t>
            </a:r>
            <a:r>
              <a:rPr lang="en-US" sz="1600" b="1" kern="100" dirty="0" err="1">
                <a:solidFill>
                  <a:schemeClr val="bg1"/>
                </a:solidFill>
                <a:effectLst/>
                <a:latin typeface="Arial" panose="020B0604020202020204" pitchFamily="34" charset="0"/>
                <a:ea typeface="Aptos" panose="020B0004020202020204" pitchFamily="34" charset="0"/>
                <a:cs typeface="Arial" panose="020B0604020202020204" pitchFamily="34" charset="0"/>
              </a:rPr>
              <a:t>Raheela</a:t>
            </a:r>
            <a:r>
              <a:rPr lang="en-US" sz="1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Shaikh </a:t>
            </a:r>
            <a:endParaRPr lang="en-GB" sz="1600"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20" name="Slide Number Placeholder 19">
            <a:extLst>
              <a:ext uri="{FF2B5EF4-FFF2-40B4-BE49-F238E27FC236}">
                <a16:creationId xmlns:a16="http://schemas.microsoft.com/office/drawing/2014/main" id="{99DB73A9-168F-E503-7478-C6A3ACBF21D9}"/>
              </a:ext>
            </a:extLst>
          </p:cNvPr>
          <p:cNvSpPr>
            <a:spLocks noGrp="1"/>
          </p:cNvSpPr>
          <p:nvPr>
            <p:ph type="sldNum" sz="quarter" idx="12"/>
          </p:nvPr>
        </p:nvSpPr>
        <p:spPr/>
        <p:txBody>
          <a:bodyPr/>
          <a:lstStyle/>
          <a:p>
            <a:fld id="{ECB94060-497A-3649-96CE-C2E20420D728}" type="slidenum">
              <a:rPr lang="en-US" sz="1400" smtClean="0"/>
              <a:t>1</a:t>
            </a:fld>
            <a:endParaRPr lang="en-US" sz="1400" dirty="0"/>
          </a:p>
        </p:txBody>
      </p:sp>
      <p:sp>
        <p:nvSpPr>
          <p:cNvPr id="21" name="Title 1">
            <a:extLst>
              <a:ext uri="{FF2B5EF4-FFF2-40B4-BE49-F238E27FC236}">
                <a16:creationId xmlns:a16="http://schemas.microsoft.com/office/drawing/2014/main" id="{F6CD2AC8-14AB-5980-B02B-B5053FD0CADF}"/>
              </a:ext>
            </a:extLst>
          </p:cNvPr>
          <p:cNvSpPr txBox="1">
            <a:spLocks/>
          </p:cNvSpPr>
          <p:nvPr/>
        </p:nvSpPr>
        <p:spPr>
          <a:xfrm>
            <a:off x="3303589" y="5301192"/>
            <a:ext cx="5700182" cy="1385358"/>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accent5">
                    <a:lumMod val="20000"/>
                    <a:lumOff val="80000"/>
                  </a:schemeClr>
                </a:solidFill>
                <a:latin typeface="Arial" panose="020B0604020202020204" pitchFamily="34" charset="0"/>
                <a:cs typeface="Arial" panose="020B0604020202020204" pitchFamily="34" charset="0"/>
              </a:rPr>
              <a:t>Loneliness</a:t>
            </a:r>
            <a:br>
              <a:rPr lang="en-US" b="1" dirty="0">
                <a:solidFill>
                  <a:schemeClr val="accent5">
                    <a:lumMod val="20000"/>
                    <a:lumOff val="80000"/>
                  </a:schemeClr>
                </a:solidFill>
                <a:latin typeface="Arial" panose="020B0604020202020204" pitchFamily="34" charset="0"/>
                <a:cs typeface="Arial" panose="020B0604020202020204" pitchFamily="34" charset="0"/>
              </a:rPr>
            </a:br>
            <a:endParaRPr lang="en-US" dirty="0">
              <a:solidFill>
                <a:schemeClr val="accent5">
                  <a:lumMod val="20000"/>
                  <a:lumOff val="80000"/>
                </a:schemeClr>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A44495E-6569-1BCF-A9C2-96A58AE50817}"/>
              </a:ext>
            </a:extLst>
          </p:cNvPr>
          <p:cNvSpPr txBox="1"/>
          <p:nvPr/>
        </p:nvSpPr>
        <p:spPr>
          <a:xfrm>
            <a:off x="0" y="6517273"/>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36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AF7D0-1A4D-774E-48DA-6FDFCBC1E916}"/>
              </a:ext>
            </a:extLst>
          </p:cNvPr>
          <p:cNvSpPr>
            <a:spLocks noGrp="1"/>
          </p:cNvSpPr>
          <p:nvPr>
            <p:ph type="title"/>
          </p:nvPr>
        </p:nvSpPr>
        <p:spPr>
          <a:xfrm>
            <a:off x="538682" y="319089"/>
            <a:ext cx="5700182" cy="1385358"/>
          </a:xfrm>
        </p:spPr>
        <p:txBody>
          <a:bodyPr vert="horz" lIns="91440" tIns="45720" rIns="91440" bIns="45720" rtlCol="0" anchor="b">
            <a:normAutofit/>
          </a:bodyPr>
          <a:lstStyle/>
          <a:p>
            <a:pPr algn="ctr"/>
            <a:r>
              <a:rPr lang="en-US" b="1" i="0" u="none" strike="noStrike" dirty="0">
                <a:solidFill>
                  <a:srgbClr val="FFC000"/>
                </a:solidFill>
                <a:effectLst/>
                <a:latin typeface="Arial" panose="020B0604020202020204" pitchFamily="34" charset="0"/>
                <a:cs typeface="Arial" panose="020B0604020202020204" pitchFamily="34" charset="0"/>
              </a:rPr>
              <a:t>What is Loneliness?</a:t>
            </a:r>
            <a:br>
              <a:rPr lang="en-US" b="1" i="0" u="none" strike="noStrike" dirty="0">
                <a:solidFill>
                  <a:srgbClr val="FFC000"/>
                </a:solidFill>
                <a:effectLst/>
                <a:latin typeface="Arial" panose="020B0604020202020204" pitchFamily="34" charset="0"/>
                <a:cs typeface="Arial" panose="020B0604020202020204" pitchFamily="34" charset="0"/>
              </a:rPr>
            </a:br>
            <a:endParaRPr lang="en-US" dirty="0">
              <a:solidFill>
                <a:srgbClr val="FFC000"/>
              </a:solidFill>
              <a:latin typeface="Arial" panose="020B0604020202020204" pitchFamily="34" charset="0"/>
              <a:cs typeface="Arial" panose="020B0604020202020204" pitchFamily="34" charset="0"/>
            </a:endParaRPr>
          </a:p>
        </p:txBody>
      </p:sp>
      <p:pic>
        <p:nvPicPr>
          <p:cNvPr id="20" name="Picture 19" descr="Woman on the roof">
            <a:extLst>
              <a:ext uri="{FF2B5EF4-FFF2-40B4-BE49-F238E27FC236}">
                <a16:creationId xmlns:a16="http://schemas.microsoft.com/office/drawing/2014/main" id="{C0FD04AE-28E5-7EB9-3C9C-4322C3789CD3}"/>
              </a:ext>
            </a:extLst>
          </p:cNvPr>
          <p:cNvPicPr>
            <a:picLocks noChangeAspect="1"/>
          </p:cNvPicPr>
          <p:nvPr/>
        </p:nvPicPr>
        <p:blipFill>
          <a:blip r:embed="rId2"/>
          <a:srcRect l="22590" r="19591"/>
          <a:stretch>
            <a:fillRect/>
          </a:stretch>
        </p:blipFill>
        <p:spPr>
          <a:xfrm>
            <a:off x="6563282" y="10"/>
            <a:ext cx="562871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1" name="TextBox 20">
            <a:extLst>
              <a:ext uri="{FF2B5EF4-FFF2-40B4-BE49-F238E27FC236}">
                <a16:creationId xmlns:a16="http://schemas.microsoft.com/office/drawing/2014/main" id="{2CE2BB3A-081A-9CE6-5FCE-7E46234E12A1}"/>
              </a:ext>
            </a:extLst>
          </p:cNvPr>
          <p:cNvSpPr txBox="1"/>
          <p:nvPr/>
        </p:nvSpPr>
        <p:spPr>
          <a:xfrm>
            <a:off x="214264" y="1475987"/>
            <a:ext cx="6691323" cy="4539704"/>
          </a:xfrm>
          <a:prstGeom prst="rect">
            <a:avLst/>
          </a:prstGeom>
          <a:noFill/>
        </p:spPr>
        <p:txBody>
          <a:bodyPr wrap="square">
            <a:spAutoFit/>
          </a:bodyPr>
          <a:lstStyle/>
          <a:p>
            <a:pPr marL="342900" indent="-34290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The Department for Culture, Media and Sport (2024) defines loneliness as a negative emotional state caused by unmet needs in society.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Chronic loneliness affects more than 7% of the UK population, or 3.83 million individuals (</a:t>
            </a:r>
            <a:r>
              <a:rPr lang="en-US" dirty="0">
                <a:solidFill>
                  <a:schemeClr val="accent2">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Campaign to </a:t>
            </a:r>
            <a:r>
              <a:rPr lang="en-US" dirty="0">
                <a:solidFill>
                  <a:schemeClr val="accent2">
                    <a:lumMod val="20000"/>
                    <a:lumOff val="80000"/>
                  </a:schemeClr>
                </a:solidFill>
                <a:latin typeface="Arial" panose="020B0604020202020204" pitchFamily="34" charset="0"/>
                <a:ea typeface="Aptos" panose="020B0004020202020204" pitchFamily="34" charset="0"/>
                <a:cs typeface="Arial" panose="020B0604020202020204" pitchFamily="34" charset="0"/>
              </a:rPr>
              <a:t>e</a:t>
            </a:r>
            <a:r>
              <a:rPr lang="en-US" dirty="0">
                <a:solidFill>
                  <a:schemeClr val="accent2">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nd loneliness, 2023).</a:t>
            </a:r>
            <a:r>
              <a:rPr lang="en-US" dirty="0">
                <a:solidFill>
                  <a:schemeClr val="accent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The negative health effects of loneliness are the result of a complex interplay between biological predisposition, psychological suffering, and societal structural disparities (</a:t>
            </a:r>
            <a:r>
              <a:rPr lang="en-US" dirty="0" err="1">
                <a:solidFill>
                  <a:schemeClr val="accent2">
                    <a:lumMod val="20000"/>
                    <a:lumOff val="80000"/>
                  </a:schemeClr>
                </a:solidFill>
                <a:latin typeface="Arial" panose="020B0604020202020204" pitchFamily="34" charset="0"/>
                <a:cs typeface="Arial" panose="020B0604020202020204" pitchFamily="34" charset="0"/>
              </a:rPr>
              <a:t>Moksnes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2022; </a:t>
            </a:r>
            <a:r>
              <a:rPr lang="en-US" dirty="0" err="1">
                <a:solidFill>
                  <a:schemeClr val="accent2">
                    <a:lumMod val="20000"/>
                    <a:lumOff val="80000"/>
                  </a:schemeClr>
                </a:solidFill>
                <a:effectLst/>
                <a:latin typeface="Arial" panose="020B0604020202020204" pitchFamily="34" charset="0"/>
                <a:ea typeface="Aptos" panose="020B0004020202020204" pitchFamily="34" charset="0"/>
              </a:rPr>
              <a:t>Stoppe</a:t>
            </a:r>
            <a:r>
              <a:rPr lang="en-US" dirty="0">
                <a:solidFill>
                  <a:schemeClr val="accent2">
                    <a:lumMod val="20000"/>
                    <a:lumOff val="80000"/>
                  </a:schemeClr>
                </a:solidFill>
                <a:effectLst/>
                <a:latin typeface="Arial" panose="020B0604020202020204" pitchFamily="34" charset="0"/>
                <a:ea typeface="Aptos" panose="020B0004020202020204" pitchFamily="34" charset="0"/>
              </a:rPr>
              <a:t>, 2023</a:t>
            </a:r>
            <a:r>
              <a:rPr lang="en-US" dirty="0">
                <a:solidFill>
                  <a:schemeClr val="accent2">
                    <a:lumMod val="20000"/>
                    <a:lumOff val="80000"/>
                  </a:schemeClr>
                </a:solidFill>
                <a:latin typeface="Arial" panose="020B0604020202020204" pitchFamily="34" charset="0"/>
                <a:ea typeface="Aptos" panose="020B0004020202020204" pitchFamily="34" charset="0"/>
              </a:rPr>
              <a:t>; </a:t>
            </a:r>
            <a:r>
              <a:rPr lang="en-US" dirty="0" err="1">
                <a:solidFill>
                  <a:schemeClr val="accent2">
                    <a:lumMod val="20000"/>
                    <a:lumOff val="80000"/>
                  </a:schemeClr>
                </a:solidFill>
                <a:latin typeface="Arial" panose="020B0604020202020204" pitchFamily="34" charset="0"/>
                <a:cs typeface="Arial" panose="020B0604020202020204" pitchFamily="34" charset="0"/>
              </a:rPr>
              <a:t>Granieri</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a:t>
            </a:r>
            <a:r>
              <a:rPr lang="en-US" dirty="0">
                <a:solidFill>
                  <a:schemeClr val="accent2">
                    <a:lumMod val="20000"/>
                    <a:lumOff val="80000"/>
                  </a:schemeClr>
                </a:solidFill>
                <a:latin typeface="Arial" panose="020B0604020202020204" pitchFamily="34" charset="0"/>
                <a:cs typeface="Arial" panose="020B0604020202020204" pitchFamily="34" charset="0"/>
              </a:rPr>
              <a:t>., 2026).</a:t>
            </a:r>
          </a:p>
          <a:p>
            <a:endParaRPr lang="en-US" dirty="0">
              <a:solidFill>
                <a:schemeClr val="accent2">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accent2">
                    <a:lumMod val="20000"/>
                    <a:lumOff val="80000"/>
                  </a:schemeClr>
                </a:solidFill>
                <a:latin typeface="Arial" panose="020B0604020202020204" pitchFamily="34" charset="0"/>
                <a:cs typeface="Arial" panose="020B0604020202020204" pitchFamily="34" charset="0"/>
              </a:rPr>
              <a:t>Females aged 16 to 24 are the most prone to report feelings of loneliness in the UK (</a:t>
            </a:r>
            <a:r>
              <a:rPr lang="en-US" dirty="0" err="1">
                <a:solidFill>
                  <a:schemeClr val="accent2">
                    <a:lumMod val="20000"/>
                    <a:lumOff val="80000"/>
                  </a:schemeClr>
                </a:solidFill>
                <a:latin typeface="Arial" panose="020B0604020202020204" pitchFamily="34" charset="0"/>
                <a:cs typeface="Arial" panose="020B0604020202020204" pitchFamily="34" charset="0"/>
              </a:rPr>
              <a:t>Qualter</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2021; ONS, 2024). However, men may withhold their symptoms due to stigma or social desirability bias (</a:t>
            </a:r>
            <a:r>
              <a:rPr lang="en-US" dirty="0" err="1">
                <a:solidFill>
                  <a:schemeClr val="accent2">
                    <a:lumMod val="20000"/>
                    <a:lumOff val="80000"/>
                  </a:schemeClr>
                </a:solidFill>
                <a:latin typeface="Arial" panose="020B0604020202020204" pitchFamily="34" charset="0"/>
                <a:cs typeface="Arial" panose="020B0604020202020204" pitchFamily="34" charset="0"/>
              </a:rPr>
              <a:t>Moksnes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US" i="1" dirty="0">
                <a:solidFill>
                  <a:schemeClr val="accent2">
                    <a:lumMod val="20000"/>
                    <a:lumOff val="80000"/>
                  </a:schemeClr>
                </a:solidFill>
                <a:latin typeface="Arial" panose="020B0604020202020204" pitchFamily="34" charset="0"/>
                <a:cs typeface="Arial" panose="020B0604020202020204" pitchFamily="34" charset="0"/>
              </a:rPr>
              <a:t>et al., </a:t>
            </a:r>
            <a:r>
              <a:rPr lang="en-US" dirty="0">
                <a:solidFill>
                  <a:schemeClr val="accent2">
                    <a:lumMod val="20000"/>
                    <a:lumOff val="80000"/>
                  </a:schemeClr>
                </a:solidFill>
                <a:latin typeface="Arial" panose="020B0604020202020204" pitchFamily="34" charset="0"/>
                <a:cs typeface="Arial" panose="020B0604020202020204" pitchFamily="34" charset="0"/>
              </a:rPr>
              <a:t>2022).</a:t>
            </a:r>
          </a:p>
          <a:p>
            <a:pPr marL="285750" indent="-285750">
              <a:buFont typeface="Arial" panose="020B0604020202020204" pitchFamily="34" charset="0"/>
              <a:buChar char="•"/>
            </a:pPr>
            <a:endParaRPr lang="en-US" sz="1900" dirty="0">
              <a:solidFill>
                <a:schemeClr val="bg1"/>
              </a:solidFill>
              <a:latin typeface="Arial" panose="020B0604020202020204" pitchFamily="34" charset="0"/>
              <a:cs typeface="Arial" panose="020B0604020202020204" pitchFamily="34" charset="0"/>
            </a:endParaRPr>
          </a:p>
        </p:txBody>
      </p:sp>
      <p:sp>
        <p:nvSpPr>
          <p:cNvPr id="23" name="Slide Number Placeholder 22">
            <a:extLst>
              <a:ext uri="{FF2B5EF4-FFF2-40B4-BE49-F238E27FC236}">
                <a16:creationId xmlns:a16="http://schemas.microsoft.com/office/drawing/2014/main" id="{CA232AA8-64C1-66D1-E100-0BB746C18A41}"/>
              </a:ext>
            </a:extLst>
          </p:cNvPr>
          <p:cNvSpPr>
            <a:spLocks noGrp="1"/>
          </p:cNvSpPr>
          <p:nvPr>
            <p:ph type="sldNum" sz="quarter" idx="12"/>
          </p:nvPr>
        </p:nvSpPr>
        <p:spPr>
          <a:xfrm>
            <a:off x="9217540" y="6386513"/>
            <a:ext cx="2760196" cy="334961"/>
          </a:xfrm>
        </p:spPr>
        <p:txBody>
          <a:bodyPr/>
          <a:lstStyle/>
          <a:p>
            <a:fld id="{ECB94060-497A-3649-96CE-C2E20420D728}" type="slidenum">
              <a:rPr lang="en-US" sz="1400" smtClean="0">
                <a:solidFill>
                  <a:srgbClr val="FFC000"/>
                </a:solidFill>
                <a:latin typeface="Arial" panose="020B0604020202020204" pitchFamily="34" charset="0"/>
                <a:cs typeface="Arial" panose="020B0604020202020204" pitchFamily="34" charset="0"/>
              </a:rPr>
              <a:t>2</a:t>
            </a:fld>
            <a:endParaRPr lang="en-US" sz="1400" dirty="0">
              <a:solidFill>
                <a:srgbClr val="FFC000"/>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00D6004D-4072-AAED-84AF-1E0FF60DA100}"/>
              </a:ext>
            </a:extLst>
          </p:cNvPr>
          <p:cNvSpPr txBox="1"/>
          <p:nvPr/>
        </p:nvSpPr>
        <p:spPr>
          <a:xfrm>
            <a:off x="6238864" y="6636835"/>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60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F80F1B-1BC0-0649-B55A-F11FBC6B51BF}"/>
              </a:ext>
            </a:extLst>
          </p:cNvPr>
          <p:cNvSpPr>
            <a:spLocks noGrp="1"/>
          </p:cNvSpPr>
          <p:nvPr>
            <p:ph type="sldNum" sz="quarter" idx="12"/>
          </p:nvPr>
        </p:nvSpPr>
        <p:spPr>
          <a:xfrm>
            <a:off x="9339263" y="6356350"/>
            <a:ext cx="2743200" cy="365125"/>
          </a:xfrm>
        </p:spPr>
        <p:txBody>
          <a:bodyPr/>
          <a:lstStyle/>
          <a:p>
            <a:fld id="{ECB94060-497A-3649-96CE-C2E20420D728}" type="slidenum">
              <a:rPr lang="en-US" sz="1400" smtClean="0">
                <a:solidFill>
                  <a:schemeClr val="tx2">
                    <a:lumMod val="10000"/>
                    <a:lumOff val="90000"/>
                  </a:schemeClr>
                </a:solidFill>
                <a:latin typeface="Arial" panose="020B0604020202020204" pitchFamily="34" charset="0"/>
                <a:cs typeface="Arial" panose="020B0604020202020204" pitchFamily="34" charset="0"/>
              </a:rPr>
              <a:t>3</a:t>
            </a:fld>
            <a:endParaRPr lang="en-US" sz="1400" dirty="0">
              <a:solidFill>
                <a:schemeClr val="tx2">
                  <a:lumMod val="10000"/>
                  <a:lumOff val="90000"/>
                </a:schemeClr>
              </a:solidFill>
              <a:latin typeface="Arial" panose="020B0604020202020204" pitchFamily="34" charset="0"/>
              <a:cs typeface="Arial" panose="020B0604020202020204" pitchFamily="34" charset="0"/>
            </a:endParaRPr>
          </a:p>
        </p:txBody>
      </p:sp>
      <p:pic>
        <p:nvPicPr>
          <p:cNvPr id="6" name="Content Placeholder 16" descr="Woman with brown hair">
            <a:extLst>
              <a:ext uri="{FF2B5EF4-FFF2-40B4-BE49-F238E27FC236}">
                <a16:creationId xmlns:a16="http://schemas.microsoft.com/office/drawing/2014/main" id="{1CEA7718-EE50-1C0B-2FBB-BA53C0C3D445}"/>
              </a:ext>
            </a:extLst>
          </p:cNvPr>
          <p:cNvPicPr>
            <a:picLocks noChangeAspect="1"/>
          </p:cNvPicPr>
          <p:nvPr/>
        </p:nvPicPr>
        <p:blipFill>
          <a:blip r:embed="rId2"/>
          <a:srcRect l="20038" r="20428" b="-1"/>
          <a:stretch>
            <a:fillRect/>
          </a:stretch>
        </p:blipFill>
        <p:spPr>
          <a:xfrm>
            <a:off x="237619" y="1247595"/>
            <a:ext cx="4204037" cy="4941487"/>
          </a:xfrm>
          <a:prstGeom prst="rect">
            <a:avLst/>
          </a:prstGeom>
        </p:spPr>
      </p:pic>
      <p:sp>
        <p:nvSpPr>
          <p:cNvPr id="7" name="Title 1">
            <a:extLst>
              <a:ext uri="{FF2B5EF4-FFF2-40B4-BE49-F238E27FC236}">
                <a16:creationId xmlns:a16="http://schemas.microsoft.com/office/drawing/2014/main" id="{4607E454-8CD8-D91B-FB13-08FBDF015134}"/>
              </a:ext>
            </a:extLst>
          </p:cNvPr>
          <p:cNvSpPr txBox="1">
            <a:spLocks/>
          </p:cNvSpPr>
          <p:nvPr/>
        </p:nvSpPr>
        <p:spPr>
          <a:xfrm>
            <a:off x="1573796" y="0"/>
            <a:ext cx="9948253" cy="138535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accent4">
                    <a:lumMod val="20000"/>
                    <a:lumOff val="80000"/>
                  </a:schemeClr>
                </a:solidFill>
              </a:rPr>
              <a:t>What are the symptoms of loneliness? </a:t>
            </a:r>
            <a:br>
              <a:rPr lang="en-US" b="1" dirty="0">
                <a:solidFill>
                  <a:schemeClr val="accent4">
                    <a:lumMod val="20000"/>
                    <a:lumOff val="80000"/>
                  </a:schemeClr>
                </a:solidFill>
              </a:rPr>
            </a:br>
            <a:endParaRPr lang="en-US" dirty="0">
              <a:solidFill>
                <a:schemeClr val="accent4">
                  <a:lumMod val="20000"/>
                  <a:lumOff val="80000"/>
                </a:schemeClr>
              </a:solidFill>
            </a:endParaRPr>
          </a:p>
        </p:txBody>
      </p:sp>
      <p:sp>
        <p:nvSpPr>
          <p:cNvPr id="8" name="TextBox 7">
            <a:extLst>
              <a:ext uri="{FF2B5EF4-FFF2-40B4-BE49-F238E27FC236}">
                <a16:creationId xmlns:a16="http://schemas.microsoft.com/office/drawing/2014/main" id="{07791865-EA8C-2A16-9E1E-54D6AC5189A2}"/>
              </a:ext>
            </a:extLst>
          </p:cNvPr>
          <p:cNvSpPr txBox="1"/>
          <p:nvPr/>
        </p:nvSpPr>
        <p:spPr>
          <a:xfrm>
            <a:off x="4716967" y="1133356"/>
            <a:ext cx="7253984" cy="5416868"/>
          </a:xfrm>
          <a:prstGeom prst="rect">
            <a:avLst/>
          </a:prstGeom>
          <a:noFill/>
        </p:spPr>
        <p:txBody>
          <a:bodyPr wrap="square">
            <a:spAutoFit/>
          </a:bodyPr>
          <a:lstStyle/>
          <a:p>
            <a:r>
              <a:rPr lang="en-GB" sz="20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4">
                    <a:lumMod val="20000"/>
                    <a:lumOff val="80000"/>
                  </a:schemeClr>
                </a:solidFill>
                <a:latin typeface="Arial" panose="020B0604020202020204" pitchFamily="34" charset="0"/>
                <a:cs typeface="Arial" panose="020B0604020202020204" pitchFamily="34" charset="0"/>
              </a:rPr>
              <a:t> </a:t>
            </a:r>
            <a:r>
              <a:rPr lang="en-GB"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Continuous emptiness or emotional numbness (NHS, 2021), </a:t>
            </a:r>
            <a:r>
              <a:rPr lang="en-US" dirty="0">
                <a:solidFill>
                  <a:schemeClr val="accent1">
                    <a:lumMod val="20000"/>
                    <a:lumOff val="80000"/>
                  </a:schemeClr>
                </a:solidFill>
                <a:latin typeface="Arial" panose="020B0604020202020204" pitchFamily="34" charset="0"/>
                <a:cs typeface="Arial" panose="020B0604020202020204" pitchFamily="34" charset="0"/>
              </a:rPr>
              <a:t>despite the volume of social interaction (Cunningham, Wells and Kroll, 2025).</a:t>
            </a:r>
            <a:endParaRPr lang="en-GB" b="0" i="0" u="none" strike="noStrike" dirty="0">
              <a:solidFill>
                <a:schemeClr val="accent1">
                  <a:lumMod val="20000"/>
                  <a:lumOff val="80000"/>
                </a:schemeClr>
              </a:solidFill>
              <a:effectLst/>
              <a:latin typeface="Arial" panose="020B0604020202020204" pitchFamily="34" charset="0"/>
              <a:cs typeface="Arial" panose="020B0604020202020204" pitchFamily="34" charset="0"/>
            </a:endParaRP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Feeling misunderstood, </a:t>
            </a:r>
            <a:r>
              <a:rPr lang="en-US" dirty="0" err="1">
                <a:solidFill>
                  <a:schemeClr val="accent1">
                    <a:lumMod val="20000"/>
                    <a:lumOff val="80000"/>
                  </a:schemeClr>
                </a:solidFill>
                <a:latin typeface="Arial" panose="020B0604020202020204" pitchFamily="34" charset="0"/>
                <a:cs typeface="Arial" panose="020B0604020202020204" pitchFamily="34" charset="0"/>
              </a:rPr>
              <a:t>ostracised</a:t>
            </a:r>
            <a:r>
              <a:rPr lang="en-US" dirty="0">
                <a:solidFill>
                  <a:schemeClr val="accent1">
                    <a:lumMod val="20000"/>
                    <a:lumOff val="80000"/>
                  </a:schemeClr>
                </a:solidFill>
                <a:latin typeface="Arial" panose="020B0604020202020204" pitchFamily="34" charset="0"/>
                <a:cs typeface="Arial" panose="020B0604020202020204" pitchFamily="34" charset="0"/>
              </a:rPr>
              <a:t>, or invisible (</a:t>
            </a:r>
            <a:r>
              <a:rPr lang="en-US"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Lim, 2022; </a:t>
            </a:r>
            <a:r>
              <a:rPr lang="en-US" dirty="0" err="1">
                <a:solidFill>
                  <a:schemeClr val="accent1">
                    <a:lumMod val="20000"/>
                    <a:lumOff val="80000"/>
                  </a:schemeClr>
                </a:solidFill>
                <a:latin typeface="Arial" panose="020B0604020202020204" pitchFamily="34" charset="0"/>
                <a:cs typeface="Arial" panose="020B0604020202020204" pitchFamily="34" charset="0"/>
              </a:rPr>
              <a:t>Heu</a:t>
            </a:r>
            <a:r>
              <a:rPr lang="en-US" dirty="0">
                <a:solidFill>
                  <a:schemeClr val="accent1">
                    <a:lumMod val="20000"/>
                    <a:lumOff val="80000"/>
                  </a:schemeClr>
                </a:solidFill>
                <a:latin typeface="Arial" panose="020B0604020202020204" pitchFamily="34" charset="0"/>
                <a:cs typeface="Arial" panose="020B0604020202020204" pitchFamily="34" charset="0"/>
              </a:rPr>
              <a:t>, 2025).</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Social withdrawal due to rejection or a sense that no one cares (</a:t>
            </a:r>
            <a:r>
              <a:rPr lang="en-US"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Hawkley</a:t>
            </a:r>
            <a:r>
              <a:rPr lang="en-US"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2022</a:t>
            </a:r>
            <a:r>
              <a:rPr lang="en-GB" dirty="0">
                <a:solidFill>
                  <a:schemeClr val="accent1">
                    <a:lumMod val="20000"/>
                    <a:lumOff val="80000"/>
                  </a:schemeClr>
                </a:solidFill>
                <a:effectLst/>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Kirwan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2024.</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Excessive online use to replace in-person interactions (</a:t>
            </a:r>
            <a:r>
              <a:rPr lang="en-GB"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Ayhan</a:t>
            </a:r>
            <a:r>
              <a:rPr lang="en-GB" dirty="0">
                <a:solidFill>
                  <a:schemeClr val="accent1">
                    <a:lumMod val="20000"/>
                    <a:lumOff val="80000"/>
                  </a:schemeClr>
                </a:solidFill>
                <a:latin typeface="Arial" panose="020B0604020202020204" pitchFamily="34" charset="0"/>
                <a:ea typeface="Aptos" panose="020B0004020202020204" pitchFamily="34" charset="0"/>
                <a:cs typeface="Arial" panose="020B0604020202020204" pitchFamily="34" charset="0"/>
              </a:rPr>
              <a:t> </a:t>
            </a:r>
            <a:r>
              <a:rPr lang="en-GB"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and </a:t>
            </a:r>
            <a:r>
              <a:rPr lang="en-GB" dirty="0" err="1">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Eroğlu</a:t>
            </a:r>
            <a:r>
              <a:rPr lang="en-GB" dirty="0">
                <a:solidFill>
                  <a:schemeClr val="accent1">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2026).</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GB"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Loneliness contributes to poor sleep quality and insomnia , it also  deteriorates emotional regulations (Ostrow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2025).</a:t>
            </a:r>
          </a:p>
          <a:p>
            <a:endParaRPr lang="en-US" sz="2000" dirty="0">
              <a:solidFill>
                <a:schemeClr val="accent1">
                  <a:lumMod val="20000"/>
                  <a:lumOff val="80000"/>
                </a:schemeClr>
              </a:solidFill>
              <a:latin typeface="Arial" panose="020B0604020202020204" pitchFamily="34" charset="0"/>
              <a:cs typeface="Arial" panose="020B0604020202020204" pitchFamily="34" charset="0"/>
            </a:endParaRPr>
          </a:p>
          <a:p>
            <a:r>
              <a:rPr lang="en-GB"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a:t>
            </a:r>
            <a:r>
              <a:rPr lang="en-US" sz="2000" b="0" i="0" u="none" strike="noStrike" dirty="0">
                <a:solidFill>
                  <a:schemeClr val="accent1">
                    <a:lumMod val="20000"/>
                    <a:lumOff val="80000"/>
                  </a:schemeClr>
                </a:solidFill>
                <a:effectLst/>
                <a:latin typeface="Arial" panose="020B0604020202020204" pitchFamily="34" charset="0"/>
                <a:cs typeface="Arial" panose="020B0604020202020204" pitchFamily="34" charset="0"/>
              </a:rPr>
              <a:t> </a:t>
            </a:r>
            <a:r>
              <a:rPr lang="en-US" sz="2000" dirty="0">
                <a:solidFill>
                  <a:schemeClr val="accent1">
                    <a:lumMod val="20000"/>
                    <a:lumOff val="80000"/>
                  </a:schemeClr>
                </a:solidFill>
                <a:latin typeface="Arial" panose="020B0604020202020204" pitchFamily="34" charset="0"/>
                <a:cs typeface="Arial" panose="020B0604020202020204" pitchFamily="34" charset="0"/>
              </a:rPr>
              <a:t> </a:t>
            </a:r>
            <a:r>
              <a:rPr lang="en-US" dirty="0">
                <a:solidFill>
                  <a:schemeClr val="accent1">
                    <a:lumMod val="20000"/>
                    <a:lumOff val="80000"/>
                  </a:schemeClr>
                </a:solidFill>
                <a:latin typeface="Arial" panose="020B0604020202020204" pitchFamily="34" charset="0"/>
                <a:cs typeface="Arial" panose="020B0604020202020204" pitchFamily="34" charset="0"/>
              </a:rPr>
              <a:t>Exhaustion, apathy, and disregard for self-care (</a:t>
            </a:r>
            <a:r>
              <a:rPr lang="en-US" dirty="0" err="1">
                <a:solidFill>
                  <a:schemeClr val="accent1">
                    <a:lumMod val="20000"/>
                    <a:lumOff val="80000"/>
                  </a:schemeClr>
                </a:solidFill>
                <a:latin typeface="Arial" panose="020B0604020202020204" pitchFamily="34" charset="0"/>
                <a:cs typeface="Arial" panose="020B0604020202020204" pitchFamily="34" charset="0"/>
              </a:rPr>
              <a:t>Rangul</a:t>
            </a:r>
            <a:r>
              <a:rPr lang="en-US" dirty="0">
                <a:solidFill>
                  <a:schemeClr val="accent1">
                    <a:lumMod val="20000"/>
                    <a:lumOff val="80000"/>
                  </a:schemeClr>
                </a:solidFill>
                <a:latin typeface="Arial" panose="020B0604020202020204" pitchFamily="34" charset="0"/>
                <a:cs typeface="Arial" panose="020B0604020202020204" pitchFamily="34" charset="0"/>
              </a:rPr>
              <a:t> </a:t>
            </a:r>
            <a:r>
              <a:rPr lang="en-US" i="1" dirty="0">
                <a:solidFill>
                  <a:schemeClr val="accent1">
                    <a:lumMod val="20000"/>
                    <a:lumOff val="80000"/>
                  </a:schemeClr>
                </a:solidFill>
                <a:latin typeface="Arial" panose="020B0604020202020204" pitchFamily="34" charset="0"/>
                <a:cs typeface="Arial" panose="020B0604020202020204" pitchFamily="34" charset="0"/>
              </a:rPr>
              <a:t>et al., </a:t>
            </a:r>
            <a:r>
              <a:rPr lang="en-US" dirty="0">
                <a:solidFill>
                  <a:schemeClr val="accent1">
                    <a:lumMod val="20000"/>
                    <a:lumOff val="80000"/>
                  </a:schemeClr>
                </a:solidFill>
                <a:latin typeface="Arial" panose="020B0604020202020204" pitchFamily="34" charset="0"/>
                <a:cs typeface="Arial" panose="020B0604020202020204" pitchFamily="34" charset="0"/>
              </a:rPr>
              <a:t>2025). </a:t>
            </a:r>
          </a:p>
        </p:txBody>
      </p:sp>
      <p:sp>
        <p:nvSpPr>
          <p:cNvPr id="9" name="TextBox 8">
            <a:extLst>
              <a:ext uri="{FF2B5EF4-FFF2-40B4-BE49-F238E27FC236}">
                <a16:creationId xmlns:a16="http://schemas.microsoft.com/office/drawing/2014/main" id="{B9214F1F-972F-A47A-1C91-E77DD403B4C6}"/>
              </a:ext>
            </a:extLst>
          </p:cNvPr>
          <p:cNvSpPr txBox="1"/>
          <p:nvPr/>
        </p:nvSpPr>
        <p:spPr>
          <a:xfrm>
            <a:off x="1573796" y="6271711"/>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91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D62D285-6637-DAD9-18FF-1102730EB58C}"/>
              </a:ext>
            </a:extLst>
          </p:cNvPr>
          <p:cNvSpPr txBox="1"/>
          <p:nvPr/>
        </p:nvSpPr>
        <p:spPr>
          <a:xfrm>
            <a:off x="263548" y="1244477"/>
            <a:ext cx="7276772" cy="5338806"/>
          </a:xfrm>
          <a:prstGeom prst="rect">
            <a:avLst/>
          </a:prstGeom>
        </p:spPr>
        <p:txBody>
          <a:bodyPr vert="horz" lIns="91440" tIns="45720" rIns="91440" bIns="45720" rtlCol="0">
            <a:normAutofit fontScale="32500" lnSpcReduction="20000"/>
          </a:bodyPr>
          <a:lstStyle/>
          <a:p>
            <a:pPr>
              <a:lnSpc>
                <a:spcPct val="90000"/>
              </a:lnSpc>
              <a:spcAft>
                <a:spcPts val="600"/>
              </a:spcAft>
            </a:pPr>
            <a:endParaRPr lang="en-US" sz="5500" b="0" i="0" u="none" strike="noStrike" dirty="0">
              <a:solidFill>
                <a:schemeClr val="bg1"/>
              </a:solidFill>
              <a:effectLst/>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a:t>
            </a:r>
            <a:r>
              <a:rPr lang="en-GB" sz="5500" b="0" i="0" u="none" strike="noStrike" dirty="0">
                <a:solidFill>
                  <a:schemeClr val="bg1"/>
                </a:solidFill>
                <a:effectLst/>
                <a:latin typeface="Arial" panose="020B0604020202020204" pitchFamily="34" charset="0"/>
                <a:cs typeface="Arial" panose="020B0604020202020204" pitchFamily="34" charset="0"/>
              </a:rPr>
              <a:t>Emotionally unavailable parents undermine their daughters' psychological development, predisposing them to lifelong loneliness (</a:t>
            </a:r>
            <a:r>
              <a:rPr lang="en-GB" sz="5500" b="0" i="0" u="none" strike="noStrike" dirty="0" err="1">
                <a:solidFill>
                  <a:schemeClr val="bg1"/>
                </a:solidFill>
                <a:effectLst/>
                <a:latin typeface="Arial" panose="020B0604020202020204" pitchFamily="34" charset="0"/>
                <a:cs typeface="Arial" panose="020B0604020202020204" pitchFamily="34" charset="0"/>
              </a:rPr>
              <a:t>Heu</a:t>
            </a:r>
            <a:r>
              <a:rPr lang="en-GB" sz="5500" b="0" i="0" u="none" strike="noStrike" dirty="0">
                <a:solidFill>
                  <a:schemeClr val="bg1"/>
                </a:solidFill>
                <a:effectLst/>
                <a:latin typeface="Arial" panose="020B0604020202020204" pitchFamily="34" charset="0"/>
                <a:cs typeface="Arial" panose="020B0604020202020204" pitchFamily="34" charset="0"/>
              </a:rPr>
              <a:t>, 2025).</a:t>
            </a:r>
          </a:p>
          <a:p>
            <a:pPr>
              <a:lnSpc>
                <a:spcPct val="90000"/>
              </a:lnSpc>
              <a:spcAft>
                <a:spcPts val="600"/>
              </a:spcAft>
            </a:pPr>
            <a:endParaRPr lang="en-US" sz="5500" b="0" i="0" u="none" strike="noStrike" dirty="0">
              <a:solidFill>
                <a:schemeClr val="bg1"/>
              </a:solidFill>
              <a:effectLst/>
              <a:latin typeface="Arial" panose="020B0604020202020204" pitchFamily="34" charset="0"/>
              <a:cs typeface="Arial" panose="020B0604020202020204" pitchFamily="34" charset="0"/>
            </a:endParaRPr>
          </a:p>
          <a:p>
            <a:pPr>
              <a:spcAft>
                <a:spcPts val="600"/>
              </a:spcAft>
            </a:pPr>
            <a:r>
              <a:rPr lang="en-US" sz="5500" dirty="0">
                <a:solidFill>
                  <a:schemeClr val="bg1"/>
                </a:solidFill>
                <a:latin typeface="Arial" panose="020B0604020202020204" pitchFamily="34" charset="0"/>
                <a:cs typeface="Arial" panose="020B0604020202020204" pitchFamily="34" charset="0"/>
              </a:rPr>
              <a:t>⚠️</a:t>
            </a:r>
            <a:r>
              <a:rPr lang="en-US" sz="5500" b="0" i="0" u="none" strike="noStrike" dirty="0">
                <a:solidFill>
                  <a:schemeClr val="bg1"/>
                </a:solidFill>
                <a:effectLst/>
                <a:latin typeface="Arial" panose="020B0604020202020204" pitchFamily="34" charset="0"/>
                <a:cs typeface="Arial" panose="020B0604020202020204" pitchFamily="34" charset="0"/>
              </a:rPr>
              <a:t> Loneliness arises from disruptive life events such as geographical relocation for education, romantic dissolution, and socioeconomic barriers to social connectivity (Kirwan </a:t>
            </a:r>
            <a:r>
              <a:rPr lang="en-US" sz="5500" b="0" i="1" u="none" strike="noStrike" dirty="0">
                <a:solidFill>
                  <a:schemeClr val="bg1"/>
                </a:solidFill>
                <a:effectLst/>
                <a:latin typeface="Arial" panose="020B0604020202020204" pitchFamily="34" charset="0"/>
                <a:cs typeface="Arial" panose="020B0604020202020204" pitchFamily="34" charset="0"/>
              </a:rPr>
              <a:t>et al., </a:t>
            </a:r>
            <a:r>
              <a:rPr lang="en-US" sz="5500" b="0" i="0" u="none" strike="noStrike" dirty="0">
                <a:solidFill>
                  <a:schemeClr val="bg1"/>
                </a:solidFill>
                <a:effectLst/>
                <a:latin typeface="Arial" panose="020B0604020202020204" pitchFamily="34" charset="0"/>
                <a:cs typeface="Arial" panose="020B0604020202020204" pitchFamily="34" charset="0"/>
              </a:rPr>
              <a:t>2024).</a:t>
            </a:r>
          </a:p>
          <a:p>
            <a:pPr>
              <a:spcAft>
                <a:spcPts val="600"/>
              </a:spcAft>
            </a:pPr>
            <a:endParaRPr lang="en-US" sz="55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a:t>
            </a:r>
            <a:r>
              <a:rPr lang="en-US" sz="5500" b="0" i="0" u="none" strike="noStrike" dirty="0">
                <a:solidFill>
                  <a:schemeClr val="bg1"/>
                </a:solidFill>
                <a:effectLst/>
                <a:latin typeface="Arial" panose="020B0604020202020204" pitchFamily="34" charset="0"/>
                <a:cs typeface="Arial" panose="020B0604020202020204" pitchFamily="34" charset="0"/>
              </a:rPr>
              <a:t>  Language barriers limit access to support and exacerbates loneliness  (Joshi, Finney and Hale, 2025).</a:t>
            </a:r>
          </a:p>
          <a:p>
            <a:pPr>
              <a:lnSpc>
                <a:spcPct val="90000"/>
              </a:lnSpc>
              <a:spcAft>
                <a:spcPts val="600"/>
              </a:spcAft>
            </a:pPr>
            <a:endParaRPr lang="en-US" sz="5500" dirty="0">
              <a:solidFill>
                <a:schemeClr val="bg1">
                  <a:alpha val="80000"/>
                </a:schemeClr>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Perfectionism on social media makes young women hide their true identities, causing loneliness (Gregory </a:t>
            </a:r>
            <a:r>
              <a:rPr lang="en-US" sz="5500" i="1" dirty="0">
                <a:solidFill>
                  <a:schemeClr val="bg1"/>
                </a:solidFill>
                <a:latin typeface="Arial" panose="020B0604020202020204" pitchFamily="34" charset="0"/>
                <a:cs typeface="Arial" panose="020B0604020202020204" pitchFamily="34" charset="0"/>
              </a:rPr>
              <a:t>et al., </a:t>
            </a:r>
            <a:r>
              <a:rPr lang="en-US" sz="5500" dirty="0">
                <a:solidFill>
                  <a:schemeClr val="bg1"/>
                </a:solidFill>
                <a:latin typeface="Arial" panose="020B0604020202020204" pitchFamily="34" charset="0"/>
                <a:cs typeface="Arial" panose="020B0604020202020204" pitchFamily="34" charset="0"/>
              </a:rPr>
              <a:t>2023).</a:t>
            </a:r>
          </a:p>
          <a:p>
            <a:pPr>
              <a:lnSpc>
                <a:spcPct val="90000"/>
              </a:lnSpc>
              <a:spcAft>
                <a:spcPts val="600"/>
              </a:spcAft>
            </a:pPr>
            <a:endParaRPr lang="en-US" sz="55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5500" dirty="0">
                <a:solidFill>
                  <a:schemeClr val="bg1"/>
                </a:solidFill>
                <a:latin typeface="Arial" panose="020B0604020202020204" pitchFamily="34" charset="0"/>
                <a:cs typeface="Arial" panose="020B0604020202020204" pitchFamily="34" charset="0"/>
              </a:rPr>
              <a:t>⚠️ Young females face impossible societal contradictions that leads to loneness (Marquez </a:t>
            </a:r>
            <a:r>
              <a:rPr lang="en-US" sz="5500" i="1" dirty="0">
                <a:solidFill>
                  <a:schemeClr val="bg1"/>
                </a:solidFill>
                <a:latin typeface="Arial" panose="020B0604020202020204" pitchFamily="34" charset="0"/>
                <a:cs typeface="Arial" panose="020B0604020202020204" pitchFamily="34" charset="0"/>
              </a:rPr>
              <a:t>et al., </a:t>
            </a:r>
            <a:r>
              <a:rPr lang="en-US" sz="5500" dirty="0">
                <a:solidFill>
                  <a:schemeClr val="bg1"/>
                </a:solidFill>
                <a:latin typeface="Arial" panose="020B0604020202020204" pitchFamily="34" charset="0"/>
                <a:cs typeface="Arial" panose="020B0604020202020204" pitchFamily="34" charset="0"/>
              </a:rPr>
              <a:t>2023):</a:t>
            </a:r>
          </a:p>
          <a:p>
            <a:pPr>
              <a:lnSpc>
                <a:spcPct val="90000"/>
              </a:lnSpc>
              <a:spcAft>
                <a:spcPts val="600"/>
              </a:spcAft>
            </a:pPr>
            <a:endParaRPr lang="en-US" sz="5500" dirty="0">
              <a:solidFill>
                <a:schemeClr val="bg1"/>
              </a:solidFill>
              <a:latin typeface="Arial" panose="020B0604020202020204" pitchFamily="34" charset="0"/>
              <a:cs typeface="Arial" panose="020B0604020202020204" pitchFamily="34" charset="0"/>
            </a:endParaRPr>
          </a:p>
          <a:p>
            <a:pPr marL="914400" indent="-914400">
              <a:lnSpc>
                <a:spcPct val="90000"/>
              </a:lnSpc>
              <a:spcAft>
                <a:spcPts val="600"/>
              </a:spcAft>
              <a:buFont typeface="+mj-lt"/>
              <a:buAutoNum type="arabicPeriod"/>
            </a:pPr>
            <a:r>
              <a:rPr lang="en-US" sz="5500" dirty="0">
                <a:solidFill>
                  <a:schemeClr val="bg1"/>
                </a:solidFill>
                <a:latin typeface="Arial" panose="020B0604020202020204" pitchFamily="34" charset="0"/>
                <a:cs typeface="Arial" panose="020B0604020202020204" pitchFamily="34" charset="0"/>
              </a:rPr>
              <a:t>Be accomplished but never intimidating.</a:t>
            </a:r>
          </a:p>
          <a:p>
            <a:pPr marL="914400" indent="-914400">
              <a:lnSpc>
                <a:spcPct val="90000"/>
              </a:lnSpc>
              <a:spcAft>
                <a:spcPts val="600"/>
              </a:spcAft>
              <a:buFont typeface="+mj-lt"/>
              <a:buAutoNum type="arabicPeriod"/>
            </a:pPr>
            <a:r>
              <a:rPr lang="en-US" sz="5500" dirty="0">
                <a:solidFill>
                  <a:schemeClr val="bg1"/>
                </a:solidFill>
                <a:latin typeface="Arial" panose="020B0604020202020204" pitchFamily="34" charset="0"/>
                <a:cs typeface="Arial" panose="020B0604020202020204" pitchFamily="34" charset="0"/>
              </a:rPr>
              <a:t>Appear cheerful and socially available yet disclose no vulnerability or need.</a:t>
            </a:r>
          </a:p>
          <a:p>
            <a:pPr>
              <a:lnSpc>
                <a:spcPct val="90000"/>
              </a:lnSpc>
              <a:spcAft>
                <a:spcPts val="600"/>
              </a:spcAft>
            </a:pPr>
            <a:endParaRPr lang="en-US" sz="34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endParaRPr lang="en-US" sz="3400" dirty="0">
              <a:solidFill>
                <a:schemeClr val="bg1"/>
              </a:solidFill>
              <a:highlight>
                <a:srgbClr val="808080"/>
              </a:highlight>
              <a:latin typeface="Arial" panose="020B0604020202020204" pitchFamily="34" charset="0"/>
              <a:cs typeface="Arial" panose="020B0604020202020204" pitchFamily="34" charset="0"/>
            </a:endParaRPr>
          </a:p>
        </p:txBody>
      </p:sp>
      <p:pic>
        <p:nvPicPr>
          <p:cNvPr id="7" name="Picture 6" descr="Toddler in autumn">
            <a:extLst>
              <a:ext uri="{FF2B5EF4-FFF2-40B4-BE49-F238E27FC236}">
                <a16:creationId xmlns:a16="http://schemas.microsoft.com/office/drawing/2014/main" id="{6DB57320-F0C2-5E3F-6FD7-D960D66D4721}"/>
              </a:ext>
            </a:extLst>
          </p:cNvPr>
          <p:cNvPicPr>
            <a:picLocks noChangeAspect="1"/>
          </p:cNvPicPr>
          <p:nvPr/>
        </p:nvPicPr>
        <p:blipFill>
          <a:blip r:embed="rId2"/>
          <a:srcRect l="12637" r="43136" b="-2"/>
          <a:stretch>
            <a:fillRect/>
          </a:stretch>
        </p:blipFill>
        <p:spPr>
          <a:xfrm>
            <a:off x="7803867" y="-20799"/>
            <a:ext cx="439822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sp>
        <p:nvSpPr>
          <p:cNvPr id="4" name="Slide Number Placeholder 3">
            <a:extLst>
              <a:ext uri="{FF2B5EF4-FFF2-40B4-BE49-F238E27FC236}">
                <a16:creationId xmlns:a16="http://schemas.microsoft.com/office/drawing/2014/main" id="{EA86A31A-CDDB-BB55-84CE-15167CC722BC}"/>
              </a:ext>
            </a:extLst>
          </p:cNvPr>
          <p:cNvSpPr>
            <a:spLocks noGrp="1"/>
          </p:cNvSpPr>
          <p:nvPr>
            <p:ph type="sldNum" sz="quarter" idx="12"/>
          </p:nvPr>
        </p:nvSpPr>
        <p:spPr>
          <a:xfrm>
            <a:off x="9365826" y="6329363"/>
            <a:ext cx="2635250" cy="507840"/>
          </a:xfrm>
        </p:spPr>
        <p:txBody>
          <a:bodyPr vert="horz" lIns="91440" tIns="45720" rIns="91440" bIns="45720" rtlCol="0" anchor="ctr">
            <a:normAutofit/>
          </a:bodyPr>
          <a:lstStyle/>
          <a:p>
            <a:pPr>
              <a:lnSpc>
                <a:spcPct val="90000"/>
              </a:lnSpc>
              <a:spcAft>
                <a:spcPts val="600"/>
              </a:spcAft>
              <a:defRPr/>
            </a:pPr>
            <a:fld id="{ECB94060-497A-3649-96CE-C2E20420D728}" type="slidenum">
              <a:rPr lang="en-US" sz="1400">
                <a:solidFill>
                  <a:srgbClr val="FFFFFF"/>
                </a:solidFill>
                <a:latin typeface="Arial" panose="020B0604020202020204" pitchFamily="34" charset="0"/>
                <a:cs typeface="Arial" panose="020B0604020202020204" pitchFamily="34" charset="0"/>
              </a:rPr>
              <a:pPr>
                <a:lnSpc>
                  <a:spcPct val="90000"/>
                </a:lnSpc>
                <a:spcAft>
                  <a:spcPts val="600"/>
                </a:spcAft>
                <a:defRPr/>
              </a:pPr>
              <a:t>4</a:t>
            </a:fld>
            <a:endParaRPr lang="en-US" sz="1400" dirty="0">
              <a:solidFill>
                <a:srgbClr val="FFFFFF"/>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5" name="Freeform: Shape 14">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8" name="Title 1">
            <a:extLst>
              <a:ext uri="{FF2B5EF4-FFF2-40B4-BE49-F238E27FC236}">
                <a16:creationId xmlns:a16="http://schemas.microsoft.com/office/drawing/2014/main" id="{D71D4495-B509-DD14-33A2-7416FB2CD0B9}"/>
              </a:ext>
            </a:extLst>
          </p:cNvPr>
          <p:cNvSpPr txBox="1">
            <a:spLocks/>
          </p:cNvSpPr>
          <p:nvPr/>
        </p:nvSpPr>
        <p:spPr>
          <a:xfrm>
            <a:off x="818708" y="192651"/>
            <a:ext cx="5930182" cy="113389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err="1">
                <a:solidFill>
                  <a:schemeClr val="bg1"/>
                </a:solidFill>
              </a:rPr>
              <a:t>Aetiology</a:t>
            </a:r>
            <a:r>
              <a:rPr lang="en-US" sz="3600" b="1" dirty="0">
                <a:solidFill>
                  <a:schemeClr val="bg1"/>
                </a:solidFill>
              </a:rPr>
              <a:t> of loneliness? </a:t>
            </a:r>
            <a:br>
              <a:rPr lang="en-US" sz="3000" b="1" dirty="0">
                <a:solidFill>
                  <a:schemeClr val="bg1"/>
                </a:solidFill>
              </a:rPr>
            </a:br>
            <a:endParaRPr lang="en-US" sz="3000" dirty="0">
              <a:solidFill>
                <a:schemeClr val="bg1"/>
              </a:solidFill>
            </a:endParaRPr>
          </a:p>
        </p:txBody>
      </p:sp>
      <p:sp>
        <p:nvSpPr>
          <p:cNvPr id="13" name="TextBox 12">
            <a:extLst>
              <a:ext uri="{FF2B5EF4-FFF2-40B4-BE49-F238E27FC236}">
                <a16:creationId xmlns:a16="http://schemas.microsoft.com/office/drawing/2014/main" id="{296B5AEF-0208-4A3E-891E-B2B2BC67129D}"/>
              </a:ext>
            </a:extLst>
          </p:cNvPr>
          <p:cNvSpPr txBox="1"/>
          <p:nvPr/>
        </p:nvSpPr>
        <p:spPr>
          <a:xfrm>
            <a:off x="6271007" y="6616264"/>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281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AA505A-A3DB-4A74-5C11-DC3227422507}"/>
              </a:ext>
            </a:extLst>
          </p:cNvPr>
          <p:cNvSpPr>
            <a:spLocks noGrp="1"/>
          </p:cNvSpPr>
          <p:nvPr>
            <p:ph type="sldNum" sz="quarter" idx="12"/>
          </p:nvPr>
        </p:nvSpPr>
        <p:spPr>
          <a:xfrm>
            <a:off x="11632018" y="6356350"/>
            <a:ext cx="353973" cy="365125"/>
          </a:xfrm>
        </p:spPr>
        <p:txBody>
          <a:bodyPr/>
          <a:lstStyle/>
          <a:p>
            <a:fld id="{ECB94060-497A-3649-96CE-C2E20420D728}" type="slidenum">
              <a:rPr lang="en-US" smtClean="0">
                <a:solidFill>
                  <a:schemeClr val="tx2">
                    <a:lumMod val="10000"/>
                    <a:lumOff val="90000"/>
                  </a:schemeClr>
                </a:solidFill>
              </a:rPr>
              <a:t>5</a:t>
            </a:fld>
            <a:endParaRPr lang="en-US" dirty="0">
              <a:solidFill>
                <a:schemeClr val="tx2">
                  <a:lumMod val="10000"/>
                  <a:lumOff val="90000"/>
                </a:schemeClr>
              </a:solidFill>
            </a:endParaRPr>
          </a:p>
        </p:txBody>
      </p:sp>
      <p:sp>
        <p:nvSpPr>
          <p:cNvPr id="29" name="Title 1">
            <a:extLst>
              <a:ext uri="{FF2B5EF4-FFF2-40B4-BE49-F238E27FC236}">
                <a16:creationId xmlns:a16="http://schemas.microsoft.com/office/drawing/2014/main" id="{FD23C977-61A2-BA8B-E66A-D4928DB5CFEB}"/>
              </a:ext>
            </a:extLst>
          </p:cNvPr>
          <p:cNvSpPr txBox="1">
            <a:spLocks/>
          </p:cNvSpPr>
          <p:nvPr/>
        </p:nvSpPr>
        <p:spPr>
          <a:xfrm>
            <a:off x="5500687" y="0"/>
            <a:ext cx="4710222" cy="101710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rgbClr val="A3ECDB"/>
                </a:solidFill>
              </a:rPr>
              <a:t>The prevalence of Loneliness in the UK and Worldwide. </a:t>
            </a:r>
            <a:endParaRPr lang="en-US" sz="2800" dirty="0">
              <a:solidFill>
                <a:srgbClr val="A3ECDB"/>
              </a:solidFill>
            </a:endParaRPr>
          </a:p>
        </p:txBody>
      </p:sp>
      <p:graphicFrame>
        <p:nvGraphicFramePr>
          <p:cNvPr id="34" name="Table 33">
            <a:extLst>
              <a:ext uri="{FF2B5EF4-FFF2-40B4-BE49-F238E27FC236}">
                <a16:creationId xmlns:a16="http://schemas.microsoft.com/office/drawing/2014/main" id="{C182C616-C5BE-A7A7-365F-BC0CC5B239DC}"/>
              </a:ext>
            </a:extLst>
          </p:cNvPr>
          <p:cNvGraphicFramePr>
            <a:graphicFrameLocks noGrp="1"/>
          </p:cNvGraphicFramePr>
          <p:nvPr>
            <p:extLst>
              <p:ext uri="{D42A27DB-BD31-4B8C-83A1-F6EECF244321}">
                <p14:modId xmlns:p14="http://schemas.microsoft.com/office/powerpoint/2010/main" val="3984256878"/>
              </p:ext>
            </p:extLst>
          </p:nvPr>
        </p:nvGraphicFramePr>
        <p:xfrm>
          <a:off x="4827181" y="1326780"/>
          <a:ext cx="7158810" cy="4502519"/>
        </p:xfrm>
        <a:graphic>
          <a:graphicData uri="http://schemas.openxmlformats.org/drawingml/2006/table">
            <a:tbl>
              <a:tblPr/>
              <a:tblGrid>
                <a:gridCol w="3579405">
                  <a:extLst>
                    <a:ext uri="{9D8B030D-6E8A-4147-A177-3AD203B41FA5}">
                      <a16:colId xmlns:a16="http://schemas.microsoft.com/office/drawing/2014/main" val="2108976977"/>
                    </a:ext>
                  </a:extLst>
                </a:gridCol>
                <a:gridCol w="3579405">
                  <a:extLst>
                    <a:ext uri="{9D8B030D-6E8A-4147-A177-3AD203B41FA5}">
                      <a16:colId xmlns:a16="http://schemas.microsoft.com/office/drawing/2014/main" val="1578275580"/>
                    </a:ext>
                  </a:extLst>
                </a:gridCol>
              </a:tblGrid>
              <a:tr h="499056">
                <a:tc>
                  <a:txBody>
                    <a:bodyPr/>
                    <a:lstStyle/>
                    <a:p>
                      <a:pPr algn="l"/>
                      <a:r>
                        <a:rPr lang="en-GB" sz="1500" b="1" dirty="0">
                          <a:solidFill>
                            <a:schemeClr val="bg1"/>
                          </a:solidFill>
                          <a:effectLst/>
                          <a:latin typeface="Arial" panose="020B0604020202020204" pitchFamily="34" charset="0"/>
                          <a:cs typeface="Arial" panose="020B0604020202020204" pitchFamily="34" charset="0"/>
                        </a:rPr>
                        <a:t>Statistic</a:t>
                      </a:r>
                    </a:p>
                  </a:txBody>
                  <a:tcPr marL="61576" marR="102626" marT="64141" marB="64141" anchor="ctr">
                    <a:lnL>
                      <a:noFill/>
                    </a:lnL>
                    <a:lnR>
                      <a:noFill/>
                    </a:lnR>
                    <a:lnT>
                      <a:noFill/>
                    </a:lnT>
                    <a:lnB>
                      <a:noFill/>
                    </a:lnB>
                    <a:noFill/>
                  </a:tcPr>
                </a:tc>
                <a:tc>
                  <a:txBody>
                    <a:bodyPr/>
                    <a:lstStyle/>
                    <a:p>
                      <a:pPr algn="l"/>
                      <a:r>
                        <a:rPr lang="en-GB" sz="1500" b="1" dirty="0">
                          <a:solidFill>
                            <a:schemeClr val="bg1"/>
                          </a:solidFill>
                          <a:effectLst/>
                          <a:latin typeface="Arial" panose="020B0604020202020204" pitchFamily="34" charset="0"/>
                          <a:cs typeface="Arial" panose="020B0604020202020204" pitchFamily="34" charset="0"/>
                        </a:rPr>
                        <a:t>From UK</a:t>
                      </a:r>
                    </a:p>
                  </a:txBody>
                  <a:tcPr marL="102626" marR="102626" marT="64141" marB="64141" anchor="ctr">
                    <a:lnL>
                      <a:noFill/>
                    </a:lnL>
                    <a:lnR>
                      <a:noFill/>
                    </a:lnR>
                    <a:lnT>
                      <a:noFill/>
                    </a:lnT>
                    <a:lnB>
                      <a:noFill/>
                    </a:lnB>
                    <a:noFill/>
                  </a:tcPr>
                </a:tc>
                <a:extLst>
                  <a:ext uri="{0D108BD9-81ED-4DB2-BD59-A6C34878D82A}">
                    <a16:rowId xmlns:a16="http://schemas.microsoft.com/office/drawing/2014/main" val="4141450632"/>
                  </a:ext>
                </a:extLst>
              </a:tr>
              <a:tr h="827824">
                <a:tc>
                  <a:txBody>
                    <a:bodyPr/>
                    <a:lstStyle/>
                    <a:p>
                      <a:r>
                        <a:rPr lang="en-GB" sz="1500" b="0" dirty="0">
                          <a:solidFill>
                            <a:schemeClr val="bg1"/>
                          </a:solidFill>
                          <a:effectLst/>
                          <a:latin typeface="Arial" panose="020B0604020202020204" pitchFamily="34" charset="0"/>
                          <a:cs typeface="Arial" panose="020B0604020202020204" pitchFamily="34" charset="0"/>
                        </a:rPr>
                        <a:t>➡️ Adults experiencing loneliness on a regular or intermittent basis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More than 3 million (7%) (Department for Culture, Media and Sport,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206751696"/>
                  </a:ext>
                </a:extLst>
              </a:tr>
              <a:tr h="826073">
                <a:tc>
                  <a:txBody>
                    <a:bodyPr/>
                    <a:lstStyle/>
                    <a:p>
                      <a:r>
                        <a:rPr lang="en-GB" sz="1500" b="0" dirty="0">
                          <a:solidFill>
                            <a:schemeClr val="bg1"/>
                          </a:solidFill>
                          <a:effectLst/>
                          <a:latin typeface="Arial" panose="020B0604020202020204" pitchFamily="34" charset="0"/>
                          <a:cs typeface="Arial" panose="020B0604020202020204" pitchFamily="34" charset="0"/>
                        </a:rPr>
                        <a:t>➡️ Demographic group with highest reported rates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Those aged 16-24 (</a:t>
                      </a:r>
                      <a:r>
                        <a:rPr lang="en-GB" sz="1500" b="0" dirty="0" err="1">
                          <a:solidFill>
                            <a:schemeClr val="bg1"/>
                          </a:solidFill>
                          <a:effectLst/>
                          <a:latin typeface="Arial" panose="020B0604020202020204" pitchFamily="34" charset="0"/>
                          <a:cs typeface="Arial" panose="020B0604020202020204" pitchFamily="34" charset="0"/>
                        </a:rPr>
                        <a:t>Qualter</a:t>
                      </a:r>
                      <a:r>
                        <a:rPr lang="en-GB" sz="1500" b="0" dirty="0">
                          <a:solidFill>
                            <a:schemeClr val="bg1"/>
                          </a:solidFill>
                          <a:effectLst/>
                          <a:latin typeface="Arial" panose="020B0604020202020204" pitchFamily="34" charset="0"/>
                          <a:cs typeface="Arial" panose="020B0604020202020204" pitchFamily="34" charset="0"/>
                        </a:rPr>
                        <a:t> </a:t>
                      </a:r>
                      <a:r>
                        <a:rPr lang="en-GB" sz="1500" b="0" i="1" dirty="0">
                          <a:solidFill>
                            <a:schemeClr val="bg1"/>
                          </a:solidFill>
                          <a:effectLst/>
                          <a:latin typeface="Arial" panose="020B0604020202020204" pitchFamily="34" charset="0"/>
                          <a:cs typeface="Arial" panose="020B0604020202020204" pitchFamily="34" charset="0"/>
                        </a:rPr>
                        <a:t>et al., </a:t>
                      </a:r>
                      <a:r>
                        <a:rPr lang="en-GB" sz="1500" b="0" dirty="0">
                          <a:solidFill>
                            <a:schemeClr val="bg1"/>
                          </a:solidFill>
                          <a:effectLst/>
                          <a:latin typeface="Arial" panose="020B0604020202020204" pitchFamily="34" charset="0"/>
                          <a:cs typeface="Arial" panose="020B0604020202020204" pitchFamily="34" charset="0"/>
                        </a:rPr>
                        <a:t>2021; ONS,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26041767"/>
                  </a:ext>
                </a:extLst>
              </a:tr>
              <a:tr h="827824">
                <a:tc>
                  <a:txBody>
                    <a:bodyPr/>
                    <a:lstStyle/>
                    <a:p>
                      <a:r>
                        <a:rPr lang="en-GB" sz="1500" b="0" dirty="0">
                          <a:solidFill>
                            <a:schemeClr val="bg1"/>
                          </a:solidFill>
                          <a:effectLst/>
                          <a:latin typeface="Arial" panose="020B0604020202020204" pitchFamily="34" charset="0"/>
                          <a:cs typeface="Arial" panose="020B0604020202020204" pitchFamily="34" charset="0"/>
                        </a:rPr>
                        <a:t>➡️ Young women (16-24) experiencing loneliness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Girls are most vulnerable demographic (Webster </a:t>
                      </a:r>
                      <a:r>
                        <a:rPr lang="en-GB" sz="1500" b="0" i="1" dirty="0">
                          <a:solidFill>
                            <a:schemeClr val="bg1"/>
                          </a:solidFill>
                          <a:effectLst/>
                          <a:latin typeface="Arial" panose="020B0604020202020204" pitchFamily="34" charset="0"/>
                          <a:cs typeface="Arial" panose="020B0604020202020204" pitchFamily="34" charset="0"/>
                        </a:rPr>
                        <a:t>et al.,</a:t>
                      </a:r>
                      <a:r>
                        <a:rPr lang="en-GB" sz="1500" b="0" dirty="0">
                          <a:solidFill>
                            <a:schemeClr val="bg1"/>
                          </a:solidFill>
                          <a:effectLst/>
                          <a:latin typeface="Arial" panose="020B0604020202020204" pitchFamily="34" charset="0"/>
                          <a:cs typeface="Arial" panose="020B0604020202020204" pitchFamily="34" charset="0"/>
                        </a:rPr>
                        <a:t> 2024).</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792186985"/>
                  </a:ext>
                </a:extLst>
              </a:tr>
              <a:tr h="760871">
                <a:tc>
                  <a:txBody>
                    <a:bodyPr/>
                    <a:lstStyle/>
                    <a:p>
                      <a:r>
                        <a:rPr lang="en-GB" sz="1500" b="0" dirty="0">
                          <a:solidFill>
                            <a:schemeClr val="bg1"/>
                          </a:solidFill>
                          <a:effectLst/>
                          <a:latin typeface="Arial" panose="020B0604020202020204" pitchFamily="34" charset="0"/>
                          <a:cs typeface="Arial" panose="020B0604020202020204" pitchFamily="34" charset="0"/>
                        </a:rPr>
                        <a:t>➡️ Elevated mortality risk</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26% higher (Campaign to End Loneliness, 2023).</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114936611"/>
                  </a:ext>
                </a:extLst>
              </a:tr>
              <a:tr h="760871">
                <a:tc>
                  <a:txBody>
                    <a:bodyPr/>
                    <a:lstStyle/>
                    <a:p>
                      <a:r>
                        <a:rPr lang="en-GB" sz="1500" b="0" dirty="0">
                          <a:solidFill>
                            <a:schemeClr val="bg1"/>
                          </a:solidFill>
                          <a:effectLst/>
                          <a:latin typeface="Arial" panose="020B0604020202020204" pitchFamily="34" charset="0"/>
                          <a:cs typeface="Arial" panose="020B0604020202020204" pitchFamily="34" charset="0"/>
                        </a:rPr>
                        <a:t>➡️ Psychological distress linked to loneliness</a:t>
                      </a:r>
                    </a:p>
                  </a:txBody>
                  <a:tcPr marL="61576" marR="102626" marT="64141" marB="64141" anchor="ctr">
                    <a:lnL>
                      <a:noFill/>
                    </a:lnL>
                    <a:lnR>
                      <a:noFill/>
                    </a:lnR>
                    <a:lnT>
                      <a:noFill/>
                    </a:lnT>
                    <a:lnB>
                      <a:noFill/>
                    </a:lnB>
                    <a:solidFill>
                      <a:schemeClr val="bg2">
                        <a:lumMod val="25000"/>
                      </a:schemeClr>
                    </a:solidFill>
                  </a:tcPr>
                </a:tc>
                <a:tc>
                  <a:txBody>
                    <a:bodyPr/>
                    <a:lstStyle/>
                    <a:p>
                      <a:r>
                        <a:rPr lang="en-GB" sz="1500" b="0" dirty="0">
                          <a:solidFill>
                            <a:schemeClr val="bg1"/>
                          </a:solidFill>
                          <a:effectLst/>
                          <a:latin typeface="Arial" panose="020B0604020202020204" pitchFamily="34" charset="0"/>
                          <a:cs typeface="Arial" panose="020B0604020202020204" pitchFamily="34" charset="0"/>
                        </a:rPr>
                        <a:t>Up to 60% (Campaign to End Loneliness, 2023).</a:t>
                      </a:r>
                    </a:p>
                  </a:txBody>
                  <a:tcPr marL="102626" marR="61576" marT="64141" marB="64141" anchor="ctr">
                    <a:lnL>
                      <a:noFill/>
                    </a:lnL>
                    <a:lnR>
                      <a:noFill/>
                    </a:lnR>
                    <a:lnT>
                      <a:noFill/>
                    </a:lnT>
                    <a:lnB>
                      <a:noFill/>
                    </a:lnB>
                    <a:solidFill>
                      <a:schemeClr val="bg2">
                        <a:lumMod val="25000"/>
                      </a:schemeClr>
                    </a:solidFill>
                  </a:tcPr>
                </a:tc>
                <a:extLst>
                  <a:ext uri="{0D108BD9-81ED-4DB2-BD59-A6C34878D82A}">
                    <a16:rowId xmlns:a16="http://schemas.microsoft.com/office/drawing/2014/main" val="649524258"/>
                  </a:ext>
                </a:extLst>
              </a:tr>
            </a:tbl>
          </a:graphicData>
        </a:graphic>
      </p:graphicFrame>
      <p:sp>
        <p:nvSpPr>
          <p:cNvPr id="36" name="TextBox 35">
            <a:extLst>
              <a:ext uri="{FF2B5EF4-FFF2-40B4-BE49-F238E27FC236}">
                <a16:creationId xmlns:a16="http://schemas.microsoft.com/office/drawing/2014/main" id="{8676BD1C-34EA-A37F-8351-1E73B1BCBFE5}"/>
              </a:ext>
            </a:extLst>
          </p:cNvPr>
          <p:cNvSpPr txBox="1"/>
          <p:nvPr/>
        </p:nvSpPr>
        <p:spPr>
          <a:xfrm>
            <a:off x="206008" y="3657986"/>
            <a:ext cx="4223117" cy="2631490"/>
          </a:xfrm>
          <a:prstGeom prst="rect">
            <a:avLst/>
          </a:prstGeom>
          <a:solidFill>
            <a:schemeClr val="accent1">
              <a:lumMod val="75000"/>
            </a:schemeClr>
          </a:solidFill>
        </p:spPr>
        <p:txBody>
          <a:bodyPr wrap="square">
            <a:spAutoFit/>
          </a:bodyPr>
          <a:lstStyle/>
          <a:p>
            <a:r>
              <a:rPr lang="en-US" sz="1500" b="1" dirty="0">
                <a:solidFill>
                  <a:schemeClr val="bg1"/>
                </a:solidFill>
                <a:latin typeface="Arial" panose="020B0604020202020204" pitchFamily="34" charset="0"/>
                <a:cs typeface="Arial" panose="020B0604020202020204" pitchFamily="34" charset="0"/>
              </a:rPr>
              <a:t>Global Loneliness</a:t>
            </a: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In 2019 the WHO declared loneliness a "global public health emergency” (</a:t>
            </a:r>
            <a:r>
              <a:rPr lang="en-US" sz="1500" dirty="0" err="1">
                <a:solidFill>
                  <a:schemeClr val="bg1"/>
                </a:solidFill>
                <a:latin typeface="Arial" panose="020B0604020202020204" pitchFamily="34" charset="0"/>
                <a:cs typeface="Arial" panose="020B0604020202020204" pitchFamily="34" charset="0"/>
              </a:rPr>
              <a:t>Zeas-Sigüenza</a:t>
            </a:r>
            <a:r>
              <a:rPr lang="en-US" sz="1500" dirty="0">
                <a:solidFill>
                  <a:schemeClr val="bg1"/>
                </a:solidFill>
                <a:latin typeface="Arial" panose="020B0604020202020204" pitchFamily="34" charset="0"/>
                <a:cs typeface="Arial" panose="020B0604020202020204" pitchFamily="34" charset="0"/>
              </a:rPr>
              <a:t> </a:t>
            </a:r>
            <a:r>
              <a:rPr lang="en-US" sz="1500" i="1" dirty="0">
                <a:solidFill>
                  <a:schemeClr val="bg1"/>
                </a:solidFill>
                <a:latin typeface="Arial" panose="020B0604020202020204" pitchFamily="34" charset="0"/>
                <a:cs typeface="Arial" panose="020B0604020202020204" pitchFamily="34" charset="0"/>
              </a:rPr>
              <a:t>et al., </a:t>
            </a:r>
            <a:r>
              <a:rPr lang="en-US" sz="1500">
                <a:solidFill>
                  <a:schemeClr val="bg1"/>
                </a:solidFill>
                <a:latin typeface="Arial" panose="020B0604020202020204" pitchFamily="34" charset="0"/>
                <a:cs typeface="Arial" panose="020B0604020202020204" pitchFamily="34" charset="0"/>
              </a:rPr>
              <a:t>2025).</a:t>
            </a:r>
            <a:endParaRPr lang="en-US" sz="1500" dirty="0">
              <a:solidFill>
                <a:schemeClr val="bg1"/>
              </a:solidFill>
              <a:latin typeface="Arial" panose="020B0604020202020204" pitchFamily="34" charset="0"/>
              <a:cs typeface="Arial" panose="020B0604020202020204" pitchFamily="34" charset="0"/>
            </a:endParaRP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2024–2026: Commission on Social Connection finally operational (Hu </a:t>
            </a:r>
            <a:r>
              <a:rPr lang="en-US" sz="1500" i="1" dirty="0">
                <a:solidFill>
                  <a:schemeClr val="bg1"/>
                </a:solidFill>
                <a:latin typeface="Arial" panose="020B0604020202020204" pitchFamily="34" charset="0"/>
                <a:cs typeface="Arial" panose="020B0604020202020204" pitchFamily="34" charset="0"/>
              </a:rPr>
              <a:t>et al., </a:t>
            </a:r>
            <a:r>
              <a:rPr lang="en-US" sz="1500" dirty="0">
                <a:solidFill>
                  <a:schemeClr val="bg1"/>
                </a:solidFill>
                <a:latin typeface="Arial" panose="020B0604020202020204" pitchFamily="34" charset="0"/>
                <a:cs typeface="Arial" panose="020B0604020202020204" pitchFamily="34" charset="0"/>
              </a:rPr>
              <a:t>2025).</a:t>
            </a:r>
          </a:p>
          <a:p>
            <a:endParaRPr lang="en-US" sz="1500" dirty="0">
              <a:solidFill>
                <a:schemeClr val="bg1"/>
              </a:solidFill>
              <a:latin typeface="Arial" panose="020B0604020202020204" pitchFamily="34" charset="0"/>
              <a:cs typeface="Arial" panose="020B0604020202020204" pitchFamily="34" charset="0"/>
            </a:endParaRPr>
          </a:p>
          <a:p>
            <a:r>
              <a:rPr lang="en-US" sz="1500" dirty="0">
                <a:solidFill>
                  <a:schemeClr val="bg1"/>
                </a:solidFill>
                <a:latin typeface="Arial" panose="020B0604020202020204" pitchFamily="34" charset="0"/>
                <a:cs typeface="Arial" panose="020B0604020202020204" pitchFamily="34" charset="0"/>
              </a:rPr>
              <a:t>Global gender gap: Women disproportionately affected (Bates </a:t>
            </a:r>
            <a:r>
              <a:rPr lang="en-US" sz="1500" i="1" dirty="0">
                <a:solidFill>
                  <a:schemeClr val="bg1"/>
                </a:solidFill>
                <a:latin typeface="Arial" panose="020B0604020202020204" pitchFamily="34" charset="0"/>
                <a:cs typeface="Arial" panose="020B0604020202020204" pitchFamily="34" charset="0"/>
              </a:rPr>
              <a:t>et al., </a:t>
            </a:r>
            <a:r>
              <a:rPr lang="en-US" sz="1500" dirty="0">
                <a:solidFill>
                  <a:schemeClr val="bg1"/>
                </a:solidFill>
                <a:latin typeface="Arial" panose="020B0604020202020204" pitchFamily="34" charset="0"/>
                <a:cs typeface="Arial" panose="020B0604020202020204" pitchFamily="34" charset="0"/>
              </a:rPr>
              <a:t>2025).</a:t>
            </a:r>
          </a:p>
        </p:txBody>
      </p:sp>
      <p:pic>
        <p:nvPicPr>
          <p:cNvPr id="44" name="Picture 43" descr="A graph with different colored bars&#10;&#10;Description automatically generated">
            <a:extLst>
              <a:ext uri="{FF2B5EF4-FFF2-40B4-BE49-F238E27FC236}">
                <a16:creationId xmlns:a16="http://schemas.microsoft.com/office/drawing/2014/main" id="{BD7B9EB9-8EC9-231C-DF06-B83852C0F4B6}"/>
              </a:ext>
            </a:extLst>
          </p:cNvPr>
          <p:cNvPicPr>
            <a:picLocks noChangeAspect="1"/>
          </p:cNvPicPr>
          <p:nvPr/>
        </p:nvPicPr>
        <p:blipFill>
          <a:blip r:embed="rId2"/>
          <a:stretch>
            <a:fillRect/>
          </a:stretch>
        </p:blipFill>
        <p:spPr>
          <a:xfrm>
            <a:off x="578254" y="1043950"/>
            <a:ext cx="3048802" cy="2464420"/>
          </a:xfrm>
          <a:prstGeom prst="rect">
            <a:avLst/>
          </a:prstGeom>
        </p:spPr>
      </p:pic>
      <p:sp>
        <p:nvSpPr>
          <p:cNvPr id="45" name="TextBox 44">
            <a:extLst>
              <a:ext uri="{FF2B5EF4-FFF2-40B4-BE49-F238E27FC236}">
                <a16:creationId xmlns:a16="http://schemas.microsoft.com/office/drawing/2014/main" id="{D58C6AC9-A562-EF4F-8106-19A99404BC1C}"/>
              </a:ext>
            </a:extLst>
          </p:cNvPr>
          <p:cNvSpPr txBox="1"/>
          <p:nvPr/>
        </p:nvSpPr>
        <p:spPr>
          <a:xfrm>
            <a:off x="1060665" y="858302"/>
            <a:ext cx="2566391" cy="338554"/>
          </a:xfrm>
          <a:prstGeom prst="rect">
            <a:avLst/>
          </a:prstGeom>
          <a:solidFill>
            <a:schemeClr val="bg1"/>
          </a:solidFill>
        </p:spPr>
        <p:txBody>
          <a:bodyPr wrap="square" rtlCol="0">
            <a:spAutoFit/>
          </a:bodyPr>
          <a:lstStyle/>
          <a:p>
            <a:pPr algn="ctr"/>
            <a:r>
              <a:rPr lang="en-US" sz="800" dirty="0">
                <a:latin typeface="Arial" panose="020B0604020202020204" pitchFamily="34" charset="0"/>
                <a:cs typeface="Arial" panose="020B0604020202020204" pitchFamily="34" charset="0"/>
              </a:rPr>
              <a:t> Loneliness Statistics by age in the UK: </a:t>
            </a:r>
            <a:r>
              <a:rPr lang="en-GB" sz="800" dirty="0">
                <a:effectLst/>
                <a:latin typeface="Arial" panose="020B0604020202020204" pitchFamily="34" charset="0"/>
                <a:ea typeface="Aptos" panose="020B0004020202020204" pitchFamily="34" charset="0"/>
                <a:cs typeface="Arial" panose="020B0604020202020204" pitchFamily="34" charset="0"/>
              </a:rPr>
              <a:t>Department for Culture, Media &amp; Sport (2024).</a:t>
            </a:r>
            <a:r>
              <a:rPr lang="en-GB" sz="800" dirty="0">
                <a:effectLst/>
                <a:latin typeface="Arial" panose="020B0604020202020204" pitchFamily="34" charset="0"/>
                <a:ea typeface="Times New Roman" panose="02020603050405020304" pitchFamily="18" charset="0"/>
                <a:cs typeface="Arial" panose="020B0604020202020204" pitchFamily="34" charset="0"/>
              </a:rPr>
              <a:t> </a:t>
            </a:r>
            <a:r>
              <a:rPr lang="en-GB" sz="800" dirty="0">
                <a:effectLst/>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5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9"/>
                                        </p:tgtEl>
                                        <p:attrNameLst>
                                          <p:attrName>style.visibility</p:attrName>
                                        </p:attrNameLst>
                                      </p:cBhvr>
                                      <p:to>
                                        <p:strVal val="visible"/>
                                      </p:to>
                                    </p:set>
                                    <p:animEffect transition="in" filter="fade">
                                      <p:cBhvr>
                                        <p:cTn id="7" dur="7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B6E2566-6DC8-24A9-04FB-80933CE2EA37}"/>
              </a:ext>
            </a:extLst>
          </p:cNvPr>
          <p:cNvSpPr>
            <a:spLocks noGrp="1"/>
          </p:cNvSpPr>
          <p:nvPr>
            <p:ph type="sldNum" sz="quarter" idx="12"/>
          </p:nvPr>
        </p:nvSpPr>
        <p:spPr>
          <a:xfrm>
            <a:off x="11338404" y="6320814"/>
            <a:ext cx="495300" cy="365125"/>
          </a:xfrm>
        </p:spPr>
        <p:txBody>
          <a:bodyPr/>
          <a:lstStyle/>
          <a:p>
            <a:fld id="{ECB94060-497A-3649-96CE-C2E20420D728}" type="slidenum">
              <a:rPr lang="en-US" sz="1400" smtClean="0">
                <a:solidFill>
                  <a:schemeClr val="bg1"/>
                </a:solidFill>
                <a:latin typeface="Arial" panose="020B0604020202020204" pitchFamily="34" charset="0"/>
                <a:cs typeface="Arial" panose="020B0604020202020204" pitchFamily="34" charset="0"/>
              </a:rPr>
              <a:t>6</a:t>
            </a:fld>
            <a:endParaRPr lang="en-US" sz="1400" dirty="0">
              <a:solidFill>
                <a:schemeClr val="bg1"/>
              </a:solidFill>
              <a:latin typeface="Arial" panose="020B0604020202020204" pitchFamily="34" charset="0"/>
              <a:cs typeface="Arial" panose="020B0604020202020204" pitchFamily="34" charset="0"/>
            </a:endParaRPr>
          </a:p>
        </p:txBody>
      </p:sp>
      <p:pic>
        <p:nvPicPr>
          <p:cNvPr id="28" name="Picture 27" descr="Colourful overlapping people icons">
            <a:extLst>
              <a:ext uri="{FF2B5EF4-FFF2-40B4-BE49-F238E27FC236}">
                <a16:creationId xmlns:a16="http://schemas.microsoft.com/office/drawing/2014/main" id="{CBB7CA5B-8918-782A-D5F9-7004489210C3}"/>
              </a:ext>
            </a:extLst>
          </p:cNvPr>
          <p:cNvPicPr>
            <a:picLocks noChangeAspect="1"/>
          </p:cNvPicPr>
          <p:nvPr/>
        </p:nvPicPr>
        <p:blipFill>
          <a:blip r:embed="rId2"/>
          <a:stretch>
            <a:fillRect/>
          </a:stretch>
        </p:blipFill>
        <p:spPr>
          <a:xfrm>
            <a:off x="7527851" y="1911744"/>
            <a:ext cx="4305853" cy="4372294"/>
          </a:xfrm>
          <a:prstGeom prst="rect">
            <a:avLst/>
          </a:prstGeom>
        </p:spPr>
      </p:pic>
      <p:sp>
        <p:nvSpPr>
          <p:cNvPr id="30" name="Title 1">
            <a:extLst>
              <a:ext uri="{FF2B5EF4-FFF2-40B4-BE49-F238E27FC236}">
                <a16:creationId xmlns:a16="http://schemas.microsoft.com/office/drawing/2014/main" id="{10829522-BB08-ED1B-343B-E2800ED3B491}"/>
              </a:ext>
            </a:extLst>
          </p:cNvPr>
          <p:cNvSpPr txBox="1">
            <a:spLocks/>
          </p:cNvSpPr>
          <p:nvPr/>
        </p:nvSpPr>
        <p:spPr>
          <a:xfrm>
            <a:off x="6829425" y="172061"/>
            <a:ext cx="5362575" cy="170290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EBD093"/>
                </a:solidFill>
                <a:latin typeface="Arial" panose="020B0604020202020204" pitchFamily="34" charset="0"/>
                <a:cs typeface="Arial" panose="020B0604020202020204" pitchFamily="34" charset="0"/>
              </a:rPr>
              <a:t>The Socioeconomic burden</a:t>
            </a:r>
            <a:br>
              <a:rPr lang="en-GB" sz="2800" dirty="0">
                <a:solidFill>
                  <a:srgbClr val="EBD093"/>
                </a:solidFill>
                <a:latin typeface="Arial" panose="020B0604020202020204" pitchFamily="34" charset="0"/>
                <a:cs typeface="Arial" panose="020B0604020202020204" pitchFamily="34" charset="0"/>
              </a:rPr>
            </a:br>
            <a:endParaRPr lang="en-US" sz="2800" dirty="0">
              <a:solidFill>
                <a:srgbClr val="EBD093"/>
              </a:solidFill>
              <a:latin typeface="Arial" panose="020B0604020202020204" pitchFamily="34" charset="0"/>
              <a:cs typeface="Arial" panose="020B0604020202020204" pitchFamily="34" charset="0"/>
            </a:endParaRPr>
          </a:p>
        </p:txBody>
      </p:sp>
      <p:graphicFrame>
        <p:nvGraphicFramePr>
          <p:cNvPr id="31" name="Table 30">
            <a:extLst>
              <a:ext uri="{FF2B5EF4-FFF2-40B4-BE49-F238E27FC236}">
                <a16:creationId xmlns:a16="http://schemas.microsoft.com/office/drawing/2014/main" id="{7179A86F-5663-2111-849D-2EEB6594AB3E}"/>
              </a:ext>
            </a:extLst>
          </p:cNvPr>
          <p:cNvGraphicFramePr>
            <a:graphicFrameLocks noGrp="1"/>
          </p:cNvGraphicFramePr>
          <p:nvPr>
            <p:extLst>
              <p:ext uri="{D42A27DB-BD31-4B8C-83A1-F6EECF244321}">
                <p14:modId xmlns:p14="http://schemas.microsoft.com/office/powerpoint/2010/main" val="3828921821"/>
              </p:ext>
            </p:extLst>
          </p:nvPr>
        </p:nvGraphicFramePr>
        <p:xfrm>
          <a:off x="275452" y="2923953"/>
          <a:ext cx="6848030" cy="3128285"/>
        </p:xfrm>
        <a:graphic>
          <a:graphicData uri="http://schemas.openxmlformats.org/drawingml/2006/table">
            <a:tbl>
              <a:tblPr/>
              <a:tblGrid>
                <a:gridCol w="3424015">
                  <a:extLst>
                    <a:ext uri="{9D8B030D-6E8A-4147-A177-3AD203B41FA5}">
                      <a16:colId xmlns:a16="http://schemas.microsoft.com/office/drawing/2014/main" val="2124061499"/>
                    </a:ext>
                  </a:extLst>
                </a:gridCol>
                <a:gridCol w="3424015">
                  <a:extLst>
                    <a:ext uri="{9D8B030D-6E8A-4147-A177-3AD203B41FA5}">
                      <a16:colId xmlns:a16="http://schemas.microsoft.com/office/drawing/2014/main" val="1117690471"/>
                    </a:ext>
                  </a:extLst>
                </a:gridCol>
              </a:tblGrid>
              <a:tr h="651760">
                <a:tc>
                  <a:txBody>
                    <a:bodyPr/>
                    <a:lstStyle/>
                    <a:p>
                      <a:pPr algn="l"/>
                      <a:r>
                        <a:rPr lang="en-US" sz="1800" b="1" dirty="0">
                          <a:solidFill>
                            <a:schemeClr val="bg1"/>
                          </a:solidFill>
                          <a:latin typeface="Arial" panose="020B0604020202020204" pitchFamily="34" charset="0"/>
                          <a:cs typeface="Arial" panose="020B0604020202020204" pitchFamily="34" charset="0"/>
                        </a:rPr>
                        <a:t>Societal loneliness  </a:t>
                      </a:r>
                      <a:endParaRPr lang="en-GB" sz="1800" b="1" dirty="0">
                        <a:solidFill>
                          <a:schemeClr val="bg1"/>
                        </a:solidFill>
                        <a:effectLst/>
                        <a:latin typeface="Arial" panose="020B0604020202020204" pitchFamily="34" charset="0"/>
                        <a:cs typeface="Arial" panose="020B0604020202020204" pitchFamily="34" charset="0"/>
                      </a:endParaRPr>
                    </a:p>
                  </a:txBody>
                  <a:tcPr marL="61576" marR="102626" marT="64141" marB="64141" anchor="ctr">
                    <a:lnL>
                      <a:noFill/>
                    </a:lnL>
                    <a:lnR>
                      <a:noFill/>
                    </a:lnR>
                    <a:lnT>
                      <a:noFill/>
                    </a:lnT>
                    <a:lnB>
                      <a:noFill/>
                    </a:lnB>
                    <a:noFill/>
                  </a:tcPr>
                </a:tc>
                <a:tc>
                  <a:txBody>
                    <a:bodyPr/>
                    <a:lstStyle/>
                    <a:p>
                      <a:pPr algn="l"/>
                      <a:r>
                        <a:rPr lang="en-GB" sz="1800" b="1" dirty="0">
                          <a:solidFill>
                            <a:schemeClr val="bg1"/>
                          </a:solidFill>
                          <a:effectLst/>
                          <a:latin typeface="Arial" panose="020B0604020202020204" pitchFamily="34" charset="0"/>
                          <a:cs typeface="Arial" panose="020B0604020202020204" pitchFamily="34" charset="0"/>
                        </a:rPr>
                        <a:t>Economic burden </a:t>
                      </a:r>
                    </a:p>
                  </a:txBody>
                  <a:tcPr marL="102626" marR="102626" marT="64141" marB="64141" anchor="ctr">
                    <a:lnL>
                      <a:noFill/>
                    </a:lnL>
                    <a:lnR>
                      <a:noFill/>
                    </a:lnR>
                    <a:lnT>
                      <a:noFill/>
                    </a:lnT>
                    <a:lnB>
                      <a:noFill/>
                    </a:lnB>
                    <a:noFill/>
                  </a:tcPr>
                </a:tc>
                <a:extLst>
                  <a:ext uri="{0D108BD9-81ED-4DB2-BD59-A6C34878D82A}">
                    <a16:rowId xmlns:a16="http://schemas.microsoft.com/office/drawing/2014/main" val="2632032883"/>
                  </a:ext>
                </a:extLst>
              </a:tr>
              <a:tr h="1426750">
                <a:tc>
                  <a:txBody>
                    <a:bodyPr/>
                    <a:lstStyle/>
                    <a:p>
                      <a:r>
                        <a:rPr lang="en-GB" sz="1800" b="0" dirty="0">
                          <a:solidFill>
                            <a:schemeClr val="bg1"/>
                          </a:solidFill>
                          <a:effectLst/>
                          <a:latin typeface="Arial" panose="020B0604020202020204" pitchFamily="34" charset="0"/>
                          <a:cs typeface="Arial" panose="020B0604020202020204" pitchFamily="34" charset="0"/>
                        </a:rPr>
                        <a:t>➡️ Additional healthcare expenditure per person with chronic loneliness.</a:t>
                      </a:r>
                    </a:p>
                  </a:txBody>
                  <a:tcPr marL="61576" marR="102626" marT="64141" marB="64141" anchor="ctr">
                    <a:lnL>
                      <a:noFill/>
                    </a:lnL>
                    <a:lnR>
                      <a:noFill/>
                    </a:lnR>
                    <a:lnT>
                      <a:noFill/>
                    </a:lnT>
                    <a:lnB>
                      <a:noFill/>
                    </a:lnB>
                    <a:solidFill>
                      <a:schemeClr val="accent2">
                        <a:lumMod val="50000"/>
                      </a:schemeClr>
                    </a:solidFill>
                  </a:tcPr>
                </a:tc>
                <a:tc>
                  <a:txBody>
                    <a:bodyPr/>
                    <a:lstStyle/>
                    <a:p>
                      <a:r>
                        <a:rPr lang="en-GB" sz="1800" b="0" dirty="0">
                          <a:solidFill>
                            <a:schemeClr val="bg1"/>
                          </a:solidFill>
                          <a:effectLst/>
                          <a:latin typeface="Arial" panose="020B0604020202020204" pitchFamily="34" charset="0"/>
                          <a:cs typeface="Arial" panose="020B0604020202020204" pitchFamily="34" charset="0"/>
                        </a:rPr>
                        <a:t>£9,900 annually compared to non-lonely individuals (Campaign to End Loneliness, 2023).</a:t>
                      </a:r>
                    </a:p>
                  </a:txBody>
                  <a:tcPr marL="102626" marR="61576" marT="64141" marB="64141" anchor="ctr">
                    <a:lnL>
                      <a:noFill/>
                    </a:lnL>
                    <a:lnR>
                      <a:noFill/>
                    </a:lnR>
                    <a:lnT>
                      <a:noFill/>
                    </a:lnT>
                    <a:lnB>
                      <a:noFill/>
                    </a:lnB>
                    <a:solidFill>
                      <a:schemeClr val="accent2">
                        <a:lumMod val="50000"/>
                      </a:schemeClr>
                    </a:solidFill>
                  </a:tcPr>
                </a:tc>
                <a:extLst>
                  <a:ext uri="{0D108BD9-81ED-4DB2-BD59-A6C34878D82A}">
                    <a16:rowId xmlns:a16="http://schemas.microsoft.com/office/drawing/2014/main" val="1159990695"/>
                  </a:ext>
                </a:extLst>
              </a:tr>
              <a:tr h="1049775">
                <a:tc>
                  <a:txBody>
                    <a:bodyPr/>
                    <a:lstStyle/>
                    <a:p>
                      <a:r>
                        <a:rPr lang="en-GB" sz="1800" b="0" dirty="0">
                          <a:solidFill>
                            <a:schemeClr val="bg1"/>
                          </a:solidFill>
                          <a:effectLst/>
                          <a:latin typeface="Arial" panose="020B0604020202020204" pitchFamily="34" charset="0"/>
                          <a:cs typeface="Arial" panose="020B0604020202020204" pitchFamily="34" charset="0"/>
                        </a:rPr>
                        <a:t>➡️  The annual financial burden of loneliness on businesses. </a:t>
                      </a:r>
                    </a:p>
                  </a:txBody>
                  <a:tcPr marL="61576" marR="102626" marT="64141" marB="64141" anchor="ctr">
                    <a:lnL>
                      <a:noFill/>
                    </a:lnL>
                    <a:lnR>
                      <a:noFill/>
                    </a:lnR>
                    <a:lnT>
                      <a:noFill/>
                    </a:lnT>
                    <a:lnB>
                      <a:noFill/>
                    </a:lnB>
                    <a:solidFill>
                      <a:schemeClr val="accent2">
                        <a:lumMod val="50000"/>
                      </a:schemeClr>
                    </a:solidFill>
                  </a:tcPr>
                </a:tc>
                <a:tc>
                  <a:txBody>
                    <a:bodyPr/>
                    <a:lstStyle/>
                    <a:p>
                      <a:r>
                        <a:rPr lang="en-GB" sz="1800" b="0" dirty="0">
                          <a:solidFill>
                            <a:schemeClr val="bg1"/>
                          </a:solidFill>
                          <a:effectLst/>
                          <a:latin typeface="Arial" panose="020B0604020202020204" pitchFamily="34" charset="0"/>
                          <a:cs typeface="Arial" panose="020B0604020202020204" pitchFamily="34" charset="0"/>
                        </a:rPr>
                        <a:t>£2.5 billion (Campaign to End Loneliness, 2023).</a:t>
                      </a:r>
                    </a:p>
                  </a:txBody>
                  <a:tcPr marL="102626" marR="61576" marT="64141" marB="64141" anchor="ctr">
                    <a:lnL>
                      <a:noFill/>
                    </a:lnL>
                    <a:lnR>
                      <a:noFill/>
                    </a:lnR>
                    <a:lnT>
                      <a:noFill/>
                    </a:lnT>
                    <a:lnB>
                      <a:noFill/>
                    </a:lnB>
                    <a:solidFill>
                      <a:schemeClr val="accent2">
                        <a:lumMod val="50000"/>
                      </a:schemeClr>
                    </a:solidFill>
                  </a:tcPr>
                </a:tc>
                <a:extLst>
                  <a:ext uri="{0D108BD9-81ED-4DB2-BD59-A6C34878D82A}">
                    <a16:rowId xmlns:a16="http://schemas.microsoft.com/office/drawing/2014/main" val="3716904282"/>
                  </a:ext>
                </a:extLst>
              </a:tr>
            </a:tbl>
          </a:graphicData>
        </a:graphic>
      </p:graphicFrame>
      <p:sp>
        <p:nvSpPr>
          <p:cNvPr id="33" name="TextBox 32">
            <a:extLst>
              <a:ext uri="{FF2B5EF4-FFF2-40B4-BE49-F238E27FC236}">
                <a16:creationId xmlns:a16="http://schemas.microsoft.com/office/drawing/2014/main" id="{4717CAC5-1CCE-DA9F-CBB5-7C8A40473B5F}"/>
              </a:ext>
            </a:extLst>
          </p:cNvPr>
          <p:cNvSpPr txBox="1"/>
          <p:nvPr/>
        </p:nvSpPr>
        <p:spPr>
          <a:xfrm>
            <a:off x="275452" y="805762"/>
            <a:ext cx="6765186" cy="1477328"/>
          </a:xfrm>
          <a:prstGeom prst="rect">
            <a:avLst/>
          </a:prstGeom>
          <a:solidFill>
            <a:schemeClr val="accent2">
              <a:lumMod val="50000"/>
            </a:schemeClr>
          </a:solid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Loneliness is not solely an emotional condition, it elevates the likelihood of unemployment by 17.5 percentage, incurring significant economic and social costs that necessitate immediate action (</a:t>
            </a:r>
            <a:r>
              <a:rPr lang="en-GB" b="0" i="0" u="none" strike="noStrike" dirty="0" err="1">
                <a:solidFill>
                  <a:schemeClr val="bg1"/>
                </a:solidFill>
                <a:effectLst/>
                <a:latin typeface="Arial" panose="020B0604020202020204" pitchFamily="34" charset="0"/>
                <a:cs typeface="Arial" panose="020B0604020202020204" pitchFamily="34" charset="0"/>
              </a:rPr>
              <a:t>Morrish</a:t>
            </a:r>
            <a:r>
              <a:rPr lang="en-GB" b="0" i="0" u="none" strike="noStrike" dirty="0">
                <a:solidFill>
                  <a:schemeClr val="bg1"/>
                </a:solidFill>
                <a:effectLst/>
                <a:latin typeface="Arial" panose="020B0604020202020204" pitchFamily="34" charset="0"/>
                <a:cs typeface="Arial" panose="020B0604020202020204" pitchFamily="34" charset="0"/>
              </a:rPr>
              <a:t>, </a:t>
            </a:r>
            <a:r>
              <a:rPr lang="en-GB" b="0" i="0" u="none" strike="noStrike" dirty="0" err="1">
                <a:solidFill>
                  <a:schemeClr val="bg1"/>
                </a:solidFill>
                <a:effectLst/>
                <a:latin typeface="Arial" panose="020B0604020202020204" pitchFamily="34" charset="0"/>
                <a:cs typeface="Arial" panose="020B0604020202020204" pitchFamily="34" charset="0"/>
              </a:rPr>
              <a:t>Mujica-Mota</a:t>
            </a:r>
            <a:r>
              <a:rPr lang="en-GB" b="0" i="0" u="none" strike="noStrike" dirty="0">
                <a:solidFill>
                  <a:schemeClr val="bg1"/>
                </a:solidFill>
                <a:effectLst/>
                <a:latin typeface="Arial" panose="020B0604020202020204" pitchFamily="34" charset="0"/>
                <a:cs typeface="Arial" panose="020B0604020202020204" pitchFamily="34" charset="0"/>
              </a:rPr>
              <a:t> and Medina-Lara, 2022).</a:t>
            </a:r>
            <a:br>
              <a:rPr lang="en-GB"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3019CEC7-C4CB-7053-9196-FDDC22B300B5}"/>
              </a:ext>
            </a:extLst>
          </p:cNvPr>
          <p:cNvSpPr txBox="1"/>
          <p:nvPr/>
        </p:nvSpPr>
        <p:spPr>
          <a:xfrm>
            <a:off x="7638585" y="6320814"/>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309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0"/>
                                        </p:tgtEl>
                                        <p:attrNameLst>
                                          <p:attrName>style.visibility</p:attrName>
                                        </p:attrNameLst>
                                      </p:cBhvr>
                                      <p:to>
                                        <p:strVal val="visible"/>
                                      </p:to>
                                    </p:set>
                                    <p:animEffect transition="in" filter="fade">
                                      <p:cBhvr>
                                        <p:cTn id="7" dur="7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74BF19-42F8-01AA-1A61-380A64B1A483}"/>
              </a:ext>
            </a:extLst>
          </p:cNvPr>
          <p:cNvSpPr>
            <a:spLocks noGrp="1"/>
          </p:cNvSpPr>
          <p:nvPr>
            <p:ph type="sldNum" sz="quarter" idx="12"/>
          </p:nvPr>
        </p:nvSpPr>
        <p:spPr>
          <a:xfrm>
            <a:off x="11472863" y="6356350"/>
            <a:ext cx="514350" cy="365125"/>
          </a:xfrm>
        </p:spPr>
        <p:txBody>
          <a:bodyPr/>
          <a:lstStyle/>
          <a:p>
            <a:fld id="{ECB94060-497A-3649-96CE-C2E20420D728}" type="slidenum">
              <a:rPr lang="en-US" sz="1400" smtClean="0">
                <a:solidFill>
                  <a:schemeClr val="accent6">
                    <a:lumMod val="20000"/>
                    <a:lumOff val="80000"/>
                  </a:schemeClr>
                </a:solidFill>
              </a:rPr>
              <a:t>7</a:t>
            </a:fld>
            <a:endParaRPr lang="en-US" sz="1400" dirty="0">
              <a:solidFill>
                <a:schemeClr val="accent6">
                  <a:lumMod val="20000"/>
                  <a:lumOff val="80000"/>
                </a:schemeClr>
              </a:solidFill>
            </a:endParaRPr>
          </a:p>
        </p:txBody>
      </p:sp>
      <p:pic>
        <p:nvPicPr>
          <p:cNvPr id="11" name="Picture 10" descr="Person holding hands over face">
            <a:extLst>
              <a:ext uri="{FF2B5EF4-FFF2-40B4-BE49-F238E27FC236}">
                <a16:creationId xmlns:a16="http://schemas.microsoft.com/office/drawing/2014/main" id="{3E4F8DB1-922A-1996-5AF0-85A8561BCBDF}"/>
              </a:ext>
            </a:extLst>
          </p:cNvPr>
          <p:cNvPicPr>
            <a:picLocks noChangeAspect="1"/>
          </p:cNvPicPr>
          <p:nvPr/>
        </p:nvPicPr>
        <p:blipFill>
          <a:blip r:embed="rId2"/>
          <a:stretch>
            <a:fillRect/>
          </a:stretch>
        </p:blipFill>
        <p:spPr>
          <a:xfrm>
            <a:off x="309564" y="1602267"/>
            <a:ext cx="4819649" cy="4598508"/>
          </a:xfrm>
          <a:prstGeom prst="rect">
            <a:avLst/>
          </a:prstGeom>
        </p:spPr>
      </p:pic>
      <p:sp>
        <p:nvSpPr>
          <p:cNvPr id="21" name="Title 1">
            <a:extLst>
              <a:ext uri="{FF2B5EF4-FFF2-40B4-BE49-F238E27FC236}">
                <a16:creationId xmlns:a16="http://schemas.microsoft.com/office/drawing/2014/main" id="{EB7ED9C8-B13F-BBFC-761F-D8E768AF6191}"/>
              </a:ext>
            </a:extLst>
          </p:cNvPr>
          <p:cNvSpPr txBox="1">
            <a:spLocks/>
          </p:cNvSpPr>
          <p:nvPr/>
        </p:nvSpPr>
        <p:spPr>
          <a:xfrm>
            <a:off x="309564" y="340058"/>
            <a:ext cx="4619624" cy="161319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accent6">
                    <a:lumMod val="20000"/>
                    <a:lumOff val="80000"/>
                  </a:schemeClr>
                </a:solidFill>
                <a:latin typeface="Arial" panose="020B0604020202020204" pitchFamily="34" charset="0"/>
                <a:cs typeface="Arial" panose="020B0604020202020204" pitchFamily="34" charset="0"/>
              </a:rPr>
              <a:t>The Initial Diagnoses and Assessment of Loneliness</a:t>
            </a:r>
            <a:br>
              <a:rPr lang="en-GB" sz="3200" b="1" dirty="0">
                <a:solidFill>
                  <a:schemeClr val="accent6">
                    <a:lumMod val="20000"/>
                    <a:lumOff val="80000"/>
                  </a:schemeClr>
                </a:solidFill>
                <a:latin typeface="Arial" panose="020B0604020202020204" pitchFamily="34" charset="0"/>
                <a:cs typeface="Arial" panose="020B0604020202020204" pitchFamily="34" charset="0"/>
              </a:rPr>
            </a:br>
            <a:endParaRPr lang="en-US" sz="3200" b="1" dirty="0">
              <a:solidFill>
                <a:schemeClr val="accent6">
                  <a:lumMod val="20000"/>
                  <a:lumOff val="80000"/>
                </a:schemeClr>
              </a:solidFill>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89B4FF1F-DBB5-D8E7-361B-6BF7A322F3A2}"/>
              </a:ext>
            </a:extLst>
          </p:cNvPr>
          <p:cNvSpPr txBox="1"/>
          <p:nvPr/>
        </p:nvSpPr>
        <p:spPr>
          <a:xfrm>
            <a:off x="5367336" y="508853"/>
            <a:ext cx="6515100" cy="5755422"/>
          </a:xfrm>
          <a:prstGeom prst="rect">
            <a:avLst/>
          </a:prstGeom>
          <a:noFill/>
        </p:spPr>
        <p:txBody>
          <a:bodyPr wrap="square" rtlCol="0">
            <a:spAutoFit/>
          </a:bodyPr>
          <a:lstStyle/>
          <a:p>
            <a:r>
              <a:rPr lang="en-US" sz="2000" dirty="0">
                <a:solidFill>
                  <a:srgbClr val="A3ECDB"/>
                </a:solidFill>
                <a:latin typeface="Arial" panose="020B0604020202020204" pitchFamily="34" charset="0"/>
                <a:cs typeface="Arial" panose="020B0604020202020204" pitchFamily="34" charset="0"/>
              </a:rPr>
              <a:t>According to</a:t>
            </a:r>
            <a:r>
              <a:rPr lang="en-GB" sz="2000" i="0" u="none" strike="noStrike" dirty="0">
                <a:solidFill>
                  <a:srgbClr val="A3ECDB"/>
                </a:solidFill>
                <a:effectLst/>
                <a:latin typeface="Arial" panose="020B0604020202020204" pitchFamily="34" charset="0"/>
                <a:cs typeface="Arial" panose="020B0604020202020204" pitchFamily="34" charset="0"/>
              </a:rPr>
              <a:t> Prizeman and McCabe (2026), the standardised </a:t>
            </a:r>
            <a:r>
              <a:rPr lang="en-US" sz="2000" i="0" u="none" strike="noStrike" dirty="0">
                <a:solidFill>
                  <a:srgbClr val="A3ECDB"/>
                </a:solidFill>
                <a:effectLst/>
                <a:latin typeface="Arial" panose="020B0604020202020204" pitchFamily="34" charset="0"/>
                <a:cs typeface="Arial" panose="020B0604020202020204" pitchFamily="34" charset="0"/>
              </a:rPr>
              <a:t>t</a:t>
            </a:r>
            <a:r>
              <a:rPr lang="en-US" sz="2000" dirty="0">
                <a:solidFill>
                  <a:srgbClr val="A3ECDB"/>
                </a:solidFill>
                <a:latin typeface="Arial" panose="020B0604020202020204" pitchFamily="34" charset="0"/>
                <a:cs typeface="Arial" panose="020B0604020202020204" pitchFamily="34" charset="0"/>
              </a:rPr>
              <a:t>ools used to measure loneliness by professionals are the following: </a:t>
            </a:r>
          </a:p>
          <a:p>
            <a:endParaRPr lang="en-US" sz="2000" dirty="0">
              <a:solidFill>
                <a:srgbClr val="A3ECDB"/>
              </a:solidFill>
              <a:latin typeface="Arial" panose="020B0604020202020204" pitchFamily="34" charset="0"/>
              <a:cs typeface="Arial" panose="020B0604020202020204" pitchFamily="34" charset="0"/>
            </a:endParaRPr>
          </a:p>
          <a:p>
            <a:pPr marL="342900" indent="-342900">
              <a:buFont typeface="+mj-lt"/>
              <a:buAutoNum type="arabicPeriod"/>
            </a:pPr>
            <a:r>
              <a:rPr lang="en-US" sz="2000" b="1" dirty="0">
                <a:solidFill>
                  <a:srgbClr val="A3ECDB"/>
                </a:solidFill>
                <a:latin typeface="Arial" panose="020B0604020202020204" pitchFamily="34" charset="0"/>
                <a:cs typeface="Arial" panose="020B0604020202020204" pitchFamily="34" charset="0"/>
              </a:rPr>
              <a:t>UCLA Loneliness Scale (UCLA)</a:t>
            </a:r>
          </a:p>
          <a:p>
            <a:r>
              <a:rPr lang="en-US" sz="2000" dirty="0">
                <a:solidFill>
                  <a:srgbClr val="A3ECDB"/>
                </a:solidFill>
                <a:latin typeface="Arial" panose="020B0604020202020204" pitchFamily="34" charset="0"/>
                <a:cs typeface="Arial" panose="020B0604020202020204" pitchFamily="34" charset="0"/>
              </a:rPr>
              <a:t>Is a 20-item self-report instrument that evaluates perceived social isolation and subjective experiences of loneliness.</a:t>
            </a:r>
          </a:p>
          <a:p>
            <a:pPr marL="342900" indent="-342900">
              <a:buFont typeface="+mj-lt"/>
              <a:buAutoNum type="arabicPeriod"/>
            </a:pPr>
            <a:endParaRPr lang="en-US" sz="2000" dirty="0">
              <a:solidFill>
                <a:srgbClr val="A3ECDB"/>
              </a:solidFill>
              <a:latin typeface="Arial" panose="020B0604020202020204" pitchFamily="34" charset="0"/>
              <a:cs typeface="Arial" panose="020B0604020202020204" pitchFamily="34" charset="0"/>
            </a:endParaRPr>
          </a:p>
          <a:p>
            <a:r>
              <a:rPr lang="en-US" sz="2000" b="1" dirty="0">
                <a:solidFill>
                  <a:srgbClr val="A3ECDB"/>
                </a:solidFill>
                <a:latin typeface="Arial" panose="020B0604020202020204" pitchFamily="34" charset="0"/>
                <a:cs typeface="Arial" panose="020B0604020202020204" pitchFamily="34" charset="0"/>
              </a:rPr>
              <a:t>2. Anhedonia Scale for Adolescents (ASA) </a:t>
            </a:r>
          </a:p>
          <a:p>
            <a:r>
              <a:rPr lang="en-US" sz="2000" b="1" dirty="0">
                <a:solidFill>
                  <a:srgbClr val="A3ECDB"/>
                </a:solidFill>
                <a:latin typeface="Arial" panose="020B0604020202020204" pitchFamily="34" charset="0"/>
                <a:cs typeface="Arial" panose="020B0604020202020204" pitchFamily="34" charset="0"/>
              </a:rPr>
              <a:t>E</a:t>
            </a:r>
            <a:r>
              <a:rPr lang="en-US" sz="2000" dirty="0">
                <a:solidFill>
                  <a:srgbClr val="A3ECDB"/>
                </a:solidFill>
                <a:latin typeface="Arial" panose="020B0604020202020204" pitchFamily="34" charset="0"/>
                <a:cs typeface="Arial" panose="020B0604020202020204" pitchFamily="34" charset="0"/>
              </a:rPr>
              <a:t>valuates reward processing across three domains: joy and emotional engagement, enthusiasm and social connectedness, and effort and goal-directed motivation.</a:t>
            </a:r>
          </a:p>
          <a:p>
            <a:endParaRPr lang="en-US" sz="2000" dirty="0">
              <a:solidFill>
                <a:srgbClr val="A3ECDB"/>
              </a:solidFill>
              <a:latin typeface="Arial" panose="020B0604020202020204" pitchFamily="34" charset="0"/>
              <a:cs typeface="Arial" panose="020B0604020202020204" pitchFamily="34" charset="0"/>
            </a:endParaRPr>
          </a:p>
          <a:p>
            <a:r>
              <a:rPr lang="en-US" sz="2000" dirty="0">
                <a:solidFill>
                  <a:srgbClr val="A3ECDB"/>
                </a:solidFill>
                <a:latin typeface="Arial" panose="020B0604020202020204" pitchFamily="34" charset="0"/>
                <a:cs typeface="Arial" panose="020B0604020202020204" pitchFamily="34" charset="0"/>
              </a:rPr>
              <a:t> </a:t>
            </a:r>
            <a:r>
              <a:rPr lang="en-US" sz="2800" dirty="0">
                <a:solidFill>
                  <a:srgbClr val="A3ECDB"/>
                </a:solidFill>
                <a:latin typeface="Arial" panose="020B0604020202020204" pitchFamily="34" charset="0"/>
                <a:cs typeface="Arial" panose="020B0604020202020204" pitchFamily="34" charset="0"/>
              </a:rPr>
              <a:t>➡️</a:t>
            </a:r>
            <a:r>
              <a:rPr lang="en-US" sz="2000" dirty="0">
                <a:solidFill>
                  <a:srgbClr val="A3ECDB"/>
                </a:solidFill>
                <a:latin typeface="Arial" panose="020B0604020202020204" pitchFamily="34" charset="0"/>
                <a:cs typeface="Arial" panose="020B0604020202020204" pitchFamily="34" charset="0"/>
              </a:rPr>
              <a:t> However, one thing to note in this study is both scales depend on self-reporting, which may introduce bias due to social desirability and the respondent's present mood state.</a:t>
            </a:r>
          </a:p>
        </p:txBody>
      </p:sp>
      <p:sp>
        <p:nvSpPr>
          <p:cNvPr id="26" name="TextBox 25">
            <a:extLst>
              <a:ext uri="{FF2B5EF4-FFF2-40B4-BE49-F238E27FC236}">
                <a16:creationId xmlns:a16="http://schemas.microsoft.com/office/drawing/2014/main" id="{3227DC29-3E54-3EE8-BAC9-B84B0AF2DE55}"/>
              </a:ext>
            </a:extLst>
          </p:cNvPr>
          <p:cNvSpPr txBox="1"/>
          <p:nvPr/>
        </p:nvSpPr>
        <p:spPr>
          <a:xfrm>
            <a:off x="0" y="6200775"/>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230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1"/>
                                        </p:tgtEl>
                                        <p:attrNameLst>
                                          <p:attrName>style.visibility</p:attrName>
                                        </p:attrNameLst>
                                      </p:cBhvr>
                                      <p:to>
                                        <p:strVal val="visible"/>
                                      </p:to>
                                    </p:set>
                                    <p:animEffect transition="in" filter="fade">
                                      <p:cBhvr>
                                        <p:cTn id="7"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CBD29608-7510-7ED1-94BA-A107C6A182F6}"/>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endParaRPr lang="en-US" sz="1600" b="1" kern="1200" dirty="0">
              <a:solidFill>
                <a:srgbClr val="FFFFFF"/>
              </a:solidFill>
              <a:latin typeface="+mj-lt"/>
              <a:ea typeface="+mj-ea"/>
              <a:cs typeface="+mj-cs"/>
            </a:endParaRPr>
          </a:p>
          <a:p>
            <a:pPr algn="ctr">
              <a:spcAft>
                <a:spcPts val="600"/>
              </a:spcAft>
            </a:pPr>
            <a:r>
              <a:rPr lang="en-US" sz="2800" b="1" kern="1200" dirty="0">
                <a:solidFill>
                  <a:srgbClr val="FFFFFF"/>
                </a:solidFill>
                <a:latin typeface="+mj-lt"/>
                <a:ea typeface="+mj-ea"/>
                <a:cs typeface="+mj-cs"/>
              </a:rPr>
              <a:t>Theories that can alleviate the effects of loneliness</a:t>
            </a:r>
          </a:p>
          <a:p>
            <a:pPr algn="ctr">
              <a:spcAft>
                <a:spcPts val="600"/>
              </a:spcAft>
            </a:pPr>
            <a:br>
              <a:rPr lang="en-US" sz="1600" b="1" kern="1200" dirty="0">
                <a:solidFill>
                  <a:srgbClr val="FFFFFF"/>
                </a:solidFill>
                <a:latin typeface="+mj-lt"/>
                <a:ea typeface="+mj-ea"/>
                <a:cs typeface="+mj-cs"/>
              </a:rPr>
            </a:br>
            <a:endParaRPr lang="en-US" sz="1600" b="1" kern="1200" dirty="0">
              <a:solidFill>
                <a:srgbClr val="FFFFFF"/>
              </a:solidFill>
              <a:latin typeface="+mj-lt"/>
              <a:ea typeface="+mj-ea"/>
              <a:cs typeface="+mj-cs"/>
            </a:endParaRPr>
          </a:p>
        </p:txBody>
      </p:sp>
      <p:sp>
        <p:nvSpPr>
          <p:cNvPr id="4" name="Slide Number Placeholder 3">
            <a:extLst>
              <a:ext uri="{FF2B5EF4-FFF2-40B4-BE49-F238E27FC236}">
                <a16:creationId xmlns:a16="http://schemas.microsoft.com/office/drawing/2014/main" id="{01EB488B-107E-51A7-4F5A-95B047F2A14F}"/>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ECB94060-497A-3649-96CE-C2E20420D728}" type="slidenum">
              <a:rPr lang="en-US" sz="1400">
                <a:solidFill>
                  <a:srgbClr val="898989"/>
                </a:solidFill>
              </a:rPr>
              <a:pPr>
                <a:spcAft>
                  <a:spcPts val="600"/>
                </a:spcAft>
              </a:pPr>
              <a:t>8</a:t>
            </a:fld>
            <a:endParaRPr lang="en-US" sz="1400" dirty="0">
              <a:solidFill>
                <a:srgbClr val="898989"/>
              </a:solidFill>
            </a:endParaRPr>
          </a:p>
        </p:txBody>
      </p:sp>
      <p:graphicFrame>
        <p:nvGraphicFramePr>
          <p:cNvPr id="10" name="Table 9">
            <a:extLst>
              <a:ext uri="{FF2B5EF4-FFF2-40B4-BE49-F238E27FC236}">
                <a16:creationId xmlns:a16="http://schemas.microsoft.com/office/drawing/2014/main" id="{E52E4F68-3A96-B798-C7C4-23F9859F7386}"/>
              </a:ext>
            </a:extLst>
          </p:cNvPr>
          <p:cNvGraphicFramePr>
            <a:graphicFrameLocks noGrp="1"/>
          </p:cNvGraphicFramePr>
          <p:nvPr>
            <p:extLst>
              <p:ext uri="{D42A27DB-BD31-4B8C-83A1-F6EECF244321}">
                <p14:modId xmlns:p14="http://schemas.microsoft.com/office/powerpoint/2010/main" val="1225292314"/>
              </p:ext>
            </p:extLst>
          </p:nvPr>
        </p:nvGraphicFramePr>
        <p:xfrm>
          <a:off x="3569454" y="130175"/>
          <a:ext cx="8517772" cy="6228315"/>
        </p:xfrm>
        <a:graphic>
          <a:graphicData uri="http://schemas.openxmlformats.org/drawingml/2006/table">
            <a:tbl>
              <a:tblPr firstRow="1" bandRow="1"/>
              <a:tblGrid>
                <a:gridCol w="2537930">
                  <a:extLst>
                    <a:ext uri="{9D8B030D-6E8A-4147-A177-3AD203B41FA5}">
                      <a16:colId xmlns:a16="http://schemas.microsoft.com/office/drawing/2014/main" val="3065828379"/>
                    </a:ext>
                  </a:extLst>
                </a:gridCol>
                <a:gridCol w="4414001">
                  <a:extLst>
                    <a:ext uri="{9D8B030D-6E8A-4147-A177-3AD203B41FA5}">
                      <a16:colId xmlns:a16="http://schemas.microsoft.com/office/drawing/2014/main" val="2269487338"/>
                    </a:ext>
                  </a:extLst>
                </a:gridCol>
                <a:gridCol w="1565841">
                  <a:extLst>
                    <a:ext uri="{9D8B030D-6E8A-4147-A177-3AD203B41FA5}">
                      <a16:colId xmlns:a16="http://schemas.microsoft.com/office/drawing/2014/main" val="1339161931"/>
                    </a:ext>
                  </a:extLst>
                </a:gridCol>
              </a:tblGrid>
              <a:tr h="474982">
                <a:tc>
                  <a:txBody>
                    <a:bodyPr/>
                    <a:lstStyle/>
                    <a:p>
                      <a:pPr algn="l"/>
                      <a:r>
                        <a:rPr lang="en-GB" sz="1800" b="1" u="sng" dirty="0">
                          <a:effectLst/>
                          <a:latin typeface="Arial" panose="020B0604020202020204" pitchFamily="34" charset="0"/>
                          <a:cs typeface="Arial" panose="020B0604020202020204" pitchFamily="34" charset="0"/>
                        </a:rPr>
                        <a:t>Model/Framework</a:t>
                      </a:r>
                    </a:p>
                  </a:txBody>
                  <a:tcPr marL="40940" marR="68232" marT="42645" marB="42645" anchor="ctr">
                    <a:lnL>
                      <a:noFill/>
                    </a:lnL>
                    <a:lnR>
                      <a:noFill/>
                    </a:lnR>
                    <a:lnT>
                      <a:noFill/>
                    </a:lnT>
                    <a:lnB>
                      <a:noFill/>
                    </a:lnB>
                    <a:noFill/>
                  </a:tcPr>
                </a:tc>
                <a:tc>
                  <a:txBody>
                    <a:bodyPr/>
                    <a:lstStyle/>
                    <a:p>
                      <a:pPr algn="l"/>
                      <a:r>
                        <a:rPr lang="en-GB" sz="1800" b="1" u="sng" dirty="0">
                          <a:effectLst/>
                          <a:latin typeface="Arial" panose="020B0604020202020204" pitchFamily="34" charset="0"/>
                          <a:cs typeface="Arial" panose="020B0604020202020204" pitchFamily="34" charset="0"/>
                        </a:rPr>
                        <a:t>Key Principles</a:t>
                      </a:r>
                    </a:p>
                  </a:txBody>
                  <a:tcPr marL="68232" marR="68232" marT="42645" marB="42645" anchor="ctr">
                    <a:lnL>
                      <a:noFill/>
                    </a:lnL>
                    <a:lnR>
                      <a:noFill/>
                    </a:lnR>
                    <a:lnT>
                      <a:noFill/>
                    </a:lnT>
                    <a:lnB>
                      <a:noFill/>
                    </a:lnB>
                    <a:noFill/>
                  </a:tcPr>
                </a:tc>
                <a:tc>
                  <a:txBody>
                    <a:bodyPr/>
                    <a:lstStyle/>
                    <a:p>
                      <a:pPr algn="l"/>
                      <a:r>
                        <a:rPr lang="en-GB" sz="1800" b="1" u="sng" dirty="0">
                          <a:effectLst/>
                          <a:latin typeface="Arial" panose="020B0604020202020204" pitchFamily="34" charset="0"/>
                          <a:cs typeface="Arial" panose="020B0604020202020204" pitchFamily="34" charset="0"/>
                        </a:rPr>
                        <a:t>Citation</a:t>
                      </a:r>
                    </a:p>
                  </a:txBody>
                  <a:tcPr marL="68232" marR="68232" marT="42645" marB="42645" anchor="ctr">
                    <a:lnL>
                      <a:noFill/>
                    </a:lnL>
                    <a:lnR>
                      <a:noFill/>
                    </a:lnR>
                    <a:lnT>
                      <a:noFill/>
                    </a:lnT>
                    <a:lnB>
                      <a:noFill/>
                    </a:lnB>
                    <a:noFill/>
                  </a:tcPr>
                </a:tc>
                <a:extLst>
                  <a:ext uri="{0D108BD9-81ED-4DB2-BD59-A6C34878D82A}">
                    <a16:rowId xmlns:a16="http://schemas.microsoft.com/office/drawing/2014/main" val="3407661880"/>
                  </a:ext>
                </a:extLst>
              </a:tr>
              <a:tr h="1302639">
                <a:tc>
                  <a:txBody>
                    <a:bodyPr/>
                    <a:lstStyle/>
                    <a:p>
                      <a:r>
                        <a:rPr lang="en-GB" sz="1600" b="1" dirty="0">
                          <a:solidFill>
                            <a:schemeClr val="accent5">
                              <a:lumMod val="75000"/>
                            </a:schemeClr>
                          </a:solidFill>
                          <a:effectLst/>
                          <a:latin typeface="Arial" panose="020B0604020202020204" pitchFamily="34" charset="0"/>
                          <a:cs typeface="Arial" panose="020B0604020202020204" pitchFamily="34" charset="0"/>
                        </a:rPr>
                        <a:t>House of Care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Person-centred care and teamwork within the individual's health and support network reduces youth loneliness through social support and tailored treatments.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(Sundqvist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2024)</a:t>
                      </a:r>
                    </a:p>
                  </a:txBody>
                  <a:tcPr marL="68232" marR="40940" marT="42645" marB="42645" anchor="ctr">
                    <a:lnL>
                      <a:noFill/>
                    </a:lnL>
                    <a:lnR>
                      <a:noFill/>
                    </a:lnR>
                    <a:lnT>
                      <a:noFill/>
                    </a:lnT>
                    <a:lnB>
                      <a:noFill/>
                    </a:lnB>
                    <a:noFill/>
                  </a:tcPr>
                </a:tc>
                <a:extLst>
                  <a:ext uri="{0D108BD9-81ED-4DB2-BD59-A6C34878D82A}">
                    <a16:rowId xmlns:a16="http://schemas.microsoft.com/office/drawing/2014/main" val="3854103353"/>
                  </a:ext>
                </a:extLst>
              </a:tr>
              <a:tr h="1303174">
                <a:tc>
                  <a:txBody>
                    <a:bodyPr/>
                    <a:lstStyle/>
                    <a:p>
                      <a:r>
                        <a:rPr lang="en-GB" sz="1600" b="1" dirty="0">
                          <a:solidFill>
                            <a:schemeClr val="accent3">
                              <a:lumMod val="75000"/>
                            </a:schemeClr>
                          </a:solidFill>
                          <a:effectLst/>
                          <a:latin typeface="Arial" panose="020B0604020202020204" pitchFamily="34" charset="0"/>
                          <a:cs typeface="Arial" panose="020B0604020202020204" pitchFamily="34" charset="0"/>
                        </a:rPr>
                        <a:t>Geoffrey Rose's Theory</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This theory emphasises the importance of combining population strategies (addressing underlying causes) and high-risk strategies (targeting vulnerable individuals) to tackle high risk individuals.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a:t>
                      </a:r>
                      <a:r>
                        <a:rPr lang="en-GB" sz="1100" dirty="0" err="1">
                          <a:effectLst/>
                          <a:latin typeface="Arial" panose="020B0604020202020204" pitchFamily="34" charset="0"/>
                          <a:cs typeface="Arial" panose="020B0604020202020204" pitchFamily="34" charset="0"/>
                        </a:rPr>
                        <a:t>Zeas-Sigüenza</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2025)</a:t>
                      </a:r>
                    </a:p>
                  </a:txBody>
                  <a:tcPr marL="68232" marR="40940" marT="42645" marB="42645" anchor="ctr">
                    <a:lnL>
                      <a:noFill/>
                    </a:lnL>
                    <a:lnR>
                      <a:noFill/>
                    </a:lnR>
                    <a:lnT>
                      <a:noFill/>
                    </a:lnT>
                    <a:lnB>
                      <a:noFill/>
                    </a:lnB>
                    <a:noFill/>
                  </a:tcPr>
                </a:tc>
                <a:extLst>
                  <a:ext uri="{0D108BD9-81ED-4DB2-BD59-A6C34878D82A}">
                    <a16:rowId xmlns:a16="http://schemas.microsoft.com/office/drawing/2014/main" val="2162369772"/>
                  </a:ext>
                </a:extLst>
              </a:tr>
              <a:tr h="815986">
                <a:tc>
                  <a:txBody>
                    <a:bodyPr/>
                    <a:lstStyle/>
                    <a:p>
                      <a:r>
                        <a:rPr lang="en-GB" sz="1600" b="1" dirty="0">
                          <a:solidFill>
                            <a:srgbClr val="002060"/>
                          </a:solidFill>
                          <a:effectLst/>
                          <a:latin typeface="Arial" panose="020B0604020202020204" pitchFamily="34" charset="0"/>
                          <a:cs typeface="Arial" panose="020B0604020202020204" pitchFamily="34" charset="0"/>
                        </a:rPr>
                        <a:t>Health Belief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Self-efficacy and health literacy explains preventive health behaviours that can assist disorders.</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(Choi and Lee, 2023)</a:t>
                      </a:r>
                    </a:p>
                  </a:txBody>
                  <a:tcPr marL="68232" marR="40940" marT="42645" marB="42645" anchor="ctr">
                    <a:lnL>
                      <a:noFill/>
                    </a:lnL>
                    <a:lnR>
                      <a:noFill/>
                    </a:lnR>
                    <a:lnT>
                      <a:noFill/>
                    </a:lnT>
                    <a:lnB>
                      <a:noFill/>
                    </a:lnB>
                    <a:noFill/>
                  </a:tcPr>
                </a:tc>
                <a:extLst>
                  <a:ext uri="{0D108BD9-81ED-4DB2-BD59-A6C34878D82A}">
                    <a16:rowId xmlns:a16="http://schemas.microsoft.com/office/drawing/2014/main" val="816992353"/>
                  </a:ext>
                </a:extLst>
              </a:tr>
              <a:tr h="1026755">
                <a:tc>
                  <a:txBody>
                    <a:bodyPr/>
                    <a:lstStyle/>
                    <a:p>
                      <a:r>
                        <a:rPr lang="en-GB" sz="1600" b="1" dirty="0">
                          <a:solidFill>
                            <a:schemeClr val="accent2">
                              <a:lumMod val="50000"/>
                            </a:schemeClr>
                          </a:solidFill>
                          <a:effectLst/>
                          <a:latin typeface="Arial" panose="020B0604020202020204" pitchFamily="34" charset="0"/>
                          <a:cs typeface="Arial" panose="020B0604020202020204" pitchFamily="34" charset="0"/>
                        </a:rPr>
                        <a:t>Chronic Care Model</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Structured support is needed for managing long-term conditions, however clinical management alone is inadequate.</a:t>
                      </a:r>
                    </a:p>
                  </a:txBody>
                  <a:tcPr marL="68232" marR="68232" marT="42645" marB="42645" anchor="ctr">
                    <a:lnL>
                      <a:noFill/>
                    </a:lnL>
                    <a:lnR>
                      <a:noFill/>
                    </a:lnR>
                    <a:lnT>
                      <a:noFill/>
                    </a:lnT>
                    <a:lnB>
                      <a:noFill/>
                    </a:lnB>
                    <a:noFill/>
                  </a:tcPr>
                </a:tc>
                <a:tc>
                  <a:txBody>
                    <a:bodyPr/>
                    <a:lstStyle/>
                    <a:p>
                      <a:r>
                        <a:rPr lang="en-GB" sz="1100">
                          <a:effectLst/>
                          <a:latin typeface="Arial" panose="020B0604020202020204" pitchFamily="34" charset="0"/>
                          <a:cs typeface="Arial" panose="020B0604020202020204" pitchFamily="34" charset="0"/>
                        </a:rPr>
                        <a:t>(McGlone and Long, 2020)</a:t>
                      </a:r>
                    </a:p>
                  </a:txBody>
                  <a:tcPr marL="68232" marR="40940" marT="42645" marB="42645" anchor="ctr">
                    <a:lnL>
                      <a:noFill/>
                    </a:lnL>
                    <a:lnR>
                      <a:noFill/>
                    </a:lnR>
                    <a:lnT>
                      <a:noFill/>
                    </a:lnT>
                    <a:lnB>
                      <a:noFill/>
                    </a:lnB>
                    <a:noFill/>
                  </a:tcPr>
                </a:tc>
                <a:extLst>
                  <a:ext uri="{0D108BD9-81ED-4DB2-BD59-A6C34878D82A}">
                    <a16:rowId xmlns:a16="http://schemas.microsoft.com/office/drawing/2014/main" val="3484699890"/>
                  </a:ext>
                </a:extLst>
              </a:tr>
              <a:tr h="1302639">
                <a:tc>
                  <a:txBody>
                    <a:bodyPr/>
                    <a:lstStyle/>
                    <a:p>
                      <a:r>
                        <a:rPr lang="en-GB" sz="1600" b="1" dirty="0">
                          <a:solidFill>
                            <a:srgbClr val="C00000"/>
                          </a:solidFill>
                          <a:effectLst/>
                          <a:latin typeface="Arial" panose="020B0604020202020204" pitchFamily="34" charset="0"/>
                          <a:cs typeface="Arial" panose="020B0604020202020204" pitchFamily="34" charset="0"/>
                        </a:rPr>
                        <a:t>Adverse Childhood Experiences (ACEs) Framework</a:t>
                      </a:r>
                    </a:p>
                  </a:txBody>
                  <a:tcPr marL="40940" marR="68232" marT="42645" marB="42645" anchor="ctr">
                    <a:lnL>
                      <a:noFill/>
                    </a:lnL>
                    <a:lnR>
                      <a:noFill/>
                    </a:lnR>
                    <a:lnT>
                      <a:noFill/>
                    </a:lnT>
                    <a:lnB>
                      <a:noFill/>
                    </a:lnB>
                    <a:noFill/>
                  </a:tcPr>
                </a:tc>
                <a:tc>
                  <a:txBody>
                    <a:bodyPr/>
                    <a:lstStyle/>
                    <a:p>
                      <a:r>
                        <a:rPr lang="en-GB" sz="1600" dirty="0">
                          <a:effectLst/>
                          <a:latin typeface="Arial" panose="020B0604020202020204" pitchFamily="34" charset="0"/>
                          <a:cs typeface="Arial" panose="020B0604020202020204" pitchFamily="34" charset="0"/>
                        </a:rPr>
                        <a:t>Early adverse experiences such as abuse disrupt young children's' relational safety, distort interpersonal connections, erode confidence, and impede autonomy. </a:t>
                      </a:r>
                    </a:p>
                  </a:txBody>
                  <a:tcPr marL="68232" marR="68232" marT="42645" marB="42645" anchor="ctr">
                    <a:lnL>
                      <a:noFill/>
                    </a:lnL>
                    <a:lnR>
                      <a:noFill/>
                    </a:lnR>
                    <a:lnT>
                      <a:noFill/>
                    </a:lnT>
                    <a:lnB>
                      <a:noFill/>
                    </a:lnB>
                    <a:noFill/>
                  </a:tcPr>
                </a:tc>
                <a:tc>
                  <a:txBody>
                    <a:bodyPr/>
                    <a:lstStyle/>
                    <a:p>
                      <a:r>
                        <a:rPr lang="en-GB" sz="1100" dirty="0">
                          <a:effectLst/>
                          <a:latin typeface="Arial" panose="020B0604020202020204" pitchFamily="34" charset="0"/>
                          <a:cs typeface="Arial" panose="020B0604020202020204" pitchFamily="34" charset="0"/>
                        </a:rPr>
                        <a:t>(Landry </a:t>
                      </a:r>
                      <a:r>
                        <a:rPr lang="en-GB" sz="1100" i="1" dirty="0">
                          <a:effectLst/>
                          <a:latin typeface="Arial" panose="020B0604020202020204" pitchFamily="34" charset="0"/>
                          <a:cs typeface="Arial" panose="020B0604020202020204" pitchFamily="34" charset="0"/>
                        </a:rPr>
                        <a:t>et al. </a:t>
                      </a:r>
                      <a:r>
                        <a:rPr lang="en-GB" sz="1100" dirty="0">
                          <a:effectLst/>
                          <a:latin typeface="Arial" panose="020B0604020202020204" pitchFamily="34" charset="0"/>
                          <a:cs typeface="Arial" panose="020B0604020202020204" pitchFamily="34" charset="0"/>
                        </a:rPr>
                        <a:t>2022)</a:t>
                      </a:r>
                    </a:p>
                  </a:txBody>
                  <a:tcPr marL="68232" marR="40940" marT="42645" marB="42645" anchor="ctr">
                    <a:lnL>
                      <a:noFill/>
                    </a:lnL>
                    <a:lnR>
                      <a:noFill/>
                    </a:lnR>
                    <a:lnT>
                      <a:noFill/>
                    </a:lnT>
                    <a:lnB>
                      <a:noFill/>
                    </a:lnB>
                    <a:noFill/>
                  </a:tcPr>
                </a:tc>
                <a:extLst>
                  <a:ext uri="{0D108BD9-81ED-4DB2-BD59-A6C34878D82A}">
                    <a16:rowId xmlns:a16="http://schemas.microsoft.com/office/drawing/2014/main" val="3919116116"/>
                  </a:ext>
                </a:extLst>
              </a:tr>
            </a:tbl>
          </a:graphicData>
        </a:graphic>
      </p:graphicFrame>
    </p:spTree>
    <p:extLst>
      <p:ext uri="{BB962C8B-B14F-4D97-AF65-F5344CB8AC3E}">
        <p14:creationId xmlns:p14="http://schemas.microsoft.com/office/powerpoint/2010/main" val="267377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urgeon analysing a patient's brainon digital futuristic virtual display">
            <a:extLst>
              <a:ext uri="{FF2B5EF4-FFF2-40B4-BE49-F238E27FC236}">
                <a16:creationId xmlns:a16="http://schemas.microsoft.com/office/drawing/2014/main" id="{0408287B-0136-AA1C-0356-B4012A054851}"/>
              </a:ext>
            </a:extLst>
          </p:cNvPr>
          <p:cNvPicPr>
            <a:picLocks noChangeAspect="1"/>
          </p:cNvPicPr>
          <p:nvPr/>
        </p:nvPicPr>
        <p:blipFill>
          <a:blip r:embed="rId2"/>
          <a:srcRect l="28598" r="25320"/>
          <a:stretch>
            <a:fillRect/>
          </a:stretch>
        </p:blipFill>
        <p:spPr>
          <a:xfrm>
            <a:off x="8150296" y="0"/>
            <a:ext cx="411651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BE0A3190-41D9-420B-0860-2A283989730E}"/>
              </a:ext>
            </a:extLst>
          </p:cNvPr>
          <p:cNvSpPr txBox="1"/>
          <p:nvPr/>
        </p:nvSpPr>
        <p:spPr>
          <a:xfrm>
            <a:off x="77858" y="1461196"/>
            <a:ext cx="8487497" cy="584775"/>
          </a:xfrm>
          <a:prstGeom prst="rect">
            <a:avLst/>
          </a:prstGeom>
          <a:solidFill>
            <a:schemeClr val="tx2">
              <a:lumMod val="90000"/>
              <a:lumOff val="10000"/>
            </a:schemeClr>
          </a:solidFill>
        </p:spPr>
        <p:txBody>
          <a:bodyPr wrap="square">
            <a:spAutoFit/>
          </a:bodyPr>
          <a:lstStyle/>
          <a:p>
            <a:r>
              <a:rPr lang="en-US" sz="1600" dirty="0">
                <a:solidFill>
                  <a:schemeClr val="accent4">
                    <a:lumMod val="20000"/>
                    <a:lumOff val="80000"/>
                  </a:schemeClr>
                </a:solidFill>
                <a:latin typeface="Arial" panose="020B0604020202020204" pitchFamily="34" charset="0"/>
                <a:cs typeface="Arial" panose="020B0604020202020204" pitchFamily="34" charset="0"/>
              </a:rPr>
              <a:t>Most interventions target those already lonely rather than preventing loneliness in at high-risk youth, screening must become routine, not reactive (</a:t>
            </a:r>
            <a:r>
              <a:rPr lang="en-GB" sz="16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Burke </a:t>
            </a:r>
            <a:r>
              <a:rPr lang="en-GB" sz="1600" b="0" i="1" u="none" strike="noStrike" dirty="0">
                <a:solidFill>
                  <a:schemeClr val="accent4">
                    <a:lumMod val="20000"/>
                    <a:lumOff val="80000"/>
                  </a:schemeClr>
                </a:solidFill>
                <a:effectLst/>
                <a:latin typeface="Arial" panose="020B0604020202020204" pitchFamily="34" charset="0"/>
                <a:cs typeface="Arial" panose="020B0604020202020204" pitchFamily="34" charset="0"/>
              </a:rPr>
              <a:t>et al.</a:t>
            </a:r>
            <a:r>
              <a:rPr lang="en-GB" sz="1600" dirty="0">
                <a:solidFill>
                  <a:schemeClr val="accent4">
                    <a:lumMod val="20000"/>
                    <a:lumOff val="80000"/>
                  </a:schemeClr>
                </a:solidFill>
                <a:latin typeface="Arial" panose="020B0604020202020204" pitchFamily="34" charset="0"/>
                <a:cs typeface="Arial" panose="020B0604020202020204" pitchFamily="34" charset="0"/>
              </a:rPr>
              <a:t>, </a:t>
            </a:r>
            <a:r>
              <a:rPr lang="en-GB" sz="1600" b="0" i="0" u="none" strike="noStrike" dirty="0">
                <a:solidFill>
                  <a:schemeClr val="accent4">
                    <a:lumMod val="20000"/>
                    <a:lumOff val="80000"/>
                  </a:schemeClr>
                </a:solidFill>
                <a:effectLst/>
                <a:latin typeface="Arial" panose="020B0604020202020204" pitchFamily="34" charset="0"/>
                <a:cs typeface="Arial" panose="020B0604020202020204" pitchFamily="34" charset="0"/>
              </a:rPr>
              <a:t>2026).</a:t>
            </a:r>
            <a:endParaRPr lang="en-US" sz="1600" dirty="0">
              <a:solidFill>
                <a:schemeClr val="accent4">
                  <a:lumMod val="20000"/>
                  <a:lumOff val="80000"/>
                </a:schemeClr>
              </a:solidFill>
              <a:latin typeface="Arial" panose="020B0604020202020204" pitchFamily="34" charset="0"/>
              <a:cs typeface="Arial" panose="020B0604020202020204" pitchFamily="34" charset="0"/>
            </a:endParaRPr>
          </a:p>
        </p:txBody>
      </p:sp>
      <p:graphicFrame>
        <p:nvGraphicFramePr>
          <p:cNvPr id="239" name="Table 238">
            <a:extLst>
              <a:ext uri="{FF2B5EF4-FFF2-40B4-BE49-F238E27FC236}">
                <a16:creationId xmlns:a16="http://schemas.microsoft.com/office/drawing/2014/main" id="{FCC8AA86-1B4D-6264-BF2A-B0D690FFA8B6}"/>
              </a:ext>
            </a:extLst>
          </p:cNvPr>
          <p:cNvGraphicFramePr>
            <a:graphicFrameLocks noGrp="1"/>
          </p:cNvGraphicFramePr>
          <p:nvPr>
            <p:extLst>
              <p:ext uri="{D42A27DB-BD31-4B8C-83A1-F6EECF244321}">
                <p14:modId xmlns:p14="http://schemas.microsoft.com/office/powerpoint/2010/main" val="4131985098"/>
              </p:ext>
            </p:extLst>
          </p:nvPr>
        </p:nvGraphicFramePr>
        <p:xfrm>
          <a:off x="85448" y="2215100"/>
          <a:ext cx="8218580" cy="4403896"/>
        </p:xfrm>
        <a:graphic>
          <a:graphicData uri="http://schemas.openxmlformats.org/drawingml/2006/table">
            <a:tbl>
              <a:tblPr/>
              <a:tblGrid>
                <a:gridCol w="3425608">
                  <a:extLst>
                    <a:ext uri="{9D8B030D-6E8A-4147-A177-3AD203B41FA5}">
                      <a16:colId xmlns:a16="http://schemas.microsoft.com/office/drawing/2014/main" val="2690570995"/>
                    </a:ext>
                  </a:extLst>
                </a:gridCol>
                <a:gridCol w="4792972">
                  <a:extLst>
                    <a:ext uri="{9D8B030D-6E8A-4147-A177-3AD203B41FA5}">
                      <a16:colId xmlns:a16="http://schemas.microsoft.com/office/drawing/2014/main" val="503086728"/>
                    </a:ext>
                  </a:extLst>
                </a:gridCol>
              </a:tblGrid>
              <a:tr h="322534">
                <a:tc>
                  <a:txBody>
                    <a:bodyPr/>
                    <a:lstStyle/>
                    <a:p>
                      <a:pPr algn="l"/>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Treatment</a:t>
                      </a:r>
                    </a:p>
                  </a:txBody>
                  <a:tcPr marL="67550" marR="112583" marT="70364" marB="70364" anchor="ctr">
                    <a:lnL>
                      <a:noFill/>
                    </a:lnL>
                    <a:lnR>
                      <a:noFill/>
                    </a:lnR>
                    <a:lnT>
                      <a:noFill/>
                    </a:lnT>
                    <a:lnB>
                      <a:noFill/>
                    </a:lnB>
                    <a:noFill/>
                  </a:tcPr>
                </a:tc>
                <a:tc>
                  <a:txBody>
                    <a:bodyPr/>
                    <a:lstStyle/>
                    <a:p>
                      <a:pPr algn="l"/>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Key Findings</a:t>
                      </a:r>
                    </a:p>
                  </a:txBody>
                  <a:tcPr marL="112583" marR="112583" marT="70364" marB="70364" anchor="ctr">
                    <a:lnL>
                      <a:noFill/>
                    </a:lnL>
                    <a:lnR>
                      <a:noFill/>
                    </a:lnR>
                    <a:lnT>
                      <a:noFill/>
                    </a:lnT>
                    <a:lnB>
                      <a:noFill/>
                    </a:lnB>
                    <a:noFill/>
                  </a:tcPr>
                </a:tc>
                <a:extLst>
                  <a:ext uri="{0D108BD9-81ED-4DB2-BD59-A6C34878D82A}">
                    <a16:rowId xmlns:a16="http://schemas.microsoft.com/office/drawing/2014/main" val="2787309535"/>
                  </a:ext>
                </a:extLst>
              </a:tr>
              <a:tr h="1083924">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Cognitive Behavioural Therapy (CBT)</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accent4">
                              <a:lumMod val="20000"/>
                              <a:lumOff val="80000"/>
                            </a:schemeClr>
                          </a:solidFill>
                          <a:effectLst/>
                          <a:latin typeface="Arial" panose="020B0604020202020204" pitchFamily="34" charset="0"/>
                          <a:cs typeface="Arial" panose="020B0604020202020204" pitchFamily="34" charset="0"/>
                        </a:rPr>
                        <a:t>CBT is the most effective therapeutic approach for reshaping social perspectives and fostering authentic connections (Blodgett </a:t>
                      </a:r>
                      <a:r>
                        <a:rPr lang="en-GB" sz="1600" i="1" dirty="0">
                          <a:solidFill>
                            <a:schemeClr val="accent4">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4">
                              <a:lumMod val="20000"/>
                              <a:lumOff val="80000"/>
                            </a:schemeClr>
                          </a:solidFill>
                          <a:effectLst/>
                          <a:latin typeface="Arial" panose="020B0604020202020204" pitchFamily="34" charset="0"/>
                          <a:cs typeface="Arial" panose="020B0604020202020204" pitchFamily="34" charset="0"/>
                        </a:rPr>
                        <a:t>2025; </a:t>
                      </a:r>
                      <a:r>
                        <a:rPr lang="en-GB" sz="1600" dirty="0" err="1">
                          <a:solidFill>
                            <a:schemeClr val="accent4">
                              <a:lumMod val="20000"/>
                              <a:lumOff val="80000"/>
                            </a:schemeClr>
                          </a:solidFill>
                          <a:effectLst/>
                          <a:latin typeface="Arial" panose="020B0604020202020204" pitchFamily="34" charset="0"/>
                          <a:cs typeface="Arial" panose="020B0604020202020204" pitchFamily="34" charset="0"/>
                        </a:rPr>
                        <a:t>Zeas-Sigüenza</a:t>
                      </a:r>
                      <a:r>
                        <a:rPr lang="en-GB" sz="1600" dirty="0">
                          <a:solidFill>
                            <a:schemeClr val="accent4">
                              <a:lumMod val="20000"/>
                              <a:lumOff val="80000"/>
                            </a:schemeClr>
                          </a:solidFill>
                          <a:effectLst/>
                          <a:latin typeface="Arial" panose="020B0604020202020204" pitchFamily="34" charset="0"/>
                          <a:cs typeface="Arial" panose="020B0604020202020204" pitchFamily="34" charset="0"/>
                        </a:rPr>
                        <a:t> </a:t>
                      </a:r>
                      <a:r>
                        <a:rPr lang="en-GB" sz="1600" i="1" dirty="0">
                          <a:solidFill>
                            <a:schemeClr val="accent4">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4">
                              <a:lumMod val="20000"/>
                              <a:lumOff val="80000"/>
                            </a:schemeClr>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2130194832"/>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Psychological Therapy </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accent4">
                              <a:lumMod val="20000"/>
                              <a:lumOff val="80000"/>
                            </a:schemeClr>
                          </a:solidFill>
                          <a:effectLst/>
                          <a:latin typeface="Arial" panose="020B0604020202020204" pitchFamily="34" charset="0"/>
                          <a:cs typeface="Arial" panose="020B0604020202020204" pitchFamily="34" charset="0"/>
                        </a:rPr>
                        <a:t>1-2 months of therapy improves emotional and social skills (Blodgett </a:t>
                      </a:r>
                      <a:r>
                        <a:rPr lang="en-GB" sz="1600" i="1" dirty="0">
                          <a:solidFill>
                            <a:schemeClr val="accent4">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4">
                              <a:lumMod val="20000"/>
                              <a:lumOff val="80000"/>
                            </a:schemeClr>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3972551553"/>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Creative and Social Interventions</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accent4">
                              <a:lumMod val="20000"/>
                              <a:lumOff val="80000"/>
                            </a:schemeClr>
                          </a:solidFill>
                          <a:effectLst/>
                          <a:latin typeface="Arial" panose="020B0604020202020204" pitchFamily="34" charset="0"/>
                          <a:cs typeface="Arial" panose="020B0604020202020204" pitchFamily="34" charset="0"/>
                        </a:rPr>
                        <a:t>Young individuals derive advantages from therapeutic art, music, and cultural activities (Blodgett </a:t>
                      </a:r>
                      <a:r>
                        <a:rPr lang="en-GB" sz="1600" i="1" dirty="0">
                          <a:solidFill>
                            <a:schemeClr val="accent4">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4">
                              <a:lumMod val="20000"/>
                              <a:lumOff val="80000"/>
                            </a:schemeClr>
                          </a:solidFill>
                          <a:effectLst/>
                          <a:latin typeface="Arial" panose="020B0604020202020204" pitchFamily="34" charset="0"/>
                          <a:cs typeface="Arial" panose="020B0604020202020204" pitchFamily="34" charset="0"/>
                        </a:rPr>
                        <a:t>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145303852"/>
                  </a:ext>
                </a:extLst>
              </a:tr>
              <a:tr h="893576">
                <a:tc>
                  <a:txBody>
                    <a:bodyPr/>
                    <a:lstStyle/>
                    <a:p>
                      <a:r>
                        <a:rPr lang="en-GB" sz="1800" b="1" dirty="0">
                          <a:solidFill>
                            <a:schemeClr val="accent4">
                              <a:lumMod val="20000"/>
                              <a:lumOff val="80000"/>
                            </a:schemeClr>
                          </a:solidFill>
                          <a:effectLst/>
                          <a:latin typeface="Arial" panose="020B0604020202020204" pitchFamily="34" charset="0"/>
                          <a:cs typeface="Arial" panose="020B0604020202020204" pitchFamily="34" charset="0"/>
                        </a:rPr>
                        <a:t>Outdoor Art Therapy</a:t>
                      </a:r>
                      <a:endParaRPr lang="en-GB" sz="18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67550" marR="112583" marT="70364" marB="70364" anchor="ctr">
                    <a:lnL>
                      <a:noFill/>
                    </a:lnL>
                    <a:lnR>
                      <a:noFill/>
                    </a:lnR>
                    <a:lnT>
                      <a:noFill/>
                    </a:lnT>
                    <a:lnB>
                      <a:noFill/>
                    </a:lnB>
                    <a:solidFill>
                      <a:schemeClr val="accent4">
                        <a:lumMod val="75000"/>
                      </a:schemeClr>
                    </a:solidFill>
                  </a:tcPr>
                </a:tc>
                <a:tc>
                  <a:txBody>
                    <a:bodyPr/>
                    <a:lstStyle/>
                    <a:p>
                      <a:r>
                        <a:rPr lang="en-GB" sz="1600" dirty="0">
                          <a:solidFill>
                            <a:schemeClr val="accent4">
                              <a:lumMod val="20000"/>
                              <a:lumOff val="80000"/>
                            </a:schemeClr>
                          </a:solidFill>
                          <a:effectLst/>
                          <a:latin typeface="Arial" panose="020B0604020202020204" pitchFamily="34" charset="0"/>
                          <a:cs typeface="Arial" panose="020B0604020202020204" pitchFamily="34" charset="0"/>
                        </a:rPr>
                        <a:t>Outdoor therapy is effective for people uncomfortable with clinical settings (Birmingham and Solihull Mental Health NHS Foundation Trust, 2025).</a:t>
                      </a:r>
                    </a:p>
                  </a:txBody>
                  <a:tcPr marL="112583" marR="67550" marT="70364" marB="70364" anchor="ctr">
                    <a:lnL>
                      <a:noFill/>
                    </a:lnL>
                    <a:lnR>
                      <a:noFill/>
                    </a:lnR>
                    <a:lnT>
                      <a:noFill/>
                    </a:lnT>
                    <a:lnB>
                      <a:noFill/>
                    </a:lnB>
                    <a:solidFill>
                      <a:schemeClr val="accent4">
                        <a:lumMod val="75000"/>
                      </a:schemeClr>
                    </a:solidFill>
                  </a:tcPr>
                </a:tc>
                <a:extLst>
                  <a:ext uri="{0D108BD9-81ED-4DB2-BD59-A6C34878D82A}">
                    <a16:rowId xmlns:a16="http://schemas.microsoft.com/office/drawing/2014/main" val="3531297781"/>
                  </a:ext>
                </a:extLst>
              </a:tr>
            </a:tbl>
          </a:graphicData>
        </a:graphic>
      </p:graphicFrame>
      <p:sp>
        <p:nvSpPr>
          <p:cNvPr id="243" name="Title 1">
            <a:extLst>
              <a:ext uri="{FF2B5EF4-FFF2-40B4-BE49-F238E27FC236}">
                <a16:creationId xmlns:a16="http://schemas.microsoft.com/office/drawing/2014/main" id="{7B5D9D3B-0118-D0E7-7E01-133FB15CB55D}"/>
              </a:ext>
            </a:extLst>
          </p:cNvPr>
          <p:cNvSpPr txBox="1">
            <a:spLocks/>
          </p:cNvSpPr>
          <p:nvPr/>
        </p:nvSpPr>
        <p:spPr>
          <a:xfrm>
            <a:off x="-221818" y="275351"/>
            <a:ext cx="9086850" cy="72432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rgbClr val="00B0F0"/>
                </a:solidFill>
                <a:latin typeface="Arial" panose="020B0604020202020204" pitchFamily="34" charset="0"/>
                <a:cs typeface="Arial" panose="020B0604020202020204" pitchFamily="34" charset="0"/>
              </a:rPr>
              <a:t>Intervention and Management of Loneliness</a:t>
            </a:r>
            <a:endParaRPr lang="en-US" sz="3200" dirty="0">
              <a:solidFill>
                <a:srgbClr val="00B0F0"/>
              </a:solidFill>
              <a:latin typeface="Arial" panose="020B0604020202020204" pitchFamily="34" charset="0"/>
              <a:cs typeface="Arial" panose="020B0604020202020204" pitchFamily="34" charset="0"/>
            </a:endParaRPr>
          </a:p>
        </p:txBody>
      </p:sp>
      <p:sp>
        <p:nvSpPr>
          <p:cNvPr id="245" name="Slide Number Placeholder 3">
            <a:extLst>
              <a:ext uri="{FF2B5EF4-FFF2-40B4-BE49-F238E27FC236}">
                <a16:creationId xmlns:a16="http://schemas.microsoft.com/office/drawing/2014/main" id="{96C99CCF-27D1-D3D0-5329-A9BD33963538}"/>
              </a:ext>
            </a:extLst>
          </p:cNvPr>
          <p:cNvSpPr>
            <a:spLocks noGrp="1"/>
          </p:cNvSpPr>
          <p:nvPr>
            <p:ph type="sldNum" sz="quarter" idx="12"/>
          </p:nvPr>
        </p:nvSpPr>
        <p:spPr>
          <a:xfrm>
            <a:off x="10687049" y="6356350"/>
            <a:ext cx="1071563" cy="365125"/>
          </a:xfrm>
        </p:spPr>
        <p:txBody>
          <a:bodyPr vert="horz" lIns="91440" tIns="45720" rIns="91440" bIns="45720" rtlCol="0" anchor="ctr">
            <a:normAutofit/>
          </a:bodyPr>
          <a:lstStyle/>
          <a:p>
            <a:pPr>
              <a:spcAft>
                <a:spcPts val="600"/>
              </a:spcAft>
              <a:defRPr/>
            </a:pPr>
            <a:fld id="{ECB94060-497A-3649-96CE-C2E20420D728}" type="slidenum">
              <a:rPr lang="en-US" sz="1400">
                <a:solidFill>
                  <a:schemeClr val="tx1"/>
                </a:solidFill>
                <a:latin typeface="Arial" panose="020B0604020202020204" pitchFamily="34" charset="0"/>
                <a:cs typeface="Arial" panose="020B0604020202020204" pitchFamily="34" charset="0"/>
              </a:rPr>
              <a:pPr>
                <a:spcAft>
                  <a:spcPts val="600"/>
                </a:spcAft>
                <a:defRPr/>
              </a:pPr>
              <a:t>9</a:t>
            </a:fld>
            <a:endParaRPr lang="en-US" sz="1400" dirty="0">
              <a:solidFill>
                <a:schemeClr val="tx1"/>
              </a:solidFill>
              <a:latin typeface="Arial" panose="020B0604020202020204" pitchFamily="34" charset="0"/>
              <a:cs typeface="Arial" panose="020B0604020202020204" pitchFamily="34" charset="0"/>
            </a:endParaRPr>
          </a:p>
        </p:txBody>
      </p:sp>
      <p:sp>
        <p:nvSpPr>
          <p:cNvPr id="246" name="TextBox 245">
            <a:extLst>
              <a:ext uri="{FF2B5EF4-FFF2-40B4-BE49-F238E27FC236}">
                <a16:creationId xmlns:a16="http://schemas.microsoft.com/office/drawing/2014/main" id="{5902055F-60E6-5C6E-B895-C86C3A5AD6BF}"/>
              </a:ext>
            </a:extLst>
          </p:cNvPr>
          <p:cNvSpPr txBox="1"/>
          <p:nvPr/>
        </p:nvSpPr>
        <p:spPr>
          <a:xfrm>
            <a:off x="7429833" y="6636836"/>
            <a:ext cx="1440926" cy="169277"/>
          </a:xfrm>
          <a:prstGeom prst="rect">
            <a:avLst/>
          </a:prstGeom>
          <a:solidFill>
            <a:schemeClr val="accent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8043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43"/>
                                        </p:tgtEl>
                                        <p:attrNameLst>
                                          <p:attrName>style.visibility</p:attrName>
                                        </p:attrNameLst>
                                      </p:cBhvr>
                                      <p:to>
                                        <p:strVal val="visible"/>
                                      </p:to>
                                    </p:set>
                                    <p:animEffect transition="in" filter="fade">
                                      <p:cBhvr>
                                        <p:cTn id="7" dur="700"/>
                                        <p:tgtEl>
                                          <p:spTgt spid="2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C05C75-42C9-F8EA-B237-8C784AEB24D5}"/>
              </a:ext>
            </a:extLst>
          </p:cNvPr>
          <p:cNvSpPr>
            <a:spLocks noGrp="1"/>
          </p:cNvSpPr>
          <p:nvPr>
            <p:ph type="sldNum" sz="quarter" idx="12"/>
          </p:nvPr>
        </p:nvSpPr>
        <p:spPr/>
        <p:txBody>
          <a:bodyPr/>
          <a:lstStyle/>
          <a:p>
            <a:fld id="{ECB94060-497A-3649-96CE-C2E20420D728}" type="slidenum">
              <a:rPr lang="en-US" sz="1400" smtClean="0">
                <a:solidFill>
                  <a:schemeClr val="accent4">
                    <a:lumMod val="20000"/>
                    <a:lumOff val="80000"/>
                  </a:schemeClr>
                </a:solidFill>
                <a:latin typeface="Arial" panose="020B0604020202020204" pitchFamily="34" charset="0"/>
                <a:cs typeface="Arial" panose="020B0604020202020204" pitchFamily="34" charset="0"/>
              </a:rPr>
              <a:t>10</a:t>
            </a:fld>
            <a:endParaRPr lang="en-US" sz="1400" dirty="0">
              <a:solidFill>
                <a:schemeClr val="accent4">
                  <a:lumMod val="20000"/>
                  <a:lumOff val="80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52B4B7B4-714F-0D09-A209-DAAEBD539E87}"/>
              </a:ext>
            </a:extLst>
          </p:cNvPr>
          <p:cNvSpPr txBox="1">
            <a:spLocks/>
          </p:cNvSpPr>
          <p:nvPr/>
        </p:nvSpPr>
        <p:spPr>
          <a:xfrm>
            <a:off x="1292974" y="207416"/>
            <a:ext cx="8847838" cy="161319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0" i="0" u="none" strike="noStrike" dirty="0">
                <a:solidFill>
                  <a:srgbClr val="FE1703"/>
                </a:solidFill>
                <a:effectLst/>
                <a:latin typeface="Arial" panose="020B0604020202020204" pitchFamily="34" charset="0"/>
                <a:cs typeface="Arial" panose="020B0604020202020204" pitchFamily="34" charset="0"/>
              </a:rPr>
              <a:t>What Comorbidities are Associated to Loneliness?</a:t>
            </a:r>
            <a:br>
              <a:rPr lang="en-GB" sz="3200" b="1" dirty="0">
                <a:solidFill>
                  <a:srgbClr val="FE1703"/>
                </a:solidFill>
                <a:latin typeface="Arial" panose="020B0604020202020204" pitchFamily="34" charset="0"/>
                <a:cs typeface="Arial" panose="020B0604020202020204" pitchFamily="34" charset="0"/>
              </a:rPr>
            </a:br>
            <a:endParaRPr lang="en-US" sz="3200" b="1" dirty="0">
              <a:solidFill>
                <a:srgbClr val="FE1703"/>
              </a:solidFill>
              <a:latin typeface="Arial" panose="020B0604020202020204" pitchFamily="34" charset="0"/>
              <a:cs typeface="Arial" panose="020B0604020202020204" pitchFamily="34" charset="0"/>
            </a:endParaRPr>
          </a:p>
        </p:txBody>
      </p:sp>
      <p:sp>
        <p:nvSpPr>
          <p:cNvPr id="13" name="Hexagon 12">
            <a:extLst>
              <a:ext uri="{FF2B5EF4-FFF2-40B4-BE49-F238E27FC236}">
                <a16:creationId xmlns:a16="http://schemas.microsoft.com/office/drawing/2014/main" id="{DEF46876-B168-A659-3CC4-0416174E986E}"/>
              </a:ext>
            </a:extLst>
          </p:cNvPr>
          <p:cNvSpPr/>
          <p:nvPr/>
        </p:nvSpPr>
        <p:spPr>
          <a:xfrm>
            <a:off x="5485976" y="3457294"/>
            <a:ext cx="1572956" cy="1436541"/>
          </a:xfrm>
          <a:prstGeom prst="hexagon">
            <a:avLst>
              <a:gd name="adj" fmla="val 25000"/>
              <a:gd name="vf" fmla="val 115470"/>
            </a:avLst>
          </a:prstGeom>
          <a:blipFill>
            <a:blip r:embed="rId2">
              <a:extLst>
                <a:ext uri="{28A0092B-C50C-407E-A947-70E740481C1C}">
                  <a14:useLocalDpi xmlns:a14="http://schemas.microsoft.com/office/drawing/2010/main" val="0"/>
                </a:ext>
              </a:extLst>
            </a:blip>
            <a:srcRect/>
            <a:stretch>
              <a:fillRect l="-38000" r="-38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dirty="0"/>
          </a:p>
        </p:txBody>
      </p:sp>
      <p:sp>
        <p:nvSpPr>
          <p:cNvPr id="14" name="Hexagon 13">
            <a:extLst>
              <a:ext uri="{FF2B5EF4-FFF2-40B4-BE49-F238E27FC236}">
                <a16:creationId xmlns:a16="http://schemas.microsoft.com/office/drawing/2014/main" id="{63D37F96-9902-C994-C4D4-306FB6717464}"/>
              </a:ext>
            </a:extLst>
          </p:cNvPr>
          <p:cNvSpPr/>
          <p:nvPr/>
        </p:nvSpPr>
        <p:spPr>
          <a:xfrm>
            <a:off x="57059" y="3429001"/>
            <a:ext cx="1388269" cy="1244710"/>
          </a:xfrm>
          <a:prstGeom prst="hexagon">
            <a:avLst>
              <a:gd name="adj" fmla="val 25000"/>
              <a:gd name="vf" fmla="val 115470"/>
            </a:avLst>
          </a:prstGeom>
          <a:blipFill>
            <a:blip r:embed="rId3">
              <a:extLst>
                <a:ext uri="{28A0092B-C50C-407E-A947-70E740481C1C}">
                  <a14:useLocalDpi xmlns:a14="http://schemas.microsoft.com/office/drawing/2010/main" val="0"/>
                </a:ext>
              </a:extLst>
            </a:blip>
            <a:srcRect/>
            <a:stretch>
              <a:fillRect l="-7000" r="-7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pic>
        <p:nvPicPr>
          <p:cNvPr id="16" name="Picture 15" descr="A cartoon of a person sitting with her hands on her face&#10;&#10;Description automatically generated">
            <a:extLst>
              <a:ext uri="{FF2B5EF4-FFF2-40B4-BE49-F238E27FC236}">
                <a16:creationId xmlns:a16="http://schemas.microsoft.com/office/drawing/2014/main" id="{3287299E-BC0A-B4E7-52E0-E3D79EEC6326}"/>
              </a:ext>
            </a:extLst>
          </p:cNvPr>
          <p:cNvPicPr>
            <a:picLocks noChangeAspect="1"/>
          </p:cNvPicPr>
          <p:nvPr/>
        </p:nvPicPr>
        <p:blipFill>
          <a:blip r:embed="rId4"/>
          <a:stretch>
            <a:fillRect/>
          </a:stretch>
        </p:blipFill>
        <p:spPr>
          <a:xfrm>
            <a:off x="90354" y="1993466"/>
            <a:ext cx="1354975" cy="1057114"/>
          </a:xfrm>
          <a:prstGeom prst="rect">
            <a:avLst/>
          </a:prstGeom>
        </p:spPr>
      </p:pic>
      <p:pic>
        <p:nvPicPr>
          <p:cNvPr id="18" name="Picture 17" descr="A close-up of a hand&#10;&#10;Description automatically generated">
            <a:extLst>
              <a:ext uri="{FF2B5EF4-FFF2-40B4-BE49-F238E27FC236}">
                <a16:creationId xmlns:a16="http://schemas.microsoft.com/office/drawing/2014/main" id="{0A9DCA90-26A5-613C-A3D2-878F1BCDDA76}"/>
              </a:ext>
            </a:extLst>
          </p:cNvPr>
          <p:cNvPicPr>
            <a:picLocks noChangeAspect="1"/>
          </p:cNvPicPr>
          <p:nvPr/>
        </p:nvPicPr>
        <p:blipFill>
          <a:blip r:embed="rId5"/>
          <a:stretch>
            <a:fillRect/>
          </a:stretch>
        </p:blipFill>
        <p:spPr>
          <a:xfrm>
            <a:off x="57060" y="5066937"/>
            <a:ext cx="1344288" cy="1291938"/>
          </a:xfrm>
          <a:prstGeom prst="rect">
            <a:avLst/>
          </a:prstGeom>
        </p:spPr>
      </p:pic>
      <p:sp>
        <p:nvSpPr>
          <p:cNvPr id="19" name="Hexagon 18">
            <a:extLst>
              <a:ext uri="{FF2B5EF4-FFF2-40B4-BE49-F238E27FC236}">
                <a16:creationId xmlns:a16="http://schemas.microsoft.com/office/drawing/2014/main" id="{499C2EDD-F06E-810F-58D4-E9C846E277AB}"/>
              </a:ext>
            </a:extLst>
          </p:cNvPr>
          <p:cNvSpPr/>
          <p:nvPr/>
        </p:nvSpPr>
        <p:spPr>
          <a:xfrm>
            <a:off x="5573804" y="1815250"/>
            <a:ext cx="1572957" cy="1370012"/>
          </a:xfrm>
          <a:prstGeom prst="hexagon">
            <a:avLst>
              <a:gd name="adj" fmla="val 25000"/>
              <a:gd name="vf" fmla="val 115470"/>
            </a:avLst>
          </a:prstGeom>
          <a:blipFill>
            <a:blip r:embed="rId6">
              <a:extLst>
                <a:ext uri="{28A0092B-C50C-407E-A947-70E740481C1C}">
                  <a14:useLocalDpi xmlns:a14="http://schemas.microsoft.com/office/drawing/2010/main" val="0"/>
                </a:ext>
              </a:extLst>
            </a:blip>
            <a:srcRect/>
            <a:stretch>
              <a:fillRect l="-18000" r="-18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0" name="Hexagon 19">
            <a:extLst>
              <a:ext uri="{FF2B5EF4-FFF2-40B4-BE49-F238E27FC236}">
                <a16:creationId xmlns:a16="http://schemas.microsoft.com/office/drawing/2014/main" id="{C2D8E66D-7D66-5473-C785-29CB0F933328}"/>
              </a:ext>
            </a:extLst>
          </p:cNvPr>
          <p:cNvSpPr/>
          <p:nvPr/>
        </p:nvSpPr>
        <p:spPr>
          <a:xfrm>
            <a:off x="5573804" y="5138276"/>
            <a:ext cx="1572955" cy="1291938"/>
          </a:xfrm>
          <a:prstGeom prst="hexagon">
            <a:avLst>
              <a:gd name="adj" fmla="val 25000"/>
              <a:gd name="vf" fmla="val 115470"/>
            </a:avLst>
          </a:prstGeom>
          <a:blipFill>
            <a:blip r:embed="rId7">
              <a:extLst>
                <a:ext uri="{28A0092B-C50C-407E-A947-70E740481C1C}">
                  <a14:useLocalDpi xmlns:a14="http://schemas.microsoft.com/office/drawing/2010/main" val="0"/>
                </a:ext>
              </a:extLst>
            </a:blip>
            <a:srcRect/>
            <a:stretch>
              <a:fillRect l="-13000" r="-13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2" name="TextBox 21">
            <a:extLst>
              <a:ext uri="{FF2B5EF4-FFF2-40B4-BE49-F238E27FC236}">
                <a16:creationId xmlns:a16="http://schemas.microsoft.com/office/drawing/2014/main" id="{BB9BBA99-1186-19E7-FCAF-6D634C4E3E8E}"/>
              </a:ext>
            </a:extLst>
          </p:cNvPr>
          <p:cNvSpPr txBox="1"/>
          <p:nvPr/>
        </p:nvSpPr>
        <p:spPr>
          <a:xfrm>
            <a:off x="1481986" y="5297407"/>
            <a:ext cx="4281257"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is associated with suicidal ideation (</a:t>
            </a:r>
            <a:r>
              <a:rPr lang="en-US" sz="1600" dirty="0" err="1">
                <a:solidFill>
                  <a:schemeClr val="bg1"/>
                </a:solidFill>
                <a:latin typeface="Arial" panose="020B0604020202020204" pitchFamily="34" charset="0"/>
                <a:cs typeface="Arial" panose="020B0604020202020204" pitchFamily="34" charset="0"/>
              </a:rPr>
              <a:t>Aisenberg-Shafran</a:t>
            </a:r>
            <a:r>
              <a:rPr lang="en-US" sz="1600" dirty="0">
                <a:solidFill>
                  <a:schemeClr val="bg1"/>
                </a:solidFill>
                <a:latin typeface="Arial" panose="020B0604020202020204" pitchFamily="34" charset="0"/>
                <a:cs typeface="Arial" panose="020B0604020202020204" pitchFamily="34" charset="0"/>
              </a:rPr>
              <a:t>, Bar-Tur, and Levi-</a:t>
            </a:r>
            <a:r>
              <a:rPr lang="en-US" sz="1600" dirty="0" err="1">
                <a:solidFill>
                  <a:schemeClr val="bg1"/>
                </a:solidFill>
                <a:latin typeface="Arial" panose="020B0604020202020204" pitchFamily="34" charset="0"/>
                <a:cs typeface="Arial" panose="020B0604020202020204" pitchFamily="34" charset="0"/>
              </a:rPr>
              <a:t>Belz</a:t>
            </a:r>
            <a:r>
              <a:rPr lang="en-US" sz="1600" dirty="0">
                <a:solidFill>
                  <a:schemeClr val="bg1"/>
                </a:solidFill>
                <a:latin typeface="Arial" panose="020B0604020202020204" pitchFamily="34" charset="0"/>
                <a:cs typeface="Arial" panose="020B0604020202020204" pitchFamily="34" charset="0"/>
              </a:rPr>
              <a:t>, 2022).</a:t>
            </a:r>
          </a:p>
        </p:txBody>
      </p:sp>
      <p:sp>
        <p:nvSpPr>
          <p:cNvPr id="24" name="TextBox 23">
            <a:extLst>
              <a:ext uri="{FF2B5EF4-FFF2-40B4-BE49-F238E27FC236}">
                <a16:creationId xmlns:a16="http://schemas.microsoft.com/office/drawing/2014/main" id="{B2618635-B66A-33BC-CD14-0B44074C42E1}"/>
              </a:ext>
            </a:extLst>
          </p:cNvPr>
          <p:cNvSpPr txBox="1"/>
          <p:nvPr/>
        </p:nvSpPr>
        <p:spPr>
          <a:xfrm>
            <a:off x="1558663" y="3892501"/>
            <a:ext cx="3927313" cy="584775"/>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Lonely young girls are twice as likely to have obesity (</a:t>
            </a:r>
            <a:r>
              <a:rPr lang="en-US" sz="1600" dirty="0" err="1">
                <a:solidFill>
                  <a:schemeClr val="bg1"/>
                </a:solidFill>
                <a:latin typeface="Arial" panose="020B0604020202020204" pitchFamily="34" charset="0"/>
                <a:cs typeface="Arial" panose="020B0604020202020204" pitchFamily="34" charset="0"/>
              </a:rPr>
              <a:t>Rangul</a:t>
            </a:r>
            <a:r>
              <a:rPr lang="en-US" sz="1600" dirty="0">
                <a:solidFill>
                  <a:schemeClr val="bg1"/>
                </a:solidFill>
                <a:latin typeface="Arial" panose="020B0604020202020204" pitchFamily="34" charset="0"/>
                <a:cs typeface="Arial" panose="020B0604020202020204" pitchFamily="34" charset="0"/>
              </a:rPr>
              <a:t>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2025).</a:t>
            </a:r>
          </a:p>
        </p:txBody>
      </p:sp>
      <p:sp>
        <p:nvSpPr>
          <p:cNvPr id="26" name="TextBox 25">
            <a:extLst>
              <a:ext uri="{FF2B5EF4-FFF2-40B4-BE49-F238E27FC236}">
                <a16:creationId xmlns:a16="http://schemas.microsoft.com/office/drawing/2014/main" id="{789849EE-EC01-78FB-1291-C8F54877D2AB}"/>
              </a:ext>
            </a:extLst>
          </p:cNvPr>
          <p:cNvSpPr txBox="1"/>
          <p:nvPr/>
        </p:nvSpPr>
        <p:spPr>
          <a:xfrm>
            <a:off x="7286848" y="2219995"/>
            <a:ext cx="4728939"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elevates blood proteins associated with cardiovascular disease (Fairbank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2022; </a:t>
            </a:r>
            <a:r>
              <a:rPr lang="en-US" sz="1600" dirty="0" err="1">
                <a:solidFill>
                  <a:schemeClr val="bg1"/>
                </a:solidFill>
                <a:latin typeface="Arial" panose="020B0604020202020204" pitchFamily="34" charset="0"/>
                <a:cs typeface="Arial" panose="020B0604020202020204" pitchFamily="34" charset="0"/>
              </a:rPr>
              <a:t>Hawkley</a:t>
            </a:r>
            <a:r>
              <a:rPr lang="en-US" sz="1600" dirty="0">
                <a:solidFill>
                  <a:schemeClr val="bg1"/>
                </a:solidFill>
                <a:latin typeface="Arial" panose="020B0604020202020204" pitchFamily="34" charset="0"/>
                <a:cs typeface="Arial" panose="020B0604020202020204" pitchFamily="34" charset="0"/>
              </a:rPr>
              <a:t>, 2022). </a:t>
            </a:r>
          </a:p>
        </p:txBody>
      </p:sp>
      <p:sp>
        <p:nvSpPr>
          <p:cNvPr id="28" name="TextBox 27">
            <a:extLst>
              <a:ext uri="{FF2B5EF4-FFF2-40B4-BE49-F238E27FC236}">
                <a16:creationId xmlns:a16="http://schemas.microsoft.com/office/drawing/2014/main" id="{E13BEFC5-7643-61A3-C461-BE32F148AA15}"/>
              </a:ext>
            </a:extLst>
          </p:cNvPr>
          <p:cNvSpPr txBox="1"/>
          <p:nvPr/>
        </p:nvSpPr>
        <p:spPr>
          <a:xfrm>
            <a:off x="7528293" y="5353358"/>
            <a:ext cx="4237963" cy="861774"/>
          </a:xfrm>
          <a:prstGeom prst="rect">
            <a:avLst/>
          </a:prstGeom>
          <a:no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 </a:t>
            </a:r>
            <a:r>
              <a:rPr lang="en-GB" sz="1600" b="0" i="0" u="none" strike="noStrike" dirty="0">
                <a:solidFill>
                  <a:schemeClr val="bg1"/>
                </a:solidFill>
                <a:effectLst/>
                <a:latin typeface="Arial" panose="020B0604020202020204" pitchFamily="34" charset="0"/>
                <a:cs typeface="Arial" panose="020B0604020202020204" pitchFamily="34" charset="0"/>
              </a:rPr>
              <a:t>Loneliness adversely impacts sleep quality and can lead to chronical insomnia (Ostrow </a:t>
            </a:r>
            <a:r>
              <a:rPr lang="en-GB" sz="1600" b="0" i="1" u="none" strike="noStrike" dirty="0">
                <a:solidFill>
                  <a:schemeClr val="bg1"/>
                </a:solidFill>
                <a:effectLst/>
                <a:latin typeface="Arial" panose="020B0604020202020204" pitchFamily="34" charset="0"/>
                <a:cs typeface="Arial" panose="020B0604020202020204" pitchFamily="34" charset="0"/>
              </a:rPr>
              <a:t>et al., </a:t>
            </a:r>
            <a:r>
              <a:rPr lang="en-GB" sz="1600" b="0" i="0" u="none" strike="noStrike" dirty="0">
                <a:solidFill>
                  <a:schemeClr val="bg1"/>
                </a:solidFill>
                <a:effectLst/>
                <a:latin typeface="Arial" panose="020B0604020202020204" pitchFamily="34" charset="0"/>
                <a:cs typeface="Arial" panose="020B0604020202020204" pitchFamily="34" charset="0"/>
              </a:rPr>
              <a:t>2025).</a:t>
            </a:r>
            <a:endParaRPr lang="en-US" sz="1600" dirty="0">
              <a:solidFill>
                <a:schemeClr val="bg1"/>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E8385823-90A1-9300-F840-11510B94E619}"/>
              </a:ext>
            </a:extLst>
          </p:cNvPr>
          <p:cNvSpPr txBox="1"/>
          <p:nvPr/>
        </p:nvSpPr>
        <p:spPr>
          <a:xfrm>
            <a:off x="7398931" y="3781158"/>
            <a:ext cx="4616857" cy="830997"/>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Loneliness demonstrates a more pronounced association with depression in young females (</a:t>
            </a:r>
            <a:r>
              <a:rPr lang="en-GB" sz="1600" b="0" i="0" u="none" strike="noStrike" dirty="0" err="1">
                <a:solidFill>
                  <a:schemeClr val="bg1"/>
                </a:solidFill>
                <a:effectLst/>
                <a:latin typeface="Arial" panose="020B0604020202020204" pitchFamily="34" charset="0"/>
                <a:cs typeface="Arial" panose="020B0604020202020204" pitchFamily="34" charset="0"/>
              </a:rPr>
              <a:t>Moksnes</a:t>
            </a:r>
            <a:r>
              <a:rPr lang="en-GB" sz="1600" b="0" i="0" u="none" strike="noStrike" dirty="0">
                <a:solidFill>
                  <a:schemeClr val="bg1"/>
                </a:solidFill>
                <a:effectLst/>
                <a:latin typeface="Arial" panose="020B0604020202020204" pitchFamily="34" charset="0"/>
                <a:cs typeface="Arial" panose="020B0604020202020204" pitchFamily="34" charset="0"/>
              </a:rPr>
              <a:t> </a:t>
            </a:r>
            <a:r>
              <a:rPr lang="en-GB" sz="1600" b="0" i="1" u="none" strike="noStrike" dirty="0">
                <a:solidFill>
                  <a:schemeClr val="bg1"/>
                </a:solidFill>
                <a:effectLst/>
                <a:latin typeface="Arial" panose="020B0604020202020204" pitchFamily="34" charset="0"/>
                <a:cs typeface="Arial" panose="020B0604020202020204" pitchFamily="34" charset="0"/>
              </a:rPr>
              <a:t>et al., </a:t>
            </a:r>
            <a:r>
              <a:rPr lang="en-GB" sz="1600" b="0" i="0" u="none" strike="noStrike" dirty="0">
                <a:solidFill>
                  <a:schemeClr val="bg1"/>
                </a:solidFill>
                <a:effectLst/>
                <a:latin typeface="Arial" panose="020B0604020202020204" pitchFamily="34" charset="0"/>
                <a:cs typeface="Arial" panose="020B0604020202020204" pitchFamily="34" charset="0"/>
              </a:rPr>
              <a:t>2022).</a:t>
            </a:r>
            <a:endParaRPr lang="en-US" sz="1600" dirty="0">
              <a:solidFill>
                <a:schemeClr val="bg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637269A1-CD4A-04D5-60D8-1D92D9BF9428}"/>
              </a:ext>
            </a:extLst>
          </p:cNvPr>
          <p:cNvSpPr txBox="1"/>
          <p:nvPr/>
        </p:nvSpPr>
        <p:spPr>
          <a:xfrm>
            <a:off x="1558663" y="1961647"/>
            <a:ext cx="3927314" cy="1077218"/>
          </a:xfrm>
          <a:prstGeom prst="rect">
            <a:avLst/>
          </a:prstGeom>
          <a:noFill/>
        </p:spPr>
        <p:txBody>
          <a:bodyPr wrap="square">
            <a:spAutoFit/>
          </a:bodyPr>
          <a:lstStyle/>
          <a:p>
            <a:r>
              <a:rPr lang="en-GB" sz="1600" b="0" i="0" u="none" strike="noStrike" dirty="0">
                <a:solidFill>
                  <a:schemeClr val="bg1"/>
                </a:solidFill>
                <a:effectLst/>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rPr>
              <a:t>Loneliness and social anxiety are interconnected, and this association worsens health outcomes, leading to increased morbidity (</a:t>
            </a:r>
            <a:r>
              <a:rPr lang="en-US" sz="1600" dirty="0" err="1">
                <a:solidFill>
                  <a:schemeClr val="bg1"/>
                </a:solidFill>
                <a:latin typeface="Arial" panose="020B0604020202020204" pitchFamily="34" charset="0"/>
                <a:cs typeface="Arial" panose="020B0604020202020204" pitchFamily="34" charset="0"/>
              </a:rPr>
              <a:t>Hards</a:t>
            </a:r>
            <a:r>
              <a:rPr lang="en-US" sz="1600" dirty="0">
                <a:solidFill>
                  <a:schemeClr val="bg1"/>
                </a:solidFill>
                <a:latin typeface="Arial" panose="020B0604020202020204" pitchFamily="34" charset="0"/>
                <a:cs typeface="Arial" panose="020B0604020202020204" pitchFamily="34" charset="0"/>
              </a:rPr>
              <a:t> </a:t>
            </a:r>
            <a:r>
              <a:rPr lang="en-US" sz="1600" i="1" dirty="0">
                <a:solidFill>
                  <a:schemeClr val="bg1"/>
                </a:solidFill>
                <a:latin typeface="Arial" panose="020B0604020202020204" pitchFamily="34" charset="0"/>
                <a:cs typeface="Arial" panose="020B0604020202020204" pitchFamily="34" charset="0"/>
              </a:rPr>
              <a:t>et al., </a:t>
            </a:r>
            <a:r>
              <a:rPr lang="en-US" sz="1600" dirty="0">
                <a:solidFill>
                  <a:schemeClr val="bg1"/>
                </a:solidFill>
                <a:latin typeface="Arial" panose="020B0604020202020204" pitchFamily="34" charset="0"/>
                <a:cs typeface="Arial" panose="020B0604020202020204" pitchFamily="34" charset="0"/>
              </a:rPr>
              <a:t>2022).</a:t>
            </a:r>
          </a:p>
        </p:txBody>
      </p:sp>
      <p:sp>
        <p:nvSpPr>
          <p:cNvPr id="36" name="TextBox 35">
            <a:extLst>
              <a:ext uri="{FF2B5EF4-FFF2-40B4-BE49-F238E27FC236}">
                <a16:creationId xmlns:a16="http://schemas.microsoft.com/office/drawing/2014/main" id="{12040C7E-BD53-9353-7834-0738734E5ECB}"/>
              </a:ext>
            </a:extLst>
          </p:cNvPr>
          <p:cNvSpPr txBox="1"/>
          <p:nvPr/>
        </p:nvSpPr>
        <p:spPr>
          <a:xfrm>
            <a:off x="317236" y="6371546"/>
            <a:ext cx="823935" cy="169277"/>
          </a:xfrm>
          <a:prstGeom prst="rect">
            <a:avLst/>
          </a:prstGeom>
          <a:noFill/>
        </p:spPr>
        <p:txBody>
          <a:bodyPr wrap="square">
            <a:spAutoFit/>
          </a:bodyPr>
          <a:lstStyle/>
          <a:p>
            <a:r>
              <a:rPr lang="en-GB" sz="500" kern="0" dirty="0">
                <a:solidFill>
                  <a:schemeClr val="bg1"/>
                </a:solidFill>
                <a:effectLst/>
                <a:latin typeface="Arial" panose="020B0604020202020204" pitchFamily="34" charset="0"/>
                <a:ea typeface="Times New Roman" panose="02020603050405020304" pitchFamily="18" charset="0"/>
              </a:rPr>
              <a:t>(Suicide, no date). </a:t>
            </a:r>
            <a:endParaRPr lang="en-US" sz="500" dirty="0">
              <a:solidFill>
                <a:schemeClr val="bg1"/>
              </a:solidFill>
            </a:endParaRPr>
          </a:p>
        </p:txBody>
      </p:sp>
      <p:sp>
        <p:nvSpPr>
          <p:cNvPr id="37" name="TextBox 36">
            <a:extLst>
              <a:ext uri="{FF2B5EF4-FFF2-40B4-BE49-F238E27FC236}">
                <a16:creationId xmlns:a16="http://schemas.microsoft.com/office/drawing/2014/main" id="{CCE5A4AE-D5AA-734D-5E37-1E4BFA37EC02}"/>
              </a:ext>
            </a:extLst>
          </p:cNvPr>
          <p:cNvSpPr txBox="1"/>
          <p:nvPr/>
        </p:nvSpPr>
        <p:spPr>
          <a:xfrm>
            <a:off x="5811844" y="3159695"/>
            <a:ext cx="1250342" cy="169277"/>
          </a:xfrm>
          <a:prstGeom prst="rect">
            <a:avLst/>
          </a:prstGeom>
          <a:noFill/>
        </p:spPr>
        <p:txBody>
          <a:bodyPr wrap="square">
            <a:spAutoFit/>
          </a:bodyPr>
          <a:lstStyle/>
          <a:p>
            <a:r>
              <a:rPr lang="en-GB" sz="500" kern="0" dirty="0">
                <a:solidFill>
                  <a:schemeClr val="bg1"/>
                </a:solidFill>
                <a:effectLst/>
                <a:latin typeface="Arial" panose="020B0604020202020204" pitchFamily="34" charset="0"/>
                <a:ea typeface="Times New Roman" panose="02020603050405020304" pitchFamily="18" charset="0"/>
              </a:rPr>
              <a:t>(Cardiovascular disease (no date). </a:t>
            </a:r>
            <a:endParaRPr lang="en-US" sz="500" dirty="0">
              <a:solidFill>
                <a:schemeClr val="bg1"/>
              </a:solidFill>
            </a:endParaRPr>
          </a:p>
        </p:txBody>
      </p:sp>
      <p:sp>
        <p:nvSpPr>
          <p:cNvPr id="39" name="TextBox 38">
            <a:extLst>
              <a:ext uri="{FF2B5EF4-FFF2-40B4-BE49-F238E27FC236}">
                <a16:creationId xmlns:a16="http://schemas.microsoft.com/office/drawing/2014/main" id="{6E8BF21D-C876-3FD2-EDCF-F14EECA703CC}"/>
              </a:ext>
            </a:extLst>
          </p:cNvPr>
          <p:cNvSpPr txBox="1"/>
          <p:nvPr/>
        </p:nvSpPr>
        <p:spPr>
          <a:xfrm>
            <a:off x="5984836" y="6445882"/>
            <a:ext cx="904357"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(Insomnia,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1" name="TextBox 40">
            <a:extLst>
              <a:ext uri="{FF2B5EF4-FFF2-40B4-BE49-F238E27FC236}">
                <a16:creationId xmlns:a16="http://schemas.microsoft.com/office/drawing/2014/main" id="{B449CB88-236B-5F32-1D89-A8D21388A456}"/>
              </a:ext>
            </a:extLst>
          </p:cNvPr>
          <p:cNvSpPr txBox="1"/>
          <p:nvPr/>
        </p:nvSpPr>
        <p:spPr>
          <a:xfrm>
            <a:off x="346961" y="4673711"/>
            <a:ext cx="808463"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(obesity,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3" name="TextBox 42">
            <a:extLst>
              <a:ext uri="{FF2B5EF4-FFF2-40B4-BE49-F238E27FC236}">
                <a16:creationId xmlns:a16="http://schemas.microsoft.com/office/drawing/2014/main" id="{87FAA25C-8CE7-50F7-2293-55454C89FB44}"/>
              </a:ext>
            </a:extLst>
          </p:cNvPr>
          <p:cNvSpPr txBox="1"/>
          <p:nvPr/>
        </p:nvSpPr>
        <p:spPr>
          <a:xfrm>
            <a:off x="5763243" y="4881019"/>
            <a:ext cx="1098395"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(Depressed young girl,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
        <p:nvSpPr>
          <p:cNvPr id="45" name="TextBox 44">
            <a:extLst>
              <a:ext uri="{FF2B5EF4-FFF2-40B4-BE49-F238E27FC236}">
                <a16:creationId xmlns:a16="http://schemas.microsoft.com/office/drawing/2014/main" id="{61A8F1F0-8421-C2A5-AAD4-28F161E8B9ED}"/>
              </a:ext>
            </a:extLst>
          </p:cNvPr>
          <p:cNvSpPr txBox="1"/>
          <p:nvPr/>
        </p:nvSpPr>
        <p:spPr>
          <a:xfrm>
            <a:off x="358556" y="3048228"/>
            <a:ext cx="752707" cy="169277"/>
          </a:xfrm>
          <a:prstGeom prst="rect">
            <a:avLst/>
          </a:prstGeom>
          <a:noFill/>
        </p:spPr>
        <p:txBody>
          <a:bodyPr wrap="square">
            <a:spAutoFit/>
          </a:bodyPr>
          <a:lstStyle/>
          <a:p>
            <a:r>
              <a:rPr lang="en-GB" sz="500" dirty="0">
                <a:solidFill>
                  <a:schemeClr val="bg1"/>
                </a:solidFill>
                <a:latin typeface="Arial" panose="020B0604020202020204" pitchFamily="34" charset="0"/>
                <a:cs typeface="Arial" panose="020B0604020202020204" pitchFamily="34" charset="0"/>
              </a:rPr>
              <a:t>(Anxiety, </a:t>
            </a:r>
            <a:r>
              <a:rPr lang="en-GB" sz="500" b="0" i="0" u="none" strike="noStrike" dirty="0">
                <a:solidFill>
                  <a:schemeClr val="bg1"/>
                </a:solidFill>
                <a:effectLst/>
                <a:latin typeface="Arial" panose="020B0604020202020204" pitchFamily="34" charset="0"/>
                <a:cs typeface="Arial" panose="020B0604020202020204" pitchFamily="34" charset="0"/>
              </a:rPr>
              <a:t>no date). </a:t>
            </a:r>
            <a:endParaRPr lang="en-US" sz="500" dirty="0">
              <a:solidFill>
                <a:schemeClr val="bg1"/>
              </a:solidFill>
            </a:endParaRPr>
          </a:p>
        </p:txBody>
      </p:sp>
    </p:spTree>
    <p:extLst>
      <p:ext uri="{BB962C8B-B14F-4D97-AF65-F5344CB8AC3E}">
        <p14:creationId xmlns:p14="http://schemas.microsoft.com/office/powerpoint/2010/main" val="384124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schemeClr>
        </a:solidFill>
        <a:effectLst/>
      </p:bgPr>
    </p:bg>
    <p:spTree>
      <p:nvGrpSpPr>
        <p:cNvPr id="1" name=""/>
        <p:cNvGrpSpPr/>
        <p:nvPr/>
      </p:nvGrpSpPr>
      <p:grpSpPr>
        <a:xfrm>
          <a:off x="0" y="0"/>
          <a:ext cx="0" cy="0"/>
          <a:chOff x="0" y="0"/>
          <a:chExt cx="0" cy="0"/>
        </a:xfrm>
      </p:grpSpPr>
      <p:pic>
        <p:nvPicPr>
          <p:cNvPr id="8" name="Picture 7" descr="Circle of smiling faces of children with heads together looking downwards">
            <a:extLst>
              <a:ext uri="{FF2B5EF4-FFF2-40B4-BE49-F238E27FC236}">
                <a16:creationId xmlns:a16="http://schemas.microsoft.com/office/drawing/2014/main" id="{9D36FEA2-3667-C2B5-E05C-2A31C6E30B85}"/>
              </a:ext>
            </a:extLst>
          </p:cNvPr>
          <p:cNvPicPr>
            <a:picLocks noChangeAspect="1"/>
          </p:cNvPicPr>
          <p:nvPr/>
        </p:nvPicPr>
        <p:blipFill>
          <a:blip r:embed="rId3">
            <a:alphaModFix amt="40000"/>
          </a:blip>
          <a:srcRect t="15730"/>
          <a:stretch>
            <a:fillRect/>
          </a:stretch>
        </p:blipFill>
        <p:spPr>
          <a:xfrm>
            <a:off x="14197" y="8723"/>
            <a:ext cx="12191980" cy="6857990"/>
          </a:xfrm>
          <a:prstGeom prst="rect">
            <a:avLst/>
          </a:prstGeom>
        </p:spPr>
      </p:pic>
      <p:sp>
        <p:nvSpPr>
          <p:cNvPr id="6" name="Title 1">
            <a:extLst>
              <a:ext uri="{FF2B5EF4-FFF2-40B4-BE49-F238E27FC236}">
                <a16:creationId xmlns:a16="http://schemas.microsoft.com/office/drawing/2014/main" id="{75DA571B-C815-4F26-2956-93EC2CE53810}"/>
              </a:ext>
            </a:extLst>
          </p:cNvPr>
          <p:cNvSpPr txBox="1">
            <a:spLocks/>
          </p:cNvSpPr>
          <p:nvPr/>
        </p:nvSpPr>
        <p:spPr>
          <a:xfrm>
            <a:off x="1793874" y="269234"/>
            <a:ext cx="7921625" cy="1820863"/>
          </a:xfrm>
          <a:prstGeom prst="rect">
            <a:avLst/>
          </a:prstGeom>
        </p:spPr>
        <p:txBody>
          <a:bodyPr vert="horz" lIns="91440" tIns="45720" rIns="91440" bIns="45720" rtlCol="0" anchor="b">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6300" b="0" i="0" u="none" strike="noStrike" dirty="0">
                <a:ln w="22225">
                  <a:solidFill>
                    <a:schemeClr val="tx1"/>
                  </a:solidFill>
                  <a:miter lim="800000"/>
                </a:ln>
                <a:noFill/>
                <a:effectLst/>
              </a:rPr>
              <a:t>Early intervention is crucial for the prevention of long-term loneliness</a:t>
            </a:r>
            <a:br>
              <a:rPr lang="en-US" sz="6300" b="1" dirty="0">
                <a:ln w="22225">
                  <a:solidFill>
                    <a:schemeClr val="tx1"/>
                  </a:solidFill>
                  <a:miter lim="800000"/>
                </a:ln>
                <a:noFill/>
              </a:rPr>
            </a:br>
            <a:endParaRPr lang="en-US" sz="6300" b="1" dirty="0">
              <a:ln w="22225">
                <a:solidFill>
                  <a:schemeClr val="tx1"/>
                </a:solidFill>
                <a:miter lim="800000"/>
              </a:ln>
              <a:noFill/>
            </a:endParaRPr>
          </a:p>
        </p:txBody>
      </p:sp>
      <p:sp>
        <p:nvSpPr>
          <p:cNvPr id="4" name="Slide Number Placeholder 3">
            <a:extLst>
              <a:ext uri="{FF2B5EF4-FFF2-40B4-BE49-F238E27FC236}">
                <a16:creationId xmlns:a16="http://schemas.microsoft.com/office/drawing/2014/main" id="{9A666072-65DC-24DD-3BC9-32EB6A37433C}"/>
              </a:ext>
            </a:extLst>
          </p:cNvPr>
          <p:cNvSpPr>
            <a:spLocks noGrp="1"/>
          </p:cNvSpPr>
          <p:nvPr>
            <p:ph type="sldNum" sz="quarter" idx="12"/>
          </p:nvPr>
        </p:nvSpPr>
        <p:spPr>
          <a:xfrm>
            <a:off x="10744200" y="6356350"/>
            <a:ext cx="609600" cy="365125"/>
          </a:xfrm>
        </p:spPr>
        <p:txBody>
          <a:bodyPr vert="horz" lIns="91440" tIns="45720" rIns="91440" bIns="45720" rtlCol="0" anchor="ctr">
            <a:normAutofit/>
          </a:bodyPr>
          <a:lstStyle/>
          <a:p>
            <a:pPr>
              <a:spcAft>
                <a:spcPts val="600"/>
              </a:spcAft>
              <a:defRPr/>
            </a:pPr>
            <a:fld id="{ECB94060-497A-3649-96CE-C2E20420D728}" type="slidenum">
              <a:rPr lang="en-US">
                <a:solidFill>
                  <a:schemeClr val="tx1"/>
                </a:solidFill>
                <a:latin typeface="Calibri" panose="020F0502020204030204"/>
              </a:rPr>
              <a:pPr>
                <a:spcAft>
                  <a:spcPts val="600"/>
                </a:spcAft>
                <a:defRPr/>
              </a:pPr>
              <a:t>11</a:t>
            </a:fld>
            <a:endParaRPr lang="en-US">
              <a:solidFill>
                <a:schemeClr val="tx1"/>
              </a:solidFill>
              <a:latin typeface="Calibri" panose="020F0502020204030204"/>
            </a:endParaRPr>
          </a:p>
        </p:txBody>
      </p:sp>
      <p:graphicFrame>
        <p:nvGraphicFramePr>
          <p:cNvPr id="9" name="Table 8">
            <a:extLst>
              <a:ext uri="{FF2B5EF4-FFF2-40B4-BE49-F238E27FC236}">
                <a16:creationId xmlns:a16="http://schemas.microsoft.com/office/drawing/2014/main" id="{A3A1CA39-3997-50AC-D46F-CD0BA5F8398A}"/>
              </a:ext>
            </a:extLst>
          </p:cNvPr>
          <p:cNvGraphicFramePr>
            <a:graphicFrameLocks noGrp="1"/>
          </p:cNvGraphicFramePr>
          <p:nvPr>
            <p:extLst>
              <p:ext uri="{D42A27DB-BD31-4B8C-83A1-F6EECF244321}">
                <p14:modId xmlns:p14="http://schemas.microsoft.com/office/powerpoint/2010/main" val="2705705530"/>
              </p:ext>
            </p:extLst>
          </p:nvPr>
        </p:nvGraphicFramePr>
        <p:xfrm>
          <a:off x="664534" y="2293458"/>
          <a:ext cx="10614837" cy="3824312"/>
        </p:xfrm>
        <a:graphic>
          <a:graphicData uri="http://schemas.openxmlformats.org/drawingml/2006/table">
            <a:tbl>
              <a:tblPr/>
              <a:tblGrid>
                <a:gridCol w="3537258">
                  <a:extLst>
                    <a:ext uri="{9D8B030D-6E8A-4147-A177-3AD203B41FA5}">
                      <a16:colId xmlns:a16="http://schemas.microsoft.com/office/drawing/2014/main" val="3877555865"/>
                    </a:ext>
                  </a:extLst>
                </a:gridCol>
                <a:gridCol w="6794703">
                  <a:extLst>
                    <a:ext uri="{9D8B030D-6E8A-4147-A177-3AD203B41FA5}">
                      <a16:colId xmlns:a16="http://schemas.microsoft.com/office/drawing/2014/main" val="1132147781"/>
                    </a:ext>
                  </a:extLst>
                </a:gridCol>
                <a:gridCol w="282876">
                  <a:extLst>
                    <a:ext uri="{9D8B030D-6E8A-4147-A177-3AD203B41FA5}">
                      <a16:colId xmlns:a16="http://schemas.microsoft.com/office/drawing/2014/main" val="3970959804"/>
                    </a:ext>
                  </a:extLst>
                </a:gridCol>
              </a:tblGrid>
              <a:tr h="507420">
                <a:tc>
                  <a:txBody>
                    <a:bodyPr/>
                    <a:lstStyle/>
                    <a:p>
                      <a:pPr algn="l"/>
                      <a:r>
                        <a:rPr lang="en-GB" sz="1800" b="1" u="sng" dirty="0">
                          <a:solidFill>
                            <a:schemeClr val="accent4">
                              <a:lumMod val="20000"/>
                              <a:lumOff val="80000"/>
                            </a:schemeClr>
                          </a:solidFill>
                          <a:effectLst/>
                          <a:latin typeface="Arial" panose="020B0604020202020204" pitchFamily="34" charset="0"/>
                          <a:cs typeface="Arial" panose="020B0604020202020204" pitchFamily="34" charset="0"/>
                        </a:rPr>
                        <a:t>Prevention Level</a:t>
                      </a:r>
                    </a:p>
                  </a:txBody>
                  <a:tcPr marL="77243" marR="128738" marT="80461" marB="80461" anchor="ctr">
                    <a:lnL>
                      <a:noFill/>
                    </a:lnL>
                    <a:lnR>
                      <a:noFill/>
                    </a:lnR>
                    <a:lnT>
                      <a:noFill/>
                    </a:lnT>
                    <a:lnB>
                      <a:noFill/>
                    </a:lnB>
                    <a:noFill/>
                  </a:tcPr>
                </a:tc>
                <a:tc>
                  <a:txBody>
                    <a:bodyPr/>
                    <a:lstStyle/>
                    <a:p>
                      <a:pPr algn="l"/>
                      <a:r>
                        <a:rPr lang="en-GB" sz="1800" b="1" u="sng" dirty="0">
                          <a:solidFill>
                            <a:schemeClr val="accent4">
                              <a:lumMod val="20000"/>
                              <a:lumOff val="80000"/>
                            </a:schemeClr>
                          </a:solidFill>
                          <a:effectLst/>
                          <a:latin typeface="Arial" panose="020B0604020202020204" pitchFamily="34" charset="0"/>
                          <a:cs typeface="Arial" panose="020B0604020202020204" pitchFamily="34" charset="0"/>
                        </a:rPr>
                        <a:t>Strategy</a:t>
                      </a:r>
                    </a:p>
                  </a:txBody>
                  <a:tcPr marL="128738" marR="128738" marT="80461" marB="80461" anchor="ctr">
                    <a:lnL>
                      <a:noFill/>
                    </a:lnL>
                    <a:lnR>
                      <a:noFill/>
                    </a:lnR>
                    <a:lnT>
                      <a:noFill/>
                    </a:lnT>
                    <a:lnB>
                      <a:noFill/>
                    </a:lnB>
                    <a:noFill/>
                  </a:tcPr>
                </a:tc>
                <a:tc>
                  <a:txBody>
                    <a:bodyPr/>
                    <a:lstStyle/>
                    <a:p>
                      <a:pPr algn="l"/>
                      <a:endParaRPr lang="en-GB" sz="1500" dirty="0">
                        <a:effectLst/>
                      </a:endParaRPr>
                    </a:p>
                  </a:txBody>
                  <a:tcPr marL="128738" marR="128738" marT="80461" marB="80461" anchor="ctr">
                    <a:lnL>
                      <a:noFill/>
                    </a:lnL>
                    <a:lnR>
                      <a:noFill/>
                    </a:lnR>
                    <a:lnT>
                      <a:noFill/>
                    </a:lnT>
                    <a:lnB>
                      <a:noFill/>
                    </a:lnB>
                    <a:noFill/>
                  </a:tcPr>
                </a:tc>
                <a:extLst>
                  <a:ext uri="{0D108BD9-81ED-4DB2-BD59-A6C34878D82A}">
                    <a16:rowId xmlns:a16="http://schemas.microsoft.com/office/drawing/2014/main" val="1042894425"/>
                  </a:ext>
                </a:extLst>
              </a:tr>
              <a:tr h="1227975">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Childhood</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r>
                        <a:rPr lang="en-GB" sz="1500" dirty="0">
                          <a:solidFill>
                            <a:schemeClr val="accent4">
                              <a:lumMod val="20000"/>
                              <a:lumOff val="80000"/>
                            </a:schemeClr>
                          </a:solidFill>
                          <a:effectLst/>
                          <a:latin typeface="Arial" panose="020B0604020202020204" pitchFamily="34" charset="0"/>
                          <a:cs typeface="Arial" panose="020B0604020202020204" pitchFamily="34" charset="0"/>
                        </a:rPr>
                        <a:t>A proactive interventional strategy for all children is imperative, including the assessment of negative household dynamics and support for emotionally detached, indifferent, or negligent parents (</a:t>
                      </a:r>
                      <a:r>
                        <a:rPr lang="en-GB" sz="1500" dirty="0" err="1">
                          <a:solidFill>
                            <a:schemeClr val="accent4">
                              <a:lumMod val="20000"/>
                              <a:lumOff val="80000"/>
                            </a:schemeClr>
                          </a:solidFill>
                          <a:effectLst/>
                          <a:latin typeface="Arial" panose="020B0604020202020204" pitchFamily="34" charset="0"/>
                          <a:cs typeface="Arial" panose="020B0604020202020204" pitchFamily="34" charset="0"/>
                        </a:rPr>
                        <a:t>Heu</a:t>
                      </a:r>
                      <a:r>
                        <a:rPr lang="en-GB" sz="1500" dirty="0">
                          <a:solidFill>
                            <a:schemeClr val="accent4">
                              <a:lumMod val="20000"/>
                              <a:lumOff val="80000"/>
                            </a:schemeClr>
                          </a:solidFill>
                          <a:effectLst/>
                          <a:latin typeface="Arial" panose="020B0604020202020204" pitchFamily="34" charset="0"/>
                          <a:cs typeface="Arial" panose="020B0604020202020204" pitchFamily="34" charset="0"/>
                        </a:rPr>
                        <a:t>, 2025). </a:t>
                      </a: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1962270700"/>
                  </a:ext>
                </a:extLst>
              </a:tr>
              <a:tr h="759408">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School</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accent4">
                              <a:lumMod val="20000"/>
                              <a:lumOff val="80000"/>
                            </a:schemeClr>
                          </a:solidFill>
                          <a:effectLst/>
                          <a:latin typeface="Arial" panose="020B0604020202020204" pitchFamily="34" charset="0"/>
                          <a:ea typeface="+mn-ea"/>
                          <a:cs typeface="Arial" panose="020B0604020202020204" pitchFamily="34" charset="0"/>
                        </a:rPr>
                        <a:t>A key element of the National Health Service's long-term plan is enhancing adolescent mental health by cultivating collaboration between schools and their pupils (NHS England, 2015).</a:t>
                      </a:r>
                      <a:endParaRPr lang="en-GB" sz="14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4019363128"/>
                  </a:ext>
                </a:extLst>
              </a:tr>
              <a:tr h="1287915">
                <a:tc>
                  <a:txBody>
                    <a:bodyPr/>
                    <a:lstStyle/>
                    <a:p>
                      <a:r>
                        <a:rPr lang="en-GB" sz="1600" b="1" dirty="0">
                          <a:solidFill>
                            <a:schemeClr val="accent4">
                              <a:lumMod val="20000"/>
                              <a:lumOff val="80000"/>
                            </a:schemeClr>
                          </a:solidFill>
                          <a:effectLst/>
                          <a:latin typeface="Arial" panose="020B0604020202020204" pitchFamily="34" charset="0"/>
                          <a:cs typeface="Arial" panose="020B0604020202020204" pitchFamily="34" charset="0"/>
                        </a:rPr>
                        <a:t>Transitions</a:t>
                      </a:r>
                      <a:endParaRPr lang="en-GB" sz="1600" dirty="0">
                        <a:solidFill>
                          <a:schemeClr val="accent4">
                            <a:lumMod val="20000"/>
                            <a:lumOff val="80000"/>
                          </a:schemeClr>
                        </a:solidFill>
                        <a:effectLst/>
                        <a:latin typeface="Arial" panose="020B0604020202020204" pitchFamily="34" charset="0"/>
                        <a:cs typeface="Arial" panose="020B0604020202020204" pitchFamily="34" charset="0"/>
                      </a:endParaRPr>
                    </a:p>
                  </a:txBody>
                  <a:tcPr marL="77243" marR="128738" marT="80461" marB="80461"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solidFill>
                            <a:schemeClr val="accent4">
                              <a:lumMod val="20000"/>
                              <a:lumOff val="80000"/>
                            </a:schemeClr>
                          </a:solidFill>
                          <a:effectLst/>
                          <a:latin typeface="Arial" panose="020B0604020202020204" pitchFamily="34" charset="0"/>
                          <a:cs typeface="Arial" panose="020B0604020202020204" pitchFamily="34" charset="0"/>
                        </a:rPr>
                        <a:t>Offering extra support for students transitioning from secondary school to college or between educational institutions is also an important interventional strategy (Lovell and Webber, 2023).</a:t>
                      </a:r>
                    </a:p>
                  </a:txBody>
                  <a:tcPr marL="128738" marR="128738" marT="80461" marB="80461" anchor="ctr">
                    <a:lnL>
                      <a:noFill/>
                    </a:lnL>
                    <a:lnR>
                      <a:noFill/>
                    </a:lnR>
                    <a:lnT>
                      <a:noFill/>
                    </a:lnT>
                    <a:lnB>
                      <a:noFill/>
                    </a:lnB>
                    <a:noFill/>
                  </a:tcPr>
                </a:tc>
                <a:tc>
                  <a:txBody>
                    <a:bodyPr/>
                    <a:lstStyle/>
                    <a:p>
                      <a:endParaRPr lang="en-GB" sz="1500" dirty="0">
                        <a:effectLst/>
                      </a:endParaRPr>
                    </a:p>
                  </a:txBody>
                  <a:tcPr marL="128738" marR="77243" marT="80461" marB="80461" anchor="ctr">
                    <a:lnL>
                      <a:noFill/>
                    </a:lnL>
                    <a:lnR>
                      <a:noFill/>
                    </a:lnR>
                    <a:lnT>
                      <a:noFill/>
                    </a:lnT>
                    <a:lnB>
                      <a:noFill/>
                    </a:lnB>
                    <a:noFill/>
                  </a:tcPr>
                </a:tc>
                <a:extLst>
                  <a:ext uri="{0D108BD9-81ED-4DB2-BD59-A6C34878D82A}">
                    <a16:rowId xmlns:a16="http://schemas.microsoft.com/office/drawing/2014/main" val="2982908566"/>
                  </a:ext>
                </a:extLst>
              </a:tr>
            </a:tbl>
          </a:graphicData>
        </a:graphic>
      </p:graphicFrame>
      <p:sp>
        <p:nvSpPr>
          <p:cNvPr id="11" name="TextBox 10">
            <a:extLst>
              <a:ext uri="{FF2B5EF4-FFF2-40B4-BE49-F238E27FC236}">
                <a16:creationId xmlns:a16="http://schemas.microsoft.com/office/drawing/2014/main" id="{7AB33A17-6C88-3D7E-7081-7808E9D1EB96}"/>
              </a:ext>
            </a:extLst>
          </p:cNvPr>
          <p:cNvSpPr txBox="1"/>
          <p:nvPr/>
        </p:nvSpPr>
        <p:spPr>
          <a:xfrm>
            <a:off x="117737" y="6636836"/>
            <a:ext cx="1440926" cy="169277"/>
          </a:xfrm>
          <a:prstGeom prst="rect">
            <a:avLst/>
          </a:prstGeom>
          <a:solidFill>
            <a:schemeClr val="tx2">
              <a:lumMod val="50000"/>
            </a:schemeClr>
          </a:solidFill>
        </p:spPr>
        <p:txBody>
          <a:bodyPr wrap="square" rtlCol="0">
            <a:spAutoFit/>
          </a:bodyPr>
          <a:lstStyle/>
          <a:p>
            <a:pPr algn="ctr"/>
            <a:r>
              <a:rPr lang="en-US" sz="500" dirty="0">
                <a:latin typeface="Arial" panose="020B0604020202020204" pitchFamily="34" charset="0"/>
                <a:cs typeface="Arial" panose="020B0604020202020204" pitchFamily="34" charset="0"/>
              </a:rPr>
              <a:t>Picture source: </a:t>
            </a:r>
            <a:r>
              <a:rPr lang="en-GB" sz="500" dirty="0">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8855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hildren in a huddle">
            <a:extLst>
              <a:ext uri="{FF2B5EF4-FFF2-40B4-BE49-F238E27FC236}">
                <a16:creationId xmlns:a16="http://schemas.microsoft.com/office/drawing/2014/main" id="{79FA0AC5-A514-6144-D05A-3303C1BDFABB}"/>
              </a:ext>
            </a:extLst>
          </p:cNvPr>
          <p:cNvPicPr>
            <a:picLocks noChangeAspect="1"/>
          </p:cNvPicPr>
          <p:nvPr/>
        </p:nvPicPr>
        <p:blipFill>
          <a:blip r:embed="rId2"/>
          <a:srcRect r="-1" b="7275"/>
          <a:stretch>
            <a:fillRect/>
          </a:stretch>
        </p:blipFill>
        <p:spPr>
          <a:xfrm>
            <a:off x="8243888" y="586500"/>
            <a:ext cx="3945064"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4" name="Slide Number Placeholder 3">
            <a:extLst>
              <a:ext uri="{FF2B5EF4-FFF2-40B4-BE49-F238E27FC236}">
                <a16:creationId xmlns:a16="http://schemas.microsoft.com/office/drawing/2014/main" id="{822F463A-B92F-5E08-C860-162FFA25A29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CB94060-497A-3649-96CE-C2E20420D728}" type="slidenum">
              <a:rPr lang="en-US">
                <a:solidFill>
                  <a:schemeClr val="tx1">
                    <a:tint val="75000"/>
                  </a:schemeClr>
                </a:solidFill>
              </a:rPr>
              <a:pPr>
                <a:spcAft>
                  <a:spcPts val="600"/>
                </a:spcAft>
              </a:pPr>
              <a:t>12</a:t>
            </a:fld>
            <a:endParaRPr lang="en-US">
              <a:solidFill>
                <a:schemeClr val="tx1">
                  <a:tint val="75000"/>
                </a:schemeClr>
              </a:solidFill>
            </a:endParaRPr>
          </a:p>
        </p:txBody>
      </p:sp>
      <p:sp>
        <p:nvSpPr>
          <p:cNvPr id="15" name="Title 1">
            <a:extLst>
              <a:ext uri="{FF2B5EF4-FFF2-40B4-BE49-F238E27FC236}">
                <a16:creationId xmlns:a16="http://schemas.microsoft.com/office/drawing/2014/main" id="{C4D2CB5D-3ACF-F71C-EF77-B844747F6D55}"/>
              </a:ext>
            </a:extLst>
          </p:cNvPr>
          <p:cNvSpPr txBox="1">
            <a:spLocks/>
          </p:cNvSpPr>
          <p:nvPr/>
        </p:nvSpPr>
        <p:spPr>
          <a:xfrm>
            <a:off x="842577" y="0"/>
            <a:ext cx="7572762" cy="120825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accent4">
                    <a:lumMod val="20000"/>
                    <a:lumOff val="80000"/>
                  </a:schemeClr>
                </a:solidFill>
                <a:latin typeface="Arial" panose="020B0604020202020204" pitchFamily="34" charset="0"/>
                <a:cs typeface="Arial" panose="020B0604020202020204" pitchFamily="34" charset="0"/>
              </a:rPr>
              <a:t>Tackling Risk Factors for Prevention Reasons </a:t>
            </a:r>
          </a:p>
        </p:txBody>
      </p:sp>
      <p:graphicFrame>
        <p:nvGraphicFramePr>
          <p:cNvPr id="16" name="Table 15">
            <a:extLst>
              <a:ext uri="{FF2B5EF4-FFF2-40B4-BE49-F238E27FC236}">
                <a16:creationId xmlns:a16="http://schemas.microsoft.com/office/drawing/2014/main" id="{0A2D45BB-C11A-0B92-388C-35B30DE5EA96}"/>
              </a:ext>
            </a:extLst>
          </p:cNvPr>
          <p:cNvGraphicFramePr>
            <a:graphicFrameLocks noGrp="1"/>
          </p:cNvGraphicFramePr>
          <p:nvPr>
            <p:extLst>
              <p:ext uri="{D42A27DB-BD31-4B8C-83A1-F6EECF244321}">
                <p14:modId xmlns:p14="http://schemas.microsoft.com/office/powerpoint/2010/main" val="2802968969"/>
              </p:ext>
            </p:extLst>
          </p:nvPr>
        </p:nvGraphicFramePr>
        <p:xfrm>
          <a:off x="128201" y="1528923"/>
          <a:ext cx="8036052" cy="5192552"/>
        </p:xfrm>
        <a:graphic>
          <a:graphicData uri="http://schemas.openxmlformats.org/drawingml/2006/table">
            <a:tbl>
              <a:tblPr/>
              <a:tblGrid>
                <a:gridCol w="4018026">
                  <a:extLst>
                    <a:ext uri="{9D8B030D-6E8A-4147-A177-3AD203B41FA5}">
                      <a16:colId xmlns:a16="http://schemas.microsoft.com/office/drawing/2014/main" val="2898161872"/>
                    </a:ext>
                  </a:extLst>
                </a:gridCol>
                <a:gridCol w="4018026">
                  <a:extLst>
                    <a:ext uri="{9D8B030D-6E8A-4147-A177-3AD203B41FA5}">
                      <a16:colId xmlns:a16="http://schemas.microsoft.com/office/drawing/2014/main" val="3337509065"/>
                    </a:ext>
                  </a:extLst>
                </a:gridCol>
              </a:tblGrid>
              <a:tr h="431615">
                <a:tc>
                  <a:txBody>
                    <a:bodyPr/>
                    <a:lstStyle/>
                    <a:p>
                      <a:pPr algn="l"/>
                      <a:r>
                        <a:rPr lang="en-GB" sz="1800" b="1" u="sng">
                          <a:solidFill>
                            <a:schemeClr val="bg2">
                              <a:lumMod val="90000"/>
                            </a:schemeClr>
                          </a:solidFill>
                          <a:effectLst/>
                          <a:latin typeface="Arial" panose="020B0604020202020204" pitchFamily="34" charset="0"/>
                          <a:cs typeface="Arial" panose="020B0604020202020204" pitchFamily="34" charset="0"/>
                        </a:rPr>
                        <a:t>Risk Factor</a:t>
                      </a:r>
                    </a:p>
                  </a:txBody>
                  <a:tcPr marL="59269" marR="98782" marT="61739" marB="61739" anchor="ctr">
                    <a:lnL>
                      <a:noFill/>
                    </a:lnL>
                    <a:lnR>
                      <a:noFill/>
                    </a:lnR>
                    <a:lnT>
                      <a:noFill/>
                    </a:lnT>
                    <a:lnB>
                      <a:noFill/>
                    </a:lnB>
                    <a:noFill/>
                  </a:tcPr>
                </a:tc>
                <a:tc>
                  <a:txBody>
                    <a:bodyPr/>
                    <a:lstStyle/>
                    <a:p>
                      <a:pPr algn="l"/>
                      <a:r>
                        <a:rPr lang="en-GB" sz="1800" b="1" u="sng" dirty="0">
                          <a:solidFill>
                            <a:schemeClr val="bg2">
                              <a:lumMod val="90000"/>
                            </a:schemeClr>
                          </a:solidFill>
                          <a:effectLst/>
                          <a:latin typeface="Arial" panose="020B0604020202020204" pitchFamily="34" charset="0"/>
                          <a:cs typeface="Arial" panose="020B0604020202020204" pitchFamily="34" charset="0"/>
                        </a:rPr>
                        <a:t>Prevention Approach</a:t>
                      </a:r>
                    </a:p>
                  </a:txBody>
                  <a:tcPr marL="98782" marR="98782" marT="61739" marB="61739" anchor="ctr">
                    <a:lnL>
                      <a:noFill/>
                    </a:lnL>
                    <a:lnR>
                      <a:noFill/>
                    </a:lnR>
                    <a:lnT>
                      <a:noFill/>
                    </a:lnT>
                    <a:lnB>
                      <a:noFill/>
                    </a:lnB>
                    <a:noFill/>
                  </a:tcPr>
                </a:tc>
                <a:extLst>
                  <a:ext uri="{0D108BD9-81ED-4DB2-BD59-A6C34878D82A}">
                    <a16:rowId xmlns:a16="http://schemas.microsoft.com/office/drawing/2014/main" val="2011720153"/>
                  </a:ext>
                </a:extLst>
              </a:tr>
              <a:tr h="954293">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Poverty</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Addressing poverty that hinders young individuals' ability to socialise with peers </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a:t>
                      </a:r>
                      <a:r>
                        <a:rPr lang="en-US" sz="1600" kern="1200" dirty="0" err="1">
                          <a:solidFill>
                            <a:schemeClr val="accent1">
                              <a:lumMod val="20000"/>
                              <a:lumOff val="80000"/>
                            </a:schemeClr>
                          </a:solidFill>
                          <a:effectLst/>
                          <a:latin typeface="Arial" panose="020B0604020202020204" pitchFamily="34" charset="0"/>
                          <a:ea typeface="+mn-ea"/>
                          <a:cs typeface="Arial" panose="020B0604020202020204" pitchFamily="34" charset="0"/>
                        </a:rPr>
                        <a:t>Aasan</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 </a:t>
                      </a:r>
                      <a:r>
                        <a:rPr lang="en-US" sz="1600" i="1"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et al.</a:t>
                      </a:r>
                      <a:r>
                        <a:rPr lang="en-US" sz="1600" kern="1200" dirty="0">
                          <a:solidFill>
                            <a:schemeClr val="accent1">
                              <a:lumMod val="20000"/>
                              <a:lumOff val="80000"/>
                            </a:schemeClr>
                          </a:solidFill>
                          <a:effectLst/>
                          <a:latin typeface="Arial" panose="020B0604020202020204" pitchFamily="34" charset="0"/>
                          <a:ea typeface="+mn-ea"/>
                          <a:cs typeface="Arial" panose="020B0604020202020204" pitchFamily="34" charset="0"/>
                        </a:rPr>
                        <a:t>, 2024;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Kirwan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3638230070"/>
                  </a:ext>
                </a:extLst>
              </a:tr>
              <a:tr h="1192251">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Social media</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Restricting early exposure to social media that presents an unrealistic image, lifestyle and exerts pressure on youth (Kirwan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3286217946"/>
                  </a:ext>
                </a:extLst>
              </a:tr>
              <a:tr h="1157574">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Language barriers</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Empowering young ethnic minorities with limited English competence in establishing friendships (Joshi, Finney and Hale, 2025).</a:t>
                      </a:r>
                    </a:p>
                  </a:txBody>
                  <a:tcPr marL="98782" marR="59269" marT="61739" marB="61739" anchor="ctr">
                    <a:lnL>
                      <a:noFill/>
                    </a:lnL>
                    <a:lnR>
                      <a:noFill/>
                    </a:lnR>
                    <a:lnT>
                      <a:noFill/>
                    </a:lnT>
                    <a:lnB>
                      <a:noFill/>
                    </a:lnB>
                    <a:noFill/>
                  </a:tcPr>
                </a:tc>
                <a:extLst>
                  <a:ext uri="{0D108BD9-81ED-4DB2-BD59-A6C34878D82A}">
                    <a16:rowId xmlns:a16="http://schemas.microsoft.com/office/drawing/2014/main" val="1678574335"/>
                  </a:ext>
                </a:extLst>
              </a:tr>
              <a:tr h="1456819">
                <a:tc>
                  <a:txBody>
                    <a:bodyPr/>
                    <a:lstStyle/>
                    <a:p>
                      <a:r>
                        <a:rPr lang="en-GB" sz="1600" b="1" dirty="0">
                          <a:solidFill>
                            <a:schemeClr val="accent1">
                              <a:lumMod val="20000"/>
                              <a:lumOff val="80000"/>
                            </a:schemeClr>
                          </a:solidFill>
                          <a:effectLst/>
                          <a:latin typeface="Arial" panose="020B0604020202020204" pitchFamily="34" charset="0"/>
                          <a:cs typeface="Arial" panose="020B0604020202020204" pitchFamily="34" charset="0"/>
                        </a:rPr>
                        <a:t>Parental unawareness</a:t>
                      </a:r>
                    </a:p>
                  </a:txBody>
                  <a:tcPr marL="59269" marR="98782" marT="61739" marB="61739" anchor="ctr">
                    <a:lnL>
                      <a:noFill/>
                    </a:lnL>
                    <a:lnR>
                      <a:noFill/>
                    </a:lnR>
                    <a:lnT>
                      <a:noFill/>
                    </a:lnT>
                    <a:lnB>
                      <a:noFill/>
                    </a:lnB>
                    <a:noFill/>
                  </a:tcPr>
                </a:tc>
                <a:tc>
                  <a:txBody>
                    <a:bodyPr/>
                    <a:lstStyle/>
                    <a:p>
                      <a:r>
                        <a:rPr lang="en-GB" sz="1600" dirty="0">
                          <a:solidFill>
                            <a:schemeClr val="accent1">
                              <a:lumMod val="20000"/>
                              <a:lumOff val="80000"/>
                            </a:schemeClr>
                          </a:solidFill>
                          <a:effectLst/>
                          <a:latin typeface="Arial" panose="020B0604020202020204" pitchFamily="34" charset="0"/>
                          <a:cs typeface="Arial" panose="020B0604020202020204" pitchFamily="34" charset="0"/>
                        </a:rPr>
                        <a:t>Educating parents to recognise and understand their daughter's loneliness, as most remain oblivious to their child's struggles and emotional needs (Wang </a:t>
                      </a:r>
                      <a:r>
                        <a:rPr lang="en-GB" sz="1600" i="1" dirty="0">
                          <a:solidFill>
                            <a:schemeClr val="accent1">
                              <a:lumMod val="20000"/>
                              <a:lumOff val="80000"/>
                            </a:schemeClr>
                          </a:solidFill>
                          <a:effectLst/>
                          <a:latin typeface="Arial" panose="020B0604020202020204" pitchFamily="34" charset="0"/>
                          <a:cs typeface="Arial" panose="020B0604020202020204" pitchFamily="34" charset="0"/>
                        </a:rPr>
                        <a:t>et al., </a:t>
                      </a:r>
                      <a:r>
                        <a:rPr lang="en-GB" sz="1600" dirty="0">
                          <a:solidFill>
                            <a:schemeClr val="accent1">
                              <a:lumMod val="20000"/>
                              <a:lumOff val="80000"/>
                            </a:schemeClr>
                          </a:solidFill>
                          <a:effectLst/>
                          <a:latin typeface="Arial" panose="020B0604020202020204" pitchFamily="34" charset="0"/>
                          <a:cs typeface="Arial" panose="020B0604020202020204" pitchFamily="34" charset="0"/>
                        </a:rPr>
                        <a:t>2024).</a:t>
                      </a:r>
                    </a:p>
                  </a:txBody>
                  <a:tcPr marL="98782" marR="59269" marT="61739" marB="61739" anchor="ctr">
                    <a:lnL>
                      <a:noFill/>
                    </a:lnL>
                    <a:lnR>
                      <a:noFill/>
                    </a:lnR>
                    <a:lnT>
                      <a:noFill/>
                    </a:lnT>
                    <a:lnB>
                      <a:noFill/>
                    </a:lnB>
                    <a:noFill/>
                  </a:tcPr>
                </a:tc>
                <a:extLst>
                  <a:ext uri="{0D108BD9-81ED-4DB2-BD59-A6C34878D82A}">
                    <a16:rowId xmlns:a16="http://schemas.microsoft.com/office/drawing/2014/main" val="142397863"/>
                  </a:ext>
                </a:extLst>
              </a:tr>
            </a:tbl>
          </a:graphicData>
        </a:graphic>
      </p:graphicFrame>
      <p:sp>
        <p:nvSpPr>
          <p:cNvPr id="18" name="TextBox 17">
            <a:extLst>
              <a:ext uri="{FF2B5EF4-FFF2-40B4-BE49-F238E27FC236}">
                <a16:creationId xmlns:a16="http://schemas.microsoft.com/office/drawing/2014/main" id="{EE9A3792-B20A-B9CC-BED5-26CE5A696ABC}"/>
              </a:ext>
            </a:extLst>
          </p:cNvPr>
          <p:cNvSpPr txBox="1"/>
          <p:nvPr/>
        </p:nvSpPr>
        <p:spPr>
          <a:xfrm>
            <a:off x="8775494" y="6591958"/>
            <a:ext cx="1440926" cy="169277"/>
          </a:xfrm>
          <a:prstGeom prst="rect">
            <a:avLst/>
          </a:prstGeom>
          <a:solidFill>
            <a:schemeClr val="tx2">
              <a:lumMod val="50000"/>
            </a:schemeClr>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331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7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descr="Curly-haired woman by a wall">
            <a:extLst>
              <a:ext uri="{FF2B5EF4-FFF2-40B4-BE49-F238E27FC236}">
                <a16:creationId xmlns:a16="http://schemas.microsoft.com/office/drawing/2014/main" id="{E790F8C1-BDE1-FB14-C025-EFDBC3D16149}"/>
              </a:ext>
            </a:extLst>
          </p:cNvPr>
          <p:cNvPicPr>
            <a:picLocks noChangeAspect="1"/>
          </p:cNvPicPr>
          <p:nvPr/>
        </p:nvPicPr>
        <p:blipFill>
          <a:blip r:embed="rId3"/>
          <a:srcRect l="1373" r="22212" b="9091"/>
          <a:stretch>
            <a:fillRect/>
          </a:stretch>
        </p:blipFill>
        <p:spPr>
          <a:xfrm>
            <a:off x="3523488" y="10"/>
            <a:ext cx="8668512" cy="6857990"/>
          </a:xfrm>
          <a:prstGeom prst="rect">
            <a:avLst/>
          </a:prstGeom>
        </p:spPr>
      </p:pic>
      <p:sp>
        <p:nvSpPr>
          <p:cNvPr id="56" name="Rectangle 5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17BCA8-6D96-BE07-B3C4-A1CEFE44723C}"/>
              </a:ext>
            </a:extLst>
          </p:cNvPr>
          <p:cNvSpPr>
            <a:spLocks noGrp="1"/>
          </p:cNvSpPr>
          <p:nvPr>
            <p:ph type="title"/>
          </p:nvPr>
        </p:nvSpPr>
        <p:spPr>
          <a:xfrm>
            <a:off x="1341703" y="318447"/>
            <a:ext cx="10302539" cy="1006243"/>
          </a:xfrm>
        </p:spPr>
        <p:txBody>
          <a:bodyPr vert="horz" lIns="91440" tIns="45720" rIns="91440" bIns="45720" rtlCol="0" anchor="b">
            <a:noAutofit/>
          </a:bodyPr>
          <a:lstStyle/>
          <a:p>
            <a:pPr algn="ctr"/>
            <a:r>
              <a:rPr lang="en-US" sz="3600" b="1" dirty="0">
                <a:solidFill>
                  <a:schemeClr val="tx2">
                    <a:lumMod val="10000"/>
                    <a:lumOff val="90000"/>
                  </a:schemeClr>
                </a:solidFill>
              </a:rPr>
              <a:t>Self-Management Techniques for Mitigating Loneliness</a:t>
            </a:r>
          </a:p>
        </p:txBody>
      </p:sp>
      <p:sp>
        <p:nvSpPr>
          <p:cNvPr id="58" name="Rectangle 5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59D20A36-A8B6-C3D1-2712-C10F33396C42}"/>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ECB94060-497A-3649-96CE-C2E20420D728}" type="slidenum">
              <a:rPr lang="en-US" sz="1400">
                <a:solidFill>
                  <a:schemeClr val="bg1"/>
                </a:solidFill>
                <a:latin typeface="Arial" panose="020B0604020202020204" pitchFamily="34" charset="0"/>
                <a:cs typeface="Arial" panose="020B0604020202020204" pitchFamily="34" charset="0"/>
              </a:rPr>
              <a:pPr>
                <a:spcAft>
                  <a:spcPts val="600"/>
                </a:spcAft>
                <a:defRPr/>
              </a:pPr>
              <a:t>13</a:t>
            </a:fld>
            <a:endParaRPr lang="en-US" sz="1400" dirty="0">
              <a:solidFill>
                <a:schemeClr val="bg1"/>
              </a:solidFill>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8F2A6807-6342-55E1-F509-3C814DA20347}"/>
              </a:ext>
            </a:extLst>
          </p:cNvPr>
          <p:cNvSpPr txBox="1"/>
          <p:nvPr/>
        </p:nvSpPr>
        <p:spPr>
          <a:xfrm>
            <a:off x="314326" y="1690688"/>
            <a:ext cx="6729412" cy="4524315"/>
          </a:xfrm>
          <a:prstGeom prst="rect">
            <a:avLst/>
          </a:prstGeom>
          <a:noFill/>
        </p:spPr>
        <p:txBody>
          <a:bodyPr wrap="square">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Here are three beneficial approaches to self-manage loneliness, according to </a:t>
            </a:r>
            <a:r>
              <a:rPr lang="en-GB" b="0" i="0" u="none" strike="noStrike" dirty="0" err="1">
                <a:solidFill>
                  <a:schemeClr val="bg1"/>
                </a:solidFill>
                <a:effectLst/>
                <a:latin typeface="Arial" panose="020B0604020202020204" pitchFamily="34" charset="0"/>
                <a:cs typeface="Arial" panose="020B0604020202020204" pitchFamily="34" charset="0"/>
              </a:rPr>
              <a:t>Fardghassemi</a:t>
            </a:r>
            <a:r>
              <a:rPr lang="en-GB" b="0" i="0" u="none" strike="noStrike" dirty="0">
                <a:solidFill>
                  <a:schemeClr val="bg1"/>
                </a:solidFill>
                <a:effectLst/>
                <a:latin typeface="Arial" panose="020B0604020202020204" pitchFamily="34" charset="0"/>
                <a:cs typeface="Arial" panose="020B0604020202020204" pitchFamily="34" charset="0"/>
              </a:rPr>
              <a:t> and Joffe, (2022):  </a:t>
            </a:r>
          </a:p>
          <a:p>
            <a:endParaRPr lang="en-GB" b="0" i="0" u="none" strike="noStrike" dirty="0">
              <a:solidFill>
                <a:schemeClr val="bg1"/>
              </a:solidFill>
              <a:effectLst/>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a:t>
            </a:r>
            <a:r>
              <a:rPr lang="en-GB" b="0" i="0" u="none" strike="noStrike" dirty="0">
                <a:solidFill>
                  <a:schemeClr val="bg1"/>
                </a:solidFill>
                <a:effectLst/>
                <a:latin typeface="Arial" panose="020B0604020202020204" pitchFamily="34" charset="0"/>
                <a:cs typeface="Arial" panose="020B0604020202020204" pitchFamily="34" charset="0"/>
              </a:rPr>
              <a:t> Engaging in self-promotion by embracing one's authentic identity, rather than altering it to satisfy others, helps mitigate feelings of loneliness.</a:t>
            </a:r>
          </a:p>
          <a:p>
            <a:endParaRPr lang="en-GB" dirty="0">
              <a:solidFill>
                <a:schemeClr val="bg1"/>
              </a:solidFill>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a:t>
            </a:r>
            <a:r>
              <a:rPr lang="en-GB" sz="1800" b="0" i="0" u="none" strike="noStrike" dirty="0">
                <a:solidFill>
                  <a:schemeClr val="bg1"/>
                </a:solidFill>
                <a:effectLst/>
                <a:latin typeface="Arial" panose="020B0604020202020204" pitchFamily="34" charset="0"/>
                <a:cs typeface="Arial" panose="020B0604020202020204" pitchFamily="34" charset="0"/>
              </a:rPr>
              <a:t>  </a:t>
            </a:r>
            <a:r>
              <a:rPr lang="en-GB" b="0" i="0" u="none" strike="noStrike" dirty="0">
                <a:solidFill>
                  <a:schemeClr val="bg1"/>
                </a:solidFill>
                <a:effectLst/>
                <a:latin typeface="Arial" panose="020B0604020202020204" pitchFamily="34" charset="0"/>
                <a:cs typeface="Arial" panose="020B0604020202020204" pitchFamily="34" charset="0"/>
              </a:rPr>
              <a:t>Disclosing personal difficulties, despite initial reluctance, serves as a preventative measure against an escalation of loneliness over time.</a:t>
            </a:r>
          </a:p>
          <a:p>
            <a:endParaRPr lang="en-GB" dirty="0">
              <a:solidFill>
                <a:schemeClr val="bg1"/>
              </a:solidFill>
              <a:latin typeface="Arial" panose="020B0604020202020204" pitchFamily="34" charset="0"/>
              <a:cs typeface="Arial" panose="020B0604020202020204" pitchFamily="34" charset="0"/>
            </a:endParaRPr>
          </a:p>
          <a:p>
            <a:r>
              <a:rPr lang="en-GB" sz="2400" b="0" i="0" u="none" strike="noStrike" dirty="0">
                <a:solidFill>
                  <a:schemeClr val="bg1"/>
                </a:solidFill>
                <a:effectLst/>
                <a:latin typeface="Arial" panose="020B0604020202020204" pitchFamily="34" charset="0"/>
                <a:cs typeface="Arial" panose="020B0604020202020204" pitchFamily="34" charset="0"/>
              </a:rPr>
              <a:t>✔️ </a:t>
            </a:r>
            <a:r>
              <a:rPr lang="en-GB" sz="1800" b="0" i="0" u="none" strike="noStrike" dirty="0">
                <a:solidFill>
                  <a:schemeClr val="bg1"/>
                </a:solidFill>
                <a:effectLst/>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Engaging in new activities serves as a protective factor against loneliness, offering the dual benefit of fostering social connections and improving coping mechanisms. </a:t>
            </a:r>
          </a:p>
          <a:p>
            <a:endParaRPr lang="en-US" dirty="0">
              <a:solidFill>
                <a:schemeClr val="bg1"/>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846E91B0-645F-B95F-4530-EAD020458512}"/>
              </a:ext>
            </a:extLst>
          </p:cNvPr>
          <p:cNvSpPr txBox="1"/>
          <p:nvPr/>
        </p:nvSpPr>
        <p:spPr>
          <a:xfrm>
            <a:off x="5397565" y="6608242"/>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825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91B3A3-0A2B-1548-A5EC-ED5F3974A243}"/>
              </a:ext>
            </a:extLst>
          </p:cNvPr>
          <p:cNvSpPr>
            <a:spLocks noGrp="1"/>
          </p:cNvSpPr>
          <p:nvPr>
            <p:ph type="sldNum" sz="quarter" idx="12"/>
          </p:nvPr>
        </p:nvSpPr>
        <p:spPr>
          <a:xfrm>
            <a:off x="9380538" y="6103822"/>
            <a:ext cx="2635250" cy="707886"/>
          </a:xfrm>
        </p:spPr>
        <p:txBody>
          <a:bodyPr vert="horz" lIns="91440" tIns="45720" rIns="91440" bIns="45720" rtlCol="0" anchor="ctr">
            <a:normAutofit/>
          </a:bodyPr>
          <a:lstStyle/>
          <a:p>
            <a:pPr>
              <a:lnSpc>
                <a:spcPct val="90000"/>
              </a:lnSpc>
              <a:spcAft>
                <a:spcPts val="600"/>
              </a:spcAft>
              <a:defRPr/>
            </a:pPr>
            <a:fld id="{ECB94060-497A-3649-96CE-C2E20420D728}" type="slidenum">
              <a:rPr lang="en-US" sz="1400">
                <a:solidFill>
                  <a:schemeClr val="bg1"/>
                </a:solidFill>
              </a:rPr>
              <a:pPr>
                <a:lnSpc>
                  <a:spcPct val="90000"/>
                </a:lnSpc>
                <a:spcAft>
                  <a:spcPts val="600"/>
                </a:spcAft>
                <a:defRPr/>
              </a:pPr>
              <a:t>14</a:t>
            </a:fld>
            <a:endParaRPr lang="en-US" sz="1400" dirty="0">
              <a:solidFill>
                <a:schemeClr val="bg1"/>
              </a:solidFill>
            </a:endParaRPr>
          </a:p>
        </p:txBody>
      </p:sp>
      <p:pic>
        <p:nvPicPr>
          <p:cNvPr id="49" name="Picture 48" descr="Woman wearing turtleneck">
            <a:extLst>
              <a:ext uri="{FF2B5EF4-FFF2-40B4-BE49-F238E27FC236}">
                <a16:creationId xmlns:a16="http://schemas.microsoft.com/office/drawing/2014/main" id="{A3445BC0-EDD6-AAEB-9646-DEE3DCC898EA}"/>
              </a:ext>
            </a:extLst>
          </p:cNvPr>
          <p:cNvPicPr>
            <a:picLocks noChangeAspect="1"/>
          </p:cNvPicPr>
          <p:nvPr/>
        </p:nvPicPr>
        <p:blipFill>
          <a:blip r:embed="rId2"/>
          <a:srcRect l="22146" t="5450" r="1152" b="3641"/>
          <a:stretch>
            <a:fillRect/>
          </a:stretch>
        </p:blipFill>
        <p:spPr>
          <a:xfrm>
            <a:off x="434974" y="1447656"/>
            <a:ext cx="5008856" cy="4367357"/>
          </a:xfrm>
          <a:prstGeom prst="rect">
            <a:avLst/>
          </a:prstGeom>
        </p:spPr>
      </p:pic>
      <p:sp>
        <p:nvSpPr>
          <p:cNvPr id="29" name="TextBox 28">
            <a:extLst>
              <a:ext uri="{FF2B5EF4-FFF2-40B4-BE49-F238E27FC236}">
                <a16:creationId xmlns:a16="http://schemas.microsoft.com/office/drawing/2014/main" id="{423FCB8D-22C5-EFA1-2CF3-298B34F0A18E}"/>
              </a:ext>
            </a:extLst>
          </p:cNvPr>
          <p:cNvSpPr txBox="1"/>
          <p:nvPr/>
        </p:nvSpPr>
        <p:spPr>
          <a:xfrm>
            <a:off x="5860714" y="1337974"/>
            <a:ext cx="5896312" cy="4719556"/>
          </a:xfrm>
          <a:prstGeom prst="rect">
            <a:avLst/>
          </a:prstGeom>
        </p:spPr>
        <p:txBody>
          <a:bodyPr vert="horz" lIns="91440" tIns="45720" rIns="91440" bIns="45720" rtlCol="0">
            <a:normAutofit/>
          </a:bodyPr>
          <a:lstStyle/>
          <a:p>
            <a:pPr>
              <a:lnSpc>
                <a:spcPct val="90000"/>
              </a:lnSpc>
              <a:spcAft>
                <a:spcPts val="600"/>
              </a:spcAft>
            </a:pPr>
            <a:r>
              <a:rPr lang="en-US" b="1" dirty="0">
                <a:solidFill>
                  <a:schemeClr val="accent2">
                    <a:lumMod val="20000"/>
                    <a:lumOff val="80000"/>
                  </a:schemeClr>
                </a:solidFill>
                <a:latin typeface="Arial" panose="020B0604020202020204" pitchFamily="34" charset="0"/>
                <a:cs typeface="Arial" panose="020B0604020202020204" pitchFamily="34" charset="0"/>
              </a:rPr>
              <a:t>Skills: </a:t>
            </a:r>
            <a:r>
              <a:rPr lang="en-US"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Practitioners and health-care providers fail ethnic minorities given that services are primarily provided in English, excluding those with language barriers (Joshi, Finney and Hale, 2025).</a:t>
            </a:r>
          </a:p>
          <a:p>
            <a:pPr>
              <a:lnSpc>
                <a:spcPct val="90000"/>
              </a:lnSpc>
              <a:spcAft>
                <a:spcPts val="600"/>
              </a:spcAft>
            </a:pPr>
            <a:endParaRPr lang="en-US" b="0" i="0" u="none" strike="noStrike" dirty="0">
              <a:solidFill>
                <a:schemeClr val="accent2">
                  <a:lumMod val="20000"/>
                  <a:lumOff val="80000"/>
                </a:schemeClr>
              </a:solidFill>
              <a:effectLst/>
              <a:latin typeface="Arial" panose="020B0604020202020204" pitchFamily="34" charset="0"/>
              <a:cs typeface="Arial" panose="020B0604020202020204" pitchFamily="34" charset="0"/>
            </a:endParaRPr>
          </a:p>
          <a:p>
            <a:pPr>
              <a:lnSpc>
                <a:spcPct val="90000"/>
              </a:lnSpc>
              <a:spcAft>
                <a:spcPts val="600"/>
              </a:spcAft>
            </a:pPr>
            <a:r>
              <a:rPr lang="en-US" b="1" dirty="0">
                <a:solidFill>
                  <a:schemeClr val="accent2">
                    <a:lumMod val="20000"/>
                    <a:lumOff val="80000"/>
                  </a:schemeClr>
                </a:solidFill>
                <a:latin typeface="Arial" panose="020B0604020202020204" pitchFamily="34" charset="0"/>
                <a:cs typeface="Arial" panose="020B0604020202020204" pitchFamily="34" charset="0"/>
              </a:rPr>
              <a:t>Values:</a:t>
            </a:r>
            <a:r>
              <a:rPr lang="en-US" dirty="0">
                <a:solidFill>
                  <a:schemeClr val="accent2">
                    <a:lumMod val="20000"/>
                    <a:lumOff val="80000"/>
                  </a:schemeClr>
                </a:solidFill>
                <a:latin typeface="Arial" panose="020B0604020202020204" pitchFamily="34" charset="0"/>
                <a:cs typeface="Arial" panose="020B0604020202020204" pitchFamily="34" charset="0"/>
              </a:rPr>
              <a:t>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Gendered vulnerability forces young girls to internalise systemic constraints individually, making gender inequality an invisible but significant cause behind their loneliness (Marquez </a:t>
            </a:r>
            <a:r>
              <a:rPr lang="en-GB" b="0" i="1" u="none" strike="noStrike" dirty="0">
                <a:solidFill>
                  <a:schemeClr val="accent2">
                    <a:lumMod val="20000"/>
                    <a:lumOff val="80000"/>
                  </a:schemeClr>
                </a:solidFill>
                <a:effectLst/>
                <a:latin typeface="Arial" panose="020B0604020202020204" pitchFamily="34" charset="0"/>
                <a:cs typeface="Arial" panose="020B0604020202020204" pitchFamily="34" charset="0"/>
              </a:rPr>
              <a:t>et al.,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2023).</a:t>
            </a:r>
          </a:p>
          <a:p>
            <a:pPr>
              <a:lnSpc>
                <a:spcPct val="90000"/>
              </a:lnSpc>
              <a:spcAft>
                <a:spcPts val="600"/>
              </a:spcAft>
            </a:pPr>
            <a:endParaRPr lang="en-GB" dirty="0">
              <a:solidFill>
                <a:schemeClr val="accent2">
                  <a:lumMod val="20000"/>
                  <a:lumOff val="80000"/>
                </a:schemeClr>
              </a:solidFill>
              <a:latin typeface="Arial" panose="020B0604020202020204" pitchFamily="34" charset="0"/>
              <a:cs typeface="Arial" panose="020B0604020202020204" pitchFamily="34" charset="0"/>
            </a:endParaRPr>
          </a:p>
          <a:p>
            <a:pPr>
              <a:lnSpc>
                <a:spcPct val="90000"/>
              </a:lnSpc>
              <a:spcAft>
                <a:spcPts val="600"/>
              </a:spcAft>
            </a:pPr>
            <a:r>
              <a:rPr lang="en-GB" b="1" i="0" u="none" strike="noStrike" dirty="0">
                <a:solidFill>
                  <a:schemeClr val="accent2">
                    <a:lumMod val="20000"/>
                    <a:lumOff val="80000"/>
                  </a:schemeClr>
                </a:solidFill>
                <a:effectLst/>
                <a:latin typeface="Arial" panose="020B0604020202020204" pitchFamily="34" charset="0"/>
                <a:cs typeface="Arial" panose="020B0604020202020204" pitchFamily="34" charset="0"/>
              </a:rPr>
              <a:t>Behaviours: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Practitioners must engage directly with families, as parents frequently remain oblivious to their daughter's distress and are unable to offer support that they are unaware is necessary (Xiang, Song and Cheng, 2022;</a:t>
            </a:r>
            <a:r>
              <a:rPr lang="en-US" b="0" i="0" u="none" strike="noStrike" dirty="0">
                <a:solidFill>
                  <a:schemeClr val="accent2">
                    <a:lumMod val="20000"/>
                    <a:lumOff val="80000"/>
                  </a:schemeClr>
                </a:solidFill>
                <a:latin typeface="Arial" panose="020B0604020202020204" pitchFamily="34" charset="0"/>
                <a:cs typeface="Arial" panose="020B0604020202020204" pitchFamily="34" charset="0"/>
              </a:rPr>
              <a:t> </a:t>
            </a:r>
            <a:r>
              <a:rPr lang="en-US" dirty="0">
                <a:solidFill>
                  <a:schemeClr val="accent2">
                    <a:lumMod val="20000"/>
                    <a:lumOff val="80000"/>
                  </a:schemeClr>
                </a:solidFill>
                <a:effectLst/>
                <a:latin typeface="Arial" panose="020B0604020202020204" pitchFamily="34" charset="0"/>
                <a:ea typeface="Aptos" panose="020B0004020202020204" pitchFamily="34" charset="0"/>
              </a:rPr>
              <a:t>Lovell and Webber, 2023;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Wang </a:t>
            </a:r>
            <a:r>
              <a:rPr lang="en-GB" b="0" i="1" u="none" strike="noStrike" dirty="0">
                <a:solidFill>
                  <a:schemeClr val="accent2">
                    <a:lumMod val="20000"/>
                    <a:lumOff val="80000"/>
                  </a:schemeClr>
                </a:solidFill>
                <a:effectLst/>
                <a:latin typeface="Arial" panose="020B0604020202020204" pitchFamily="34" charset="0"/>
                <a:cs typeface="Arial" panose="020B0604020202020204" pitchFamily="34" charset="0"/>
              </a:rPr>
              <a:t>et al., </a:t>
            </a:r>
            <a:r>
              <a:rPr lang="en-GB" b="0" i="0" u="none" strike="noStrike" dirty="0">
                <a:solidFill>
                  <a:schemeClr val="accent2">
                    <a:lumMod val="20000"/>
                    <a:lumOff val="80000"/>
                  </a:schemeClr>
                </a:solidFill>
                <a:effectLst/>
                <a:latin typeface="Arial" panose="020B0604020202020204" pitchFamily="34" charset="0"/>
                <a:cs typeface="Arial" panose="020B0604020202020204" pitchFamily="34" charset="0"/>
              </a:rPr>
              <a:t>2024).</a:t>
            </a:r>
          </a:p>
          <a:p>
            <a:pPr>
              <a:lnSpc>
                <a:spcPct val="90000"/>
              </a:lnSpc>
              <a:spcAft>
                <a:spcPts val="600"/>
              </a:spcAft>
            </a:pPr>
            <a:endParaRPr lang="en-GB" sz="1600" b="0" i="0" u="none" strike="noStrike" dirty="0">
              <a:solidFill>
                <a:schemeClr val="accent2">
                  <a:lumMod val="20000"/>
                  <a:lumOff val="80000"/>
                </a:schemeClr>
              </a:solidFill>
              <a:effectLst/>
              <a:latin typeface="Arial" panose="020B0604020202020204" pitchFamily="34" charset="0"/>
              <a:cs typeface="Arial" panose="020B0604020202020204" pitchFamily="34" charset="0"/>
            </a:endParaRPr>
          </a:p>
          <a:p>
            <a:pPr>
              <a:lnSpc>
                <a:spcPct val="90000"/>
              </a:lnSpc>
              <a:spcAft>
                <a:spcPts val="600"/>
              </a:spcAft>
            </a:pPr>
            <a:endParaRPr lang="en-GB" sz="1600" dirty="0">
              <a:solidFill>
                <a:schemeClr val="accent2">
                  <a:lumMod val="20000"/>
                  <a:lumOff val="80000"/>
                </a:schemeClr>
              </a:solidFill>
              <a:latin typeface="Arial" panose="020B0604020202020204" pitchFamily="34" charset="0"/>
              <a:cs typeface="Arial" panose="020B0604020202020204" pitchFamily="34" charset="0"/>
            </a:endParaRPr>
          </a:p>
          <a:p>
            <a:pPr>
              <a:lnSpc>
                <a:spcPct val="90000"/>
              </a:lnSpc>
              <a:spcAft>
                <a:spcPts val="600"/>
              </a:spcAft>
            </a:pPr>
            <a:endParaRPr lang="en-US" sz="1600" dirty="0">
              <a:solidFill>
                <a:schemeClr val="accent2">
                  <a:lumMod val="20000"/>
                  <a:lumOff val="80000"/>
                </a:schemeClr>
              </a:solidFill>
              <a:latin typeface="Arial" panose="020B0604020202020204" pitchFamily="34" charset="0"/>
              <a:cs typeface="Arial" panose="020B0604020202020204" pitchFamily="34" charset="0"/>
            </a:endParaRPr>
          </a:p>
        </p:txBody>
      </p:sp>
      <p:sp>
        <p:nvSpPr>
          <p:cNvPr id="99" name="Title 1">
            <a:extLst>
              <a:ext uri="{FF2B5EF4-FFF2-40B4-BE49-F238E27FC236}">
                <a16:creationId xmlns:a16="http://schemas.microsoft.com/office/drawing/2014/main" id="{A6A933B8-060D-3AC6-2207-4C7350EDDAC0}"/>
              </a:ext>
            </a:extLst>
          </p:cNvPr>
          <p:cNvSpPr>
            <a:spLocks noGrp="1"/>
          </p:cNvSpPr>
          <p:nvPr>
            <p:ph type="title"/>
          </p:nvPr>
        </p:nvSpPr>
        <p:spPr>
          <a:xfrm>
            <a:off x="835024" y="331731"/>
            <a:ext cx="10302539" cy="1006243"/>
          </a:xfrm>
        </p:spPr>
        <p:txBody>
          <a:bodyPr vert="horz" lIns="91440" tIns="45720" rIns="91440" bIns="45720" rtlCol="0" anchor="b">
            <a:noAutofit/>
          </a:bodyPr>
          <a:lstStyle/>
          <a:p>
            <a:pPr algn="ctr"/>
            <a:r>
              <a:rPr lang="en-US" sz="3600" b="1" dirty="0">
                <a:solidFill>
                  <a:srgbClr val="BA9415"/>
                </a:solidFill>
              </a:rPr>
              <a:t> Co-Productive Care and Critical Evaluation</a:t>
            </a:r>
            <a:br>
              <a:rPr lang="en-US" sz="3600" b="1" dirty="0">
                <a:solidFill>
                  <a:srgbClr val="BA9415"/>
                </a:solidFill>
              </a:rPr>
            </a:br>
            <a:endParaRPr lang="en-US" sz="3600" b="1" dirty="0">
              <a:solidFill>
                <a:srgbClr val="BA9415"/>
              </a:solidFill>
            </a:endParaRPr>
          </a:p>
        </p:txBody>
      </p:sp>
      <p:sp>
        <p:nvSpPr>
          <p:cNvPr id="100" name="TextBox 99">
            <a:extLst>
              <a:ext uri="{FF2B5EF4-FFF2-40B4-BE49-F238E27FC236}">
                <a16:creationId xmlns:a16="http://schemas.microsoft.com/office/drawing/2014/main" id="{0305A6DB-D286-BDD9-D21C-59BD7A56CEE9}"/>
              </a:ext>
            </a:extLst>
          </p:cNvPr>
          <p:cNvSpPr txBox="1"/>
          <p:nvPr/>
        </p:nvSpPr>
        <p:spPr>
          <a:xfrm>
            <a:off x="223025" y="5815013"/>
            <a:ext cx="1440926" cy="169277"/>
          </a:xfrm>
          <a:prstGeom prst="rect">
            <a:avLst/>
          </a:prstGeom>
          <a:solidFill>
            <a:schemeClr val="tx1"/>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1332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9"/>
                                        </p:tgtEl>
                                        <p:attrNameLst>
                                          <p:attrName>style.visibility</p:attrName>
                                        </p:attrNameLst>
                                      </p:cBhvr>
                                      <p:to>
                                        <p:strVal val="visible"/>
                                      </p:to>
                                    </p:set>
                                    <p:animEffect transition="in" filter="fade">
                                      <p:cBhvr>
                                        <p:cTn id="7" dur="700"/>
                                        <p:tgtEl>
                                          <p:spTgt spid="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FE617D-D128-D0E6-6F5B-8D054638AB30}"/>
              </a:ext>
            </a:extLst>
          </p:cNvPr>
          <p:cNvSpPr>
            <a:spLocks noGrp="1"/>
          </p:cNvSpPr>
          <p:nvPr>
            <p:ph type="sldNum" sz="quarter" idx="12"/>
          </p:nvPr>
        </p:nvSpPr>
        <p:spPr>
          <a:xfrm>
            <a:off x="1" y="6462712"/>
            <a:ext cx="471488" cy="365125"/>
          </a:xfrm>
        </p:spPr>
        <p:txBody>
          <a:bodyPr/>
          <a:lstStyle/>
          <a:p>
            <a:fld id="{ECB94060-497A-3649-96CE-C2E20420D728}" type="slidenum">
              <a:rPr lang="en-US" sz="1400" smtClean="0">
                <a:solidFill>
                  <a:schemeClr val="accent2">
                    <a:lumMod val="20000"/>
                    <a:lumOff val="80000"/>
                  </a:schemeClr>
                </a:solidFill>
              </a:rPr>
              <a:t>15</a:t>
            </a:fld>
            <a:endParaRPr lang="en-US" sz="1400" dirty="0">
              <a:solidFill>
                <a:schemeClr val="accent2">
                  <a:lumMod val="20000"/>
                  <a:lumOff val="80000"/>
                </a:schemeClr>
              </a:solidFill>
            </a:endParaRPr>
          </a:p>
        </p:txBody>
      </p:sp>
      <p:graphicFrame>
        <p:nvGraphicFramePr>
          <p:cNvPr id="5" name="Table 4">
            <a:extLst>
              <a:ext uri="{FF2B5EF4-FFF2-40B4-BE49-F238E27FC236}">
                <a16:creationId xmlns:a16="http://schemas.microsoft.com/office/drawing/2014/main" id="{C67DD23E-029B-A142-C5DB-79323AB6C608}"/>
              </a:ext>
            </a:extLst>
          </p:cNvPr>
          <p:cNvGraphicFramePr>
            <a:graphicFrameLocks noGrp="1"/>
          </p:cNvGraphicFramePr>
          <p:nvPr>
            <p:extLst>
              <p:ext uri="{D42A27DB-BD31-4B8C-83A1-F6EECF244321}">
                <p14:modId xmlns:p14="http://schemas.microsoft.com/office/powerpoint/2010/main" val="62454398"/>
              </p:ext>
            </p:extLst>
          </p:nvPr>
        </p:nvGraphicFramePr>
        <p:xfrm>
          <a:off x="1864960" y="1405693"/>
          <a:ext cx="10160351" cy="5319006"/>
        </p:xfrm>
        <a:graphic>
          <a:graphicData uri="http://schemas.openxmlformats.org/drawingml/2006/table">
            <a:tbl>
              <a:tblPr/>
              <a:tblGrid>
                <a:gridCol w="3222628">
                  <a:extLst>
                    <a:ext uri="{9D8B030D-6E8A-4147-A177-3AD203B41FA5}">
                      <a16:colId xmlns:a16="http://schemas.microsoft.com/office/drawing/2014/main" val="2599002085"/>
                    </a:ext>
                  </a:extLst>
                </a:gridCol>
                <a:gridCol w="6937723">
                  <a:extLst>
                    <a:ext uri="{9D8B030D-6E8A-4147-A177-3AD203B41FA5}">
                      <a16:colId xmlns:a16="http://schemas.microsoft.com/office/drawing/2014/main" val="2054850284"/>
                    </a:ext>
                  </a:extLst>
                </a:gridCol>
              </a:tblGrid>
              <a:tr h="349370">
                <a:tc>
                  <a:txBody>
                    <a:bodyPr/>
                    <a:lstStyle/>
                    <a:p>
                      <a:pPr algn="l"/>
                      <a:r>
                        <a:rPr lang="en-GB" sz="2000" b="1" i="0" u="sng" dirty="0">
                          <a:effectLst/>
                          <a:latin typeface="Arial" panose="020B0604020202020204" pitchFamily="34" charset="0"/>
                          <a:cs typeface="Arial" panose="020B0604020202020204" pitchFamily="34" charset="0"/>
                        </a:rPr>
                        <a:t>The 6 Components</a:t>
                      </a:r>
                    </a:p>
                  </a:txBody>
                  <a:tcPr marL="34649" marR="57748" marT="36093" marB="36093" anchor="ctr">
                    <a:lnL>
                      <a:noFill/>
                    </a:lnL>
                    <a:lnR>
                      <a:noFill/>
                    </a:lnR>
                    <a:lnT>
                      <a:noFill/>
                    </a:lnT>
                    <a:lnB>
                      <a:noFill/>
                    </a:lnB>
                    <a:solidFill>
                      <a:schemeClr val="accent2">
                        <a:lumMod val="60000"/>
                        <a:lumOff val="40000"/>
                      </a:schemeClr>
                    </a:solidFill>
                  </a:tcPr>
                </a:tc>
                <a:tc>
                  <a:txBody>
                    <a:bodyPr/>
                    <a:lstStyle/>
                    <a:p>
                      <a:pPr algn="l"/>
                      <a:r>
                        <a:rPr lang="en-GB" sz="2000" b="1" i="0" u="sng" dirty="0">
                          <a:effectLst/>
                          <a:latin typeface="Arial" panose="020B0604020202020204" pitchFamily="34" charset="0"/>
                          <a:cs typeface="Arial" panose="020B0604020202020204" pitchFamily="34" charset="0"/>
                        </a:rPr>
                        <a:t>Recommendation</a:t>
                      </a:r>
                    </a:p>
                  </a:txBody>
                  <a:tcPr marL="57748" marR="57748" marT="36093" marB="36093"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3083554321"/>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1. </a:t>
                      </a:r>
                      <a:r>
                        <a:rPr lang="en-GB" sz="1600" b="1" i="0" u="none" strike="noStrike" kern="1200" dirty="0">
                          <a:solidFill>
                            <a:schemeClr val="accent2">
                              <a:lumMod val="50000"/>
                            </a:schemeClr>
                          </a:solidFill>
                          <a:effectLst/>
                          <a:latin typeface="Arial" panose="020B0604020202020204" pitchFamily="34" charset="0"/>
                          <a:ea typeface="+mn-ea"/>
                          <a:cs typeface="Arial" panose="020B0604020202020204" pitchFamily="34" charset="0"/>
                        </a:rPr>
                        <a:t>Collaborative Decision-Making</a:t>
                      </a:r>
                      <a:endParaRPr lang="en-GB" sz="1600" b="1"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Work with young females to establish treatment objectives by implementing the House of Care Model concepts by emphasising person-centred collaboration (Sundqvist </a:t>
                      </a:r>
                      <a:r>
                        <a:rPr lang="en-GB" sz="14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2024).</a:t>
                      </a:r>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229296944"/>
                  </a:ext>
                </a:extLst>
              </a:tr>
              <a:tr h="635634">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2. Customised Care and Support Planning</a:t>
                      </a: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Record young females' priorities and engage their family members with consent utilising the House of Care approach (Sundqvist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 Wang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82809551"/>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3. Facilitating Options</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Provide treatment alternatives, CBT, art therapy, outdoor groups therapy, guided by the Health Belief Model emphasising self-efficacy (</a:t>
                      </a:r>
                      <a:r>
                        <a:rPr lang="en-US" sz="1400" kern="1200" dirty="0">
                          <a:solidFill>
                            <a:schemeClr val="tx1"/>
                          </a:solidFill>
                          <a:effectLst/>
                          <a:latin typeface="Arial" panose="020B0604020202020204" pitchFamily="34" charset="0"/>
                          <a:ea typeface="+mn-ea"/>
                          <a:cs typeface="Arial" panose="020B0604020202020204" pitchFamily="34" charset="0"/>
                        </a:rPr>
                        <a:t>Department for Digital, Culture, Media and Sport, 2022;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Choi and Lee, 2023; Blodgett </a:t>
                      </a:r>
                      <a:r>
                        <a:rPr lang="en-GB" sz="14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2025). </a:t>
                      </a:r>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611225293"/>
                  </a:ext>
                </a:extLst>
              </a:tr>
              <a:tr h="858881">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4. Social Prescribing and Community Support</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Link isolated young females to community activities in accordance with Geoffrey Rose's Theory, which necessitates tackling both personal seclusion and the systemic factors such as poverty, inequality, and inadequate urban planning that contribute to loneliness in this demographic (</a:t>
                      </a:r>
                      <a:r>
                        <a:rPr lang="en-GB" sz="1400" dirty="0" err="1">
                          <a:solidFill>
                            <a:schemeClr val="tx1"/>
                          </a:solidFill>
                          <a:effectLst/>
                          <a:latin typeface="Arial" panose="020B0604020202020204" pitchFamily="34" charset="0"/>
                          <a:cs typeface="Arial" panose="020B0604020202020204" pitchFamily="34" charset="0"/>
                        </a:rPr>
                        <a:t>Zeas-Sigüenza</a:t>
                      </a:r>
                      <a:r>
                        <a:rPr lang="en-GB" sz="1400" dirty="0">
                          <a:solidFill>
                            <a:schemeClr val="tx1"/>
                          </a:solidFill>
                          <a:effectLst/>
                          <a:latin typeface="Arial" panose="020B0604020202020204" pitchFamily="34" charset="0"/>
                          <a:cs typeface="Arial" panose="020B0604020202020204" pitchFamily="34" charset="0"/>
                        </a:rPr>
                        <a:t>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2025).</a:t>
                      </a:r>
                    </a:p>
                    <a:p>
                      <a:endParaRPr lang="en-GB" sz="1400" dirty="0">
                        <a:solidFill>
                          <a:schemeClr val="tx1"/>
                        </a:solidFill>
                        <a:effectLst/>
                        <a:latin typeface="Arial" panose="020B0604020202020204" pitchFamily="34" charset="0"/>
                        <a:cs typeface="Arial" panose="020B0604020202020204" pitchFamily="34" charset="0"/>
                      </a:endParaRP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2528179900"/>
                  </a:ext>
                </a:extLst>
              </a:tr>
              <a:tr h="747258">
                <a:tc>
                  <a:txBody>
                    <a:bodyPr/>
                    <a:lstStyle/>
                    <a:p>
                      <a:pPr algn="l"/>
                      <a:r>
                        <a:rPr lang="en-GB" sz="1600" b="1">
                          <a:solidFill>
                            <a:schemeClr val="accent2">
                              <a:lumMod val="50000"/>
                            </a:schemeClr>
                          </a:solidFill>
                          <a:effectLst/>
                          <a:latin typeface="Arial" panose="020B0604020202020204" pitchFamily="34" charset="0"/>
                          <a:cs typeface="Arial" panose="020B0604020202020204" pitchFamily="34" charset="0"/>
                        </a:rPr>
                        <a:t>5. Supported Self-Management</a:t>
                      </a:r>
                      <a:endParaRPr lang="en-GB" sz="160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Treatment must incorporate three fundamental elements: fostering authenticity, implementing weekly activities, and creating support networks to which is all grounded on the health literacy principles of the Health Belief Model (</a:t>
                      </a:r>
                      <a:r>
                        <a:rPr lang="en-GB" sz="1400" dirty="0" err="1">
                          <a:solidFill>
                            <a:schemeClr val="tx1"/>
                          </a:solidFill>
                          <a:effectLst/>
                          <a:latin typeface="Arial" panose="020B0604020202020204" pitchFamily="34" charset="0"/>
                          <a:cs typeface="Arial" panose="020B0604020202020204" pitchFamily="34" charset="0"/>
                        </a:rPr>
                        <a:t>Fardghassemi</a:t>
                      </a:r>
                      <a:r>
                        <a:rPr lang="en-GB" sz="1400" dirty="0">
                          <a:solidFill>
                            <a:schemeClr val="tx1"/>
                          </a:solidFill>
                          <a:effectLst/>
                          <a:latin typeface="Arial" panose="020B0604020202020204" pitchFamily="34" charset="0"/>
                          <a:cs typeface="Arial" panose="020B0604020202020204" pitchFamily="34" charset="0"/>
                        </a:rPr>
                        <a:t> and Joffe, 2022; Choi and Lee, 2023).</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3189232429"/>
                  </a:ext>
                </a:extLst>
              </a:tr>
              <a:tr h="747258">
                <a:tc>
                  <a:txBody>
                    <a:bodyPr/>
                    <a:lstStyle/>
                    <a:p>
                      <a:pPr algn="l"/>
                      <a:r>
                        <a:rPr lang="en-GB" sz="1600" b="1" dirty="0">
                          <a:solidFill>
                            <a:schemeClr val="accent2">
                              <a:lumMod val="50000"/>
                            </a:schemeClr>
                          </a:solidFill>
                          <a:effectLst/>
                          <a:latin typeface="Arial" panose="020B0604020202020204" pitchFamily="34" charset="0"/>
                          <a:cs typeface="Arial" panose="020B0604020202020204" pitchFamily="34" charset="0"/>
                        </a:rPr>
                        <a:t>6. Personal Health Budgets</a:t>
                      </a:r>
                      <a:endParaRPr lang="en-GB" sz="1600" dirty="0">
                        <a:solidFill>
                          <a:schemeClr val="accent2">
                            <a:lumMod val="50000"/>
                          </a:schemeClr>
                        </a:solidFill>
                        <a:effectLst/>
                        <a:latin typeface="Arial" panose="020B0604020202020204" pitchFamily="34" charset="0"/>
                        <a:cs typeface="Arial" panose="020B0604020202020204" pitchFamily="34" charset="0"/>
                      </a:endParaRPr>
                    </a:p>
                  </a:txBody>
                  <a:tcPr marL="34649" marR="57748" marT="36093" marB="36093" anchor="ctr">
                    <a:lnL>
                      <a:noFill/>
                    </a:lnL>
                    <a:lnR>
                      <a:noFill/>
                    </a:lnR>
                    <a:lnT>
                      <a:noFill/>
                    </a:lnT>
                    <a:lnB>
                      <a:noFill/>
                    </a:lnB>
                    <a:solidFill>
                      <a:schemeClr val="accent2">
                        <a:lumMod val="20000"/>
                        <a:lumOff val="80000"/>
                      </a:schemeClr>
                    </a:solidFill>
                  </a:tcPr>
                </a:tc>
                <a:tc>
                  <a:txBody>
                    <a:bodyPr/>
                    <a:lstStyle/>
                    <a:p>
                      <a:r>
                        <a:rPr lang="en-GB" sz="1400" dirty="0">
                          <a:solidFill>
                            <a:schemeClr val="tx1"/>
                          </a:solidFill>
                          <a:effectLst/>
                          <a:latin typeface="Arial" panose="020B0604020202020204" pitchFamily="34" charset="0"/>
                          <a:cs typeface="Arial" panose="020B0604020202020204" pitchFamily="34" charset="0"/>
                        </a:rPr>
                        <a:t>Allocate resources for tailored support addressing language barriers, financial constraints, and cultural needs (Kirwan </a:t>
                      </a:r>
                      <a:r>
                        <a:rPr lang="en-GB" sz="1400" i="1" dirty="0">
                          <a:solidFill>
                            <a:schemeClr val="tx1"/>
                          </a:solidFill>
                          <a:effectLst/>
                          <a:latin typeface="Arial" panose="020B0604020202020204" pitchFamily="34" charset="0"/>
                          <a:cs typeface="Arial" panose="020B0604020202020204" pitchFamily="34" charset="0"/>
                        </a:rPr>
                        <a:t>et al., </a:t>
                      </a:r>
                      <a:r>
                        <a:rPr lang="en-GB" sz="1400" dirty="0">
                          <a:solidFill>
                            <a:schemeClr val="tx1"/>
                          </a:solidFill>
                          <a:effectLst/>
                          <a:latin typeface="Arial" panose="020B0604020202020204" pitchFamily="34" charset="0"/>
                          <a:cs typeface="Arial" panose="020B0604020202020204" pitchFamily="34" charset="0"/>
                        </a:rPr>
                        <a:t>2024; Joshi, Finney and Hale, 2025).</a:t>
                      </a:r>
                    </a:p>
                  </a:txBody>
                  <a:tcPr marL="57748" marR="34649" marT="36093" marB="36093"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3800071511"/>
                  </a:ext>
                </a:extLst>
              </a:tr>
            </a:tbl>
          </a:graphicData>
        </a:graphic>
      </p:graphicFrame>
      <p:pic>
        <p:nvPicPr>
          <p:cNvPr id="6" name="Picture 5" descr="Person covering face">
            <a:extLst>
              <a:ext uri="{FF2B5EF4-FFF2-40B4-BE49-F238E27FC236}">
                <a16:creationId xmlns:a16="http://schemas.microsoft.com/office/drawing/2014/main" id="{E014327D-1879-20D7-0606-93EA7248FAC3}"/>
              </a:ext>
            </a:extLst>
          </p:cNvPr>
          <p:cNvPicPr>
            <a:picLocks noChangeAspect="1"/>
          </p:cNvPicPr>
          <p:nvPr/>
        </p:nvPicPr>
        <p:blipFill>
          <a:blip r:embed="rId2"/>
          <a:srcRect l="10755" r="9507" b="2"/>
          <a:stretch>
            <a:fillRect/>
          </a:stretch>
        </p:blipFill>
        <p:spPr>
          <a:xfrm>
            <a:off x="0" y="0"/>
            <a:ext cx="2128838" cy="1782069"/>
          </a:xfrm>
          <a:custGeom>
            <a:avLst/>
            <a:gdLst/>
            <a:ahLst/>
            <a:cxnLst/>
            <a:rect l="l" t="t" r="r" b="b"/>
            <a:pathLst>
              <a:path w="7203799" h="6030364">
                <a:moveTo>
                  <a:pt x="4122552" y="0"/>
                </a:moveTo>
                <a:cubicBezTo>
                  <a:pt x="4596210" y="0"/>
                  <a:pt x="5032147" y="81110"/>
                  <a:pt x="5418463" y="240852"/>
                </a:cubicBezTo>
                <a:cubicBezTo>
                  <a:pt x="5780509" y="390677"/>
                  <a:pt x="6098496" y="609358"/>
                  <a:pt x="6363612" y="890695"/>
                </a:cubicBezTo>
                <a:cubicBezTo>
                  <a:pt x="6905445" y="1465899"/>
                  <a:pt x="7203799" y="2283333"/>
                  <a:pt x="7203799" y="3192481"/>
                </a:cubicBezTo>
                <a:cubicBezTo>
                  <a:pt x="7203799" y="3555204"/>
                  <a:pt x="7088321" y="3846319"/>
                  <a:pt x="6829541" y="4136467"/>
                </a:cubicBezTo>
                <a:cubicBezTo>
                  <a:pt x="6558859" y="4439977"/>
                  <a:pt x="6152137" y="4719524"/>
                  <a:pt x="5721456" y="5015457"/>
                </a:cubicBezTo>
                <a:cubicBezTo>
                  <a:pt x="5641997" y="5069990"/>
                  <a:pt x="5559911" y="5126451"/>
                  <a:pt x="5477826" y="5183599"/>
                </a:cubicBezTo>
                <a:cubicBezTo>
                  <a:pt x="4743068" y="5695047"/>
                  <a:pt x="4206802" y="6030364"/>
                  <a:pt x="3475911" y="6030364"/>
                </a:cubicBezTo>
                <a:cubicBezTo>
                  <a:pt x="2362258" y="6030364"/>
                  <a:pt x="1573553" y="5618755"/>
                  <a:pt x="838794" y="4653974"/>
                </a:cubicBezTo>
                <a:cubicBezTo>
                  <a:pt x="742642" y="4527696"/>
                  <a:pt x="648651" y="4412849"/>
                  <a:pt x="557754" y="4301854"/>
                </a:cubicBezTo>
                <a:cubicBezTo>
                  <a:pt x="181022" y="3841635"/>
                  <a:pt x="0" y="3602300"/>
                  <a:pt x="0" y="3192481"/>
                </a:cubicBezTo>
                <a:cubicBezTo>
                  <a:pt x="0" y="2785556"/>
                  <a:pt x="113467" y="2383585"/>
                  <a:pt x="337003" y="1997729"/>
                </a:cubicBezTo>
                <a:cubicBezTo>
                  <a:pt x="555745" y="1620270"/>
                  <a:pt x="868475" y="1274763"/>
                  <a:pt x="1266386" y="971116"/>
                </a:cubicBezTo>
                <a:cubicBezTo>
                  <a:pt x="1657494" y="672565"/>
                  <a:pt x="2122028" y="426344"/>
                  <a:pt x="2610064" y="259166"/>
                </a:cubicBezTo>
                <a:cubicBezTo>
                  <a:pt x="3111238" y="87171"/>
                  <a:pt x="3620296" y="0"/>
                  <a:pt x="4122552" y="0"/>
                </a:cubicBezTo>
                <a:close/>
              </a:path>
            </a:pathLst>
          </a:custGeom>
        </p:spPr>
      </p:pic>
      <p:sp>
        <p:nvSpPr>
          <p:cNvPr id="7" name="Title 1">
            <a:extLst>
              <a:ext uri="{FF2B5EF4-FFF2-40B4-BE49-F238E27FC236}">
                <a16:creationId xmlns:a16="http://schemas.microsoft.com/office/drawing/2014/main" id="{FA3B7731-FB57-0CC9-D18D-A1BDBB92A4CC}"/>
              </a:ext>
            </a:extLst>
          </p:cNvPr>
          <p:cNvSpPr>
            <a:spLocks noGrp="1"/>
          </p:cNvSpPr>
          <p:nvPr>
            <p:ph type="title"/>
          </p:nvPr>
        </p:nvSpPr>
        <p:spPr>
          <a:xfrm>
            <a:off x="1864960" y="133301"/>
            <a:ext cx="10469227" cy="1272392"/>
          </a:xfrm>
        </p:spPr>
        <p:txBody>
          <a:bodyPr vert="horz" lIns="91440" tIns="45720" rIns="91440" bIns="45720" rtlCol="0" anchor="b">
            <a:noAutofit/>
          </a:bodyPr>
          <a:lstStyle/>
          <a:p>
            <a:pPr algn="ctr"/>
            <a:r>
              <a:rPr lang="en-GB" sz="4000" dirty="0">
                <a:solidFill>
                  <a:srgbClr val="E9C960"/>
                </a:solidFill>
              </a:rPr>
              <a:t>Tailored interventions for loneliness grounded in empirical evidence </a:t>
            </a:r>
            <a:endParaRPr lang="en-US" sz="4000" b="1" dirty="0">
              <a:solidFill>
                <a:srgbClr val="E9C960"/>
              </a:solidFill>
            </a:endParaRPr>
          </a:p>
        </p:txBody>
      </p:sp>
      <p:sp>
        <p:nvSpPr>
          <p:cNvPr id="11" name="TextBox 10">
            <a:extLst>
              <a:ext uri="{FF2B5EF4-FFF2-40B4-BE49-F238E27FC236}">
                <a16:creationId xmlns:a16="http://schemas.microsoft.com/office/drawing/2014/main" id="{2B6C7CCB-7127-9C47-9690-ACE97B6364E2}"/>
              </a:ext>
            </a:extLst>
          </p:cNvPr>
          <p:cNvSpPr txBox="1"/>
          <p:nvPr/>
        </p:nvSpPr>
        <p:spPr>
          <a:xfrm>
            <a:off x="212017" y="1934122"/>
            <a:ext cx="1440926" cy="169277"/>
          </a:xfrm>
          <a:prstGeom prst="rect">
            <a:avLst/>
          </a:prstGeom>
          <a:solidFill>
            <a:schemeClr val="accent2">
              <a:lumMod val="50000"/>
            </a:schemeClr>
          </a:solidFill>
        </p:spPr>
        <p:txBody>
          <a:bodyPr wrap="square" rtlCol="0">
            <a:spAutoFit/>
          </a:bodyPr>
          <a:lstStyle/>
          <a:p>
            <a:pPr algn="ctr"/>
            <a:r>
              <a:rPr lang="en-US" sz="500" dirty="0">
                <a:solidFill>
                  <a:schemeClr val="bg1"/>
                </a:solidFill>
                <a:latin typeface="Arial" panose="020B0604020202020204" pitchFamily="34" charset="0"/>
                <a:cs typeface="Arial" panose="020B0604020202020204" pitchFamily="34" charset="0"/>
              </a:rPr>
              <a:t>Picture source: </a:t>
            </a:r>
            <a:r>
              <a:rPr lang="en-GB" sz="500" dirty="0">
                <a:solidFill>
                  <a:schemeClr val="bg1"/>
                </a:solidFill>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666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Woman wearing bowler hat">
            <a:extLst>
              <a:ext uri="{FF2B5EF4-FFF2-40B4-BE49-F238E27FC236}">
                <a16:creationId xmlns:a16="http://schemas.microsoft.com/office/drawing/2014/main" id="{DB3A34C3-CEB8-9EF6-4A88-88DDD302EED1}"/>
              </a:ext>
            </a:extLst>
          </p:cNvPr>
          <p:cNvPicPr>
            <a:picLocks noChangeAspect="1"/>
          </p:cNvPicPr>
          <p:nvPr/>
        </p:nvPicPr>
        <p:blipFill>
          <a:blip r:embed="rId2">
            <a:alphaModFix amt="50000"/>
          </a:blip>
          <a:srcRect t="2622" b="13108"/>
          <a:stretch>
            <a:fillRect/>
          </a:stretch>
        </p:blipFill>
        <p:spPr>
          <a:xfrm>
            <a:off x="20" y="1"/>
            <a:ext cx="12191980" cy="6857999"/>
          </a:xfrm>
          <a:prstGeom prst="rect">
            <a:avLst/>
          </a:prstGeom>
        </p:spPr>
      </p:pic>
      <p:sp>
        <p:nvSpPr>
          <p:cNvPr id="7" name="Title 1">
            <a:extLst>
              <a:ext uri="{FF2B5EF4-FFF2-40B4-BE49-F238E27FC236}">
                <a16:creationId xmlns:a16="http://schemas.microsoft.com/office/drawing/2014/main" id="{C3DA0627-437B-7CE3-EBBE-EF0A937F035A}"/>
              </a:ext>
            </a:extLst>
          </p:cNvPr>
          <p:cNvSpPr>
            <a:spLocks noGrp="1"/>
          </p:cNvSpPr>
          <p:nvPr>
            <p:ph type="title"/>
          </p:nvPr>
        </p:nvSpPr>
        <p:spPr>
          <a:xfrm>
            <a:off x="1524000" y="136526"/>
            <a:ext cx="8934450" cy="806450"/>
          </a:xfrm>
        </p:spPr>
        <p:txBody>
          <a:bodyPr vert="horz" lIns="91440" tIns="45720" rIns="91440" bIns="45720" rtlCol="0" anchor="b">
            <a:normAutofit fontScale="90000"/>
          </a:bodyPr>
          <a:lstStyle/>
          <a:p>
            <a:pPr algn="ctr"/>
            <a:r>
              <a:rPr lang="en-US" sz="6000" b="1" dirty="0">
                <a:solidFill>
                  <a:srgbClr val="FFFFFF"/>
                </a:solidFill>
              </a:rPr>
              <a:t>Conclusion</a:t>
            </a:r>
          </a:p>
        </p:txBody>
      </p:sp>
      <p:sp>
        <p:nvSpPr>
          <p:cNvPr id="4" name="Slide Number Placeholder 3">
            <a:extLst>
              <a:ext uri="{FF2B5EF4-FFF2-40B4-BE49-F238E27FC236}">
                <a16:creationId xmlns:a16="http://schemas.microsoft.com/office/drawing/2014/main" id="{497EF510-9124-BE67-C3E9-ADD5E5FB9A2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ECB94060-497A-3649-96CE-C2E20420D728}" type="slidenum">
              <a:rPr lang="en-US">
                <a:solidFill>
                  <a:srgbClr val="FFFFFF"/>
                </a:solidFill>
                <a:latin typeface="Calibri" panose="020F0502020204030204"/>
              </a:rPr>
              <a:pPr>
                <a:spcAft>
                  <a:spcPts val="600"/>
                </a:spcAft>
                <a:defRPr/>
              </a:pPr>
              <a:t>16</a:t>
            </a:fld>
            <a:endParaRPr lang="en-US">
              <a:solidFill>
                <a:srgbClr val="FFFFFF"/>
              </a:solidFill>
              <a:latin typeface="Calibri" panose="020F0502020204030204"/>
            </a:endParaRPr>
          </a:p>
        </p:txBody>
      </p:sp>
      <p:sp>
        <p:nvSpPr>
          <p:cNvPr id="10" name="TextBox 9">
            <a:extLst>
              <a:ext uri="{FF2B5EF4-FFF2-40B4-BE49-F238E27FC236}">
                <a16:creationId xmlns:a16="http://schemas.microsoft.com/office/drawing/2014/main" id="{C5E87BA1-E39C-4C40-2242-E948FD220E07}"/>
              </a:ext>
            </a:extLst>
          </p:cNvPr>
          <p:cNvSpPr txBox="1"/>
          <p:nvPr/>
        </p:nvSpPr>
        <p:spPr>
          <a:xfrm>
            <a:off x="657225" y="1314451"/>
            <a:ext cx="11044238" cy="5355312"/>
          </a:xfrm>
          <a:prstGeom prst="rect">
            <a:avLst/>
          </a:prstGeom>
          <a:noFill/>
        </p:spPr>
        <p:txBody>
          <a:bodyPr wrap="square">
            <a:spAutoFit/>
          </a:bodyPr>
          <a:lstStyle/>
          <a:p>
            <a:r>
              <a:rPr lang="en-GB" b="0" i="0" u="none" strike="noStrike" dirty="0">
                <a:effectLst/>
                <a:latin typeface="Arial" panose="020B0604020202020204" pitchFamily="34" charset="0"/>
                <a:cs typeface="Arial" panose="020B0604020202020204" pitchFamily="34" charset="0"/>
              </a:rPr>
              <a:t>The demographic of young females in the UK </a:t>
            </a:r>
            <a:r>
              <a:rPr lang="en-GB" dirty="0">
                <a:latin typeface="Arial" panose="020B0604020202020204" pitchFamily="34" charset="0"/>
                <a:cs typeface="Arial" panose="020B0604020202020204" pitchFamily="34" charset="0"/>
              </a:rPr>
              <a:t>are</a:t>
            </a:r>
            <a:r>
              <a:rPr lang="en-GB" b="0" i="0" u="none" strike="noStrike" dirty="0">
                <a:effectLst/>
                <a:latin typeface="Arial" panose="020B0604020202020204" pitchFamily="34" charset="0"/>
                <a:cs typeface="Arial" panose="020B0604020202020204" pitchFamily="34" charset="0"/>
              </a:rPr>
              <a:t> confronting </a:t>
            </a:r>
            <a:r>
              <a:rPr lang="en-GB" dirty="0">
                <a:latin typeface="Arial" panose="020B0604020202020204" pitchFamily="34" charset="0"/>
                <a:cs typeface="Arial" panose="020B0604020202020204" pitchFamily="34" charset="0"/>
              </a:rPr>
              <a:t>loneliness which is a</a:t>
            </a:r>
            <a:r>
              <a:rPr lang="en-GB" b="0" i="0" u="none" strike="noStrike" dirty="0">
                <a:effectLst/>
                <a:latin typeface="Arial" panose="020B0604020202020204" pitchFamily="34" charset="0"/>
                <a:cs typeface="Arial" panose="020B0604020202020204" pitchFamily="34" charset="0"/>
              </a:rPr>
              <a:t> public health problem that necessitates immediate action (</a:t>
            </a:r>
            <a:r>
              <a:rPr lang="en-GB" b="0" i="0" u="none" strike="noStrike" dirty="0" err="1">
                <a:effectLst/>
                <a:latin typeface="Arial" panose="020B0604020202020204" pitchFamily="34" charset="0"/>
                <a:cs typeface="Arial" panose="020B0604020202020204" pitchFamily="34" charset="0"/>
              </a:rPr>
              <a:t>Zeas-Sigüenza</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2025). The aetiology of loneliness stems from childhood, where dysfunctional family relationships and emotionally distant parents incline young females toward a chronic state of detachment (</a:t>
            </a:r>
            <a:r>
              <a:rPr lang="en-GB" b="0" i="0" u="none" strike="noStrike" dirty="0" err="1">
                <a:effectLst/>
                <a:latin typeface="Arial" panose="020B0604020202020204" pitchFamily="34" charset="0"/>
                <a:cs typeface="Arial" panose="020B0604020202020204" pitchFamily="34" charset="0"/>
              </a:rPr>
              <a:t>Heu</a:t>
            </a:r>
            <a:r>
              <a:rPr lang="en-GB" b="0" i="0" u="none" strike="noStrike" dirty="0">
                <a:effectLst/>
                <a:latin typeface="Arial" panose="020B0604020202020204" pitchFamily="34" charset="0"/>
                <a:cs typeface="Arial" panose="020B0604020202020204" pitchFamily="34" charset="0"/>
              </a:rPr>
              <a:t>, 2025). Childhood trauma generates an impact on young girls that leads to gendered vulnerability (Marquez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2023; Webster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2024). </a:t>
            </a:r>
          </a:p>
          <a:p>
            <a:endParaRPr lang="en-GB" dirty="0">
              <a:latin typeface="Arial" panose="020B0604020202020204" pitchFamily="34" charset="0"/>
              <a:cs typeface="Arial" panose="020B0604020202020204" pitchFamily="34" charset="0"/>
            </a:endParaRPr>
          </a:p>
          <a:p>
            <a:r>
              <a:rPr lang="en-GB" b="0" i="0" u="none" strike="noStrike" dirty="0">
                <a:effectLst/>
                <a:latin typeface="Arial" panose="020B0604020202020204" pitchFamily="34" charset="0"/>
                <a:cs typeface="Arial" panose="020B0604020202020204" pitchFamily="34" charset="0"/>
              </a:rPr>
              <a:t>Loneliness is associated with heart disease (Fairbank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a:t>
            </a:r>
            <a:r>
              <a:rPr lang="en-GB" b="0" i="0" u="none" strike="noStrike" dirty="0" err="1">
                <a:effectLst/>
                <a:latin typeface="Arial" panose="020B0604020202020204" pitchFamily="34" charset="0"/>
                <a:cs typeface="Arial" panose="020B0604020202020204" pitchFamily="34" charset="0"/>
              </a:rPr>
              <a:t>Hawkley</a:t>
            </a:r>
            <a:r>
              <a:rPr lang="en-GB" b="0" i="0" u="none" strike="noStrike" dirty="0">
                <a:effectLst/>
                <a:latin typeface="Arial" panose="020B0604020202020204" pitchFamily="34" charset="0"/>
                <a:cs typeface="Arial" panose="020B0604020202020204" pitchFamily="34" charset="0"/>
              </a:rPr>
              <a:t>, 2022), chronic inflammation (</a:t>
            </a:r>
            <a:r>
              <a:rPr lang="en-GB" b="0" i="0" u="none" strike="noStrike" dirty="0" err="1">
                <a:effectLst/>
                <a:latin typeface="Arial" panose="020B0604020202020204" pitchFamily="34" charset="0"/>
                <a:cs typeface="Arial" panose="020B0604020202020204" pitchFamily="34" charset="0"/>
              </a:rPr>
              <a:t>Granieri</a:t>
            </a:r>
            <a:r>
              <a:rPr lang="en-GB" b="0" i="0" u="none" strike="noStrike" dirty="0">
                <a:effectLst/>
                <a:latin typeface="Arial" panose="020B0604020202020204" pitchFamily="34" charset="0"/>
                <a:cs typeface="Arial" panose="020B0604020202020204" pitchFamily="34" charset="0"/>
              </a:rPr>
              <a:t> et al., 2026), doubled obesity risk in young girls (</a:t>
            </a:r>
            <a:r>
              <a:rPr lang="en-GB" b="0" i="0" u="none" strike="noStrike" dirty="0" err="1">
                <a:effectLst/>
                <a:latin typeface="Arial" panose="020B0604020202020204" pitchFamily="34" charset="0"/>
                <a:cs typeface="Arial" panose="020B0604020202020204" pitchFamily="34" charset="0"/>
              </a:rPr>
              <a:t>Rangul</a:t>
            </a:r>
            <a:r>
              <a:rPr lang="en-GB" b="0" i="0" u="none" strike="noStrike" dirty="0">
                <a:effectLst/>
                <a:latin typeface="Arial" panose="020B0604020202020204" pitchFamily="34" charset="0"/>
                <a:cs typeface="Arial" panose="020B0604020202020204" pitchFamily="34" charset="0"/>
              </a:rPr>
              <a:t> et al., 2025), and mental health disorders (</a:t>
            </a:r>
            <a:r>
              <a:rPr lang="en-GB" b="0" i="0" u="none" strike="noStrike" dirty="0" err="1">
                <a:effectLst/>
                <a:latin typeface="Arial" panose="020B0604020202020204" pitchFamily="34" charset="0"/>
                <a:cs typeface="Arial" panose="020B0604020202020204" pitchFamily="34" charset="0"/>
              </a:rPr>
              <a:t>Moksnes</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a:t>
            </a:r>
            <a:r>
              <a:rPr lang="en-GB" b="0" i="0" u="none" strike="noStrike" dirty="0" err="1">
                <a:effectLst/>
                <a:latin typeface="Arial" panose="020B0604020202020204" pitchFamily="34" charset="0"/>
                <a:cs typeface="Arial" panose="020B0604020202020204" pitchFamily="34" charset="0"/>
              </a:rPr>
              <a:t>Hards</a:t>
            </a:r>
            <a:r>
              <a:rPr lang="en-GB" b="0" i="0" u="none" strike="noStrike" dirty="0">
                <a:effectLst/>
                <a:latin typeface="Arial" panose="020B0604020202020204" pitchFamily="34" charset="0"/>
                <a:cs typeface="Arial" panose="020B0604020202020204" pitchFamily="34" charset="0"/>
              </a:rPr>
              <a:t> </a:t>
            </a:r>
            <a:r>
              <a:rPr lang="en-GB" b="0" i="1" u="none" strike="noStrike" dirty="0">
                <a:effectLst/>
                <a:latin typeface="Arial" panose="020B0604020202020204" pitchFamily="34" charset="0"/>
                <a:cs typeface="Arial" panose="020B0604020202020204" pitchFamily="34" charset="0"/>
              </a:rPr>
              <a:t>et al., </a:t>
            </a:r>
            <a:r>
              <a:rPr lang="en-GB" b="0" i="0" u="none" strike="noStrike" dirty="0">
                <a:effectLst/>
                <a:latin typeface="Arial" panose="020B0604020202020204" pitchFamily="34" charset="0"/>
                <a:cs typeface="Arial" panose="020B0604020202020204" pitchFamily="34" charset="0"/>
              </a:rPr>
              <a:t>2022). The initial assessment of loneliness relies on self-reporting, and employing UCLA and ASA, the evaluation remains complex and may be susceptible to bias (Prizeman and McCabe, 2026). </a:t>
            </a:r>
            <a:r>
              <a:rPr lang="en-US" dirty="0">
                <a:latin typeface="Arial" panose="020B0604020202020204" pitchFamily="34" charset="0"/>
                <a:cs typeface="Arial" panose="020B0604020202020204" pitchFamily="34" charset="0"/>
              </a:rPr>
              <a:t>Efficient management of loneliness requires more than singular interventions such as CBT (Blodgett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 </a:t>
            </a:r>
            <a:r>
              <a:rPr lang="en-US" dirty="0" err="1">
                <a:latin typeface="Arial" panose="020B0604020202020204" pitchFamily="34" charset="0"/>
                <a:cs typeface="Arial" panose="020B0604020202020204" pitchFamily="34" charset="0"/>
              </a:rPr>
              <a:t>Zeas-Sigüenza</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Successful interventions necessitate a holistic strategy that combines a person-centered approach (Sundqvist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addresses the social systemic elements (</a:t>
            </a:r>
            <a:r>
              <a:rPr lang="en-US" dirty="0" err="1">
                <a:latin typeface="Arial" panose="020B0604020202020204" pitchFamily="34" charset="0"/>
                <a:cs typeface="Arial" panose="020B0604020202020204" pitchFamily="34" charset="0"/>
              </a:rPr>
              <a:t>Aasan</a:t>
            </a:r>
            <a:r>
              <a:rPr lang="en-US" dirty="0">
                <a:latin typeface="Arial" panose="020B0604020202020204" pitchFamily="34" charset="0"/>
                <a:cs typeface="Arial" panose="020B0604020202020204" pitchFamily="34" charset="0"/>
              </a:rPr>
              <a:t> et al., 2024), promptly identifies high-risk individuals (Wang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early interventions by professionals (Lovell and Webber, 2023), and finally promoting self-efficacy via the Health Belief Model to empower young girls in adopting proactively healthier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(Choi and Lee, 2023).</a:t>
            </a:r>
            <a:br>
              <a:rPr lang="en-GB" dirty="0">
                <a:highlight>
                  <a:srgbClr val="008000"/>
                </a:highlight>
              </a:rPr>
            </a:br>
            <a:endParaRPr lang="en-US" dirty="0">
              <a:highlight>
                <a:srgbClr val="008000"/>
              </a:highligh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1E1CC34-3348-FC84-642C-0CECCDBF7912}"/>
              </a:ext>
            </a:extLst>
          </p:cNvPr>
          <p:cNvSpPr txBox="1"/>
          <p:nvPr/>
        </p:nvSpPr>
        <p:spPr>
          <a:xfrm>
            <a:off x="0" y="6517273"/>
            <a:ext cx="1440926" cy="169277"/>
          </a:xfrm>
          <a:prstGeom prst="rect">
            <a:avLst/>
          </a:prstGeom>
          <a:solidFill>
            <a:schemeClr val="tx2">
              <a:lumMod val="25000"/>
            </a:schemeClr>
          </a:solidFill>
        </p:spPr>
        <p:txBody>
          <a:bodyPr wrap="square" rtlCol="0">
            <a:spAutoFit/>
          </a:bodyPr>
          <a:lstStyle/>
          <a:p>
            <a:pPr algn="ctr"/>
            <a:r>
              <a:rPr lang="en-US" sz="500" dirty="0">
                <a:latin typeface="Arial" panose="020B0604020202020204" pitchFamily="34" charset="0"/>
                <a:cs typeface="Arial" panose="020B0604020202020204" pitchFamily="34" charset="0"/>
              </a:rPr>
              <a:t>Picture source: </a:t>
            </a:r>
            <a:r>
              <a:rPr lang="en-GB" sz="500" dirty="0">
                <a:effectLst/>
                <a:latin typeface="Arial" panose="020B0604020202020204" pitchFamily="34" charset="0"/>
                <a:ea typeface="Aptos" panose="020B0004020202020204" pitchFamily="34" charset="0"/>
                <a:cs typeface="Arial" panose="020B0604020202020204" pitchFamily="34" charset="0"/>
              </a:rPr>
              <a:t>Word stock images. </a:t>
            </a:r>
            <a:endParaRPr lang="en-US"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51026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7E93C-1FDE-8B12-E714-CD5217021097}"/>
              </a:ext>
            </a:extLst>
          </p:cNvPr>
          <p:cNvSpPr>
            <a:spLocks noGrp="1"/>
          </p:cNvSpPr>
          <p:nvPr>
            <p:ph type="title"/>
          </p:nvPr>
        </p:nvSpPr>
        <p:spPr>
          <a:xfrm>
            <a:off x="145312" y="90426"/>
            <a:ext cx="2051478" cy="489437"/>
          </a:xfrm>
        </p:spPr>
        <p:txBody>
          <a:bodyPr>
            <a:normAutofit/>
          </a:bodyPr>
          <a:lstStyle/>
          <a:p>
            <a:r>
              <a:rPr lang="en-US" sz="2000" dirty="0"/>
              <a:t>Reference </a:t>
            </a:r>
          </a:p>
        </p:txBody>
      </p:sp>
      <p:sp>
        <p:nvSpPr>
          <p:cNvPr id="4" name="Slide Number Placeholder 3">
            <a:extLst>
              <a:ext uri="{FF2B5EF4-FFF2-40B4-BE49-F238E27FC236}">
                <a16:creationId xmlns:a16="http://schemas.microsoft.com/office/drawing/2014/main" id="{14E3F36E-1DFB-9F05-3666-0D9F35F44004}"/>
              </a:ext>
            </a:extLst>
          </p:cNvPr>
          <p:cNvSpPr>
            <a:spLocks noGrp="1"/>
          </p:cNvSpPr>
          <p:nvPr>
            <p:ph type="sldNum" sz="quarter" idx="12"/>
          </p:nvPr>
        </p:nvSpPr>
        <p:spPr/>
        <p:txBody>
          <a:bodyPr/>
          <a:lstStyle/>
          <a:p>
            <a:fld id="{ECB94060-497A-3649-96CE-C2E20420D728}" type="slidenum">
              <a:rPr lang="en-US" sz="1400" smtClean="0"/>
              <a:t>17</a:t>
            </a:fld>
            <a:endParaRPr lang="en-US" sz="1400" dirty="0"/>
          </a:p>
        </p:txBody>
      </p:sp>
      <p:sp>
        <p:nvSpPr>
          <p:cNvPr id="5" name="Rectangle 2">
            <a:extLst>
              <a:ext uri="{FF2B5EF4-FFF2-40B4-BE49-F238E27FC236}">
                <a16:creationId xmlns:a16="http://schemas.microsoft.com/office/drawing/2014/main" id="{E8DFAC59-6C08-5BBB-A1D9-BFFA6C878D77}"/>
              </a:ext>
            </a:extLst>
          </p:cNvPr>
          <p:cNvSpPr>
            <a:spLocks noChangeArrowheads="1"/>
          </p:cNvSpPr>
          <p:nvPr/>
        </p:nvSpPr>
        <p:spPr bwMode="auto">
          <a:xfrm>
            <a:off x="340112" y="948826"/>
            <a:ext cx="11874189" cy="2508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mc:AlternateContent xmlns:mc="http://schemas.openxmlformats.org/markup-compatibility/2006">
        <mc:Choice xmlns:p14="http://schemas.microsoft.com/office/powerpoint/2010/main" Requires="p14">
          <p:contentPart p14:bwMode="auto" r:id="rId2">
            <p14:nvContentPartPr>
              <p14:cNvPr id="6" name="Ink 5">
                <a:extLst>
                  <a:ext uri="{FF2B5EF4-FFF2-40B4-BE49-F238E27FC236}">
                    <a16:creationId xmlns:a16="http://schemas.microsoft.com/office/drawing/2014/main" id="{F0EF6D0C-82C2-3154-2CC9-EF5C16D54D82}"/>
                  </a:ext>
                </a:extLst>
              </p14:cNvPr>
              <p14:cNvContentPartPr/>
              <p14:nvPr/>
            </p14:nvContentPartPr>
            <p14:xfrm>
              <a:off x="6421769" y="8907530"/>
              <a:ext cx="45783" cy="130162"/>
            </p14:xfrm>
          </p:contentPart>
        </mc:Choice>
        <mc:Fallback>
          <p:pic>
            <p:nvPicPr>
              <p:cNvPr id="6" name="Ink 5">
                <a:extLst>
                  <a:ext uri="{FF2B5EF4-FFF2-40B4-BE49-F238E27FC236}">
                    <a16:creationId xmlns:a16="http://schemas.microsoft.com/office/drawing/2014/main" id="{F0EF6D0C-82C2-3154-2CC9-EF5C16D54D82}"/>
                  </a:ext>
                </a:extLst>
              </p:cNvPr>
              <p:cNvPicPr/>
              <p:nvPr/>
            </p:nvPicPr>
            <p:blipFill>
              <a:blip r:embed="rId3"/>
              <a:stretch>
                <a:fillRect/>
              </a:stretch>
            </p:blipFill>
            <p:spPr>
              <a:xfrm>
                <a:off x="6415492" y="8901226"/>
                <a:ext cx="58336" cy="142770"/>
              </a:xfrm>
              <a:prstGeom prst="rect">
                <a:avLst/>
              </a:prstGeom>
            </p:spPr>
          </p:pic>
        </mc:Fallback>
      </mc:AlternateContent>
      <p:sp>
        <p:nvSpPr>
          <p:cNvPr id="7" name="Rectangle 3">
            <a:extLst>
              <a:ext uri="{FF2B5EF4-FFF2-40B4-BE49-F238E27FC236}">
                <a16:creationId xmlns:a16="http://schemas.microsoft.com/office/drawing/2014/main" id="{DE7AE3DA-C23A-BFA0-973B-38CD3C25CAD7}"/>
              </a:ext>
            </a:extLst>
          </p:cNvPr>
          <p:cNvSpPr>
            <a:spLocks noChangeArrowheads="1"/>
          </p:cNvSpPr>
          <p:nvPr/>
        </p:nvSpPr>
        <p:spPr bwMode="auto">
          <a:xfrm>
            <a:off x="568712" y="1945219"/>
            <a:ext cx="11874189"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p:txBody>
      </p:sp>
      <p:sp>
        <p:nvSpPr>
          <p:cNvPr id="8" name="Rectangle 11">
            <a:extLst>
              <a:ext uri="{FF2B5EF4-FFF2-40B4-BE49-F238E27FC236}">
                <a16:creationId xmlns:a16="http://schemas.microsoft.com/office/drawing/2014/main" id="{A3FC421A-A766-4A38-0D91-62B8872F8B73}"/>
              </a:ext>
            </a:extLst>
          </p:cNvPr>
          <p:cNvSpPr>
            <a:spLocks noChangeArrowheads="1"/>
          </p:cNvSpPr>
          <p:nvPr/>
        </p:nvSpPr>
        <p:spPr bwMode="auto">
          <a:xfrm>
            <a:off x="93760" y="672522"/>
            <a:ext cx="11758128" cy="5917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Aasan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B. E. V.,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Lillefjell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Krokstad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S.,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Sund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E. R. (2024).  “Trends in social inequality and how mental wellbeing vary and covary among Norwegian adolescents and their families: the Young-HUNT Study,”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Scandinavian journal of public health</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52(7), pp. 861–867.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/10.1177/14034948231172634. (Accessed: 21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Aisenberg-Shafran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D., Bar-Tur, L. and Levi-</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Belz</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Y. (2022) “Who is really at risk? The contribution of death anxiety in suicide risk and loneliness among older adults during the COVID-19 pandemic,”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Death studies</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46(10), pp. 2517–2522.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/10.1080/07481187.2021.1947416. (Accessed: 21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Anxiety (no date)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www.mindspacefoundation.co.uk</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/wp-content/uploads/2023/07/Add-a-</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heading.png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(Accessed: 3 March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Ayhan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N.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Eroğlu</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B. (2026) “Demographic and Behavioral Correlates of Social Media Addiction and Loneliness Among Young Adults in Kyrgyzstan,”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Brain and behavior</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16(1), pp. e71166-n/a.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/10.1002/brb3.71166. (Accessed: 16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Bates, K., Acosta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Silijestrom</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L.,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Bokari</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Gyekye</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L., Turner, L., Lau, J., and Fuhrmann, D. (2025). “Socio-economic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marginalisation</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shapes social connection and loneliness in late adolescence,”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European journal of public health</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35(Supplement_4).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/10.1093/</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eurpub</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/ckaf161.425. (Accessed: 10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Birmingham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Solihull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Mental Health NHS Foundation Trust (2025).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Join our outdoor art therapy groups! - Birmingham and </a:t>
            </a:r>
            <a:r>
              <a:rPr kumimoji="0" lang="en-US" altLang="en-US" sz="1050" b="0" i="1"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Solihull</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Mental Health NHS Foundation Trust</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www.bsmhft.nhs.uk</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/about-us/news/join-our-outdoor-art-therapy-groups/ (Accessed: 24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Blodgett, J.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Tiley</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K., Harkness, F.,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Musella</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(2025). Blodgett, J.M.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et al.</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(2025) “What works to reduce loneliness: a rapid systematic review of 101 interventions: Rapid review of loneliness interventions,”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public health policy</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46(2), pp. 245–268.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/10.1057/s41271-025-00561-1. (Accessed: 22 February 2026).</a:t>
            </a:r>
          </a:p>
          <a:p>
            <a:pPr marL="0" marR="0" lvl="0" indent="0" algn="l" defTabSz="914400" rtl="0" eaLnBrk="0" fontAlgn="base" latinLnBrk="0" hangingPunct="0">
              <a:spcBef>
                <a:spcPct val="0"/>
              </a:spcBef>
              <a:spcAft>
                <a:spcPct val="0"/>
              </a:spcAft>
              <a:buClrTx/>
              <a:buSzTx/>
              <a:buFontTx/>
              <a:buNone/>
              <a:tabLst/>
            </a:pPr>
            <a:endPar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Burke, L., Christiansen, J.,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Lasgaard</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M.,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Demkowicz</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O., Verity, L., Lau, J. Y. F., and </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P. (2026) “Interventions to reduce loneliness in children and adolescents (4–18 years): A systematic review and meta-analysis with narrative synthesis of study-level characteristics,”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affective disorders</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403. Available at: https://</a:t>
            </a:r>
            <a:r>
              <a:rPr kumimoji="0" lang="en-US" altLang="en-US" sz="1050" b="0" i="0" u="none" strike="noStrike" cap="none" normalizeH="0" baseline="0" dirty="0" err="1">
                <a:ln>
                  <a:noFill/>
                </a:ln>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/10.1016/j.jad.2026.121445. (Accessed: 22 February 2026).</a:t>
            </a: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Campaign to End Loneliness (2023). </a:t>
            </a:r>
            <a:r>
              <a:rPr lang="en-GB" sz="1050" i="1" dirty="0">
                <a:effectLst/>
                <a:latin typeface="Arial" panose="020B0604020202020204" pitchFamily="34" charset="0"/>
                <a:ea typeface="Times New Roman" panose="02020603050405020304" pitchFamily="18" charset="0"/>
                <a:cs typeface="Arial" panose="020B0604020202020204" pitchFamily="34" charset="0"/>
              </a:rPr>
              <a:t>Facts and statistics about loneliness</a:t>
            </a:r>
            <a:r>
              <a:rPr lang="en-GB" sz="1050" dirty="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www.campaigntoendloneliness.org</a:t>
            </a:r>
            <a:r>
              <a:rPr lang="en-GB" sz="1050" dirty="0">
                <a:effectLst/>
                <a:latin typeface="Arial" panose="020B0604020202020204" pitchFamily="34" charset="0"/>
                <a:ea typeface="Times New Roman" panose="02020603050405020304" pitchFamily="18" charset="0"/>
                <a:cs typeface="Arial" panose="020B0604020202020204" pitchFamily="34" charset="0"/>
              </a:rPr>
              <a:t>/facts-and-statistics/ (Accessed: 3 March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Cardiovascular disease (no date)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news.yale.edu</a:t>
            </a:r>
            <a:r>
              <a:rPr lang="en-GB" sz="1050" dirty="0">
                <a:effectLst/>
                <a:latin typeface="Arial" panose="020B0604020202020204" pitchFamily="34" charset="0"/>
                <a:ea typeface="Times New Roman" panose="02020603050405020304" pitchFamily="18" charset="0"/>
                <a:cs typeface="Arial" panose="020B0604020202020204" pitchFamily="34" charset="0"/>
              </a:rPr>
              <a:t>/sites/default/files/styles/full/public/yalenews_adobestock_85826198.jpg?itok=</a:t>
            </a:r>
            <a:r>
              <a:rPr lang="en-GB" sz="1050" dirty="0" err="1">
                <a:effectLst/>
                <a:latin typeface="Arial" panose="020B0604020202020204" pitchFamily="34" charset="0"/>
                <a:ea typeface="Times New Roman" panose="02020603050405020304" pitchFamily="18" charset="0"/>
                <a:cs typeface="Arial" panose="020B0604020202020204" pitchFamily="34" charset="0"/>
              </a:rPr>
              <a:t>HXtStvOd</a:t>
            </a:r>
            <a:r>
              <a:rPr lang="en-GB" sz="1050" dirty="0">
                <a:effectLst/>
                <a:latin typeface="Arial" panose="020B0604020202020204" pitchFamily="34" charset="0"/>
                <a:ea typeface="Times New Roman" panose="02020603050405020304" pitchFamily="18" charset="0"/>
                <a:cs typeface="Arial" panose="020B0604020202020204" pitchFamily="34" charset="0"/>
              </a:rPr>
              <a:t> (Accessed: 3 March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spcBef>
                <a:spcPct val="0"/>
              </a:spcBef>
              <a:spcAft>
                <a:spcPct val="0"/>
              </a:spcAft>
              <a:buClrTx/>
              <a:buSzTx/>
              <a:buFontTx/>
              <a:buNone/>
              <a:tabLst/>
            </a:pPr>
            <a:r>
              <a:rPr lang="en-GB" sz="1050" dirty="0">
                <a:effectLst/>
                <a:latin typeface="Arial" panose="020B0604020202020204" pitchFamily="34" charset="0"/>
                <a:ea typeface="Times New Roman" panose="02020603050405020304" pitchFamily="18" charset="0"/>
                <a:cs typeface="Arial" panose="020B0604020202020204" pitchFamily="34" charset="0"/>
              </a:rPr>
              <a:t>Choi, H.S. and Lee, J.-E. (2023) “Factors Affecting COVID-19 Preventive </a:t>
            </a:r>
            <a:r>
              <a:rPr lang="en-GB" sz="1050" dirty="0" err="1">
                <a:effectLst/>
                <a:latin typeface="Arial" panose="020B0604020202020204" pitchFamily="34" charset="0"/>
                <a:ea typeface="Times New Roman" panose="02020603050405020304" pitchFamily="18" charset="0"/>
                <a:cs typeface="Arial" panose="020B0604020202020204" pitchFamily="34" charset="0"/>
              </a:rPr>
              <a:t>Behaviors</a:t>
            </a:r>
            <a:r>
              <a:rPr lang="en-GB" sz="1050" dirty="0">
                <a:effectLst/>
                <a:latin typeface="Arial" panose="020B0604020202020204" pitchFamily="34" charset="0"/>
                <a:ea typeface="Times New Roman" panose="02020603050405020304" pitchFamily="18" charset="0"/>
                <a:cs typeface="Arial" panose="020B0604020202020204" pitchFamily="34" charset="0"/>
              </a:rPr>
              <a:t> of Young Adults based on eHealth Literacy and the Health Belief Model: A Cross-Sectional Study,” </a:t>
            </a:r>
            <a:r>
              <a:rPr lang="en-GB" sz="1050" i="1" dirty="0">
                <a:effectLst/>
                <a:latin typeface="Arial" panose="020B0604020202020204" pitchFamily="34" charset="0"/>
                <a:ea typeface="Times New Roman" panose="02020603050405020304" pitchFamily="18" charset="0"/>
                <a:cs typeface="Arial" panose="020B0604020202020204" pitchFamily="34" charset="0"/>
              </a:rPr>
              <a:t>Inquiry (Chicago)</a:t>
            </a:r>
            <a:r>
              <a:rPr lang="en-GB" sz="1050" dirty="0">
                <a:effectLst/>
                <a:latin typeface="Arial" panose="020B0604020202020204" pitchFamily="34" charset="0"/>
                <a:ea typeface="Times New Roman" panose="02020603050405020304" pitchFamily="18" charset="0"/>
                <a:cs typeface="Arial" panose="020B0604020202020204" pitchFamily="34" charset="0"/>
              </a:rPr>
              <a:t>, 60, p. 469580231159487.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effectLst/>
                <a:latin typeface="Arial" panose="020B0604020202020204" pitchFamily="34" charset="0"/>
                <a:ea typeface="Times New Roman" panose="02020603050405020304" pitchFamily="18" charset="0"/>
                <a:cs typeface="Arial" panose="020B0604020202020204" pitchFamily="34" charset="0"/>
              </a:rPr>
              <a:t>/10.1177/00469580231159487. (Accessed: 24 February 2026).</a:t>
            </a:r>
          </a:p>
          <a:p>
            <a:pPr marL="0" marR="0" lvl="0" indent="0" algn="l" defTabSz="914400" rtl="0" eaLnBrk="0" fontAlgn="base" latinLnBrk="0" hangingPunct="0">
              <a:spcBef>
                <a:spcPct val="0"/>
              </a:spcBef>
              <a:spcAft>
                <a:spcPct val="0"/>
              </a:spcAft>
              <a:buClrTx/>
              <a:buSzTx/>
              <a:buFontTx/>
              <a:buNone/>
              <a:tabLs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lang="en-GB" sz="1050" dirty="0">
                <a:effectLst/>
                <a:latin typeface="Arial" panose="020B0604020202020204" pitchFamily="34" charset="0"/>
                <a:ea typeface="Times New Roman" panose="02020603050405020304" pitchFamily="18" charset="0"/>
                <a:cs typeface="Arial" panose="020B0604020202020204" pitchFamily="34" charset="0"/>
              </a:rPr>
              <a:t>Cunningham, K.B., Wells, M. and Kroll, T. (2025) “Back to basics in the field of loneliness: progressing conceptualisation and definition of the term - an umbrella concept analysis,” </a:t>
            </a:r>
            <a:r>
              <a:rPr lang="en-GB" sz="1050" i="1" dirty="0">
                <a:effectLst/>
                <a:latin typeface="Arial" panose="020B0604020202020204" pitchFamily="34" charset="0"/>
                <a:ea typeface="Times New Roman" panose="02020603050405020304" pitchFamily="18" charset="0"/>
                <a:cs typeface="Arial" panose="020B0604020202020204" pitchFamily="34" charset="0"/>
              </a:rPr>
              <a:t>Health psychology review</a:t>
            </a:r>
            <a:r>
              <a:rPr lang="en-GB" sz="1050" dirty="0">
                <a:effectLst/>
                <a:latin typeface="Arial" panose="020B0604020202020204" pitchFamily="34" charset="0"/>
                <a:ea typeface="Times New Roman" panose="02020603050405020304" pitchFamily="18" charset="0"/>
                <a:cs typeface="Arial" panose="020B0604020202020204" pitchFamily="34" charset="0"/>
              </a:rPr>
              <a:t>, 19(4), pp. 839–877.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effectLst/>
                <a:latin typeface="Arial" panose="020B0604020202020204" pitchFamily="34" charset="0"/>
                <a:ea typeface="Times New Roman" panose="02020603050405020304" pitchFamily="18" charset="0"/>
                <a:cs typeface="Arial" panose="020B0604020202020204" pitchFamily="34" charset="0"/>
              </a:rPr>
              <a:t>/10.1080/17437199.2025.2528822. (Accessed: 24 February 2026).</a:t>
            </a:r>
          </a:p>
          <a:p>
            <a:pPr eaLnBrk="0" fontAlgn="base" hangingPunct="0">
              <a:spcBef>
                <a:spcPct val="0"/>
              </a:spcBef>
              <a:spcAft>
                <a:spcPct val="0"/>
              </a:spcAft>
            </a:pP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lang="en-GB" sz="1050" dirty="0">
                <a:effectLst/>
                <a:latin typeface="Arial" panose="020B0604020202020204" pitchFamily="34" charset="0"/>
                <a:ea typeface="Times New Roman" panose="02020603050405020304" pitchFamily="18" charset="0"/>
                <a:cs typeface="Arial" panose="020B0604020202020204" pitchFamily="34" charset="0"/>
              </a:rPr>
              <a:t>Department for Culture, Media &amp; Sport (2024). </a:t>
            </a:r>
            <a:r>
              <a:rPr lang="en-GB" sz="1050" i="1" dirty="0">
                <a:effectLst/>
                <a:latin typeface="Arial" panose="020B0604020202020204" pitchFamily="34" charset="0"/>
                <a:ea typeface="Times New Roman" panose="02020603050405020304" pitchFamily="18" charset="0"/>
                <a:cs typeface="Arial" panose="020B0604020202020204" pitchFamily="34" charset="0"/>
              </a:rPr>
              <a:t>Community Life Survey 2023/24: Loneliness and support networks</a:t>
            </a:r>
            <a:r>
              <a:rPr lang="en-GB" sz="1050" dirty="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050" dirty="0" err="1">
                <a:effectLst/>
                <a:latin typeface="Arial" panose="020B0604020202020204" pitchFamily="34" charset="0"/>
                <a:ea typeface="Times New Roman" panose="02020603050405020304" pitchFamily="18" charset="0"/>
                <a:cs typeface="Arial" panose="020B0604020202020204" pitchFamily="34" charset="0"/>
              </a:rPr>
              <a:t>www.gov.uk</a:t>
            </a:r>
            <a:r>
              <a:rPr lang="en-GB" sz="1050" dirty="0">
                <a:effectLst/>
                <a:latin typeface="Arial" panose="020B0604020202020204" pitchFamily="34" charset="0"/>
                <a:ea typeface="Times New Roman" panose="02020603050405020304" pitchFamily="18" charset="0"/>
                <a:cs typeface="Arial" panose="020B0604020202020204" pitchFamily="34" charset="0"/>
              </a:rPr>
              <a:t>/government/statistics/community-life-survey-202324-annual-publication/community-life-survey-202324-loneliness-and-support-networks--2. (Accessed 17 February 2026).</a:t>
            </a:r>
          </a:p>
        </p:txBody>
      </p:sp>
    </p:spTree>
    <p:extLst>
      <p:ext uri="{BB962C8B-B14F-4D97-AF65-F5344CB8AC3E}">
        <p14:creationId xmlns:p14="http://schemas.microsoft.com/office/powerpoint/2010/main" val="3994703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6883A-969E-4F40-B881-52B69EF71D2A}"/>
              </a:ext>
            </a:extLst>
          </p:cNvPr>
          <p:cNvSpPr>
            <a:spLocks noGrp="1"/>
          </p:cNvSpPr>
          <p:nvPr>
            <p:ph type="sldNum" sz="quarter" idx="12"/>
          </p:nvPr>
        </p:nvSpPr>
        <p:spPr/>
        <p:txBody>
          <a:bodyPr/>
          <a:lstStyle/>
          <a:p>
            <a:fld id="{ECB94060-497A-3649-96CE-C2E20420D728}" type="slidenum">
              <a:rPr lang="en-US" smtClean="0"/>
              <a:t>18</a:t>
            </a:fld>
            <a:endParaRPr lang="en-US"/>
          </a:p>
        </p:txBody>
      </p:sp>
      <p:sp>
        <p:nvSpPr>
          <p:cNvPr id="8" name="TextBox 7">
            <a:extLst>
              <a:ext uri="{FF2B5EF4-FFF2-40B4-BE49-F238E27FC236}">
                <a16:creationId xmlns:a16="http://schemas.microsoft.com/office/drawing/2014/main" id="{54F01AB2-7570-81DD-4E94-6BC41C7DFC3C}"/>
              </a:ext>
            </a:extLst>
          </p:cNvPr>
          <p:cNvSpPr txBox="1"/>
          <p:nvPr/>
        </p:nvSpPr>
        <p:spPr>
          <a:xfrm>
            <a:off x="78058" y="352096"/>
            <a:ext cx="11987561" cy="6294031"/>
          </a:xfrm>
          <a:prstGeom prst="rect">
            <a:avLst/>
          </a:prstGeom>
          <a:noFill/>
        </p:spPr>
        <p:txBody>
          <a:bodyPr wrap="square">
            <a:spAutoFit/>
          </a:bodyPr>
          <a:lstStyle/>
          <a:p>
            <a:pPr marL="228600">
              <a:spcBef>
                <a:spcPts val="2400"/>
              </a:spcBef>
              <a:spcAft>
                <a:spcPts val="1200"/>
              </a:spcAft>
            </a:pP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Depressed Young girl (no date) Available at: https://</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www.samarpanhealth.com</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SamarpanHealthImages</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BlogImage</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/depression-in-adolescents-in-india1-l.png (Accessed: 3 March 2026)</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Fairbank, E. J., McGrath, J. J., Henderson, M., O’Loughlin, J., and Paradis, G. (2022).  “Social support and C-reactive protein in a Québec population cohort of children and adolescents,”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17(6), p. e0268210.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/10.1371/journal.pone.0268210. (Accessed: 16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Fardghassemi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and Joffe, H. (2022) “The causes of loneliness: The perspective of young adults in London’s most deprived areas,”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17(4), p. e0264638.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/10.1371/journal.pone.0264638. (Accessed: 24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Granieri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Sauta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Cerutti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De Luca, A., Ricco, C., Grimaldi, C.,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Gonella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&amp;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Franzoi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G. (2026) “Loneliness, the immune system, and cardiovascular health: A systematic literature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health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31(1), p. e70044.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/10.1111/bjhp.70044.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Gregory, L., Dutton,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Osuagwu</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 L., and Vines, R. (2023). “Does social media usage ameliorate loneliness in rural youth? A cross sectional pilot study,”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BMC psychiatry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23(1).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/10.1186/s12888-023-04849-y.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Hards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Loades, M. E., Higson‐Sweeney, N.,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Shafran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Serafimova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Brigden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Reynolds, S., Crawley,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Chatburn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Linney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McManus, M.,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Borwick</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(2022). “Loneliness and mental health in children and adolescents with pre‐existing mental health problems: A rapid systematic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clinical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61(2), pp. 313–334.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/10.1111/bjc.12331. (Accessed: 24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Hawkley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L.C. (2022) “Loneliness and health,”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Nature reviews. Disease primers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8(1).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/10.1038/s41572-022-00355-9 (Accessed: 19 February 2026). </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Heu</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L.C. (2025) “A Moment Versus a Lifetime: Patterns of Loneliness and Perceived Causes in People’s Lived Experiences,”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Annals of the New York Academy of Sciences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1553(1), pp. 172–186.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/10.1111/nyas.70082. (Accessed: 20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 W., Li, B., Li, X., Luo, S., Xu, Z., Li, J., Chen, W., and Guo, V. Y. (2025).  “The distribution of frequent perceived loneliness and its association with suicidal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behaviors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 adolescents: a school-based study across 93 countries/territories,”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European child &amp; adolescent psychiatry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34(9), pp. 2779–2789.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/10.1007/s00787-025-02698-6. (Accessed: 19 February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Insomnia (no date) Available at: https://as1.ftcdn.net/jpg/04/14/71/26/1000_F_414712693_tBQksJ1k17T7ZpyfQQgHvjUIwJWbuJNe.webp (Accessed: 3 March 2026)</a:t>
            </a: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Joshi, M., Finney, N. and Hale, J.M. (2025) “Ethical loneliness and the undermining of social capital: how racism shapes loneliness in three UK Asian communities - a mixed methods study,”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ethnic and migration studies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51(19), pp. 4901–4926.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/10.1080/1369183X.2025.2505707. (Accessed: 19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Kirwan, E.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Luchetti</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Burns,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O’Súilleabháin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Creaven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(2024). “Loneliness trajectories and psychological distress in youth: Longitudinal evidence from a population‐based sample,”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developmental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43(1), pp. 190–204.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/10.1111/bjdp.12533. (Accessed: 11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Landry, J.,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Asokumar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Crump, C.,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Anisman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and Matheson, K. (2022). “Early life adverse experiences and loneliness among young adults: The mediating role of social processes,”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Psychology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13, p. 968383.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/10.3389/fpsyg.2022.968383. (Accessed: 20 February 2026).</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1200"/>
              </a:spcAft>
            </a:pPr>
            <a:endParaRPr lang="en-GB" sz="105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090077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4488663-DE00-D4E7-BF36-D7FD10593513}"/>
              </a:ext>
            </a:extLst>
          </p:cNvPr>
          <p:cNvSpPr>
            <a:spLocks noGrp="1"/>
          </p:cNvSpPr>
          <p:nvPr>
            <p:ph type="sldNum" sz="quarter" idx="12"/>
          </p:nvPr>
        </p:nvSpPr>
        <p:spPr/>
        <p:txBody>
          <a:bodyPr/>
          <a:lstStyle/>
          <a:p>
            <a:fld id="{ECB94060-497A-3649-96CE-C2E20420D728}" type="slidenum">
              <a:rPr lang="en-US" smtClean="0"/>
              <a:t>19</a:t>
            </a:fld>
            <a:endParaRPr lang="en-US"/>
          </a:p>
        </p:txBody>
      </p:sp>
      <p:sp>
        <p:nvSpPr>
          <p:cNvPr id="8" name="Rectangle 5">
            <a:extLst>
              <a:ext uri="{FF2B5EF4-FFF2-40B4-BE49-F238E27FC236}">
                <a16:creationId xmlns:a16="http://schemas.microsoft.com/office/drawing/2014/main" id="{42CE1E0F-56FF-697F-9A8C-51CAE6C92C8B}"/>
              </a:ext>
            </a:extLst>
          </p:cNvPr>
          <p:cNvSpPr>
            <a:spLocks noChangeArrowheads="1"/>
          </p:cNvSpPr>
          <p:nvPr/>
        </p:nvSpPr>
        <p:spPr bwMode="auto">
          <a:xfrm>
            <a:off x="91998" y="403957"/>
            <a:ext cx="12008004" cy="6394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Lim, M. H., Hennessey, A.,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Smith, B. J., Thurston, L., Eres, R., and Holt-</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Lunstad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(2024). “The KIND Challenge community intervention to reduce loneliness and social isolation, improve mental health,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neighbourhood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relationships: an international randomized controlled trial,”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Social Psychiatry and Psychiatric Epidemiology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60(4), pp. 931–942.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/10.1007/s00127-024-02740-z. (Accessed: 17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Lovell, J. and Webber, M. (2023) “Adaptation of Connecting People to address loneliness and social isolation in university students: a feasibility study,” </a:t>
            </a:r>
            <a:r>
              <a:rPr kumimoji="0" lang="en-US" altLang="en-US" sz="105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Journal of higher education policy and management</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 46(1), pp. 32–47. Available at: </a:t>
            </a:r>
            <a:r>
              <a:rPr lang="en-GB" sz="1050" b="0" i="0" dirty="0">
                <a:effectLst/>
                <a:latin typeface="Arial" panose="020B0604020202020204" pitchFamily="34" charset="0"/>
                <a:cs typeface="Arial" panose="020B0604020202020204" pitchFamily="34" charset="0"/>
              </a:rPr>
              <a:t>https://</a:t>
            </a:r>
            <a:r>
              <a:rPr lang="en-GB" sz="1050" b="0" i="0" dirty="0" err="1">
                <a:effectLst/>
                <a:latin typeface="Arial" panose="020B0604020202020204" pitchFamily="34" charset="0"/>
                <a:cs typeface="Arial" panose="020B0604020202020204" pitchFamily="34" charset="0"/>
              </a:rPr>
              <a:t>doi.org</a:t>
            </a:r>
            <a:r>
              <a:rPr lang="en-GB" sz="1050" b="0" i="0" dirty="0">
                <a:effectLst/>
                <a:latin typeface="Arial" panose="020B0604020202020204" pitchFamily="34" charset="0"/>
                <a:cs typeface="Arial" panose="020B0604020202020204" pitchFamily="34" charset="0"/>
              </a:rPr>
              <a:t>/10.1080/1360080X.2023.2242079. </a:t>
            </a:r>
            <a:r>
              <a:rPr kumimoji="0" lang="en-US" altLang="en-US" sz="105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Marquez, J., Goodfellow, C.,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Hardoon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Inchley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Leyland, A. H.,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Simpson, S. A., and Long, E. (2023). “Loneliness in young people: a multilevel exploration of social ecological influences and geographic variation,”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public health (Oxford, England)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45(1), pp. 109–117.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/10.1093/</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pubmed</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/fdab402. (Accessed: 10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McGlone, M. and Long, E. (2020) “Are Young Adults with Long-Standing Illness Or Disability at Increased Risk of Loneliness? Evidence from the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Longitudinal Household Study,”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public health research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9(4).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/10.4081/jphr.2020.1861. (Accessed: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Moksnes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U. K.,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Bjørnsen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N., B.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Eilertsen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M.-E.,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Espnes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A. (2022). “The role of perceived loneliness and sociodemographic factors in association with subjective mental and physical health and well-being in Norwegian adolescents,”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Scandinavian journal of public health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50(4), pp. 432–439.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/10.1177/1403494821997219. (Accessed: 16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Morrish</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Mujica-Mota</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Medina-Lara, A. (2022) “Understanding the effect of loneliness on unemployment: propensity score matching.”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/10.1186/s12889-022-13107-x. (Accessed: 2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(2021).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Loneliness - Every Mind Matters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www.nhs.uk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/every-mind-matters/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lifes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-challenges/loneliness/ (Accessed: 21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(2015).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Children and young people</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www.england.nhs.uk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/mental-health/</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cyp</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24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Obesity (no date)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blog.medkart.in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/wp-content/uploads/2023/08/</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Obesity.jpg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3 March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Public Opinions and Social trends, Great Britain - Office for National Statistics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www.ons.gov.uk</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/wellbeing/bulletins/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publicopinionsandsocialtrendsgreatbritain</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/13december2023to1january2024 (Accessed: 19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Ostrow, K. 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Rieur</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Moeller, R. W., and </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Seehuus</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(2025). “From sleeplessness to solitude: emotional repair as a buffer between insomnia and loneliness in university students,”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sleep</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4.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/10.3389/frsle.2025.1516094. (Accessed: 20 February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Prizeman, K. and McCabe, C. (2026) “Anhedonia and its sub‐component processes predict clinically significant symptoms of Major Depressive Disorder (MDD) and loneliness in young people,” </a:t>
            </a:r>
            <a:r>
              <a:rPr kumimoji="0" lang="en-US" altLang="en-US" sz="105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journal of clinical psychology</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65(1), pp. 143–159. Available at: https://</a:t>
            </a:r>
            <a:r>
              <a:rPr kumimoji="0" lang="en-US" altLang="en-US" sz="1050" b="0" i="0" u="none" strike="noStrike" cap="none" normalizeH="0" baseline="0" dirty="0" err="1">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05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/10.1111/bjc.70008. (Accessed: 2 March 2026)</a:t>
            </a:r>
          </a:p>
          <a:p>
            <a:pPr marL="0" marR="0" lvl="0" indent="0" algn="l" defTabSz="914400" rtl="0" eaLnBrk="0" fontAlgn="base" latinLnBrk="0" hangingPunct="0">
              <a:lnSpc>
                <a:spcPct val="100000"/>
              </a:lnSpc>
              <a:spcBef>
                <a:spcPct val="0"/>
              </a:spcBef>
              <a:spcAft>
                <a:spcPct val="0"/>
              </a:spcAft>
              <a:buClrTx/>
              <a:buSzTx/>
              <a:buFontTx/>
              <a:buNone/>
              <a:tabLst/>
            </a:pPr>
            <a:endParaRPr lang="en-US" sz="105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Qualter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Hennessey, A., Yang, K., Chester, K. L.,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Klemera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and Brooks, F. (2021).  “Prevalence and Social Inequality in Youth Loneliness in the UK,”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18(19), p. 10420.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/10.3390/ijerph181910420. (Accessed 17 February 2026).</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2">
            <p14:nvContentPartPr>
              <p14:cNvPr id="9" name="Ink 8">
                <a:extLst>
                  <a:ext uri="{FF2B5EF4-FFF2-40B4-BE49-F238E27FC236}">
                    <a16:creationId xmlns:a16="http://schemas.microsoft.com/office/drawing/2014/main" id="{83C90E43-06D8-FAC7-BA62-5322050AB3BB}"/>
                  </a:ext>
                </a:extLst>
              </p14:cNvPr>
              <p14:cNvContentPartPr/>
              <p14:nvPr/>
            </p14:nvContentPartPr>
            <p14:xfrm>
              <a:off x="742950" y="4095115"/>
              <a:ext cx="3175" cy="0"/>
            </p14:xfrm>
          </p:contentPart>
        </mc:Choice>
        <mc:Fallback>
          <p:pic>
            <p:nvPicPr>
              <p:cNvPr id="9" name="Ink 8">
                <a:extLst>
                  <a:ext uri="{FF2B5EF4-FFF2-40B4-BE49-F238E27FC236}">
                    <a16:creationId xmlns:a16="http://schemas.microsoft.com/office/drawing/2014/main" id="{83C90E43-06D8-FAC7-BA62-5322050AB3BB}"/>
                  </a:ext>
                </a:extLst>
              </p:cNvPr>
              <p:cNvPicPr/>
              <p:nvPr/>
            </p:nvPicPr>
            <p:blipFill>
              <a:blip r:embed="rId3"/>
              <a:stretch>
                <a:fillRect/>
              </a:stretch>
            </p:blipFill>
            <p:spPr>
              <a:xfrm>
                <a:off x="737552" y="4095115"/>
                <a:ext cx="13970" cy="0"/>
              </a:xfrm>
              <a:prstGeom prst="rect">
                <a:avLst/>
              </a:prstGeom>
            </p:spPr>
          </p:pic>
        </mc:Fallback>
      </mc:AlternateContent>
      <p:sp>
        <p:nvSpPr>
          <p:cNvPr id="17" name="Rectangle 14">
            <a:extLst>
              <a:ext uri="{FF2B5EF4-FFF2-40B4-BE49-F238E27FC236}">
                <a16:creationId xmlns:a16="http://schemas.microsoft.com/office/drawing/2014/main" id="{9D62358E-D37F-1F0C-C5AD-E30DC325D0B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mc:AlternateContent xmlns:mc="http://schemas.openxmlformats.org/markup-compatibility/2006">
        <mc:Choice xmlns:p14="http://schemas.microsoft.com/office/powerpoint/2010/main" Requires="p14">
          <p:contentPart p14:bwMode="auto" r:id="rId4">
            <p14:nvContentPartPr>
              <p14:cNvPr id="18" name="Ink 17">
                <a:extLst>
                  <a:ext uri="{FF2B5EF4-FFF2-40B4-BE49-F238E27FC236}">
                    <a16:creationId xmlns:a16="http://schemas.microsoft.com/office/drawing/2014/main" id="{AD10862D-BA3D-0F96-D4CC-38A15C7678DA}"/>
                  </a:ext>
                </a:extLst>
              </p14:cNvPr>
              <p14:cNvContentPartPr/>
              <p14:nvPr/>
            </p14:nvContentPartPr>
            <p14:xfrm>
              <a:off x="742950" y="4095115"/>
              <a:ext cx="3175" cy="0"/>
            </p14:xfrm>
          </p:contentPart>
        </mc:Choice>
        <mc:Fallback>
          <p:pic>
            <p:nvPicPr>
              <p:cNvPr id="18" name="Ink 17">
                <a:extLst>
                  <a:ext uri="{FF2B5EF4-FFF2-40B4-BE49-F238E27FC236}">
                    <a16:creationId xmlns:a16="http://schemas.microsoft.com/office/drawing/2014/main" id="{AD10862D-BA3D-0F96-D4CC-38A15C7678DA}"/>
                  </a:ext>
                </a:extLst>
              </p:cNvPr>
              <p:cNvPicPr/>
              <p:nvPr/>
            </p:nvPicPr>
            <p:blipFill>
              <a:blip r:embed="rId3"/>
              <a:stretch>
                <a:fillRect/>
              </a:stretch>
            </p:blipFill>
            <p:spPr>
              <a:xfrm>
                <a:off x="737552" y="4095115"/>
                <a:ext cx="13970" cy="0"/>
              </a:xfrm>
              <a:prstGeom prst="rect">
                <a:avLst/>
              </a:prstGeom>
            </p:spPr>
          </p:pic>
        </mc:Fallback>
      </mc:AlternateContent>
    </p:spTree>
    <p:extLst>
      <p:ext uri="{BB962C8B-B14F-4D97-AF65-F5344CB8AC3E}">
        <p14:creationId xmlns:p14="http://schemas.microsoft.com/office/powerpoint/2010/main" val="1651509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ECC6E-858F-2E9F-AF34-2D46330C2D5D}"/>
              </a:ext>
            </a:extLst>
          </p:cNvPr>
          <p:cNvSpPr>
            <a:spLocks noGrp="1"/>
          </p:cNvSpPr>
          <p:nvPr>
            <p:ph type="title"/>
          </p:nvPr>
        </p:nvSpPr>
        <p:spPr>
          <a:xfrm>
            <a:off x="100360" y="602167"/>
            <a:ext cx="12009863" cy="4237464"/>
          </a:xfrm>
        </p:spPr>
        <p:txBody>
          <a:bodyPr>
            <a:no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Rangul</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Brennsaeter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Eik</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-Nes, T. T.,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Kvaløy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Friis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(2025).  “Adolescent loneliness as a predictor of adult obesity: a longitudinal analysis from the HUNT study, Norway,”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BMC public health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25(1).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/10.1186/s12889-025-23872-0. (Accessed: 16 February 2026).</a:t>
            </a:r>
            <a:br>
              <a:rPr lang="en-GB" sz="1050" dirty="0">
                <a:latin typeface="Arial" panose="020B0604020202020204" pitchFamily="34" charset="0"/>
                <a:ea typeface="Times New Roman" panose="02020603050405020304" pitchFamily="18" charset="0"/>
                <a:cs typeface="Arial" panose="020B0604020202020204" pitchFamily="34" charset="0"/>
              </a:rPr>
            </a:br>
            <a:b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b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Stoppe</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G. (2023) “loneliness, solitude and social </a:t>
            </a: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desintegration</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in the elderly and their relationship to health,” </a:t>
            </a:r>
            <a:r>
              <a:rPr lang="en-GB" sz="105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European psychiatry</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66(S1), pp. S33–S33. Available at: https://</a:t>
            </a:r>
            <a:r>
              <a:rPr lang="en-GB" sz="105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/10.1192/j.eurpsy.2023.126. (Accessed 17 February 2026).</a:t>
            </a:r>
            <a:br>
              <a:rPr lang="en-GB" sz="1050" kern="100" dirty="0">
                <a:effectLst/>
                <a:latin typeface="Arial" panose="020B0604020202020204" pitchFamily="34" charset="0"/>
                <a:ea typeface="Aptos" panose="020B0004020202020204" pitchFamily="34" charset="0"/>
                <a:cs typeface="Arial" panose="020B0604020202020204" pitchFamily="34" charset="0"/>
              </a:rPr>
            </a:br>
            <a:b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Suicide (no date) Available at: https://</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www.themeadows.com</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5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wp</a:t>
            </a:r>
            <a:r>
              <a:rPr lang="en-GB" sz="105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-content/uploads/2024/12/0f9f2c4ac314569afbfb8ab4ee9198bf.jpg (Accessed: 3 March 2026)</a:t>
            </a:r>
            <a:br>
              <a:rPr lang="en-GB" sz="1050" kern="100" dirty="0">
                <a:effectLst/>
                <a:latin typeface="Arial" panose="020B0604020202020204" pitchFamily="34" charset="0"/>
                <a:ea typeface="Aptos" panose="020B0004020202020204" pitchFamily="34" charset="0"/>
                <a:cs typeface="Arial" panose="020B0604020202020204" pitchFamily="34" charset="0"/>
              </a:rPr>
            </a:br>
            <a:r>
              <a:rPr lang="en-GB" sz="105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br>
              <a:rPr lang="en-GB" sz="1050" kern="100" dirty="0">
                <a:effectLst/>
                <a:latin typeface="Arial" panose="020B0604020202020204" pitchFamily="34" charset="0"/>
                <a:ea typeface="Aptos" panose="020B0004020202020204" pitchFamily="34"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Sundqvist, A. J. E.,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Hemberg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Nyman-</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Kurkiala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and Ness, O. (2024). “Are educational transitions related to young people’s loneliness and mental health: a systematic review,”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adolescence and youth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29(1).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/10.1080/02673843.2024.2373278. (Accessed: 24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Wang, H., Hou, Y., Chen, J., Yang, X., and Wang, Y. (2024). “The Association between Discrepancies in Parental Emotional Expressivity, Adolescent Loneliness and Depression: A Multi-Informant Study Using Response Surface Analysis,”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youth and adolescence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53(10), pp. 2407–2422.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/10.1007/s10964-024-02033-3. (Accessed: 22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Webster, M.,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Manoukian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McKendrick, J. H.,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Biosca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(2024).  “Exploring the gender gap in young adult mental health during COVID-19: Evidence from the UK,” </a:t>
            </a:r>
            <a:r>
              <a:rPr lang="en-GB" sz="105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one</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19(12), p. e0305680.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/10.1371/journal.pone.0305680. (Accessed: 19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Xiang, K., Song, H. and Cheng, Z. (2022) “The Relationship between Family Stress and Internet Dependence: The Mediating Role of Loneliness—Empirical Analysis Based on CGSS2017,”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Discrete dynamics in nature and society</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Edited by D. Gong, 2022(1).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/10.1155/2022/4878267. (Accessed: 22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Zeas-Sigüenza</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Voldstad</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Ruisoto</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Ganho</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-Ávila, A.,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Guiomar</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Cacho, R.,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Muntané</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and </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Benach</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(2025). “Loneliness as a Public Health Challenge: A Systematic Review and Meta-Analysis to Inform Policy and Practice,” </a:t>
            </a:r>
            <a:r>
              <a:rPr lang="en-GB" sz="105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European journal of investigation in health, psychology and education</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15(7), p. 131. Available at: https://</a:t>
            </a:r>
            <a:r>
              <a:rPr lang="en-GB" sz="105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/10.3390/ejihpe15070131. (Accessed: 24 February 2026).</a:t>
            </a:r>
            <a:b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1050" dirty="0">
                <a:effectLst/>
                <a:latin typeface="Arial" panose="020B0604020202020204" pitchFamily="34" charset="0"/>
                <a:ea typeface="Times New Roman" panose="02020603050405020304" pitchFamily="18" charset="0"/>
                <a:cs typeface="Arial" panose="020B0604020202020204" pitchFamily="34" charset="0"/>
              </a:rPr>
            </a:br>
            <a:endParaRPr lang="en-US" sz="105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231F91D-EC82-5981-42B9-D552D59F2AB4}"/>
              </a:ext>
            </a:extLst>
          </p:cNvPr>
          <p:cNvSpPr>
            <a:spLocks noGrp="1"/>
          </p:cNvSpPr>
          <p:nvPr>
            <p:ph type="sldNum" sz="quarter" idx="12"/>
          </p:nvPr>
        </p:nvSpPr>
        <p:spPr/>
        <p:txBody>
          <a:bodyPr/>
          <a:lstStyle/>
          <a:p>
            <a:fld id="{ECB94060-497A-3649-96CE-C2E20420D728}" type="slidenum">
              <a:rPr lang="en-US" smtClean="0"/>
              <a:t>20</a:t>
            </a:fld>
            <a:endParaRPr lang="en-US"/>
          </a:p>
        </p:txBody>
      </p:sp>
    </p:spTree>
    <p:extLst>
      <p:ext uri="{BB962C8B-B14F-4D97-AF65-F5344CB8AC3E}">
        <p14:creationId xmlns:p14="http://schemas.microsoft.com/office/powerpoint/2010/main" val="610292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10593</TotalTime>
  <Words>5511</Words>
  <Application>Microsoft Macintosh PowerPoint</Application>
  <PresentationFormat>Widescreen</PresentationFormat>
  <Paragraphs>281</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PowerPoint Presentation</vt:lpstr>
      <vt:lpstr>What is Loneliness?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Self-Management Techniques for Mitigating Loneliness</vt:lpstr>
      <vt:lpstr> Co-Productive Care and Critical Evaluation </vt:lpstr>
      <vt:lpstr>Tailored interventions for loneliness grounded in empirical evidence </vt:lpstr>
      <vt:lpstr>Conclusion</vt:lpstr>
      <vt:lpstr>Reference </vt:lpstr>
      <vt:lpstr>PowerPoint Presentation</vt:lpstr>
      <vt:lpstr>PowerPoint Presentation</vt:lpstr>
      <vt:lpstr>Rangul, V., Brennsaeter, M., Eik-Nes, T. T., Kvaløy, K., and Friis, J. (2025).  “Adolescent loneliness as a predictor of adult obesity: a longitudinal analysis from the HUNT study, Norway,” BMC public health, 25(1). Available at: https://doi.org/10.1186/s12889-025-23872-0. (Accessed: 16 February 2026).  Stoppe, G. (2023) “loneliness, solitude and social desintegration in the elderly and their relationship to health,” European psychiatry, 66(S1), pp. S33–S33. Available at: https://doi.org/10.1192/j.eurpsy.2023.126. (Accessed 17 February 2026).  Suicide (no date) Available at: https://www.themeadows.com/wp-content/uploads/2024/12/0f9f2c4ac314569afbfb8ab4ee9198bf.jpg (Accessed: 3 March 2026)   Sundqvist, A. J. E., Hemberg, J., Nyman-Kurkiala, P., and Ness, O. (2024). “Are educational transitions related to young people’s loneliness and mental health: a systematic review,” International journal of adolescence and youth, 29(1). Available at: https://doi.org/10.1080/02673843.2024.2373278. (Accessed: 24 February 2026).  Wang, H., Hou, Y., Chen, J., Yang, X., and Wang, Y. (2024). “The Association between Discrepancies in Parental Emotional Expressivity, Adolescent Loneliness and Depression: A Multi-Informant Study Using Response Surface Analysis,” Journal of youth and adolescence, 53(10), pp. 2407–2422. Available at: https://doi.org/10.1007/s10964-024-02033-3. (Accessed: 22 February 2026).  Webster, M., Manoukian, S., McKendrick, J. H., and Biosca, O. (2024).  “Exploring the gender gap in young adult mental health during COVID-19: Evidence from the UK,” PloS one, 19(12), p. e0305680. Available at: https://doi.org/10.1371/journal.pone.0305680. (Accessed: 19 February 2026).  Xiang, K., Song, H. and Cheng, Z. (2022) “The Relationship between Family Stress and Internet Dependence: The Mediating Role of Loneliness—Empirical Analysis Based on CGSS2017,” Discrete dynamics in nature and society. Edited by D. Gong, 2022(1). Available at: https://doi.org/10.1155/2022/4878267. (Accessed: 22 February 2026).  Zeas-Sigüenza, A., Voldstad, A., Ruisoto, P., Ganho-Ávila, A., Guiomar, R., Cacho, R., Muntané, F., and Benach, J. (2025). “Loneliness as a Public Health Challenge: A Systematic Review and Meta-Analysis to Inform Policy and Practice,” European journal of investigation in health, psychology and education, 15(7), p. 131. Available at: https://doi.org/10.3390/ejihpe15070131. (Accessed: 24 February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lastModifiedBy>Abeer Ishal (2128229)</cp:lastModifiedBy>
  <cp:revision>1</cp:revision>
  <dcterms:created xsi:type="dcterms:W3CDTF">2026-03-03T22:51:36Z</dcterms:created>
  <dcterms:modified xsi:type="dcterms:W3CDTF">2026-03-11T07:24:46Z</dcterms:modified>
</cp:coreProperties>
</file>