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4" r:id="rId3"/>
    <p:sldId id="257" r:id="rId4"/>
    <p:sldId id="258" r:id="rId5"/>
    <p:sldId id="260" r:id="rId6"/>
    <p:sldId id="263" r:id="rId7"/>
    <p:sldId id="265" r:id="rId8"/>
    <p:sldId id="266" r:id="rId9"/>
    <p:sldId id="269" r:id="rId10"/>
    <p:sldId id="272" r:id="rId11"/>
    <p:sldId id="273" r:id="rId12"/>
  </p:sldIdLst>
  <p:sldSz cx="12192000" cy="6858000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83" autoAdjust="0"/>
    <p:restoredTop sz="94660"/>
  </p:normalViewPr>
  <p:slideViewPr>
    <p:cSldViewPr snapToGrid="0">
      <p:cViewPr varScale="1">
        <p:scale>
          <a:sx n="89" d="100"/>
          <a:sy n="89" d="100"/>
        </p:scale>
        <p:origin x="42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42B8A4-B92C-44C0-AB69-F6B57730AD2A}" type="doc">
      <dgm:prSet loTypeId="urn:microsoft.com/office/officeart/2005/8/layout/hierarchy6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8F890A9C-2AA5-4837-A7FF-53AB1FA1F634}">
      <dgm:prSet phldrT="[Text]"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Factors Influencing Adolescents' Development</a:t>
          </a:r>
        </a:p>
      </dgm:t>
    </dgm:pt>
    <dgm:pt modelId="{525900FB-21A0-40CE-B416-DA8B4BFF79D5}" type="parTrans" cxnId="{C1E87AF8-F94D-4D4C-B9A9-F0A76DD75119}">
      <dgm:prSet/>
      <dgm:spPr/>
      <dgm:t>
        <a:bodyPr/>
        <a:lstStyle/>
        <a:p>
          <a:endParaRPr lang="en-GB"/>
        </a:p>
      </dgm:t>
    </dgm:pt>
    <dgm:pt modelId="{61596A32-1730-4664-92A7-BCF958E1A5A5}" type="sibTrans" cxnId="{C1E87AF8-F94D-4D4C-B9A9-F0A76DD75119}">
      <dgm:prSet/>
      <dgm:spPr/>
      <dgm:t>
        <a:bodyPr/>
        <a:lstStyle/>
        <a:p>
          <a:endParaRPr lang="en-GB"/>
        </a:p>
      </dgm:t>
    </dgm:pt>
    <dgm:pt modelId="{063120C8-F1BF-49B0-80FF-D342A374112E}">
      <dgm:prSet phldrT="[Text]"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Biological </a:t>
          </a:r>
        </a:p>
        <a:p>
          <a:r>
            <a:rPr lang="en-GB" sz="1600" b="1" dirty="0" smtClean="0">
              <a:latin typeface="Arial" panose="020B0604020202020204" pitchFamily="34" charset="0"/>
              <a:cs typeface="Arial" panose="020B0604020202020204" pitchFamily="34" charset="0"/>
            </a:rPr>
            <a:t>Factors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6AF827-8FB8-4909-9673-872DE0C61B75}" type="parTrans" cxnId="{75ECCA95-8AFB-4645-BABC-57A6CE36FD19}">
      <dgm:prSet/>
      <dgm:spPr/>
      <dgm:t>
        <a:bodyPr/>
        <a:lstStyle/>
        <a:p>
          <a:endParaRPr lang="en-GB"/>
        </a:p>
      </dgm:t>
    </dgm:pt>
    <dgm:pt modelId="{C232FCA1-2891-41C1-9E84-E5E18CC87061}" type="sibTrans" cxnId="{75ECCA95-8AFB-4645-BABC-57A6CE36FD19}">
      <dgm:prSet/>
      <dgm:spPr/>
      <dgm:t>
        <a:bodyPr/>
        <a:lstStyle/>
        <a:p>
          <a:endParaRPr lang="en-GB"/>
        </a:p>
      </dgm:t>
    </dgm:pt>
    <dgm:pt modelId="{7F422DEF-E5FE-45FF-B3DB-E6CE91218538}">
      <dgm:prSet phldrT="[Text]"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physical changes</a:t>
          </a:r>
        </a:p>
      </dgm:t>
    </dgm:pt>
    <dgm:pt modelId="{8C0823EA-F4AF-43B3-8B59-FEDAC9B26597}" type="parTrans" cxnId="{18A47FE1-DE3D-4B6B-9C1E-10973EBD87F7}">
      <dgm:prSet/>
      <dgm:spPr/>
      <dgm:t>
        <a:bodyPr/>
        <a:lstStyle/>
        <a:p>
          <a:endParaRPr lang="en-GB"/>
        </a:p>
      </dgm:t>
    </dgm:pt>
    <dgm:pt modelId="{4500305D-90E9-4277-8A82-716AF8BFB726}" type="sibTrans" cxnId="{18A47FE1-DE3D-4B6B-9C1E-10973EBD87F7}">
      <dgm:prSet/>
      <dgm:spPr/>
      <dgm:t>
        <a:bodyPr/>
        <a:lstStyle/>
        <a:p>
          <a:endParaRPr lang="en-GB"/>
        </a:p>
      </dgm:t>
    </dgm:pt>
    <dgm:pt modelId="{F37FBA0C-7B08-4C9B-AFB1-5952BC04C88D}">
      <dgm:prSet phldrT="[Text]" custT="1"/>
      <dgm:spPr/>
      <dgm:t>
        <a:bodyPr/>
        <a:lstStyle/>
        <a:p>
          <a:r>
            <a:rPr lang="en-GB" sz="1600" b="0" dirty="0" smtClean="0">
              <a:latin typeface="Arial" panose="020B0604020202020204" pitchFamily="34" charset="0"/>
              <a:cs typeface="Arial" panose="020B0604020202020204" pitchFamily="34" charset="0"/>
            </a:rPr>
            <a:t>brain and hormonal changes</a:t>
          </a:r>
          <a:endParaRPr lang="en-GB" sz="16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2C448C-F9EE-4E58-9814-F454E1FD0A71}" type="parTrans" cxnId="{9E5EA9C9-BF32-4F49-B8A0-5F4BD37EE6CB}">
      <dgm:prSet/>
      <dgm:spPr/>
      <dgm:t>
        <a:bodyPr/>
        <a:lstStyle/>
        <a:p>
          <a:endParaRPr lang="en-GB"/>
        </a:p>
      </dgm:t>
    </dgm:pt>
    <dgm:pt modelId="{2D3B0EAB-AB34-425A-B105-1239A94B89EE}" type="sibTrans" cxnId="{9E5EA9C9-BF32-4F49-B8A0-5F4BD37EE6CB}">
      <dgm:prSet/>
      <dgm:spPr/>
      <dgm:t>
        <a:bodyPr/>
        <a:lstStyle/>
        <a:p>
          <a:endParaRPr lang="en-GB"/>
        </a:p>
      </dgm:t>
    </dgm:pt>
    <dgm:pt modelId="{AD09C658-962F-4638-8A52-1AB19BECCE7F}">
      <dgm:prSet phldrT="[Text]" custT="1"/>
      <dgm:spPr/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Social </a:t>
          </a:r>
        </a:p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Factors</a:t>
          </a:r>
        </a:p>
      </dgm:t>
    </dgm:pt>
    <dgm:pt modelId="{7D726C92-E2EF-4372-A3D6-F66A8AC06108}" type="parTrans" cxnId="{7FDB1F81-E096-45E3-9DB2-31476419A9F1}">
      <dgm:prSet/>
      <dgm:spPr/>
      <dgm:t>
        <a:bodyPr/>
        <a:lstStyle/>
        <a:p>
          <a:endParaRPr lang="en-GB"/>
        </a:p>
      </dgm:t>
    </dgm:pt>
    <dgm:pt modelId="{98FACFA7-590F-4CA5-A835-854C3613C964}" type="sibTrans" cxnId="{7FDB1F81-E096-45E3-9DB2-31476419A9F1}">
      <dgm:prSet/>
      <dgm:spPr/>
      <dgm:t>
        <a:bodyPr/>
        <a:lstStyle/>
        <a:p>
          <a:endParaRPr lang="en-GB"/>
        </a:p>
      </dgm:t>
    </dgm:pt>
    <dgm:pt modelId="{C5722A60-9661-4D58-8E0C-5C0FD133AEDB}">
      <dgm:prSet phldrT="[Text]"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peers</a:t>
          </a:r>
        </a:p>
      </dgm:t>
    </dgm:pt>
    <dgm:pt modelId="{2711BFC2-851F-4D37-93E9-60338BC78969}" type="parTrans" cxnId="{5B60ACF6-E3F1-43E4-AFA6-AA90DD7B0F2F}">
      <dgm:prSet/>
      <dgm:spPr/>
      <dgm:t>
        <a:bodyPr/>
        <a:lstStyle/>
        <a:p>
          <a:endParaRPr lang="en-GB"/>
        </a:p>
      </dgm:t>
    </dgm:pt>
    <dgm:pt modelId="{2372027C-218D-44E1-960E-5396C0077C8A}" type="sibTrans" cxnId="{5B60ACF6-E3F1-43E4-AFA6-AA90DD7B0F2F}">
      <dgm:prSet/>
      <dgm:spPr/>
      <dgm:t>
        <a:bodyPr/>
        <a:lstStyle/>
        <a:p>
          <a:endParaRPr lang="en-GB"/>
        </a:p>
      </dgm:t>
    </dgm:pt>
    <dgm:pt modelId="{C5B98EE6-69A7-4D3C-A3DA-8F15F918239C}">
      <dgm:prSet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work</a:t>
          </a:r>
        </a:p>
      </dgm:t>
    </dgm:pt>
    <dgm:pt modelId="{D7EC23FF-8E93-40F2-860A-2B112E66FC76}" type="parTrans" cxnId="{BBA8C100-9C80-4EA9-97F0-87F21216C886}">
      <dgm:prSet/>
      <dgm:spPr/>
      <dgm:t>
        <a:bodyPr/>
        <a:lstStyle/>
        <a:p>
          <a:endParaRPr lang="en-GB"/>
        </a:p>
      </dgm:t>
    </dgm:pt>
    <dgm:pt modelId="{3222F5B5-DB6C-41BA-8A03-9E2BF955CC79}" type="sibTrans" cxnId="{BBA8C100-9C80-4EA9-97F0-87F21216C886}">
      <dgm:prSet/>
      <dgm:spPr/>
      <dgm:t>
        <a:bodyPr/>
        <a:lstStyle/>
        <a:p>
          <a:endParaRPr lang="en-GB"/>
        </a:p>
      </dgm:t>
    </dgm:pt>
    <dgm:pt modelId="{E39BB94F-CA6E-4327-9E7E-A236D4852104}">
      <dgm:prSet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neighbour-hood</a:t>
          </a:r>
        </a:p>
      </dgm:t>
    </dgm:pt>
    <dgm:pt modelId="{6782CEC5-5BF8-4AF2-8579-13ACFA402955}" type="parTrans" cxnId="{172917A2-22B1-4295-A1F7-71E2010A50DE}">
      <dgm:prSet/>
      <dgm:spPr/>
      <dgm:t>
        <a:bodyPr/>
        <a:lstStyle/>
        <a:p>
          <a:endParaRPr lang="en-GB"/>
        </a:p>
      </dgm:t>
    </dgm:pt>
    <dgm:pt modelId="{14EF6131-E024-49EE-B6CB-D25147159E14}" type="sibTrans" cxnId="{172917A2-22B1-4295-A1F7-71E2010A50DE}">
      <dgm:prSet/>
      <dgm:spPr/>
      <dgm:t>
        <a:bodyPr/>
        <a:lstStyle/>
        <a:p>
          <a:endParaRPr lang="en-GB"/>
        </a:p>
      </dgm:t>
    </dgm:pt>
    <dgm:pt modelId="{885BBAF8-9D0E-4214-84C7-3ECCC476DCD2}">
      <dgm:prSet phldrT="[Text]"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school</a:t>
          </a:r>
        </a:p>
      </dgm:t>
    </dgm:pt>
    <dgm:pt modelId="{673D6C4E-796D-4510-BA18-C05FF85F22BD}" type="parTrans" cxnId="{905A18BA-C550-40D5-897F-1FD4A195EC5E}">
      <dgm:prSet/>
      <dgm:spPr/>
      <dgm:t>
        <a:bodyPr/>
        <a:lstStyle/>
        <a:p>
          <a:endParaRPr lang="en-GB"/>
        </a:p>
      </dgm:t>
    </dgm:pt>
    <dgm:pt modelId="{80571ECC-CFDB-4553-BE3A-1719EEC34135}" type="sibTrans" cxnId="{905A18BA-C550-40D5-897F-1FD4A195EC5E}">
      <dgm:prSet/>
      <dgm:spPr/>
      <dgm:t>
        <a:bodyPr/>
        <a:lstStyle/>
        <a:p>
          <a:endParaRPr lang="en-GB"/>
        </a:p>
      </dgm:t>
    </dgm:pt>
    <dgm:pt modelId="{821AAE21-5F6C-407A-99B8-3E6B6D76B810}">
      <dgm:prSet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religious values</a:t>
          </a:r>
        </a:p>
      </dgm:t>
    </dgm:pt>
    <dgm:pt modelId="{40E6F244-C7E8-408C-AEC9-4F100D3BA83C}" type="parTrans" cxnId="{FF21C120-1F2A-48B5-B7A2-D876EE6AA09C}">
      <dgm:prSet/>
      <dgm:spPr/>
      <dgm:t>
        <a:bodyPr/>
        <a:lstStyle/>
        <a:p>
          <a:endParaRPr lang="en-GB"/>
        </a:p>
      </dgm:t>
    </dgm:pt>
    <dgm:pt modelId="{DE10DF33-BA40-4F16-A705-1394F96A24FE}" type="sibTrans" cxnId="{FF21C120-1F2A-48B5-B7A2-D876EE6AA09C}">
      <dgm:prSet/>
      <dgm:spPr/>
      <dgm:t>
        <a:bodyPr/>
        <a:lstStyle/>
        <a:p>
          <a:endParaRPr lang="en-GB"/>
        </a:p>
      </dgm:t>
    </dgm:pt>
    <dgm:pt modelId="{3EF555FC-DE21-4197-88E6-5629392EC4A7}">
      <dgm:prSet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media</a:t>
          </a:r>
        </a:p>
      </dgm:t>
    </dgm:pt>
    <dgm:pt modelId="{EED59626-E5F2-47A5-874A-0EFEEDBC37C7}" type="parTrans" cxnId="{C2C0AF2D-0480-4F9F-9AA9-94E8DA7B6E22}">
      <dgm:prSet/>
      <dgm:spPr/>
      <dgm:t>
        <a:bodyPr/>
        <a:lstStyle/>
        <a:p>
          <a:endParaRPr lang="en-GB"/>
        </a:p>
      </dgm:t>
    </dgm:pt>
    <dgm:pt modelId="{57C75286-10FD-49FB-9075-F2304A89AC61}" type="sibTrans" cxnId="{C2C0AF2D-0480-4F9F-9AA9-94E8DA7B6E22}">
      <dgm:prSet/>
      <dgm:spPr/>
      <dgm:t>
        <a:bodyPr/>
        <a:lstStyle/>
        <a:p>
          <a:endParaRPr lang="en-GB"/>
        </a:p>
      </dgm:t>
    </dgm:pt>
    <dgm:pt modelId="{0563D9F7-4F3B-4EE4-B147-BF8C4F934B69}">
      <dgm:prSet phldrT="[Text]" custT="1"/>
      <dgm:spPr/>
      <dgm:t>
        <a:bodyPr/>
        <a:lstStyle/>
        <a:p>
          <a:r>
            <a:rPr lang="en-GB" sz="1600" b="0" dirty="0">
              <a:latin typeface="Arial" panose="020B0604020202020204" pitchFamily="34" charset="0"/>
              <a:cs typeface="Arial" panose="020B0604020202020204" pitchFamily="34" charset="0"/>
            </a:rPr>
            <a:t>family</a:t>
          </a:r>
        </a:p>
      </dgm:t>
    </dgm:pt>
    <dgm:pt modelId="{2C024F3B-E3CE-4B90-897F-58D735E085E0}" type="sibTrans" cxnId="{DEB9BA44-C872-4DFD-8024-22A4E3745CAA}">
      <dgm:prSet/>
      <dgm:spPr/>
      <dgm:t>
        <a:bodyPr/>
        <a:lstStyle/>
        <a:p>
          <a:endParaRPr lang="en-GB"/>
        </a:p>
      </dgm:t>
    </dgm:pt>
    <dgm:pt modelId="{07A926EB-F36D-4CEE-B38A-8902FE1F4E8D}" type="parTrans" cxnId="{DEB9BA44-C872-4DFD-8024-22A4E3745CAA}">
      <dgm:prSet/>
      <dgm:spPr/>
      <dgm:t>
        <a:bodyPr/>
        <a:lstStyle/>
        <a:p>
          <a:endParaRPr lang="en-GB"/>
        </a:p>
      </dgm:t>
    </dgm:pt>
    <dgm:pt modelId="{AC030174-1107-428E-81D7-328424ECDADA}" type="pres">
      <dgm:prSet presAssocID="{3D42B8A4-B92C-44C0-AB69-F6B57730AD2A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8D2E500-C654-43EE-ABA6-4FFF51E0F494}" type="pres">
      <dgm:prSet presAssocID="{3D42B8A4-B92C-44C0-AB69-F6B57730AD2A}" presName="hierFlow" presStyleCnt="0"/>
      <dgm:spPr/>
    </dgm:pt>
    <dgm:pt modelId="{906AC557-465B-49B5-A9F2-50BBB250ACE5}" type="pres">
      <dgm:prSet presAssocID="{3D42B8A4-B92C-44C0-AB69-F6B57730AD2A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5824FF13-93A5-43DD-81FC-6045AF60FD34}" type="pres">
      <dgm:prSet presAssocID="{8F890A9C-2AA5-4837-A7FF-53AB1FA1F634}" presName="Name14" presStyleCnt="0"/>
      <dgm:spPr/>
    </dgm:pt>
    <dgm:pt modelId="{D9964371-5EF2-4AF0-BF61-1B4694BA35CE}" type="pres">
      <dgm:prSet presAssocID="{8F890A9C-2AA5-4837-A7FF-53AB1FA1F634}" presName="level1Shape" presStyleLbl="node0" presStyleIdx="0" presStyleCnt="1" custScaleX="312331" custScaleY="242082">
        <dgm:presLayoutVars>
          <dgm:chPref val="3"/>
        </dgm:presLayoutVars>
      </dgm:prSet>
      <dgm:spPr/>
      <dgm:t>
        <a:bodyPr/>
        <a:lstStyle/>
        <a:p>
          <a:endParaRPr lang="en-GB"/>
        </a:p>
      </dgm:t>
    </dgm:pt>
    <dgm:pt modelId="{021B29BE-4BB8-4779-8A0F-3715203324C9}" type="pres">
      <dgm:prSet presAssocID="{8F890A9C-2AA5-4837-A7FF-53AB1FA1F634}" presName="hierChild2" presStyleCnt="0"/>
      <dgm:spPr/>
    </dgm:pt>
    <dgm:pt modelId="{27776AA7-0CA7-4363-9379-C624A8B80E07}" type="pres">
      <dgm:prSet presAssocID="{606AF827-8FB8-4909-9673-872DE0C61B75}" presName="Name19" presStyleLbl="parChTrans1D2" presStyleIdx="0" presStyleCnt="2"/>
      <dgm:spPr/>
      <dgm:t>
        <a:bodyPr/>
        <a:lstStyle/>
        <a:p>
          <a:endParaRPr lang="en-GB"/>
        </a:p>
      </dgm:t>
    </dgm:pt>
    <dgm:pt modelId="{AAEBCCC8-3065-44BD-8560-EB9A7FCEEFF2}" type="pres">
      <dgm:prSet presAssocID="{063120C8-F1BF-49B0-80FF-D342A374112E}" presName="Name21" presStyleCnt="0"/>
      <dgm:spPr/>
    </dgm:pt>
    <dgm:pt modelId="{2C7A4571-7F81-4864-808C-25CBE47F3D51}" type="pres">
      <dgm:prSet presAssocID="{063120C8-F1BF-49B0-80FF-D342A374112E}" presName="level2Shape" presStyleLbl="node2" presStyleIdx="0" presStyleCnt="2" custScaleX="292135" custScaleY="152761" custLinFactNeighborX="-2249" custLinFactNeighborY="-1686"/>
      <dgm:spPr/>
      <dgm:t>
        <a:bodyPr/>
        <a:lstStyle/>
        <a:p>
          <a:endParaRPr lang="en-GB"/>
        </a:p>
      </dgm:t>
    </dgm:pt>
    <dgm:pt modelId="{B1813583-687C-449C-8CC4-8370BAEFE638}" type="pres">
      <dgm:prSet presAssocID="{063120C8-F1BF-49B0-80FF-D342A374112E}" presName="hierChild3" presStyleCnt="0"/>
      <dgm:spPr/>
    </dgm:pt>
    <dgm:pt modelId="{A9D36F74-A700-44FD-8A63-30DBB46DBD66}" type="pres">
      <dgm:prSet presAssocID="{8C0823EA-F4AF-43B3-8B59-FEDAC9B26597}" presName="Name19" presStyleLbl="parChTrans1D3" presStyleIdx="0" presStyleCnt="9"/>
      <dgm:spPr/>
      <dgm:t>
        <a:bodyPr/>
        <a:lstStyle/>
        <a:p>
          <a:endParaRPr lang="en-GB"/>
        </a:p>
      </dgm:t>
    </dgm:pt>
    <dgm:pt modelId="{E04F795D-C860-43EE-8EA5-FE103BFC1AC2}" type="pres">
      <dgm:prSet presAssocID="{7F422DEF-E5FE-45FF-B3DB-E6CE91218538}" presName="Name21" presStyleCnt="0"/>
      <dgm:spPr/>
    </dgm:pt>
    <dgm:pt modelId="{003256C4-1ADB-46A4-A044-1923E2E19FB8}" type="pres">
      <dgm:prSet presAssocID="{7F422DEF-E5FE-45FF-B3DB-E6CE91218538}" presName="level2Shape" presStyleLbl="node3" presStyleIdx="0" presStyleCnt="9" custScaleX="144052" custScaleY="216579"/>
      <dgm:spPr/>
      <dgm:t>
        <a:bodyPr/>
        <a:lstStyle/>
        <a:p>
          <a:endParaRPr lang="en-GB"/>
        </a:p>
      </dgm:t>
    </dgm:pt>
    <dgm:pt modelId="{596F4067-FAAF-489D-9231-3B9977BEEB60}" type="pres">
      <dgm:prSet presAssocID="{7F422DEF-E5FE-45FF-B3DB-E6CE91218538}" presName="hierChild3" presStyleCnt="0"/>
      <dgm:spPr/>
    </dgm:pt>
    <dgm:pt modelId="{BC035C7D-F4CE-44FA-B748-98929E26612E}" type="pres">
      <dgm:prSet presAssocID="{252C448C-F9EE-4E58-9814-F454E1FD0A71}" presName="Name19" presStyleLbl="parChTrans1D3" presStyleIdx="1" presStyleCnt="9"/>
      <dgm:spPr/>
      <dgm:t>
        <a:bodyPr/>
        <a:lstStyle/>
        <a:p>
          <a:endParaRPr lang="en-GB"/>
        </a:p>
      </dgm:t>
    </dgm:pt>
    <dgm:pt modelId="{93D07FF1-7860-4109-86CB-125EC95C05AA}" type="pres">
      <dgm:prSet presAssocID="{F37FBA0C-7B08-4C9B-AFB1-5952BC04C88D}" presName="Name21" presStyleCnt="0"/>
      <dgm:spPr/>
    </dgm:pt>
    <dgm:pt modelId="{2485EB15-7EEA-4883-94FC-DD6B0D1E556C}" type="pres">
      <dgm:prSet presAssocID="{F37FBA0C-7B08-4C9B-AFB1-5952BC04C88D}" presName="level2Shape" presStyleLbl="node3" presStyleIdx="1" presStyleCnt="9" custScaleX="156934" custScaleY="209974"/>
      <dgm:spPr/>
      <dgm:t>
        <a:bodyPr/>
        <a:lstStyle/>
        <a:p>
          <a:endParaRPr lang="en-GB"/>
        </a:p>
      </dgm:t>
    </dgm:pt>
    <dgm:pt modelId="{B1A387D9-F824-4876-9A78-6022C048F02B}" type="pres">
      <dgm:prSet presAssocID="{F37FBA0C-7B08-4C9B-AFB1-5952BC04C88D}" presName="hierChild3" presStyleCnt="0"/>
      <dgm:spPr/>
    </dgm:pt>
    <dgm:pt modelId="{AD561B67-6B2D-432D-8B0B-B60FBEEA1C86}" type="pres">
      <dgm:prSet presAssocID="{7D726C92-E2EF-4372-A3D6-F66A8AC06108}" presName="Name19" presStyleLbl="parChTrans1D2" presStyleIdx="1" presStyleCnt="2"/>
      <dgm:spPr/>
      <dgm:t>
        <a:bodyPr/>
        <a:lstStyle/>
        <a:p>
          <a:endParaRPr lang="en-GB"/>
        </a:p>
      </dgm:t>
    </dgm:pt>
    <dgm:pt modelId="{F17DB21B-0051-4044-B7E0-DBDDD7FBCE9C}" type="pres">
      <dgm:prSet presAssocID="{AD09C658-962F-4638-8A52-1AB19BECCE7F}" presName="Name21" presStyleCnt="0"/>
      <dgm:spPr/>
    </dgm:pt>
    <dgm:pt modelId="{46E670E5-F347-4181-BFE5-67A31E9E9A0F}" type="pres">
      <dgm:prSet presAssocID="{AD09C658-962F-4638-8A52-1AB19BECCE7F}" presName="level2Shape" presStyleLbl="node2" presStyleIdx="1" presStyleCnt="2" custScaleX="250729" custScaleY="151104"/>
      <dgm:spPr/>
      <dgm:t>
        <a:bodyPr/>
        <a:lstStyle/>
        <a:p>
          <a:endParaRPr lang="en-GB"/>
        </a:p>
      </dgm:t>
    </dgm:pt>
    <dgm:pt modelId="{BCC11A1B-72EB-4878-8039-843846D20A9E}" type="pres">
      <dgm:prSet presAssocID="{AD09C658-962F-4638-8A52-1AB19BECCE7F}" presName="hierChild3" presStyleCnt="0"/>
      <dgm:spPr/>
    </dgm:pt>
    <dgm:pt modelId="{5533EF47-3B9E-4739-A872-76C7AA05D988}" type="pres">
      <dgm:prSet presAssocID="{2711BFC2-851F-4D37-93E9-60338BC78969}" presName="Name19" presStyleLbl="parChTrans1D3" presStyleIdx="2" presStyleCnt="9"/>
      <dgm:spPr/>
      <dgm:t>
        <a:bodyPr/>
        <a:lstStyle/>
        <a:p>
          <a:endParaRPr lang="en-GB"/>
        </a:p>
      </dgm:t>
    </dgm:pt>
    <dgm:pt modelId="{552E8EDF-360F-4CCE-87AA-1B51BC34E704}" type="pres">
      <dgm:prSet presAssocID="{C5722A60-9661-4D58-8E0C-5C0FD133AEDB}" presName="Name21" presStyleCnt="0"/>
      <dgm:spPr/>
    </dgm:pt>
    <dgm:pt modelId="{5C6A89EC-080C-4314-99ED-F15A857262EF}" type="pres">
      <dgm:prSet presAssocID="{C5722A60-9661-4D58-8E0C-5C0FD133AEDB}" presName="level2Shape" presStyleLbl="node3" presStyleIdx="2" presStyleCnt="9" custScaleY="208670"/>
      <dgm:spPr/>
      <dgm:t>
        <a:bodyPr/>
        <a:lstStyle/>
        <a:p>
          <a:endParaRPr lang="en-GB"/>
        </a:p>
      </dgm:t>
    </dgm:pt>
    <dgm:pt modelId="{D2581128-4CB8-4522-8859-9F0B5D56B449}" type="pres">
      <dgm:prSet presAssocID="{C5722A60-9661-4D58-8E0C-5C0FD133AEDB}" presName="hierChild3" presStyleCnt="0"/>
      <dgm:spPr/>
    </dgm:pt>
    <dgm:pt modelId="{AC85366C-95F0-424A-8120-88257E30ECB6}" type="pres">
      <dgm:prSet presAssocID="{07A926EB-F36D-4CEE-B38A-8902FE1F4E8D}" presName="Name19" presStyleLbl="parChTrans1D3" presStyleIdx="3" presStyleCnt="9"/>
      <dgm:spPr/>
      <dgm:t>
        <a:bodyPr/>
        <a:lstStyle/>
        <a:p>
          <a:endParaRPr lang="en-GB"/>
        </a:p>
      </dgm:t>
    </dgm:pt>
    <dgm:pt modelId="{277581ED-EB7A-4368-9BE7-7A4303591AF8}" type="pres">
      <dgm:prSet presAssocID="{0563D9F7-4F3B-4EE4-B147-BF8C4F934B69}" presName="Name21" presStyleCnt="0"/>
      <dgm:spPr/>
    </dgm:pt>
    <dgm:pt modelId="{DED09935-767D-48C3-84C3-A46CF7F43A42}" type="pres">
      <dgm:prSet presAssocID="{0563D9F7-4F3B-4EE4-B147-BF8C4F934B69}" presName="level2Shape" presStyleLbl="node3" presStyleIdx="3" presStyleCnt="9" custScaleX="112312" custScaleY="207282"/>
      <dgm:spPr/>
      <dgm:t>
        <a:bodyPr/>
        <a:lstStyle/>
        <a:p>
          <a:endParaRPr lang="en-GB"/>
        </a:p>
      </dgm:t>
    </dgm:pt>
    <dgm:pt modelId="{FD8D4A4D-DC5A-47A9-A3C3-B8D686D9F7C8}" type="pres">
      <dgm:prSet presAssocID="{0563D9F7-4F3B-4EE4-B147-BF8C4F934B69}" presName="hierChild3" presStyleCnt="0"/>
      <dgm:spPr/>
    </dgm:pt>
    <dgm:pt modelId="{741BA0C3-F150-49FE-B189-D057CA5FE8A3}" type="pres">
      <dgm:prSet presAssocID="{673D6C4E-796D-4510-BA18-C05FF85F22BD}" presName="Name19" presStyleLbl="parChTrans1D3" presStyleIdx="4" presStyleCnt="9"/>
      <dgm:spPr/>
      <dgm:t>
        <a:bodyPr/>
        <a:lstStyle/>
        <a:p>
          <a:endParaRPr lang="en-GB"/>
        </a:p>
      </dgm:t>
    </dgm:pt>
    <dgm:pt modelId="{04D7044A-8622-4510-9C5B-133F6C1E149D}" type="pres">
      <dgm:prSet presAssocID="{885BBAF8-9D0E-4214-84C7-3ECCC476DCD2}" presName="Name21" presStyleCnt="0"/>
      <dgm:spPr/>
    </dgm:pt>
    <dgm:pt modelId="{D1C77743-035C-4842-87A4-AE6B864C2C21}" type="pres">
      <dgm:prSet presAssocID="{885BBAF8-9D0E-4214-84C7-3ECCC476DCD2}" presName="level2Shape" presStyleLbl="node3" presStyleIdx="4" presStyleCnt="9" custScaleX="122431" custScaleY="204064"/>
      <dgm:spPr/>
      <dgm:t>
        <a:bodyPr/>
        <a:lstStyle/>
        <a:p>
          <a:endParaRPr lang="en-GB"/>
        </a:p>
      </dgm:t>
    </dgm:pt>
    <dgm:pt modelId="{669DE301-B848-4FFA-980D-F75250145E72}" type="pres">
      <dgm:prSet presAssocID="{885BBAF8-9D0E-4214-84C7-3ECCC476DCD2}" presName="hierChild3" presStyleCnt="0"/>
      <dgm:spPr/>
    </dgm:pt>
    <dgm:pt modelId="{4C1B34DB-0D55-44AE-BCFD-F911F769F3AA}" type="pres">
      <dgm:prSet presAssocID="{D7EC23FF-8E93-40F2-860A-2B112E66FC76}" presName="Name19" presStyleLbl="parChTrans1D3" presStyleIdx="5" presStyleCnt="9"/>
      <dgm:spPr/>
      <dgm:t>
        <a:bodyPr/>
        <a:lstStyle/>
        <a:p>
          <a:endParaRPr lang="en-GB"/>
        </a:p>
      </dgm:t>
    </dgm:pt>
    <dgm:pt modelId="{69258BFC-E361-4894-8A83-7D4735B06116}" type="pres">
      <dgm:prSet presAssocID="{C5B98EE6-69A7-4D3C-A3DA-8F15F918239C}" presName="Name21" presStyleCnt="0"/>
      <dgm:spPr/>
    </dgm:pt>
    <dgm:pt modelId="{FCBE43C3-691E-4B53-9029-9126E2DBBDA8}" type="pres">
      <dgm:prSet presAssocID="{C5B98EE6-69A7-4D3C-A3DA-8F15F918239C}" presName="level2Shape" presStyleLbl="node3" presStyleIdx="5" presStyleCnt="9" custScaleY="196487"/>
      <dgm:spPr/>
      <dgm:t>
        <a:bodyPr/>
        <a:lstStyle/>
        <a:p>
          <a:endParaRPr lang="en-GB"/>
        </a:p>
      </dgm:t>
    </dgm:pt>
    <dgm:pt modelId="{F70B425F-3769-4D83-8140-D3A32B02F60B}" type="pres">
      <dgm:prSet presAssocID="{C5B98EE6-69A7-4D3C-A3DA-8F15F918239C}" presName="hierChild3" presStyleCnt="0"/>
      <dgm:spPr/>
    </dgm:pt>
    <dgm:pt modelId="{AC7F1CD9-3003-4BCB-88B6-075D9C8979EE}" type="pres">
      <dgm:prSet presAssocID="{6782CEC5-5BF8-4AF2-8579-13ACFA402955}" presName="Name19" presStyleLbl="parChTrans1D3" presStyleIdx="6" presStyleCnt="9"/>
      <dgm:spPr/>
      <dgm:t>
        <a:bodyPr/>
        <a:lstStyle/>
        <a:p>
          <a:endParaRPr lang="en-GB"/>
        </a:p>
      </dgm:t>
    </dgm:pt>
    <dgm:pt modelId="{0BC3500A-1B5B-4F96-B219-02EFC1FFDB9D}" type="pres">
      <dgm:prSet presAssocID="{E39BB94F-CA6E-4327-9E7E-A236D4852104}" presName="Name21" presStyleCnt="0"/>
      <dgm:spPr/>
    </dgm:pt>
    <dgm:pt modelId="{C7511B2E-A8E0-4B67-9E95-DEA1D0D8ECA4}" type="pres">
      <dgm:prSet presAssocID="{E39BB94F-CA6E-4327-9E7E-A236D4852104}" presName="level2Shape" presStyleLbl="node3" presStyleIdx="6" presStyleCnt="9" custScaleX="169820" custScaleY="200683"/>
      <dgm:spPr/>
      <dgm:t>
        <a:bodyPr/>
        <a:lstStyle/>
        <a:p>
          <a:endParaRPr lang="en-GB"/>
        </a:p>
      </dgm:t>
    </dgm:pt>
    <dgm:pt modelId="{E5326DD7-F1AB-457B-8205-00001902A6EE}" type="pres">
      <dgm:prSet presAssocID="{E39BB94F-CA6E-4327-9E7E-A236D4852104}" presName="hierChild3" presStyleCnt="0"/>
      <dgm:spPr/>
    </dgm:pt>
    <dgm:pt modelId="{A53B2811-39B3-4F76-8E00-7DB1A7149C32}" type="pres">
      <dgm:prSet presAssocID="{40E6F244-C7E8-408C-AEC9-4F100D3BA83C}" presName="Name19" presStyleLbl="parChTrans1D3" presStyleIdx="7" presStyleCnt="9"/>
      <dgm:spPr/>
      <dgm:t>
        <a:bodyPr/>
        <a:lstStyle/>
        <a:p>
          <a:endParaRPr lang="en-GB"/>
        </a:p>
      </dgm:t>
    </dgm:pt>
    <dgm:pt modelId="{2006BB01-3181-49CE-81AC-1A971A7C849F}" type="pres">
      <dgm:prSet presAssocID="{821AAE21-5F6C-407A-99B8-3E6B6D76B810}" presName="Name21" presStyleCnt="0"/>
      <dgm:spPr/>
    </dgm:pt>
    <dgm:pt modelId="{5F29E488-4435-43A8-BFF3-FDABB3B5406F}" type="pres">
      <dgm:prSet presAssocID="{821AAE21-5F6C-407A-99B8-3E6B6D76B810}" presName="level2Shape" presStyleLbl="node3" presStyleIdx="7" presStyleCnt="9" custScaleX="153312" custScaleY="198554"/>
      <dgm:spPr/>
      <dgm:t>
        <a:bodyPr/>
        <a:lstStyle/>
        <a:p>
          <a:endParaRPr lang="en-GB"/>
        </a:p>
      </dgm:t>
    </dgm:pt>
    <dgm:pt modelId="{E7ABE5B6-5BD1-4C19-8A70-FB35B54A8448}" type="pres">
      <dgm:prSet presAssocID="{821AAE21-5F6C-407A-99B8-3E6B6D76B810}" presName="hierChild3" presStyleCnt="0"/>
      <dgm:spPr/>
    </dgm:pt>
    <dgm:pt modelId="{0E2C36A3-56F9-4F1D-9636-A30B49D120CC}" type="pres">
      <dgm:prSet presAssocID="{EED59626-E5F2-47A5-874A-0EFEEDBC37C7}" presName="Name19" presStyleLbl="parChTrans1D3" presStyleIdx="8" presStyleCnt="9"/>
      <dgm:spPr/>
      <dgm:t>
        <a:bodyPr/>
        <a:lstStyle/>
        <a:p>
          <a:endParaRPr lang="en-GB"/>
        </a:p>
      </dgm:t>
    </dgm:pt>
    <dgm:pt modelId="{366762B6-9335-4A47-8F46-E8B77841E509}" type="pres">
      <dgm:prSet presAssocID="{3EF555FC-DE21-4197-88E6-5629392EC4A7}" presName="Name21" presStyleCnt="0"/>
      <dgm:spPr/>
    </dgm:pt>
    <dgm:pt modelId="{537545D2-6B28-459E-B98F-5CC958A65FCC}" type="pres">
      <dgm:prSet presAssocID="{3EF555FC-DE21-4197-88E6-5629392EC4A7}" presName="level2Shape" presStyleLbl="node3" presStyleIdx="8" presStyleCnt="9" custScaleX="119681" custScaleY="202537"/>
      <dgm:spPr/>
      <dgm:t>
        <a:bodyPr/>
        <a:lstStyle/>
        <a:p>
          <a:endParaRPr lang="en-GB"/>
        </a:p>
      </dgm:t>
    </dgm:pt>
    <dgm:pt modelId="{084B669A-33F5-4C37-9480-FF42920F1919}" type="pres">
      <dgm:prSet presAssocID="{3EF555FC-DE21-4197-88E6-5629392EC4A7}" presName="hierChild3" presStyleCnt="0"/>
      <dgm:spPr/>
    </dgm:pt>
    <dgm:pt modelId="{6E39E4CF-AD6E-465C-86F1-24B678A82864}" type="pres">
      <dgm:prSet presAssocID="{3D42B8A4-B92C-44C0-AB69-F6B57730AD2A}" presName="bgShapesFlow" presStyleCnt="0"/>
      <dgm:spPr/>
    </dgm:pt>
  </dgm:ptLst>
  <dgm:cxnLst>
    <dgm:cxn modelId="{7FDB1F81-E096-45E3-9DB2-31476419A9F1}" srcId="{8F890A9C-2AA5-4837-A7FF-53AB1FA1F634}" destId="{AD09C658-962F-4638-8A52-1AB19BECCE7F}" srcOrd="1" destOrd="0" parTransId="{7D726C92-E2EF-4372-A3D6-F66A8AC06108}" sibTransId="{98FACFA7-590F-4CA5-A835-854C3613C964}"/>
    <dgm:cxn modelId="{901C478F-D850-477C-9D0E-AF0CE1E7921F}" type="presOf" srcId="{AD09C658-962F-4638-8A52-1AB19BECCE7F}" destId="{46E670E5-F347-4181-BFE5-67A31E9E9A0F}" srcOrd="0" destOrd="0" presId="urn:microsoft.com/office/officeart/2005/8/layout/hierarchy6"/>
    <dgm:cxn modelId="{00F2D342-C6EB-4BDA-BF77-959D99DCD228}" type="presOf" srcId="{606AF827-8FB8-4909-9673-872DE0C61B75}" destId="{27776AA7-0CA7-4363-9379-C624A8B80E07}" srcOrd="0" destOrd="0" presId="urn:microsoft.com/office/officeart/2005/8/layout/hierarchy6"/>
    <dgm:cxn modelId="{39938F75-C019-41D9-BD85-A94038080180}" type="presOf" srcId="{C5722A60-9661-4D58-8E0C-5C0FD133AEDB}" destId="{5C6A89EC-080C-4314-99ED-F15A857262EF}" srcOrd="0" destOrd="0" presId="urn:microsoft.com/office/officeart/2005/8/layout/hierarchy6"/>
    <dgm:cxn modelId="{905A18BA-C550-40D5-897F-1FD4A195EC5E}" srcId="{AD09C658-962F-4638-8A52-1AB19BECCE7F}" destId="{885BBAF8-9D0E-4214-84C7-3ECCC476DCD2}" srcOrd="2" destOrd="0" parTransId="{673D6C4E-796D-4510-BA18-C05FF85F22BD}" sibTransId="{80571ECC-CFDB-4553-BE3A-1719EEC34135}"/>
    <dgm:cxn modelId="{819F75C8-F8B3-4228-81DC-EA4B226E60FD}" type="presOf" srcId="{0563D9F7-4F3B-4EE4-B147-BF8C4F934B69}" destId="{DED09935-767D-48C3-84C3-A46CF7F43A42}" srcOrd="0" destOrd="0" presId="urn:microsoft.com/office/officeart/2005/8/layout/hierarchy6"/>
    <dgm:cxn modelId="{5B922EB6-066B-46CA-AEB6-C585FFD2FC12}" type="presOf" srcId="{3D42B8A4-B92C-44C0-AB69-F6B57730AD2A}" destId="{AC030174-1107-428E-81D7-328424ECDADA}" srcOrd="0" destOrd="0" presId="urn:microsoft.com/office/officeart/2005/8/layout/hierarchy6"/>
    <dgm:cxn modelId="{C2C0AF2D-0480-4F9F-9AA9-94E8DA7B6E22}" srcId="{AD09C658-962F-4638-8A52-1AB19BECCE7F}" destId="{3EF555FC-DE21-4197-88E6-5629392EC4A7}" srcOrd="6" destOrd="0" parTransId="{EED59626-E5F2-47A5-874A-0EFEEDBC37C7}" sibTransId="{57C75286-10FD-49FB-9075-F2304A89AC61}"/>
    <dgm:cxn modelId="{C9E4F17C-FA43-4198-9ECA-791769299A28}" type="presOf" srcId="{8F890A9C-2AA5-4837-A7FF-53AB1FA1F634}" destId="{D9964371-5EF2-4AF0-BF61-1B4694BA35CE}" srcOrd="0" destOrd="0" presId="urn:microsoft.com/office/officeart/2005/8/layout/hierarchy6"/>
    <dgm:cxn modelId="{D17C5119-2ED1-488A-B015-8F9B1C38749A}" type="presOf" srcId="{885BBAF8-9D0E-4214-84C7-3ECCC476DCD2}" destId="{D1C77743-035C-4842-87A4-AE6B864C2C21}" srcOrd="0" destOrd="0" presId="urn:microsoft.com/office/officeart/2005/8/layout/hierarchy6"/>
    <dgm:cxn modelId="{BBA8C100-9C80-4EA9-97F0-87F21216C886}" srcId="{AD09C658-962F-4638-8A52-1AB19BECCE7F}" destId="{C5B98EE6-69A7-4D3C-A3DA-8F15F918239C}" srcOrd="3" destOrd="0" parTransId="{D7EC23FF-8E93-40F2-860A-2B112E66FC76}" sibTransId="{3222F5B5-DB6C-41BA-8A03-9E2BF955CC79}"/>
    <dgm:cxn modelId="{C1E87AF8-F94D-4D4C-B9A9-F0A76DD75119}" srcId="{3D42B8A4-B92C-44C0-AB69-F6B57730AD2A}" destId="{8F890A9C-2AA5-4837-A7FF-53AB1FA1F634}" srcOrd="0" destOrd="0" parTransId="{525900FB-21A0-40CE-B416-DA8B4BFF79D5}" sibTransId="{61596A32-1730-4664-92A7-BCF958E1A5A5}"/>
    <dgm:cxn modelId="{6FF8E232-C39A-4792-ACED-43672B70E122}" type="presOf" srcId="{821AAE21-5F6C-407A-99B8-3E6B6D76B810}" destId="{5F29E488-4435-43A8-BFF3-FDABB3B5406F}" srcOrd="0" destOrd="0" presId="urn:microsoft.com/office/officeart/2005/8/layout/hierarchy6"/>
    <dgm:cxn modelId="{6DC2A108-F80C-4918-80B0-FD63ECE41866}" type="presOf" srcId="{F37FBA0C-7B08-4C9B-AFB1-5952BC04C88D}" destId="{2485EB15-7EEA-4883-94FC-DD6B0D1E556C}" srcOrd="0" destOrd="0" presId="urn:microsoft.com/office/officeart/2005/8/layout/hierarchy6"/>
    <dgm:cxn modelId="{75634F0F-AA8D-47EA-A554-147833F75185}" type="presOf" srcId="{3EF555FC-DE21-4197-88E6-5629392EC4A7}" destId="{537545D2-6B28-459E-B98F-5CC958A65FCC}" srcOrd="0" destOrd="0" presId="urn:microsoft.com/office/officeart/2005/8/layout/hierarchy6"/>
    <dgm:cxn modelId="{3FB05D30-A1FD-4B36-B19C-A7B23609B4D4}" type="presOf" srcId="{C5B98EE6-69A7-4D3C-A3DA-8F15F918239C}" destId="{FCBE43C3-691E-4B53-9029-9126E2DBBDA8}" srcOrd="0" destOrd="0" presId="urn:microsoft.com/office/officeart/2005/8/layout/hierarchy6"/>
    <dgm:cxn modelId="{75ECCA95-8AFB-4645-BABC-57A6CE36FD19}" srcId="{8F890A9C-2AA5-4837-A7FF-53AB1FA1F634}" destId="{063120C8-F1BF-49B0-80FF-D342A374112E}" srcOrd="0" destOrd="0" parTransId="{606AF827-8FB8-4909-9673-872DE0C61B75}" sibTransId="{C232FCA1-2891-41C1-9E84-E5E18CC87061}"/>
    <dgm:cxn modelId="{18A47FE1-DE3D-4B6B-9C1E-10973EBD87F7}" srcId="{063120C8-F1BF-49B0-80FF-D342A374112E}" destId="{7F422DEF-E5FE-45FF-B3DB-E6CE91218538}" srcOrd="0" destOrd="0" parTransId="{8C0823EA-F4AF-43B3-8B59-FEDAC9B26597}" sibTransId="{4500305D-90E9-4277-8A82-716AF8BFB726}"/>
    <dgm:cxn modelId="{B2E66C17-4FC5-4812-A602-9071A8028084}" type="presOf" srcId="{40E6F244-C7E8-408C-AEC9-4F100D3BA83C}" destId="{A53B2811-39B3-4F76-8E00-7DB1A7149C32}" srcOrd="0" destOrd="0" presId="urn:microsoft.com/office/officeart/2005/8/layout/hierarchy6"/>
    <dgm:cxn modelId="{6CA0F809-E692-418C-BB02-BBA9C9E171A7}" type="presOf" srcId="{7D726C92-E2EF-4372-A3D6-F66A8AC06108}" destId="{AD561B67-6B2D-432D-8B0B-B60FBEEA1C86}" srcOrd="0" destOrd="0" presId="urn:microsoft.com/office/officeart/2005/8/layout/hierarchy6"/>
    <dgm:cxn modelId="{9AF7156C-376D-496B-B643-F8598EF5C2E4}" type="presOf" srcId="{E39BB94F-CA6E-4327-9E7E-A236D4852104}" destId="{C7511B2E-A8E0-4B67-9E95-DEA1D0D8ECA4}" srcOrd="0" destOrd="0" presId="urn:microsoft.com/office/officeart/2005/8/layout/hierarchy6"/>
    <dgm:cxn modelId="{D4F818A1-B687-4BA3-983C-612442A760FA}" type="presOf" srcId="{EED59626-E5F2-47A5-874A-0EFEEDBC37C7}" destId="{0E2C36A3-56F9-4F1D-9636-A30B49D120CC}" srcOrd="0" destOrd="0" presId="urn:microsoft.com/office/officeart/2005/8/layout/hierarchy6"/>
    <dgm:cxn modelId="{21DEEDE7-2493-45C9-AB4A-083037E201E1}" type="presOf" srcId="{7F422DEF-E5FE-45FF-B3DB-E6CE91218538}" destId="{003256C4-1ADB-46A4-A044-1923E2E19FB8}" srcOrd="0" destOrd="0" presId="urn:microsoft.com/office/officeart/2005/8/layout/hierarchy6"/>
    <dgm:cxn modelId="{C4B19A3F-E5DC-4AE2-9377-8CBE153BBA11}" type="presOf" srcId="{063120C8-F1BF-49B0-80FF-D342A374112E}" destId="{2C7A4571-7F81-4864-808C-25CBE47F3D51}" srcOrd="0" destOrd="0" presId="urn:microsoft.com/office/officeart/2005/8/layout/hierarchy6"/>
    <dgm:cxn modelId="{3496FDE1-269F-4527-9004-5D9EE1BB66BA}" type="presOf" srcId="{D7EC23FF-8E93-40F2-860A-2B112E66FC76}" destId="{4C1B34DB-0D55-44AE-BCFD-F911F769F3AA}" srcOrd="0" destOrd="0" presId="urn:microsoft.com/office/officeart/2005/8/layout/hierarchy6"/>
    <dgm:cxn modelId="{C7959218-C757-491C-AB8B-740623026D34}" type="presOf" srcId="{673D6C4E-796D-4510-BA18-C05FF85F22BD}" destId="{741BA0C3-F150-49FE-B189-D057CA5FE8A3}" srcOrd="0" destOrd="0" presId="urn:microsoft.com/office/officeart/2005/8/layout/hierarchy6"/>
    <dgm:cxn modelId="{86B370BD-3FD4-44F7-AC6A-4E6DF4D543FC}" type="presOf" srcId="{8C0823EA-F4AF-43B3-8B59-FEDAC9B26597}" destId="{A9D36F74-A700-44FD-8A63-30DBB46DBD66}" srcOrd="0" destOrd="0" presId="urn:microsoft.com/office/officeart/2005/8/layout/hierarchy6"/>
    <dgm:cxn modelId="{DEB9BA44-C872-4DFD-8024-22A4E3745CAA}" srcId="{AD09C658-962F-4638-8A52-1AB19BECCE7F}" destId="{0563D9F7-4F3B-4EE4-B147-BF8C4F934B69}" srcOrd="1" destOrd="0" parTransId="{07A926EB-F36D-4CEE-B38A-8902FE1F4E8D}" sibTransId="{2C024F3B-E3CE-4B90-897F-58D735E085E0}"/>
    <dgm:cxn modelId="{9E5EA9C9-BF32-4F49-B8A0-5F4BD37EE6CB}" srcId="{063120C8-F1BF-49B0-80FF-D342A374112E}" destId="{F37FBA0C-7B08-4C9B-AFB1-5952BC04C88D}" srcOrd="1" destOrd="0" parTransId="{252C448C-F9EE-4E58-9814-F454E1FD0A71}" sibTransId="{2D3B0EAB-AB34-425A-B105-1239A94B89EE}"/>
    <dgm:cxn modelId="{A081A114-06AB-4944-971E-01B427B2CF92}" type="presOf" srcId="{2711BFC2-851F-4D37-93E9-60338BC78969}" destId="{5533EF47-3B9E-4739-A872-76C7AA05D988}" srcOrd="0" destOrd="0" presId="urn:microsoft.com/office/officeart/2005/8/layout/hierarchy6"/>
    <dgm:cxn modelId="{5B60ACF6-E3F1-43E4-AFA6-AA90DD7B0F2F}" srcId="{AD09C658-962F-4638-8A52-1AB19BECCE7F}" destId="{C5722A60-9661-4D58-8E0C-5C0FD133AEDB}" srcOrd="0" destOrd="0" parTransId="{2711BFC2-851F-4D37-93E9-60338BC78969}" sibTransId="{2372027C-218D-44E1-960E-5396C0077C8A}"/>
    <dgm:cxn modelId="{5BDA8810-BC09-4D30-8311-22C0C519C905}" type="presOf" srcId="{07A926EB-F36D-4CEE-B38A-8902FE1F4E8D}" destId="{AC85366C-95F0-424A-8120-88257E30ECB6}" srcOrd="0" destOrd="0" presId="urn:microsoft.com/office/officeart/2005/8/layout/hierarchy6"/>
    <dgm:cxn modelId="{172917A2-22B1-4295-A1F7-71E2010A50DE}" srcId="{AD09C658-962F-4638-8A52-1AB19BECCE7F}" destId="{E39BB94F-CA6E-4327-9E7E-A236D4852104}" srcOrd="4" destOrd="0" parTransId="{6782CEC5-5BF8-4AF2-8579-13ACFA402955}" sibTransId="{14EF6131-E024-49EE-B6CB-D25147159E14}"/>
    <dgm:cxn modelId="{38B6578D-5067-4FF3-A004-91EFEA97A494}" type="presOf" srcId="{6782CEC5-5BF8-4AF2-8579-13ACFA402955}" destId="{AC7F1CD9-3003-4BCB-88B6-075D9C8979EE}" srcOrd="0" destOrd="0" presId="urn:microsoft.com/office/officeart/2005/8/layout/hierarchy6"/>
    <dgm:cxn modelId="{FF21C120-1F2A-48B5-B7A2-D876EE6AA09C}" srcId="{AD09C658-962F-4638-8A52-1AB19BECCE7F}" destId="{821AAE21-5F6C-407A-99B8-3E6B6D76B810}" srcOrd="5" destOrd="0" parTransId="{40E6F244-C7E8-408C-AEC9-4F100D3BA83C}" sibTransId="{DE10DF33-BA40-4F16-A705-1394F96A24FE}"/>
    <dgm:cxn modelId="{33AA843D-67D3-42F7-B2E0-A5C3D57EF070}" type="presOf" srcId="{252C448C-F9EE-4E58-9814-F454E1FD0A71}" destId="{BC035C7D-F4CE-44FA-B748-98929E26612E}" srcOrd="0" destOrd="0" presId="urn:microsoft.com/office/officeart/2005/8/layout/hierarchy6"/>
    <dgm:cxn modelId="{E7297BE4-B691-4DCE-B4D2-2D7D8916CDDD}" type="presParOf" srcId="{AC030174-1107-428E-81D7-328424ECDADA}" destId="{C8D2E500-C654-43EE-ABA6-4FFF51E0F494}" srcOrd="0" destOrd="0" presId="urn:microsoft.com/office/officeart/2005/8/layout/hierarchy6"/>
    <dgm:cxn modelId="{9CC1630F-27E6-4B3F-9D5B-3E067C074D65}" type="presParOf" srcId="{C8D2E500-C654-43EE-ABA6-4FFF51E0F494}" destId="{906AC557-465B-49B5-A9F2-50BBB250ACE5}" srcOrd="0" destOrd="0" presId="urn:microsoft.com/office/officeart/2005/8/layout/hierarchy6"/>
    <dgm:cxn modelId="{D48D247D-78CA-4CA1-AB22-724DDB9D630A}" type="presParOf" srcId="{906AC557-465B-49B5-A9F2-50BBB250ACE5}" destId="{5824FF13-93A5-43DD-81FC-6045AF60FD34}" srcOrd="0" destOrd="0" presId="urn:microsoft.com/office/officeart/2005/8/layout/hierarchy6"/>
    <dgm:cxn modelId="{499A7D75-3455-4A9B-827D-2FA647599DB2}" type="presParOf" srcId="{5824FF13-93A5-43DD-81FC-6045AF60FD34}" destId="{D9964371-5EF2-4AF0-BF61-1B4694BA35CE}" srcOrd="0" destOrd="0" presId="urn:microsoft.com/office/officeart/2005/8/layout/hierarchy6"/>
    <dgm:cxn modelId="{E8649492-57A1-447E-AECD-04A547D05711}" type="presParOf" srcId="{5824FF13-93A5-43DD-81FC-6045AF60FD34}" destId="{021B29BE-4BB8-4779-8A0F-3715203324C9}" srcOrd="1" destOrd="0" presId="urn:microsoft.com/office/officeart/2005/8/layout/hierarchy6"/>
    <dgm:cxn modelId="{E460CB41-F135-4809-95C4-3B00E854915D}" type="presParOf" srcId="{021B29BE-4BB8-4779-8A0F-3715203324C9}" destId="{27776AA7-0CA7-4363-9379-C624A8B80E07}" srcOrd="0" destOrd="0" presId="urn:microsoft.com/office/officeart/2005/8/layout/hierarchy6"/>
    <dgm:cxn modelId="{A8482784-C59F-4D19-929B-479D9C742688}" type="presParOf" srcId="{021B29BE-4BB8-4779-8A0F-3715203324C9}" destId="{AAEBCCC8-3065-44BD-8560-EB9A7FCEEFF2}" srcOrd="1" destOrd="0" presId="urn:microsoft.com/office/officeart/2005/8/layout/hierarchy6"/>
    <dgm:cxn modelId="{BD5FC04E-1F98-4A8F-B969-785AF029ECF1}" type="presParOf" srcId="{AAEBCCC8-3065-44BD-8560-EB9A7FCEEFF2}" destId="{2C7A4571-7F81-4864-808C-25CBE47F3D51}" srcOrd="0" destOrd="0" presId="urn:microsoft.com/office/officeart/2005/8/layout/hierarchy6"/>
    <dgm:cxn modelId="{216F174F-BAEA-4B62-800F-1021BC9E0E0B}" type="presParOf" srcId="{AAEBCCC8-3065-44BD-8560-EB9A7FCEEFF2}" destId="{B1813583-687C-449C-8CC4-8370BAEFE638}" srcOrd="1" destOrd="0" presId="urn:microsoft.com/office/officeart/2005/8/layout/hierarchy6"/>
    <dgm:cxn modelId="{108A3DE4-BF46-4533-8C6A-557A4D666E62}" type="presParOf" srcId="{B1813583-687C-449C-8CC4-8370BAEFE638}" destId="{A9D36F74-A700-44FD-8A63-30DBB46DBD66}" srcOrd="0" destOrd="0" presId="urn:microsoft.com/office/officeart/2005/8/layout/hierarchy6"/>
    <dgm:cxn modelId="{FF7B544B-751C-4B5E-9C9C-C496CEF698F8}" type="presParOf" srcId="{B1813583-687C-449C-8CC4-8370BAEFE638}" destId="{E04F795D-C860-43EE-8EA5-FE103BFC1AC2}" srcOrd="1" destOrd="0" presId="urn:microsoft.com/office/officeart/2005/8/layout/hierarchy6"/>
    <dgm:cxn modelId="{2D4C1490-54E8-477D-A2AB-2308627A6A43}" type="presParOf" srcId="{E04F795D-C860-43EE-8EA5-FE103BFC1AC2}" destId="{003256C4-1ADB-46A4-A044-1923E2E19FB8}" srcOrd="0" destOrd="0" presId="urn:microsoft.com/office/officeart/2005/8/layout/hierarchy6"/>
    <dgm:cxn modelId="{F13970F6-C9E4-4FC9-8695-95ACB9D9066E}" type="presParOf" srcId="{E04F795D-C860-43EE-8EA5-FE103BFC1AC2}" destId="{596F4067-FAAF-489D-9231-3B9977BEEB60}" srcOrd="1" destOrd="0" presId="urn:microsoft.com/office/officeart/2005/8/layout/hierarchy6"/>
    <dgm:cxn modelId="{0F74974F-FB91-4A5A-A69C-67D2DDB7EAF0}" type="presParOf" srcId="{B1813583-687C-449C-8CC4-8370BAEFE638}" destId="{BC035C7D-F4CE-44FA-B748-98929E26612E}" srcOrd="2" destOrd="0" presId="urn:microsoft.com/office/officeart/2005/8/layout/hierarchy6"/>
    <dgm:cxn modelId="{818DFB9C-43A1-4A9C-A32B-7B817B8D5497}" type="presParOf" srcId="{B1813583-687C-449C-8CC4-8370BAEFE638}" destId="{93D07FF1-7860-4109-86CB-125EC95C05AA}" srcOrd="3" destOrd="0" presId="urn:microsoft.com/office/officeart/2005/8/layout/hierarchy6"/>
    <dgm:cxn modelId="{9396C1D4-4E69-40E0-AED4-78A232D6594F}" type="presParOf" srcId="{93D07FF1-7860-4109-86CB-125EC95C05AA}" destId="{2485EB15-7EEA-4883-94FC-DD6B0D1E556C}" srcOrd="0" destOrd="0" presId="urn:microsoft.com/office/officeart/2005/8/layout/hierarchy6"/>
    <dgm:cxn modelId="{1FAA1533-360C-4AE4-88B8-C54E7C029309}" type="presParOf" srcId="{93D07FF1-7860-4109-86CB-125EC95C05AA}" destId="{B1A387D9-F824-4876-9A78-6022C048F02B}" srcOrd="1" destOrd="0" presId="urn:microsoft.com/office/officeart/2005/8/layout/hierarchy6"/>
    <dgm:cxn modelId="{525CEC77-4274-4DE7-9D9C-C4FF6633589E}" type="presParOf" srcId="{021B29BE-4BB8-4779-8A0F-3715203324C9}" destId="{AD561B67-6B2D-432D-8B0B-B60FBEEA1C86}" srcOrd="2" destOrd="0" presId="urn:microsoft.com/office/officeart/2005/8/layout/hierarchy6"/>
    <dgm:cxn modelId="{7B10CC84-BA39-4DC7-AE58-10F176FE77A4}" type="presParOf" srcId="{021B29BE-4BB8-4779-8A0F-3715203324C9}" destId="{F17DB21B-0051-4044-B7E0-DBDDD7FBCE9C}" srcOrd="3" destOrd="0" presId="urn:microsoft.com/office/officeart/2005/8/layout/hierarchy6"/>
    <dgm:cxn modelId="{7E2BFC59-0323-4AF9-B12B-E129D9F9283C}" type="presParOf" srcId="{F17DB21B-0051-4044-B7E0-DBDDD7FBCE9C}" destId="{46E670E5-F347-4181-BFE5-67A31E9E9A0F}" srcOrd="0" destOrd="0" presId="urn:microsoft.com/office/officeart/2005/8/layout/hierarchy6"/>
    <dgm:cxn modelId="{25A8F73D-D411-4D21-863D-AB372EB9286C}" type="presParOf" srcId="{F17DB21B-0051-4044-B7E0-DBDDD7FBCE9C}" destId="{BCC11A1B-72EB-4878-8039-843846D20A9E}" srcOrd="1" destOrd="0" presId="urn:microsoft.com/office/officeart/2005/8/layout/hierarchy6"/>
    <dgm:cxn modelId="{15CBD175-1987-4BEB-A886-547C22029E6B}" type="presParOf" srcId="{BCC11A1B-72EB-4878-8039-843846D20A9E}" destId="{5533EF47-3B9E-4739-A872-76C7AA05D988}" srcOrd="0" destOrd="0" presId="urn:microsoft.com/office/officeart/2005/8/layout/hierarchy6"/>
    <dgm:cxn modelId="{0D1716AA-3E57-4FA0-A36C-DDE04F8FEB31}" type="presParOf" srcId="{BCC11A1B-72EB-4878-8039-843846D20A9E}" destId="{552E8EDF-360F-4CCE-87AA-1B51BC34E704}" srcOrd="1" destOrd="0" presId="urn:microsoft.com/office/officeart/2005/8/layout/hierarchy6"/>
    <dgm:cxn modelId="{F51EE5E7-B8DE-4E99-8616-35827748A533}" type="presParOf" srcId="{552E8EDF-360F-4CCE-87AA-1B51BC34E704}" destId="{5C6A89EC-080C-4314-99ED-F15A857262EF}" srcOrd="0" destOrd="0" presId="urn:microsoft.com/office/officeart/2005/8/layout/hierarchy6"/>
    <dgm:cxn modelId="{1B541CED-6634-40BC-8613-EECA348040DE}" type="presParOf" srcId="{552E8EDF-360F-4CCE-87AA-1B51BC34E704}" destId="{D2581128-4CB8-4522-8859-9F0B5D56B449}" srcOrd="1" destOrd="0" presId="urn:microsoft.com/office/officeart/2005/8/layout/hierarchy6"/>
    <dgm:cxn modelId="{B14813D3-E4E7-47EA-A30F-515DF2D678DB}" type="presParOf" srcId="{BCC11A1B-72EB-4878-8039-843846D20A9E}" destId="{AC85366C-95F0-424A-8120-88257E30ECB6}" srcOrd="2" destOrd="0" presId="urn:microsoft.com/office/officeart/2005/8/layout/hierarchy6"/>
    <dgm:cxn modelId="{35C260FD-2555-4BC8-9370-B78EA3E951BC}" type="presParOf" srcId="{BCC11A1B-72EB-4878-8039-843846D20A9E}" destId="{277581ED-EB7A-4368-9BE7-7A4303591AF8}" srcOrd="3" destOrd="0" presId="urn:microsoft.com/office/officeart/2005/8/layout/hierarchy6"/>
    <dgm:cxn modelId="{6B9AEA46-E15A-4EBC-A1CF-F8594A6CCD45}" type="presParOf" srcId="{277581ED-EB7A-4368-9BE7-7A4303591AF8}" destId="{DED09935-767D-48C3-84C3-A46CF7F43A42}" srcOrd="0" destOrd="0" presId="urn:microsoft.com/office/officeart/2005/8/layout/hierarchy6"/>
    <dgm:cxn modelId="{00A4FE12-7427-45C8-95CA-FBD350D95C3C}" type="presParOf" srcId="{277581ED-EB7A-4368-9BE7-7A4303591AF8}" destId="{FD8D4A4D-DC5A-47A9-A3C3-B8D686D9F7C8}" srcOrd="1" destOrd="0" presId="urn:microsoft.com/office/officeart/2005/8/layout/hierarchy6"/>
    <dgm:cxn modelId="{5546766C-E697-4318-B6F8-82C8EDD6AEDA}" type="presParOf" srcId="{BCC11A1B-72EB-4878-8039-843846D20A9E}" destId="{741BA0C3-F150-49FE-B189-D057CA5FE8A3}" srcOrd="4" destOrd="0" presId="urn:microsoft.com/office/officeart/2005/8/layout/hierarchy6"/>
    <dgm:cxn modelId="{FF10AEAF-6DB4-443E-A66F-F0D9BBF4F6E3}" type="presParOf" srcId="{BCC11A1B-72EB-4878-8039-843846D20A9E}" destId="{04D7044A-8622-4510-9C5B-133F6C1E149D}" srcOrd="5" destOrd="0" presId="urn:microsoft.com/office/officeart/2005/8/layout/hierarchy6"/>
    <dgm:cxn modelId="{36A863C1-171E-40C0-89AF-840EFC88F6B5}" type="presParOf" srcId="{04D7044A-8622-4510-9C5B-133F6C1E149D}" destId="{D1C77743-035C-4842-87A4-AE6B864C2C21}" srcOrd="0" destOrd="0" presId="urn:microsoft.com/office/officeart/2005/8/layout/hierarchy6"/>
    <dgm:cxn modelId="{B0C00CD8-DFA5-498E-8F53-2EAF963D4161}" type="presParOf" srcId="{04D7044A-8622-4510-9C5B-133F6C1E149D}" destId="{669DE301-B848-4FFA-980D-F75250145E72}" srcOrd="1" destOrd="0" presId="urn:microsoft.com/office/officeart/2005/8/layout/hierarchy6"/>
    <dgm:cxn modelId="{D22F798C-A281-4781-9285-B979611080E4}" type="presParOf" srcId="{BCC11A1B-72EB-4878-8039-843846D20A9E}" destId="{4C1B34DB-0D55-44AE-BCFD-F911F769F3AA}" srcOrd="6" destOrd="0" presId="urn:microsoft.com/office/officeart/2005/8/layout/hierarchy6"/>
    <dgm:cxn modelId="{BEAC0765-EF10-42D1-955C-5615C1CCC52F}" type="presParOf" srcId="{BCC11A1B-72EB-4878-8039-843846D20A9E}" destId="{69258BFC-E361-4894-8A83-7D4735B06116}" srcOrd="7" destOrd="0" presId="urn:microsoft.com/office/officeart/2005/8/layout/hierarchy6"/>
    <dgm:cxn modelId="{77F17F56-16B8-4271-AE62-A84E207C9864}" type="presParOf" srcId="{69258BFC-E361-4894-8A83-7D4735B06116}" destId="{FCBE43C3-691E-4B53-9029-9126E2DBBDA8}" srcOrd="0" destOrd="0" presId="urn:microsoft.com/office/officeart/2005/8/layout/hierarchy6"/>
    <dgm:cxn modelId="{EDB91B64-F37F-463D-B012-2436441A7E3D}" type="presParOf" srcId="{69258BFC-E361-4894-8A83-7D4735B06116}" destId="{F70B425F-3769-4D83-8140-D3A32B02F60B}" srcOrd="1" destOrd="0" presId="urn:microsoft.com/office/officeart/2005/8/layout/hierarchy6"/>
    <dgm:cxn modelId="{53C5FEFB-1B10-43CD-AE4D-43557BCEA097}" type="presParOf" srcId="{BCC11A1B-72EB-4878-8039-843846D20A9E}" destId="{AC7F1CD9-3003-4BCB-88B6-075D9C8979EE}" srcOrd="8" destOrd="0" presId="urn:microsoft.com/office/officeart/2005/8/layout/hierarchy6"/>
    <dgm:cxn modelId="{F19EBB93-B1BC-4E06-A63F-BA9B9CA90877}" type="presParOf" srcId="{BCC11A1B-72EB-4878-8039-843846D20A9E}" destId="{0BC3500A-1B5B-4F96-B219-02EFC1FFDB9D}" srcOrd="9" destOrd="0" presId="urn:microsoft.com/office/officeart/2005/8/layout/hierarchy6"/>
    <dgm:cxn modelId="{78BD40CA-1630-46A3-AF1E-DAF753D913F6}" type="presParOf" srcId="{0BC3500A-1B5B-4F96-B219-02EFC1FFDB9D}" destId="{C7511B2E-A8E0-4B67-9E95-DEA1D0D8ECA4}" srcOrd="0" destOrd="0" presId="urn:microsoft.com/office/officeart/2005/8/layout/hierarchy6"/>
    <dgm:cxn modelId="{B6442C08-AE44-46EA-9C3A-1E67DD7B92DB}" type="presParOf" srcId="{0BC3500A-1B5B-4F96-B219-02EFC1FFDB9D}" destId="{E5326DD7-F1AB-457B-8205-00001902A6EE}" srcOrd="1" destOrd="0" presId="urn:microsoft.com/office/officeart/2005/8/layout/hierarchy6"/>
    <dgm:cxn modelId="{57CF56CE-255D-497D-B8F0-D4003A93E2C0}" type="presParOf" srcId="{BCC11A1B-72EB-4878-8039-843846D20A9E}" destId="{A53B2811-39B3-4F76-8E00-7DB1A7149C32}" srcOrd="10" destOrd="0" presId="urn:microsoft.com/office/officeart/2005/8/layout/hierarchy6"/>
    <dgm:cxn modelId="{17F33AD0-4DC0-47CB-B90A-E70847D9A685}" type="presParOf" srcId="{BCC11A1B-72EB-4878-8039-843846D20A9E}" destId="{2006BB01-3181-49CE-81AC-1A971A7C849F}" srcOrd="11" destOrd="0" presId="urn:microsoft.com/office/officeart/2005/8/layout/hierarchy6"/>
    <dgm:cxn modelId="{C3570D43-1916-45B5-96B0-E48CFB95C34C}" type="presParOf" srcId="{2006BB01-3181-49CE-81AC-1A971A7C849F}" destId="{5F29E488-4435-43A8-BFF3-FDABB3B5406F}" srcOrd="0" destOrd="0" presId="urn:microsoft.com/office/officeart/2005/8/layout/hierarchy6"/>
    <dgm:cxn modelId="{CD694F08-676F-49D4-9871-48F94147801B}" type="presParOf" srcId="{2006BB01-3181-49CE-81AC-1A971A7C849F}" destId="{E7ABE5B6-5BD1-4C19-8A70-FB35B54A8448}" srcOrd="1" destOrd="0" presId="urn:microsoft.com/office/officeart/2005/8/layout/hierarchy6"/>
    <dgm:cxn modelId="{375F6D26-B1F8-4B4F-AF40-6A62223A337C}" type="presParOf" srcId="{BCC11A1B-72EB-4878-8039-843846D20A9E}" destId="{0E2C36A3-56F9-4F1D-9636-A30B49D120CC}" srcOrd="12" destOrd="0" presId="urn:microsoft.com/office/officeart/2005/8/layout/hierarchy6"/>
    <dgm:cxn modelId="{57E8CBDD-10BA-4547-A537-34F4C825A8E8}" type="presParOf" srcId="{BCC11A1B-72EB-4878-8039-843846D20A9E}" destId="{366762B6-9335-4A47-8F46-E8B77841E509}" srcOrd="13" destOrd="0" presId="urn:microsoft.com/office/officeart/2005/8/layout/hierarchy6"/>
    <dgm:cxn modelId="{1580E70A-E70D-478F-AAB6-6CA0BD142B7E}" type="presParOf" srcId="{366762B6-9335-4A47-8F46-E8B77841E509}" destId="{537545D2-6B28-459E-B98F-5CC958A65FCC}" srcOrd="0" destOrd="0" presId="urn:microsoft.com/office/officeart/2005/8/layout/hierarchy6"/>
    <dgm:cxn modelId="{51E1C4B0-E778-4730-86E9-C5E81F5BA217}" type="presParOf" srcId="{366762B6-9335-4A47-8F46-E8B77841E509}" destId="{084B669A-33F5-4C37-9480-FF42920F1919}" srcOrd="1" destOrd="0" presId="urn:microsoft.com/office/officeart/2005/8/layout/hierarchy6"/>
    <dgm:cxn modelId="{AD686ADC-0DEF-450A-8A25-8CC9564270AA}" type="presParOf" srcId="{AC030174-1107-428E-81D7-328424ECDADA}" destId="{6E39E4CF-AD6E-465C-86F1-24B678A8286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BE9B21-A45F-4E94-8C3E-C0ACDBD361C8}" type="doc">
      <dgm:prSet loTypeId="urn:microsoft.com/office/officeart/2005/8/layout/hList6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F99D11C6-B531-4737-9753-D4756560C54D}">
      <dgm:prSet phldrT="[Text]" custT="1"/>
      <dgm:spPr/>
      <dgm:t>
        <a:bodyPr/>
        <a:lstStyle/>
        <a:p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Addiction</a:t>
          </a:r>
          <a:r>
            <a:rPr lang="en-GB" sz="2400" dirty="0" smtClean="0">
              <a:latin typeface="Arial" panose="020B0604020202020204" pitchFamily="34" charset="0"/>
              <a:cs typeface="Arial" panose="020B0604020202020204" pitchFamily="34" charset="0"/>
            </a:rPr>
            <a:t>  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F26907-B6F7-4D41-8959-C746031C0DDA}" type="parTrans" cxnId="{BA95848F-76F5-4329-8B1D-0FDBFBB8F0F1}">
      <dgm:prSet/>
      <dgm:spPr/>
      <dgm:t>
        <a:bodyPr/>
        <a:lstStyle/>
        <a:p>
          <a:endParaRPr lang="en-GB"/>
        </a:p>
      </dgm:t>
    </dgm:pt>
    <dgm:pt modelId="{19859587-EA81-4948-AA4A-364A4E5CA7D1}" type="sibTrans" cxnId="{BA95848F-76F5-4329-8B1D-0FDBFBB8F0F1}">
      <dgm:prSet/>
      <dgm:spPr/>
      <dgm:t>
        <a:bodyPr/>
        <a:lstStyle/>
        <a:p>
          <a:endParaRPr lang="en-GB"/>
        </a:p>
      </dgm:t>
    </dgm:pt>
    <dgm:pt modelId="{1348D52F-BB3E-487B-94E7-2C8079AB9F8F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smoking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334326-DC10-439F-B36F-29900D99860F}" type="parTrans" cxnId="{DD00388C-DAF2-40F5-B8B8-8EF363E8BC58}">
      <dgm:prSet/>
      <dgm:spPr/>
      <dgm:t>
        <a:bodyPr/>
        <a:lstStyle/>
        <a:p>
          <a:endParaRPr lang="en-GB"/>
        </a:p>
      </dgm:t>
    </dgm:pt>
    <dgm:pt modelId="{B4E6417A-CB94-4019-B824-6D0BBBAAE991}" type="sibTrans" cxnId="{DD00388C-DAF2-40F5-B8B8-8EF363E8BC58}">
      <dgm:prSet/>
      <dgm:spPr/>
      <dgm:t>
        <a:bodyPr/>
        <a:lstStyle/>
        <a:p>
          <a:endParaRPr lang="en-GB"/>
        </a:p>
      </dgm:t>
    </dgm:pt>
    <dgm:pt modelId="{9F19B539-52B2-442C-A2A3-AAD775B41A04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drug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929177-D38A-484F-88BE-CAD3EE759342}" type="parTrans" cxnId="{AF380C6D-46E8-4313-9A44-83367DA42D99}">
      <dgm:prSet/>
      <dgm:spPr/>
      <dgm:t>
        <a:bodyPr/>
        <a:lstStyle/>
        <a:p>
          <a:endParaRPr lang="en-GB"/>
        </a:p>
      </dgm:t>
    </dgm:pt>
    <dgm:pt modelId="{EF9554F4-8C15-4A1E-A0AF-403947A15079}" type="sibTrans" cxnId="{AF380C6D-46E8-4313-9A44-83367DA42D99}">
      <dgm:prSet/>
      <dgm:spPr/>
      <dgm:t>
        <a:bodyPr/>
        <a:lstStyle/>
        <a:p>
          <a:endParaRPr lang="en-GB"/>
        </a:p>
      </dgm:t>
    </dgm:pt>
    <dgm:pt modelId="{0A005D15-E91D-40C9-BDE4-0B9C89D25C77}">
      <dgm:prSet phldrT="[Text]" custT="1"/>
      <dgm:spPr/>
      <dgm:t>
        <a:bodyPr/>
        <a:lstStyle/>
        <a:p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Eating disorders</a:t>
          </a:r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E6B592-1475-456B-A822-B406DD943DBE}" type="parTrans" cxnId="{3B553915-37CF-4921-A480-190F3F51A37F}">
      <dgm:prSet/>
      <dgm:spPr/>
      <dgm:t>
        <a:bodyPr/>
        <a:lstStyle/>
        <a:p>
          <a:endParaRPr lang="en-GB"/>
        </a:p>
      </dgm:t>
    </dgm:pt>
    <dgm:pt modelId="{E5092F60-A3D0-4B31-9E89-1771739847E3}" type="sibTrans" cxnId="{3B553915-37CF-4921-A480-190F3F51A37F}">
      <dgm:prSet/>
      <dgm:spPr/>
      <dgm:t>
        <a:bodyPr/>
        <a:lstStyle/>
        <a:p>
          <a:endParaRPr lang="en-GB"/>
        </a:p>
      </dgm:t>
    </dgm:pt>
    <dgm:pt modelId="{BB6E682B-1F01-4B9E-A08D-5C9E9F10FF08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anorexia nervosa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6DEA4C-D3EE-4903-A2C8-4E49DF64426F}" type="parTrans" cxnId="{A675E409-3B0F-48EA-9256-0691F75089E2}">
      <dgm:prSet/>
      <dgm:spPr/>
      <dgm:t>
        <a:bodyPr/>
        <a:lstStyle/>
        <a:p>
          <a:endParaRPr lang="en-GB"/>
        </a:p>
      </dgm:t>
    </dgm:pt>
    <dgm:pt modelId="{769B08C5-17D5-470B-97F6-A998FF4E5882}" type="sibTrans" cxnId="{A675E409-3B0F-48EA-9256-0691F75089E2}">
      <dgm:prSet/>
      <dgm:spPr/>
      <dgm:t>
        <a:bodyPr/>
        <a:lstStyle/>
        <a:p>
          <a:endParaRPr lang="en-GB"/>
        </a:p>
      </dgm:t>
    </dgm:pt>
    <dgm:pt modelId="{A54DC87F-D84F-43A2-B8C3-818D8C40E852}">
      <dgm:prSet phldrT="[Text]" custT="1"/>
      <dgm:spPr/>
      <dgm:t>
        <a:bodyPr/>
        <a:lstStyle/>
        <a:p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Emotional disorders</a:t>
          </a:r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13911D-154F-49EF-A8DB-302CDB2694E3}" type="parTrans" cxnId="{F1F1A337-5951-45A9-ADAF-089ABC852077}">
      <dgm:prSet/>
      <dgm:spPr/>
      <dgm:t>
        <a:bodyPr/>
        <a:lstStyle/>
        <a:p>
          <a:endParaRPr lang="en-GB"/>
        </a:p>
      </dgm:t>
    </dgm:pt>
    <dgm:pt modelId="{F16C0B6E-B250-4162-B9AA-5892417D64BE}" type="sibTrans" cxnId="{F1F1A337-5951-45A9-ADAF-089ABC852077}">
      <dgm:prSet/>
      <dgm:spPr/>
      <dgm:t>
        <a:bodyPr/>
        <a:lstStyle/>
        <a:p>
          <a:endParaRPr lang="en-GB"/>
        </a:p>
      </dgm:t>
    </dgm:pt>
    <dgm:pt modelId="{7A113CF6-E12D-4A9D-88C5-80974184BF98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anxiety disorders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37B98E-9BE2-47CF-AC12-E4A6CCBCA315}" type="parTrans" cxnId="{93CD8EF4-30A0-4175-81E9-579E5485277B}">
      <dgm:prSet/>
      <dgm:spPr/>
      <dgm:t>
        <a:bodyPr/>
        <a:lstStyle/>
        <a:p>
          <a:endParaRPr lang="en-GB"/>
        </a:p>
      </dgm:t>
    </dgm:pt>
    <dgm:pt modelId="{4F771EFB-F33C-4896-B908-A0808387118A}" type="sibTrans" cxnId="{93CD8EF4-30A0-4175-81E9-579E5485277B}">
      <dgm:prSet/>
      <dgm:spPr/>
      <dgm:t>
        <a:bodyPr/>
        <a:lstStyle/>
        <a:p>
          <a:endParaRPr lang="en-GB"/>
        </a:p>
      </dgm:t>
    </dgm:pt>
    <dgm:pt modelId="{D4D7013F-7FA0-429E-8794-B6C6BF617AC4}">
      <dgm:prSet phldrT="[Text]" custT="1"/>
      <dgm:spPr/>
      <dgm:t>
        <a:bodyPr/>
        <a:lstStyle/>
        <a:p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Behavioural disorders</a:t>
          </a:r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3E8021-73C7-4C8D-990D-56A26BF98921}" type="parTrans" cxnId="{FB4405BE-CA14-41A8-8575-242F9686577F}">
      <dgm:prSet/>
      <dgm:spPr/>
      <dgm:t>
        <a:bodyPr/>
        <a:lstStyle/>
        <a:p>
          <a:endParaRPr lang="en-GB"/>
        </a:p>
      </dgm:t>
    </dgm:pt>
    <dgm:pt modelId="{DEE30F9F-3830-43B9-80B9-0F550D15E0AB}" type="sibTrans" cxnId="{FB4405BE-CA14-41A8-8575-242F9686577F}">
      <dgm:prSet/>
      <dgm:spPr/>
      <dgm:t>
        <a:bodyPr/>
        <a:lstStyle/>
        <a:p>
          <a:endParaRPr lang="en-GB"/>
        </a:p>
      </dgm:t>
    </dgm:pt>
    <dgm:pt modelId="{C06C6607-611B-494C-B36E-27661C0072C3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Socialised conduct disorder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66AC6F-03B1-497B-A68B-6A714B3DC879}" type="parTrans" cxnId="{9A88A7E1-890E-46D1-A674-DA7F1C4A3A81}">
      <dgm:prSet/>
      <dgm:spPr/>
      <dgm:t>
        <a:bodyPr/>
        <a:lstStyle/>
        <a:p>
          <a:endParaRPr lang="en-GB"/>
        </a:p>
      </dgm:t>
    </dgm:pt>
    <dgm:pt modelId="{A12299D7-F5A4-4F61-9F3E-337BE533F483}" type="sibTrans" cxnId="{9A88A7E1-890E-46D1-A674-DA7F1C4A3A81}">
      <dgm:prSet/>
      <dgm:spPr/>
      <dgm:t>
        <a:bodyPr/>
        <a:lstStyle/>
        <a:p>
          <a:endParaRPr lang="en-GB"/>
        </a:p>
      </dgm:t>
    </dgm:pt>
    <dgm:pt modelId="{9E8923A0-8B62-46F5-B342-5485DFAFBD85}">
      <dgm:prSet phldrT="[Text]" custT="1"/>
      <dgm:spPr/>
      <dgm:t>
        <a:bodyPr/>
        <a:lstStyle/>
        <a:p>
          <a:r>
            <a:rPr lang="en-GB" sz="2000" b="1" dirty="0" smtClean="0">
              <a:latin typeface="Arial" panose="020B0604020202020204" pitchFamily="34" charset="0"/>
              <a:cs typeface="Arial" panose="020B0604020202020204" pitchFamily="34" charset="0"/>
            </a:rPr>
            <a:t>Learning disabilities</a:t>
          </a:r>
          <a:endParaRPr lang="en-GB" sz="20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98BD1BC-FA4F-40AB-B3A7-DD011BBF2DAF}" type="parTrans" cxnId="{C422FD7C-36A0-46CC-A738-E60E7C924AF6}">
      <dgm:prSet/>
      <dgm:spPr/>
      <dgm:t>
        <a:bodyPr/>
        <a:lstStyle/>
        <a:p>
          <a:endParaRPr lang="en-GB"/>
        </a:p>
      </dgm:t>
    </dgm:pt>
    <dgm:pt modelId="{E208E6AF-995E-4E37-BF10-2B251D6E0732}" type="sibTrans" cxnId="{C422FD7C-36A0-46CC-A738-E60E7C924AF6}">
      <dgm:prSet/>
      <dgm:spPr/>
      <dgm:t>
        <a:bodyPr/>
        <a:lstStyle/>
        <a:p>
          <a:endParaRPr lang="en-GB"/>
        </a:p>
      </dgm:t>
    </dgm:pt>
    <dgm:pt modelId="{FC4D2796-11F5-4956-A040-2BC086E4EA90}">
      <dgm:prSet phldrT="[Text]"/>
      <dgm:spPr/>
      <dgm:t>
        <a:bodyPr/>
        <a:lstStyle/>
        <a:p>
          <a:r>
            <a:rPr lang="en-GB" sz="2000" dirty="0" smtClean="0">
              <a:latin typeface="Arial" panose="020B0604020202020204" pitchFamily="34" charset="0"/>
              <a:cs typeface="Arial" panose="020B0604020202020204" pitchFamily="34" charset="0"/>
            </a:rPr>
            <a:t>dyslexia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9E9F9A-89F8-4D7F-8469-FCC1777AD3FC}" type="parTrans" cxnId="{BA690F7F-9FBE-46AA-A46F-CED461BA8C2D}">
      <dgm:prSet/>
      <dgm:spPr/>
      <dgm:t>
        <a:bodyPr/>
        <a:lstStyle/>
        <a:p>
          <a:endParaRPr lang="en-GB"/>
        </a:p>
      </dgm:t>
    </dgm:pt>
    <dgm:pt modelId="{7541AA32-181D-46F6-A4EA-FE4D8766EF44}" type="sibTrans" cxnId="{BA690F7F-9FBE-46AA-A46F-CED461BA8C2D}">
      <dgm:prSet/>
      <dgm:spPr/>
      <dgm:t>
        <a:bodyPr/>
        <a:lstStyle/>
        <a:p>
          <a:endParaRPr lang="en-GB"/>
        </a:p>
      </dgm:t>
    </dgm:pt>
    <dgm:pt modelId="{9E0015B9-0169-4531-B83B-A937AD0CF975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alcohol 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0F1D75-9E1F-41C3-B6F8-A129F9D9B136}" type="parTrans" cxnId="{C2441998-91F0-41FB-B5ED-2D2D682038A0}">
      <dgm:prSet/>
      <dgm:spPr/>
      <dgm:t>
        <a:bodyPr/>
        <a:lstStyle/>
        <a:p>
          <a:endParaRPr lang="en-GB"/>
        </a:p>
      </dgm:t>
    </dgm:pt>
    <dgm:pt modelId="{B86D9CFE-1F2F-45F6-BA38-F61BF717AF58}" type="sibTrans" cxnId="{C2441998-91F0-41FB-B5ED-2D2D682038A0}">
      <dgm:prSet/>
      <dgm:spPr/>
      <dgm:t>
        <a:bodyPr/>
        <a:lstStyle/>
        <a:p>
          <a:endParaRPr lang="en-GB"/>
        </a:p>
      </dgm:t>
    </dgm:pt>
    <dgm:pt modelId="{DBCD77A1-BB8C-433A-AFCD-3309D801BDB8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bulimia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27A144-52A6-49D7-8C5F-D55E11836D7F}" type="parTrans" cxnId="{598E06C4-4ED7-402C-905E-6675CFB83CEE}">
      <dgm:prSet/>
      <dgm:spPr/>
      <dgm:t>
        <a:bodyPr/>
        <a:lstStyle/>
        <a:p>
          <a:endParaRPr lang="en-GB"/>
        </a:p>
      </dgm:t>
    </dgm:pt>
    <dgm:pt modelId="{53B1245C-AB50-4987-9AB2-B672607876FD}" type="sibTrans" cxnId="{598E06C4-4ED7-402C-905E-6675CFB83CEE}">
      <dgm:prSet/>
      <dgm:spPr/>
      <dgm:t>
        <a:bodyPr/>
        <a:lstStyle/>
        <a:p>
          <a:endParaRPr lang="en-GB"/>
        </a:p>
      </dgm:t>
    </dgm:pt>
    <dgm:pt modelId="{DF2DA827-9C7A-41AA-BDE3-A73AB2B1281C}">
      <dgm:prSet phldrT="[Text]" custT="1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depressive disorders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039AB9-1255-43B8-A7A9-EC26F48C1803}" type="parTrans" cxnId="{2E67267A-F591-4ACE-B15C-66171820435B}">
      <dgm:prSet/>
      <dgm:spPr/>
      <dgm:t>
        <a:bodyPr/>
        <a:lstStyle/>
        <a:p>
          <a:endParaRPr lang="en-GB"/>
        </a:p>
      </dgm:t>
    </dgm:pt>
    <dgm:pt modelId="{41071B08-FF55-42E0-BA21-DE5C3EF20857}" type="sibTrans" cxnId="{2E67267A-F591-4ACE-B15C-66171820435B}">
      <dgm:prSet/>
      <dgm:spPr/>
      <dgm:t>
        <a:bodyPr/>
        <a:lstStyle/>
        <a:p>
          <a:endParaRPr lang="en-GB"/>
        </a:p>
      </dgm:t>
    </dgm:pt>
    <dgm:pt modelId="{53AC586B-0BDC-49CE-BFFC-3C1FAB664836}">
      <dgm:prSet phldrT="[Text]"/>
      <dgm:spPr/>
      <dgm:t>
        <a:bodyPr/>
        <a:lstStyle/>
        <a:p>
          <a:r>
            <a:rPr lang="en-GB" sz="1900" dirty="0" err="1" smtClean="0">
              <a:latin typeface="Arial" panose="020B0604020202020204" pitchFamily="34" charset="0"/>
              <a:cs typeface="Arial" panose="020B0604020202020204" pitchFamily="34" charset="0"/>
            </a:rPr>
            <a:t>Unsocialised</a:t>
          </a:r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 conduct disorder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F9BC86-45AD-4652-BB23-81F2DAA0E0E2}" type="parTrans" cxnId="{BFF3C888-4FE3-4B46-B336-96B15EFCA666}">
      <dgm:prSet/>
      <dgm:spPr/>
      <dgm:t>
        <a:bodyPr/>
        <a:lstStyle/>
        <a:p>
          <a:endParaRPr lang="en-GB"/>
        </a:p>
      </dgm:t>
    </dgm:pt>
    <dgm:pt modelId="{45268CE5-5AD7-4100-ABE0-F325F78EBA86}" type="sibTrans" cxnId="{BFF3C888-4FE3-4B46-B336-96B15EFCA666}">
      <dgm:prSet/>
      <dgm:spPr/>
      <dgm:t>
        <a:bodyPr/>
        <a:lstStyle/>
        <a:p>
          <a:endParaRPr lang="en-GB"/>
        </a:p>
      </dgm:t>
    </dgm:pt>
    <dgm:pt modelId="{B7AF75F1-512D-4CAA-994E-6F0941C2FCA8}">
      <dgm:prSet phldrT="[Text]"/>
      <dgm:spPr/>
      <dgm:t>
        <a:bodyPr/>
        <a:lstStyle/>
        <a:p>
          <a:r>
            <a:rPr lang="en-GB" sz="1900" dirty="0" smtClean="0">
              <a:latin typeface="Arial" panose="020B0604020202020204" pitchFamily="34" charset="0"/>
              <a:cs typeface="Arial" panose="020B0604020202020204" pitchFamily="34" charset="0"/>
            </a:rPr>
            <a:t>Oppositional defiant disorder (ODD)</a:t>
          </a:r>
          <a:endParaRPr lang="en-GB" sz="19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537EF6-BFBC-4202-A572-649F73153686}" type="parTrans" cxnId="{C9DFFE3B-3D30-4C06-9E09-2DF02159E581}">
      <dgm:prSet/>
      <dgm:spPr/>
      <dgm:t>
        <a:bodyPr/>
        <a:lstStyle/>
        <a:p>
          <a:endParaRPr lang="en-GB"/>
        </a:p>
      </dgm:t>
    </dgm:pt>
    <dgm:pt modelId="{D995196C-58F3-4B16-AC7A-27FCC41DB414}" type="sibTrans" cxnId="{C9DFFE3B-3D30-4C06-9E09-2DF02159E581}">
      <dgm:prSet/>
      <dgm:spPr/>
      <dgm:t>
        <a:bodyPr/>
        <a:lstStyle/>
        <a:p>
          <a:endParaRPr lang="en-GB"/>
        </a:p>
      </dgm:t>
    </dgm:pt>
    <dgm:pt modelId="{DA9AE975-1FD1-497B-A400-A870D36F642E}" type="pres">
      <dgm:prSet presAssocID="{04BE9B21-A45F-4E94-8C3E-C0ACDBD361C8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7B1EFD0-4284-4B0A-98AD-CB702BC5388C}" type="pres">
      <dgm:prSet presAssocID="{F99D11C6-B531-4737-9753-D4756560C54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F9B3A49-0F7E-4FD3-B3FB-A654E37096A8}" type="pres">
      <dgm:prSet presAssocID="{19859587-EA81-4948-AA4A-364A4E5CA7D1}" presName="sibTrans" presStyleCnt="0"/>
      <dgm:spPr/>
    </dgm:pt>
    <dgm:pt modelId="{A13FC9F0-05AE-444A-81FD-D2D0B38C21EF}" type="pres">
      <dgm:prSet presAssocID="{0A005D15-E91D-40C9-BDE4-0B9C89D25C77}" presName="node" presStyleLbl="node1" presStyleIdx="1" presStyleCnt="5" custLinFactNeighborY="82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BA22A2-A18F-4CD1-906F-46F9740FBD8F}" type="pres">
      <dgm:prSet presAssocID="{E5092F60-A3D0-4B31-9E89-1771739847E3}" presName="sibTrans" presStyleCnt="0"/>
      <dgm:spPr/>
    </dgm:pt>
    <dgm:pt modelId="{3FF09854-57E1-408F-9FBF-ECB3415C9460}" type="pres">
      <dgm:prSet presAssocID="{A54DC87F-D84F-43A2-B8C3-818D8C40E852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EE8397B-F24D-4E3D-99CD-D10A3324A4D2}" type="pres">
      <dgm:prSet presAssocID="{F16C0B6E-B250-4162-B9AA-5892417D64BE}" presName="sibTrans" presStyleCnt="0"/>
      <dgm:spPr/>
    </dgm:pt>
    <dgm:pt modelId="{78F9224F-6EB7-4ECD-B6E0-E2B7EAC87078}" type="pres">
      <dgm:prSet presAssocID="{D4D7013F-7FA0-429E-8794-B6C6BF617AC4}" presName="node" presStyleLbl="node1" presStyleIdx="3" presStyleCnt="5" custLinFactNeighborX="-90015" custLinFactNeighborY="11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8C466F-39D3-4B8B-A831-247D8F7D37A6}" type="pres">
      <dgm:prSet presAssocID="{DEE30F9F-3830-43B9-80B9-0F550D15E0AB}" presName="sibTrans" presStyleCnt="0"/>
      <dgm:spPr/>
    </dgm:pt>
    <dgm:pt modelId="{09BCFA97-B80E-4EED-97B5-3E8D61823737}" type="pres">
      <dgm:prSet presAssocID="{9E8923A0-8B62-46F5-B342-5485DFAFBD8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366ECB0-8E8B-44C6-AF5E-9E354DD8E806}" type="presOf" srcId="{04BE9B21-A45F-4E94-8C3E-C0ACDBD361C8}" destId="{DA9AE975-1FD1-497B-A400-A870D36F642E}" srcOrd="0" destOrd="0" presId="urn:microsoft.com/office/officeart/2005/8/layout/hList6"/>
    <dgm:cxn modelId="{2E67267A-F591-4ACE-B15C-66171820435B}" srcId="{A54DC87F-D84F-43A2-B8C3-818D8C40E852}" destId="{DF2DA827-9C7A-41AA-BDE3-A73AB2B1281C}" srcOrd="1" destOrd="0" parTransId="{B5039AB9-1255-43B8-A7A9-EC26F48C1803}" sibTransId="{41071B08-FF55-42E0-BA21-DE5C3EF20857}"/>
    <dgm:cxn modelId="{26C54CBD-466F-46A1-A4EC-173301498E47}" type="presOf" srcId="{F99D11C6-B531-4737-9753-D4756560C54D}" destId="{27B1EFD0-4284-4B0A-98AD-CB702BC5388C}" srcOrd="0" destOrd="0" presId="urn:microsoft.com/office/officeart/2005/8/layout/hList6"/>
    <dgm:cxn modelId="{2C1264E4-1768-4143-8BD3-05AFBFA087A5}" type="presOf" srcId="{7A113CF6-E12D-4A9D-88C5-80974184BF98}" destId="{3FF09854-57E1-408F-9FBF-ECB3415C9460}" srcOrd="0" destOrd="1" presId="urn:microsoft.com/office/officeart/2005/8/layout/hList6"/>
    <dgm:cxn modelId="{616E59E0-D737-453C-8FD5-72AAF7B52BE9}" type="presOf" srcId="{FC4D2796-11F5-4956-A040-2BC086E4EA90}" destId="{09BCFA97-B80E-4EED-97B5-3E8D61823737}" srcOrd="0" destOrd="1" presId="urn:microsoft.com/office/officeart/2005/8/layout/hList6"/>
    <dgm:cxn modelId="{C4AD3026-4085-435D-A390-0A7FAF70562F}" type="presOf" srcId="{B7AF75F1-512D-4CAA-994E-6F0941C2FCA8}" destId="{78F9224F-6EB7-4ECD-B6E0-E2B7EAC87078}" srcOrd="0" destOrd="3" presId="urn:microsoft.com/office/officeart/2005/8/layout/hList6"/>
    <dgm:cxn modelId="{F1F1A337-5951-45A9-ADAF-089ABC852077}" srcId="{04BE9B21-A45F-4E94-8C3E-C0ACDBD361C8}" destId="{A54DC87F-D84F-43A2-B8C3-818D8C40E852}" srcOrd="2" destOrd="0" parTransId="{9813911D-154F-49EF-A8DB-302CDB2694E3}" sibTransId="{F16C0B6E-B250-4162-B9AA-5892417D64BE}"/>
    <dgm:cxn modelId="{337B268B-231C-407F-84BC-3824CF7C8A2B}" type="presOf" srcId="{9E0015B9-0169-4531-B83B-A937AD0CF975}" destId="{27B1EFD0-4284-4B0A-98AD-CB702BC5388C}" srcOrd="0" destOrd="2" presId="urn:microsoft.com/office/officeart/2005/8/layout/hList6"/>
    <dgm:cxn modelId="{BA690F7F-9FBE-46AA-A46F-CED461BA8C2D}" srcId="{9E8923A0-8B62-46F5-B342-5485DFAFBD85}" destId="{FC4D2796-11F5-4956-A040-2BC086E4EA90}" srcOrd="0" destOrd="0" parTransId="{0E9E9F9A-89F8-4D7F-8469-FCC1777AD3FC}" sibTransId="{7541AA32-181D-46F6-A4EA-FE4D8766EF44}"/>
    <dgm:cxn modelId="{BA95848F-76F5-4329-8B1D-0FDBFBB8F0F1}" srcId="{04BE9B21-A45F-4E94-8C3E-C0ACDBD361C8}" destId="{F99D11C6-B531-4737-9753-D4756560C54D}" srcOrd="0" destOrd="0" parTransId="{02F26907-B6F7-4D41-8959-C746031C0DDA}" sibTransId="{19859587-EA81-4948-AA4A-364A4E5CA7D1}"/>
    <dgm:cxn modelId="{9A88A7E1-890E-46D1-A674-DA7F1C4A3A81}" srcId="{D4D7013F-7FA0-429E-8794-B6C6BF617AC4}" destId="{C06C6607-611B-494C-B36E-27661C0072C3}" srcOrd="0" destOrd="0" parTransId="{7A66AC6F-03B1-497B-A68B-6A714B3DC879}" sibTransId="{A12299D7-F5A4-4F61-9F3E-337BE533F483}"/>
    <dgm:cxn modelId="{DD00388C-DAF2-40F5-B8B8-8EF363E8BC58}" srcId="{F99D11C6-B531-4737-9753-D4756560C54D}" destId="{1348D52F-BB3E-487B-94E7-2C8079AB9F8F}" srcOrd="0" destOrd="0" parTransId="{F6334326-DC10-439F-B36F-29900D99860F}" sibTransId="{B4E6417A-CB94-4019-B824-6D0BBBAAE991}"/>
    <dgm:cxn modelId="{D68AEF9D-A98B-46B3-ACD2-8F4D2CE34FBC}" type="presOf" srcId="{DBCD77A1-BB8C-433A-AFCD-3309D801BDB8}" destId="{A13FC9F0-05AE-444A-81FD-D2D0B38C21EF}" srcOrd="0" destOrd="2" presId="urn:microsoft.com/office/officeart/2005/8/layout/hList6"/>
    <dgm:cxn modelId="{C757C97A-14AF-4E51-9DA3-E6EB19DF33B8}" type="presOf" srcId="{9F19B539-52B2-442C-A2A3-AAD775B41A04}" destId="{27B1EFD0-4284-4B0A-98AD-CB702BC5388C}" srcOrd="0" destOrd="3" presId="urn:microsoft.com/office/officeart/2005/8/layout/hList6"/>
    <dgm:cxn modelId="{0786B856-5F45-4D57-8AC3-34E8DDCAA24F}" type="presOf" srcId="{A54DC87F-D84F-43A2-B8C3-818D8C40E852}" destId="{3FF09854-57E1-408F-9FBF-ECB3415C9460}" srcOrd="0" destOrd="0" presId="urn:microsoft.com/office/officeart/2005/8/layout/hList6"/>
    <dgm:cxn modelId="{A675E409-3B0F-48EA-9256-0691F75089E2}" srcId="{0A005D15-E91D-40C9-BDE4-0B9C89D25C77}" destId="{BB6E682B-1F01-4B9E-A08D-5C9E9F10FF08}" srcOrd="0" destOrd="0" parTransId="{3C6DEA4C-D3EE-4903-A2C8-4E49DF64426F}" sibTransId="{769B08C5-17D5-470B-97F6-A998FF4E5882}"/>
    <dgm:cxn modelId="{C2441998-91F0-41FB-B5ED-2D2D682038A0}" srcId="{F99D11C6-B531-4737-9753-D4756560C54D}" destId="{9E0015B9-0169-4531-B83B-A937AD0CF975}" srcOrd="1" destOrd="0" parTransId="{E40F1D75-9E1F-41C3-B6F8-A129F9D9B136}" sibTransId="{B86D9CFE-1F2F-45F6-BA38-F61BF717AF58}"/>
    <dgm:cxn modelId="{AF380C6D-46E8-4313-9A44-83367DA42D99}" srcId="{F99D11C6-B531-4737-9753-D4756560C54D}" destId="{9F19B539-52B2-442C-A2A3-AAD775B41A04}" srcOrd="2" destOrd="0" parTransId="{D1929177-D38A-484F-88BE-CAD3EE759342}" sibTransId="{EF9554F4-8C15-4A1E-A0AF-403947A15079}"/>
    <dgm:cxn modelId="{BE56595B-C731-4636-9F56-F3D929A2DCAF}" type="presOf" srcId="{0A005D15-E91D-40C9-BDE4-0B9C89D25C77}" destId="{A13FC9F0-05AE-444A-81FD-D2D0B38C21EF}" srcOrd="0" destOrd="0" presId="urn:microsoft.com/office/officeart/2005/8/layout/hList6"/>
    <dgm:cxn modelId="{E2618DB6-BB5B-4C3A-9134-6BDAAC51C1EC}" type="presOf" srcId="{C06C6607-611B-494C-B36E-27661C0072C3}" destId="{78F9224F-6EB7-4ECD-B6E0-E2B7EAC87078}" srcOrd="0" destOrd="1" presId="urn:microsoft.com/office/officeart/2005/8/layout/hList6"/>
    <dgm:cxn modelId="{94BBFCC6-9B80-4F3D-92E0-5088AB6BEA5F}" type="presOf" srcId="{BB6E682B-1F01-4B9E-A08D-5C9E9F10FF08}" destId="{A13FC9F0-05AE-444A-81FD-D2D0B38C21EF}" srcOrd="0" destOrd="1" presId="urn:microsoft.com/office/officeart/2005/8/layout/hList6"/>
    <dgm:cxn modelId="{3B553915-37CF-4921-A480-190F3F51A37F}" srcId="{04BE9B21-A45F-4E94-8C3E-C0ACDBD361C8}" destId="{0A005D15-E91D-40C9-BDE4-0B9C89D25C77}" srcOrd="1" destOrd="0" parTransId="{7DE6B592-1475-456B-A822-B406DD943DBE}" sibTransId="{E5092F60-A3D0-4B31-9E89-1771739847E3}"/>
    <dgm:cxn modelId="{1AE32534-079E-4858-A9A7-40D61B9331CF}" type="presOf" srcId="{53AC586B-0BDC-49CE-BFFC-3C1FAB664836}" destId="{78F9224F-6EB7-4ECD-B6E0-E2B7EAC87078}" srcOrd="0" destOrd="2" presId="urn:microsoft.com/office/officeart/2005/8/layout/hList6"/>
    <dgm:cxn modelId="{93CD8EF4-30A0-4175-81E9-579E5485277B}" srcId="{A54DC87F-D84F-43A2-B8C3-818D8C40E852}" destId="{7A113CF6-E12D-4A9D-88C5-80974184BF98}" srcOrd="0" destOrd="0" parTransId="{CF37B98E-9BE2-47CF-AC12-E4A6CCBCA315}" sibTransId="{4F771EFB-F33C-4896-B908-A0808387118A}"/>
    <dgm:cxn modelId="{C422FD7C-36A0-46CC-A738-E60E7C924AF6}" srcId="{04BE9B21-A45F-4E94-8C3E-C0ACDBD361C8}" destId="{9E8923A0-8B62-46F5-B342-5485DFAFBD85}" srcOrd="4" destOrd="0" parTransId="{698BD1BC-FA4F-40AB-B3A7-DD011BBF2DAF}" sibTransId="{E208E6AF-995E-4E37-BF10-2B251D6E0732}"/>
    <dgm:cxn modelId="{FB4405BE-CA14-41A8-8575-242F9686577F}" srcId="{04BE9B21-A45F-4E94-8C3E-C0ACDBD361C8}" destId="{D4D7013F-7FA0-429E-8794-B6C6BF617AC4}" srcOrd="3" destOrd="0" parTransId="{323E8021-73C7-4C8D-990D-56A26BF98921}" sibTransId="{DEE30F9F-3830-43B9-80B9-0F550D15E0AB}"/>
    <dgm:cxn modelId="{7FFD17D9-7277-422F-9CA2-5D13E882EE72}" type="presOf" srcId="{9E8923A0-8B62-46F5-B342-5485DFAFBD85}" destId="{09BCFA97-B80E-4EED-97B5-3E8D61823737}" srcOrd="0" destOrd="0" presId="urn:microsoft.com/office/officeart/2005/8/layout/hList6"/>
    <dgm:cxn modelId="{C9DFFE3B-3D30-4C06-9E09-2DF02159E581}" srcId="{D4D7013F-7FA0-429E-8794-B6C6BF617AC4}" destId="{B7AF75F1-512D-4CAA-994E-6F0941C2FCA8}" srcOrd="2" destOrd="0" parTransId="{7E537EF6-BFBC-4202-A572-649F73153686}" sibTransId="{D995196C-58F3-4B16-AC7A-27FCC41DB414}"/>
    <dgm:cxn modelId="{B08B1B80-44B7-4956-B8A3-AA3B7E80F518}" type="presOf" srcId="{1348D52F-BB3E-487B-94E7-2C8079AB9F8F}" destId="{27B1EFD0-4284-4B0A-98AD-CB702BC5388C}" srcOrd="0" destOrd="1" presId="urn:microsoft.com/office/officeart/2005/8/layout/hList6"/>
    <dgm:cxn modelId="{598E06C4-4ED7-402C-905E-6675CFB83CEE}" srcId="{0A005D15-E91D-40C9-BDE4-0B9C89D25C77}" destId="{DBCD77A1-BB8C-433A-AFCD-3309D801BDB8}" srcOrd="1" destOrd="0" parTransId="{2D27A144-52A6-49D7-8C5F-D55E11836D7F}" sibTransId="{53B1245C-AB50-4987-9AB2-B672607876FD}"/>
    <dgm:cxn modelId="{BFF3C888-4FE3-4B46-B336-96B15EFCA666}" srcId="{D4D7013F-7FA0-429E-8794-B6C6BF617AC4}" destId="{53AC586B-0BDC-49CE-BFFC-3C1FAB664836}" srcOrd="1" destOrd="0" parTransId="{DEF9BC86-45AD-4652-BB23-81F2DAA0E0E2}" sibTransId="{45268CE5-5AD7-4100-ABE0-F325F78EBA86}"/>
    <dgm:cxn modelId="{D10090EE-DF2E-4E6F-8307-7CDE57FBF92B}" type="presOf" srcId="{D4D7013F-7FA0-429E-8794-B6C6BF617AC4}" destId="{78F9224F-6EB7-4ECD-B6E0-E2B7EAC87078}" srcOrd="0" destOrd="0" presId="urn:microsoft.com/office/officeart/2005/8/layout/hList6"/>
    <dgm:cxn modelId="{3F292442-30CC-48D9-942B-BD1FF4FC97BE}" type="presOf" srcId="{DF2DA827-9C7A-41AA-BDE3-A73AB2B1281C}" destId="{3FF09854-57E1-408F-9FBF-ECB3415C9460}" srcOrd="0" destOrd="2" presId="urn:microsoft.com/office/officeart/2005/8/layout/hList6"/>
    <dgm:cxn modelId="{D84C12C4-47CA-49E3-A768-1D93E6D68C05}" type="presParOf" srcId="{DA9AE975-1FD1-497B-A400-A870D36F642E}" destId="{27B1EFD0-4284-4B0A-98AD-CB702BC5388C}" srcOrd="0" destOrd="0" presId="urn:microsoft.com/office/officeart/2005/8/layout/hList6"/>
    <dgm:cxn modelId="{D9843EA9-A9A2-463E-B3DC-B64D780AEE1A}" type="presParOf" srcId="{DA9AE975-1FD1-497B-A400-A870D36F642E}" destId="{1F9B3A49-0F7E-4FD3-B3FB-A654E37096A8}" srcOrd="1" destOrd="0" presId="urn:microsoft.com/office/officeart/2005/8/layout/hList6"/>
    <dgm:cxn modelId="{83822FDB-CA65-43E0-84F3-0CDFD9B247E4}" type="presParOf" srcId="{DA9AE975-1FD1-497B-A400-A870D36F642E}" destId="{A13FC9F0-05AE-444A-81FD-D2D0B38C21EF}" srcOrd="2" destOrd="0" presId="urn:microsoft.com/office/officeart/2005/8/layout/hList6"/>
    <dgm:cxn modelId="{941D164F-8D7C-4131-A48E-09040D48D8DD}" type="presParOf" srcId="{DA9AE975-1FD1-497B-A400-A870D36F642E}" destId="{0CBA22A2-A18F-4CD1-906F-46F9740FBD8F}" srcOrd="3" destOrd="0" presId="urn:microsoft.com/office/officeart/2005/8/layout/hList6"/>
    <dgm:cxn modelId="{0298865C-80C2-4E3A-9AB8-B4FC74D405FF}" type="presParOf" srcId="{DA9AE975-1FD1-497B-A400-A870D36F642E}" destId="{3FF09854-57E1-408F-9FBF-ECB3415C9460}" srcOrd="4" destOrd="0" presId="urn:microsoft.com/office/officeart/2005/8/layout/hList6"/>
    <dgm:cxn modelId="{71EC8B53-9ECE-4D8C-8D97-446AE45906B0}" type="presParOf" srcId="{DA9AE975-1FD1-497B-A400-A870D36F642E}" destId="{EEE8397B-F24D-4E3D-99CD-D10A3324A4D2}" srcOrd="5" destOrd="0" presId="urn:microsoft.com/office/officeart/2005/8/layout/hList6"/>
    <dgm:cxn modelId="{070499F8-7834-40BF-B735-19A033FA22B8}" type="presParOf" srcId="{DA9AE975-1FD1-497B-A400-A870D36F642E}" destId="{78F9224F-6EB7-4ECD-B6E0-E2B7EAC87078}" srcOrd="6" destOrd="0" presId="urn:microsoft.com/office/officeart/2005/8/layout/hList6"/>
    <dgm:cxn modelId="{5F4A6379-691A-4D0F-A9AA-F1160221C52C}" type="presParOf" srcId="{DA9AE975-1FD1-497B-A400-A870D36F642E}" destId="{058C466F-39D3-4B8B-A831-247D8F7D37A6}" srcOrd="7" destOrd="0" presId="urn:microsoft.com/office/officeart/2005/8/layout/hList6"/>
    <dgm:cxn modelId="{10CE1B62-6244-4F8B-957C-D413C570E0C8}" type="presParOf" srcId="{DA9AE975-1FD1-497B-A400-A870D36F642E}" destId="{09BCFA97-B80E-4EED-97B5-3E8D61823737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Üstbilgi Yer Tutucusu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Veri Yer Tutucusu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D9B06B92-03E9-4CF7-B5A3-954F80A85DED}" type="datetimeFigureOut">
              <a:rPr lang="en-US" smtClean="0"/>
              <a:t>8/19/2019</a:t>
            </a:fld>
            <a:endParaRPr lang="en-US"/>
          </a:p>
        </p:txBody>
      </p:sp>
      <p:sp>
        <p:nvSpPr>
          <p:cNvPr id="4" name="Altbilgi Yer Tutucusu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ayt Numarası Yer Tutucusu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FF424230-BC4E-4049-B33C-8B35876AA9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8218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3DC41234-6D4B-451D-A2C0-2DF39791DAF5}" type="datetimeFigureOut">
              <a:rPr lang="en-GB" smtClean="0"/>
              <a:t>19/08/2019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7550" y="1162050"/>
            <a:ext cx="5575300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91902764-5494-4AF1-A0CE-CF8F30611D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539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02764-5494-4AF1-A0CE-CF8F30611DE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265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02764-5494-4AF1-A0CE-CF8F30611DE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063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A1DBC-C59F-41F2-921D-7B93E3F41927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00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1697-B21A-4435-9E7C-5D571470BEAE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049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FAC53-8D61-42D3-BB54-FA055288B592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803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CE953-5F08-4F4A-88B9-654226D5AA7C}" type="datetime1">
              <a:rPr lang="en-GB" smtClean="0"/>
              <a:t>19/08/2019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686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B10C9-E8C3-441D-9873-F37F1C6B4F51}" type="datetime1">
              <a:rPr lang="en-GB" smtClean="0"/>
              <a:t>19/08/2019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170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3B0AD-E3F3-4FE0-82FE-694BCDDE4BA9}" type="datetime1">
              <a:rPr lang="en-GB" smtClean="0"/>
              <a:t>19/08/2019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778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86376-8DF0-4C2C-803F-AE3394D9C2AF}" type="datetime1">
              <a:rPr lang="en-GB" smtClean="0"/>
              <a:t>19/08/2019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998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F36D6-5C4B-4494-A471-EEA324C9F7AE}" type="datetime1">
              <a:rPr lang="en-GB" smtClean="0"/>
              <a:t>19/08/2019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331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51A8B-589F-499D-830B-CDC5593F46EC}" type="datetime1">
              <a:rPr lang="en-GB" smtClean="0"/>
              <a:t>19/08/2019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472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E0E5A-A9B3-46D3-BE46-0443C8955B13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442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6247-C954-4586-BDDD-37F667A4B0E4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469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5AF81E-DDE1-4372-B69B-F56C2C25F49F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8191F4-443E-4136-A6AC-01256D6D0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101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Ayse\Desktop\psychology\%20https:\files.digital.nhs.uk\27\4B8D01\MHCYP%202017%20Behavioural%20Disorders.pdf%20(Accessed" TargetMode="External"/><Relationship Id="rId7" Type="http://schemas.openxmlformats.org/officeDocument/2006/relationships/hyperlink" Target="https://www.healthychildren.org/English/ages-stages/teen/Pages/Stages-of-Adolescence.aspx" TargetMode="External"/><Relationship Id="rId2" Type="http://schemas.openxmlformats.org/officeDocument/2006/relationships/hyperlink" Target="https://www.apa.org/pi/families/resources/develop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dfs.semanticscholar.org/b0e4/7622b41a6f31179ab15970f069bd66c74255.pdf" TargetMode="External"/><Relationship Id="rId5" Type="http://schemas.openxmlformats.org/officeDocument/2006/relationships/hyperlink" Target="https://www.simplypsychology.org/simplypsychology.org-Jean-Piaget.pdf" TargetMode="External"/><Relationship Id="rId4" Type="http://schemas.openxmlformats.org/officeDocument/2006/relationships/hyperlink" Target="https://www.simplypsychology.org/simplypsychology.org-Erik-Eriks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4642" y="1708053"/>
            <a:ext cx="9144000" cy="1802898"/>
          </a:xfrm>
        </p:spPr>
        <p:txBody>
          <a:bodyPr>
            <a:normAutofit/>
          </a:bodyPr>
          <a:lstStyle/>
          <a:p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Adolescence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4770" y="3925019"/>
            <a:ext cx="9144000" cy="2135038"/>
          </a:xfrm>
        </p:spPr>
        <p:txBody>
          <a:bodyPr>
            <a:no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 Psychology for Health and Social care (BMHP4003_LON)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Supervisor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Dr.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Gulnar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Ali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Ayshe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Lyuman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: 1809937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Adolescent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688" y="546894"/>
            <a:ext cx="5724927" cy="214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0691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Objectives of the presentation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define adolescence and describe the phases of this life-stage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briefly discuss the biological and social factors that affect adolescents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describe the main characteristics of cognitive, emotional, psychosocial and behavioural development of the adolescence stage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explain how Piaget’s cognitive development theory and Erikson’s psychosocial theory view and describe the adolescence stage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outline some health problems that adolescents could face and explain the possible causes of these negative outcomes 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present three recent studies in health and social care as supporting evidence to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some pathological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states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1697-B21A-4435-9E7C-5D571470BEAE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917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Definition and Phases of Adolescence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475" y="1440611"/>
            <a:ext cx="10741325" cy="4736352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Adolescence is the period of transition from childhood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adulthood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”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Swartz and Wild, 2012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p. 204)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Adolescence Phases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Waterman &amp; Allen, 2019; APA, 2002;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Stang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&amp; Story, 2019)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/>
          </a:p>
          <a:p>
            <a:endParaRPr lang="en-GB" sz="2400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205F6-423C-45FB-85BD-236BD90D1786}" type="datetime1">
              <a:rPr lang="en-GB" smtClean="0"/>
              <a:t>19/08/2019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3</a:t>
            </a:fld>
            <a:endParaRPr lang="en-GB"/>
          </a:p>
        </p:txBody>
      </p:sp>
      <p:graphicFrame>
        <p:nvGraphicFramePr>
          <p:cNvPr id="9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32331133"/>
              </p:ext>
            </p:extLst>
          </p:nvPr>
        </p:nvGraphicFramePr>
        <p:xfrm>
          <a:off x="1304027" y="2917957"/>
          <a:ext cx="8978660" cy="2565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12366"/>
                <a:gridCol w="1371600"/>
                <a:gridCol w="4994694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Phase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Ages</a:t>
                      </a:r>
                      <a:r>
                        <a:rPr lang="en-GB" b="1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Characteristics</a:t>
                      </a:r>
                      <a:endParaRPr lang="en-GB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en-GB" b="1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Early Adolescence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to 13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tremendous physical growth, concrete thinking, need for privacy, strong peer effect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Middle Adolescence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17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puberty completed, independence and identity, experimentation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Late Adolescence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 to 21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Fully developed characteristics, developing moral ethics, abstract/critical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thinking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1866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8076479"/>
              </p:ext>
            </p:extLst>
          </p:nvPr>
        </p:nvGraphicFramePr>
        <p:xfrm>
          <a:off x="1066009" y="836762"/>
          <a:ext cx="9915417" cy="48221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33947"/>
          </a:xfrm>
        </p:spPr>
        <p:txBody>
          <a:bodyPr>
            <a:normAutofit fontScale="90000"/>
          </a:bodyPr>
          <a:lstStyle/>
          <a:p>
            <a:pPr lvl="0"/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Factors Influencing Adolescents' Development </a:t>
            </a:r>
            <a:b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(APA, 2002)</a:t>
            </a:r>
            <a:b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9A118-DC09-4490-9CBC-5092B511ADF9}" type="datetime1">
              <a:rPr lang="en-GB" smtClean="0"/>
              <a:t>19/08/2019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059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Piaget’s Cognitive Development Theory </a:t>
            </a:r>
            <a:b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(Swartz and Wild, 2012; Eysenck, 2000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McLeod, 2018b)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C17B0-3001-491F-8D70-FB955882B993}" type="datetime1">
              <a:rPr lang="en-GB" smtClean="0"/>
              <a:t>19/08/2019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127263"/>
              </p:ext>
            </p:extLst>
          </p:nvPr>
        </p:nvGraphicFramePr>
        <p:xfrm>
          <a:off x="1802921" y="1690688"/>
          <a:ext cx="7148466" cy="130460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698284"/>
                <a:gridCol w="1466622"/>
                <a:gridCol w="1565664"/>
                <a:gridCol w="1726476"/>
                <a:gridCol w="1691420"/>
              </a:tblGrid>
              <a:tr h="1752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Approximate Age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Cognitive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Stage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Main characteristics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Positive Characteristics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</a:tr>
              <a:tr h="1752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11-20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formal operations</a:t>
                      </a:r>
                      <a:r>
                        <a:rPr lang="en-GB" sz="1600" baseline="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assimilation and accommodation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u="none" strike="noStrike" kern="1200" baseline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reason logically and verbally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0" i="0" u="none" strike="noStrike" kern="1200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abstract thinking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16" name="Content Placeholder 4"/>
          <p:cNvSpPr txBox="1">
            <a:spLocks/>
          </p:cNvSpPr>
          <p:nvPr/>
        </p:nvSpPr>
        <p:spPr>
          <a:xfrm>
            <a:off x="2209800" y="2671762"/>
            <a:ext cx="5157787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evaluate alternatives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analyse situations  logically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solve</a:t>
            </a: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abstractly and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major decisions (career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plan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future</a:t>
            </a: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6353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Erikson’s Theory – Emotional, Psychosocial and Behavioural Development</a:t>
            </a:r>
            <a:b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(APA, 2002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; ; Eysenck,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2000; Hendry &amp;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Kleop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2012;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McLeod, 2018a Swartz and Wild,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2012;)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217653"/>
            <a:ext cx="10515600" cy="2959310"/>
          </a:xfrm>
        </p:spPr>
        <p:txBody>
          <a:bodyPr>
            <a:normAutofit/>
          </a:bodyPr>
          <a:lstStyle/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self-concept and self-esteem (forming identity)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moodiness, fears, self-centredness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desire for independence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peer/family relationships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experimenting, risk taking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alcohol and drug use, anti-social behaviour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C4ED-90BC-45FC-B87B-71825E073962}" type="datetime1">
              <a:rPr lang="en-GB" smtClean="0"/>
              <a:t>19/08/2019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193808"/>
              </p:ext>
            </p:extLst>
          </p:nvPr>
        </p:nvGraphicFramePr>
        <p:xfrm>
          <a:off x="838200" y="2265952"/>
          <a:ext cx="8261472" cy="104368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698284"/>
                <a:gridCol w="1466622"/>
                <a:gridCol w="1565664"/>
                <a:gridCol w="1691420"/>
                <a:gridCol w="1656366"/>
                <a:gridCol w="1183116"/>
              </a:tblGrid>
              <a:tr h="1752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Stage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Approximate Age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Psychosocial crisis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Positive Characteristics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Negative Characteristics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Focus</a:t>
                      </a:r>
                      <a:endParaRPr lang="en-GB" sz="1600" b="1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</a:tr>
              <a:tr h="17526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12-20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Identity versus role confusion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identity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 confusion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 group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60643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7706"/>
            <a:ext cx="10515600" cy="1325563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Adolescents’ Health </a:t>
            </a:r>
            <a:b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Berzonsky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&amp; Adams, 2006)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CCEBBB-E8A2-4337-A862-0512E624ECDE}" type="datetime1">
              <a:rPr lang="en-GB" smtClean="0"/>
              <a:t>19/08/2019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7</a:t>
            </a:fld>
            <a:endParaRPr lang="en-GB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10836223"/>
              </p:ext>
            </p:extLst>
          </p:nvPr>
        </p:nvGraphicFramePr>
        <p:xfrm>
          <a:off x="838200" y="1431985"/>
          <a:ext cx="10169106" cy="4706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1158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925" y="375521"/>
            <a:ext cx="10515600" cy="488888"/>
          </a:xfrm>
        </p:spPr>
        <p:txBody>
          <a:bodyPr>
            <a:normAutofit fontScale="90000"/>
          </a:bodyPr>
          <a:lstStyle/>
          <a:p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Study 1- Emotional Disorders in Adolescence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Vizard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et al, 2018) 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ED132-949E-4A62-87D4-E79D23CB15B1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8</a:t>
            </a:fld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5657" y="2219803"/>
            <a:ext cx="5200042" cy="3677582"/>
          </a:xfrm>
          <a:prstGeom prst="rect">
            <a:avLst/>
          </a:prstGeom>
        </p:spPr>
      </p:pic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838200" y="864410"/>
            <a:ext cx="10515600" cy="5312554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opulation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- 5-19 years olds</a:t>
            </a: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9,117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children (4057- 11 to 19 year olds) 3,595 teachers 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survey (CAPI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CASI)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Findings –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anxiety and depressive orders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911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925" y="375521"/>
            <a:ext cx="10515600" cy="488888"/>
          </a:xfrm>
        </p:spPr>
        <p:txBody>
          <a:bodyPr>
            <a:normAutofit fontScale="90000"/>
          </a:bodyPr>
          <a:lstStyle/>
          <a:p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Study 2 – </a:t>
            </a:r>
            <a:r>
              <a:rPr lang="tr-TR" sz="27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tr-TR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Disorders in Adolescence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Mandalia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et al, 2018) 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ED132-949E-4A62-87D4-E79D23CB15B1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9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838200" y="864410"/>
            <a:ext cx="10515600" cy="5312554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opulation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- 5-19 years olds</a:t>
            </a: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4057-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11 to 19 year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olds and 3,595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teachers 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survey (CAPI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CASI)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– UCD and SCD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1287" y="2439580"/>
            <a:ext cx="5881777" cy="3827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5570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7724" y="263992"/>
            <a:ext cx="11568023" cy="785003"/>
          </a:xfrm>
        </p:spPr>
        <p:txBody>
          <a:bodyPr>
            <a:normAutofit fontScale="90000"/>
          </a:bodyPr>
          <a:lstStyle/>
          <a:p>
            <a:r>
              <a:rPr lang="en-GB" sz="27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Study 3 – Eating Disorders in Adolescence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Rosewall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Gleaves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&amp;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Latner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2018) 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ED132-949E-4A62-87D4-E79D23CB15B1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Psychology for HSC_A. Lyuman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10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838199" y="793630"/>
            <a:ext cx="10747075" cy="5383334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opulation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– 14-18 years olds girls</a:t>
            </a: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– 231 female adolescents</a:t>
            </a: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Eating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Attitudes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Test−26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(EAT-26)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and different scales </a:t>
            </a: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1" y="2165955"/>
            <a:ext cx="5424576" cy="4285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67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0178" y="172528"/>
            <a:ext cx="10515600" cy="419879"/>
          </a:xfrm>
        </p:spPr>
        <p:txBody>
          <a:bodyPr>
            <a:no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091" y="750498"/>
            <a:ext cx="11067689" cy="5605852"/>
          </a:xfrm>
        </p:spPr>
        <p:txBody>
          <a:bodyPr>
            <a:normAutofit/>
          </a:bodyPr>
          <a:lstStyle/>
          <a:p>
            <a:r>
              <a:rPr lang="en-GB" sz="1400" smtClean="0"/>
              <a:t>American </a:t>
            </a:r>
            <a:r>
              <a:rPr lang="en-GB" sz="1400" dirty="0"/>
              <a:t>Psychological Association (2002) </a:t>
            </a:r>
            <a:r>
              <a:rPr lang="en-GB" sz="1400" i="1" dirty="0"/>
              <a:t>Developing adolescents: A reference for professionals. </a:t>
            </a:r>
            <a:r>
              <a:rPr lang="en-GB" sz="1400" dirty="0"/>
              <a:t>Available at:</a:t>
            </a:r>
            <a:r>
              <a:rPr lang="en-GB" sz="1400" i="1" dirty="0"/>
              <a:t> </a:t>
            </a:r>
            <a:r>
              <a:rPr lang="en-GB" sz="1400" dirty="0">
                <a:hlinkClick r:id="rId2"/>
              </a:rPr>
              <a:t>https://www.apa.org/pi/families/resources/develop.pdf</a:t>
            </a:r>
            <a:r>
              <a:rPr lang="en-GB" sz="1400" dirty="0"/>
              <a:t> (Accessed 17 July 2019</a:t>
            </a:r>
            <a:r>
              <a:rPr lang="en-GB" sz="1400" dirty="0" smtClean="0"/>
              <a:t>).</a:t>
            </a:r>
          </a:p>
          <a:p>
            <a:r>
              <a:rPr lang="en-GB" sz="1400" dirty="0" err="1"/>
              <a:t>Berzonsky</a:t>
            </a:r>
            <a:r>
              <a:rPr lang="en-GB" sz="1400" dirty="0"/>
              <a:t>, M. and Adams, G.R. (2006) </a:t>
            </a:r>
            <a:r>
              <a:rPr lang="en-GB" sz="1400" i="1" dirty="0"/>
              <a:t>Blackwell Handbook of Adolescence</a:t>
            </a:r>
            <a:r>
              <a:rPr lang="en-GB" sz="1400" dirty="0"/>
              <a:t>. Hoboken: Wiley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Eysenck, M.W. (2000) </a:t>
            </a:r>
            <a:r>
              <a:rPr lang="en-GB" sz="1400" i="1" dirty="0"/>
              <a:t>Psychology: A student’s handbook</a:t>
            </a:r>
            <a:r>
              <a:rPr lang="en-GB" sz="1400" dirty="0"/>
              <a:t>. Hove: Psychology Press.</a:t>
            </a:r>
          </a:p>
          <a:p>
            <a:r>
              <a:rPr lang="en-GB" sz="1400" dirty="0" smtClean="0"/>
              <a:t>Hendry</a:t>
            </a:r>
            <a:r>
              <a:rPr lang="en-GB" sz="1400" dirty="0"/>
              <a:t>, L.B. and </a:t>
            </a:r>
            <a:r>
              <a:rPr lang="en-GB" sz="1400" dirty="0" err="1"/>
              <a:t>Kleop</a:t>
            </a:r>
            <a:r>
              <a:rPr lang="en-GB" sz="1400" dirty="0"/>
              <a:t>, M (2012) </a:t>
            </a:r>
            <a:r>
              <a:rPr lang="en-GB" sz="1400" i="1" dirty="0"/>
              <a:t>Adolescence and adulthood</a:t>
            </a:r>
            <a:r>
              <a:rPr lang="en-GB" sz="1400" dirty="0"/>
              <a:t>. New York: Palgrave Macmillan</a:t>
            </a:r>
            <a:r>
              <a:rPr lang="en-GB" sz="1400" dirty="0" smtClean="0"/>
              <a:t>.</a:t>
            </a:r>
          </a:p>
          <a:p>
            <a:r>
              <a:rPr lang="en-GB" sz="1400" dirty="0" err="1"/>
              <a:t>Mandalia</a:t>
            </a:r>
            <a:r>
              <a:rPr lang="en-GB" sz="1400" dirty="0"/>
              <a:t>, D. et al. (2018) </a:t>
            </a:r>
            <a:r>
              <a:rPr lang="en-GB" sz="1400" i="1" dirty="0"/>
              <a:t>Mental health of children and young people in England, 2017: Behavioural disorders. </a:t>
            </a:r>
            <a:r>
              <a:rPr lang="en-GB" sz="1400" dirty="0"/>
              <a:t>Available at: </a:t>
            </a:r>
            <a:r>
              <a:rPr lang="en-GB" sz="1400" u="sng" dirty="0">
                <a:hlinkClick r:id="rId3"/>
              </a:rPr>
              <a:t> https://files.digital.nhs.uk/27/4B8D01/MHCYP%202017%20Behavioural%20Disorders.pdf (Accessed</a:t>
            </a:r>
            <a:r>
              <a:rPr lang="en-GB" sz="1400" i="1" dirty="0"/>
              <a:t> </a:t>
            </a:r>
            <a:r>
              <a:rPr lang="en-GB" sz="1400" dirty="0"/>
              <a:t>18 July 2019).</a:t>
            </a:r>
            <a:r>
              <a:rPr lang="en-GB" sz="1400" i="1" dirty="0"/>
              <a:t> </a:t>
            </a:r>
            <a:endParaRPr lang="en-GB" sz="1400" i="1" dirty="0" smtClean="0"/>
          </a:p>
          <a:p>
            <a:r>
              <a:rPr lang="en-GB" sz="1400" dirty="0"/>
              <a:t>McLeod, S. (2018a) </a:t>
            </a:r>
            <a:r>
              <a:rPr lang="en-GB" sz="1400" i="1" dirty="0"/>
              <a:t>Erik Erikson’s stages of psychosocial development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https://www.simplypsychology.org/simplypsychology.org-Erik-Erikson.pdf</a:t>
            </a:r>
            <a:r>
              <a:rPr lang="en-GB" sz="1400" dirty="0"/>
              <a:t> (Accessed 10 July 2019</a:t>
            </a:r>
            <a:r>
              <a:rPr lang="en-GB" sz="1400" dirty="0" smtClean="0"/>
              <a:t>).</a:t>
            </a:r>
          </a:p>
          <a:p>
            <a:r>
              <a:rPr lang="en-GB" sz="1400" dirty="0"/>
              <a:t>McLeod, S. (2018b) </a:t>
            </a:r>
            <a:r>
              <a:rPr lang="en-GB" sz="1400" i="1" dirty="0"/>
              <a:t>Jean Piaget’s theory of cognitive development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https://www.simplypsychology.org/simplypsychology.org-Jean-Piaget.pdf</a:t>
            </a:r>
            <a:r>
              <a:rPr lang="en-GB" sz="1400" dirty="0"/>
              <a:t> (Accessed 10 July 2019</a:t>
            </a:r>
            <a:r>
              <a:rPr lang="en-GB" sz="1400" dirty="0" smtClean="0"/>
              <a:t>).</a:t>
            </a:r>
            <a:endParaRPr lang="en-GB" sz="1400" dirty="0"/>
          </a:p>
          <a:p>
            <a:r>
              <a:rPr lang="en-GB" sz="1400" dirty="0" err="1"/>
              <a:t>Rosewall</a:t>
            </a:r>
            <a:r>
              <a:rPr lang="en-GB" sz="1400" dirty="0"/>
              <a:t> , J.K., </a:t>
            </a:r>
            <a:r>
              <a:rPr lang="en-GB" sz="1400" dirty="0" err="1"/>
              <a:t>Gleaves</a:t>
            </a:r>
            <a:r>
              <a:rPr lang="en-GB" sz="1400" dirty="0"/>
              <a:t>, D.H. and </a:t>
            </a:r>
            <a:r>
              <a:rPr lang="en-GB" sz="1400" dirty="0" err="1"/>
              <a:t>Latner</a:t>
            </a:r>
            <a:r>
              <a:rPr lang="en-GB" sz="1400" dirty="0"/>
              <a:t>, J.D. (2018) ‘An examination of risk factors that moderate the body dissatisfaction-eating pathology relationship among New Zealand adolescent girls’, </a:t>
            </a:r>
            <a:r>
              <a:rPr lang="en-GB" sz="1400" i="1" dirty="0"/>
              <a:t>Journal of Eating Disorders</a:t>
            </a:r>
            <a:r>
              <a:rPr lang="en-GB" sz="1400" dirty="0"/>
              <a:t>, 6(38), pp. 1-10</a:t>
            </a:r>
            <a:r>
              <a:rPr lang="en-GB" sz="1400" dirty="0" smtClean="0"/>
              <a:t>.</a:t>
            </a:r>
          </a:p>
          <a:p>
            <a:r>
              <a:rPr lang="en-GB" sz="1400" dirty="0" err="1"/>
              <a:t>Stang</a:t>
            </a:r>
            <a:r>
              <a:rPr lang="en-GB" sz="1400" dirty="0"/>
              <a:t>, J. and Story, M (2019) </a:t>
            </a:r>
            <a:r>
              <a:rPr lang="en-GB" sz="1400" i="1" dirty="0"/>
              <a:t>Adolescent growth and development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https://pdfs.semanticscholar.org/b0e4/7622b41a6f31179ab15970f069bd66c74255.pdf</a:t>
            </a:r>
            <a:r>
              <a:rPr lang="en-GB" sz="1400" dirty="0"/>
              <a:t> (Accessed 7 July 2019). </a:t>
            </a:r>
            <a:endParaRPr lang="en-GB" sz="1400" dirty="0" smtClean="0"/>
          </a:p>
          <a:p>
            <a:r>
              <a:rPr lang="en-GB" sz="1400" dirty="0"/>
              <a:t>Swartz, S.G. and Wild, L. (2012) ‘Adolescence’, in Hardman, J. (ed.). </a:t>
            </a:r>
            <a:r>
              <a:rPr lang="en-GB" sz="1400" i="1" dirty="0"/>
              <a:t>Child and adolescent development: A South African sociocultural perspective</a:t>
            </a:r>
            <a:r>
              <a:rPr lang="en-GB" sz="1400" dirty="0"/>
              <a:t>. Oxford: OUP</a:t>
            </a:r>
            <a:r>
              <a:rPr lang="en-GB" sz="1400" dirty="0" smtClean="0"/>
              <a:t>.</a:t>
            </a:r>
          </a:p>
          <a:p>
            <a:r>
              <a:rPr lang="en-GB" sz="1400" dirty="0" err="1" smtClean="0"/>
              <a:t>Vizard</a:t>
            </a:r>
            <a:r>
              <a:rPr lang="en-GB" sz="1400" dirty="0"/>
              <a:t>, T. et al. (2018) </a:t>
            </a:r>
            <a:r>
              <a:rPr lang="en-GB" sz="1400" i="1" dirty="0"/>
              <a:t>Mental health of children and young people in England, 2017: Emotional disorders. </a:t>
            </a:r>
            <a:r>
              <a:rPr lang="en-GB" sz="1400" dirty="0"/>
              <a:t>Available at: https://digital.nhs.uk/data-and-information/publications/statistical/mental-health-of-children-and-young-people-in-england/2017/2017 (Accessed 18 July 2019). </a:t>
            </a:r>
          </a:p>
          <a:p>
            <a:r>
              <a:rPr lang="en-GB" sz="1400" dirty="0"/>
              <a:t>Waterman, H. and Allen, B. (2019) </a:t>
            </a:r>
            <a:r>
              <a:rPr lang="en-GB" sz="1400" i="1" dirty="0"/>
              <a:t>Stages of adolescence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https://www.healthychildren.org/English/ages-stages/teen/Pages/Stages-of-Adolescence.aspx</a:t>
            </a:r>
            <a:r>
              <a:rPr lang="en-GB" sz="1400" dirty="0"/>
              <a:t> (Accessed 5 August 2019).</a:t>
            </a:r>
          </a:p>
          <a:p>
            <a:endParaRPr lang="en-GB" sz="1400" dirty="0"/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41697-B21A-4435-9E7C-5D571470BEAE}" type="datetime1">
              <a:rPr lang="en-GB" smtClean="0"/>
              <a:t>19/08/2019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Psychology for HSC_A. </a:t>
            </a:r>
            <a:r>
              <a:rPr lang="en-GB" dirty="0" err="1" smtClean="0"/>
              <a:t>Lyuman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8191F4-443E-4136-A6AC-01256D6D09F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440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eması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11018</TotalTime>
  <Words>628</Words>
  <Application>Microsoft Office PowerPoint</Application>
  <PresentationFormat>Widescreen</PresentationFormat>
  <Paragraphs>184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Adolescence</vt:lpstr>
      <vt:lpstr>Objectives of the presentation</vt:lpstr>
      <vt:lpstr>Definition and Phases of Adolescence</vt:lpstr>
      <vt:lpstr>Factors Influencing Adolescents' Development  (APA, 2002) </vt:lpstr>
      <vt:lpstr>Piaget’s Cognitive Development Theory  (Swartz and Wild, 2012; Eysenck, 2000; McLeod, 2018b)</vt:lpstr>
      <vt:lpstr>Erikson’s Theory – Emotional, Psychosocial and Behavioural Development (APA, 2002; ; Eysenck, 2000; Hendry &amp; Kleop, 2012; McLeod, 2018a Swartz and Wild, 2012;)</vt:lpstr>
      <vt:lpstr>Adolescents’ Health  (Berzonsky &amp; Adams, 2006)</vt:lpstr>
      <vt:lpstr>Study 1- Emotional Disorders in Adolescence (Vizard et al, 2018)   </vt:lpstr>
      <vt:lpstr>Study 2 – Behavioral Disorders in Adolescence (Mandalia et al, 2018)   </vt:lpstr>
      <vt:lpstr>Study 3 – Eating Disorders in Adolescence (Rosewall, Gleaves, &amp; Latner, 2018)   </vt:lpstr>
      <vt:lpstr>Bibliography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Adolescence</dc:title>
  <dc:creator>Windows User</dc:creator>
  <cp:lastModifiedBy>Windows User</cp:lastModifiedBy>
  <cp:revision>109</cp:revision>
  <cp:lastPrinted>2019-08-19T09:55:14Z</cp:lastPrinted>
  <dcterms:created xsi:type="dcterms:W3CDTF">2019-08-10T16:35:43Z</dcterms:created>
  <dcterms:modified xsi:type="dcterms:W3CDTF">2019-08-19T21:30:30Z</dcterms:modified>
</cp:coreProperties>
</file>