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FFFF00"/>
    <a:srgbClr val="FF9900"/>
    <a:srgbClr val="DDDDDD"/>
    <a:srgbClr val="FF9933"/>
    <a:srgbClr val="FFFFCC"/>
    <a:srgbClr val="CCFFFF"/>
    <a:srgbClr val="66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929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806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25ADE0-E002-4B1C-941C-903A8987F8A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36AEF8-F186-43C8-A9B6-D2EE01FC5FA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416090-72CB-4B7F-B0D4-1A903EAFB35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DFC404-6DF5-4077-A9ED-412FE5337E7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CCFBA0-16DB-4DEB-A214-65E7C29B416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E531B5-74B5-4D6A-8477-E067223FA97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F32614-9230-474E-A977-F9AA832D697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0E1B5E-8BD4-412D-A463-EC961430E35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D25612-903A-49E3-BA73-77BC8F6E227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ADDB86-9E6F-4672-AF36-794223DF2C1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020698-6621-4CEC-B6C6-34D417F90C4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E4144EA-348D-4DD2-903A-2FA11BCC42D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0B151A23-82C1-4DA7-9678-FAD87434192B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Using a Ruler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Use the ruler on the screen to give the length of each object in centimetres.</a:t>
            </a:r>
          </a:p>
        </p:txBody>
      </p:sp>
      <p:sp>
        <p:nvSpPr>
          <p:cNvPr id="66564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65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65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2" grpId="0" animBg="1"/>
      <p:bldP spid="6656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24" name="AutoShape 1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AutoShape 3"/>
          <p:cNvSpPr>
            <a:spLocks noChangeArrowheads="1"/>
          </p:cNvSpPr>
          <p:nvPr/>
        </p:nvSpPr>
        <p:spPr bwMode="auto">
          <a:xfrm>
            <a:off x="5106988" y="220663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6699"/>
              </a:gs>
              <a:gs pos="50000">
                <a:srgbClr val="CCFFFF"/>
              </a:gs>
              <a:gs pos="100000">
                <a:srgbClr val="FF6699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7575550" y="646113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1" name="Text Box 5"/>
          <p:cNvSpPr txBox="1">
            <a:spLocks noChangeArrowheads="1"/>
          </p:cNvSpPr>
          <p:nvPr/>
        </p:nvSpPr>
        <p:spPr bwMode="auto">
          <a:xfrm>
            <a:off x="5535613" y="493713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29822" name="Group 126"/>
          <p:cNvGrpSpPr>
            <a:grpSpLocks/>
          </p:cNvGrpSpPr>
          <p:nvPr/>
        </p:nvGrpSpPr>
        <p:grpSpPr bwMode="auto">
          <a:xfrm>
            <a:off x="117475" y="4429125"/>
            <a:ext cx="8907463" cy="1143000"/>
            <a:chOff x="93" y="2160"/>
            <a:chExt cx="5611" cy="720"/>
          </a:xfrm>
        </p:grpSpPr>
        <p:grpSp>
          <p:nvGrpSpPr>
            <p:cNvPr id="29704" name="Group 8"/>
            <p:cNvGrpSpPr>
              <a:grpSpLocks/>
            </p:cNvGrpSpPr>
            <p:nvPr/>
          </p:nvGrpSpPr>
          <p:grpSpPr bwMode="auto">
            <a:xfrm rot="-5400000">
              <a:off x="2779" y="-353"/>
              <a:ext cx="202" cy="5228"/>
              <a:chOff x="1489" y="178"/>
              <a:chExt cx="334" cy="3766"/>
            </a:xfrm>
          </p:grpSpPr>
          <p:grpSp>
            <p:nvGrpSpPr>
              <p:cNvPr id="29705" name="Group 9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29706" name="Line 10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9707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9708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9709" name="Line 13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9710" name="Line 14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9711" name="Line 15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9712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9713" name="Line 17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9714" name="Line 18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9715" name="Line 19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9716" name="Line 20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29717" name="Line 21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18" name="Line 22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19" name="Line 23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20" name="Line 24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21" name="Line 25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22" name="Line 26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23" name="Line 27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24" name="Line 28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25" name="Line 29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26" name="Line 30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27" name="Line 31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28" name="Line 32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29" name="Line 33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30" name="Line 34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31" name="Line 35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32" name="Line 36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33" name="Line 37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34" name="Line 38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35" name="Line 39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36" name="Line 40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37" name="Line 41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38" name="Line 42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39" name="Line 43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40" name="Line 44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41" name="Line 45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42" name="Line 46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43" name="Line 47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44" name="Line 48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45" name="Line 49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46" name="Line 50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47" name="Line 51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48" name="Line 52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49" name="Line 53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50" name="Line 54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51" name="Line 55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52" name="Line 56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53" name="Line 57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54" name="Line 58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55" name="Line 59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56" name="Line 60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57" name="Line 61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58" name="Line 62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59" name="Line 63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60" name="Line 64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61" name="Line 65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62" name="Line 66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63" name="Line 67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64" name="Line 68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65" name="Line 69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66" name="Line 70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67" name="Line 71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68" name="Line 72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69" name="Line 73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70" name="Line 74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71" name="Line 75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72" name="Line 76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73" name="Line 77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74" name="Line 78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75" name="Line 79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76" name="Line 80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77" name="Line 81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78" name="Line 82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79" name="Line 83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80" name="Line 84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81" name="Line 85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82" name="Line 86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83" name="Line 87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84" name="Line 88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85" name="Line 89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86" name="Line 90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87" name="Line 91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88" name="Line 92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89" name="Line 93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90" name="Line 94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91" name="Line 95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92" name="Line 96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93" name="Line 97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94" name="Line 98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95" name="Line 99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96" name="Line 100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97" name="Line 101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98" name="Line 102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99" name="Line 103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800" name="Line 104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801" name="Line 105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802" name="Line 106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803" name="Line 107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804" name="Line 108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805" name="Line 109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806" name="Line 110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9807" name="Text Box 111"/>
            <p:cNvSpPr txBox="1">
              <a:spLocks noChangeArrowheads="1"/>
            </p:cNvSpPr>
            <p:nvPr/>
          </p:nvSpPr>
          <p:spPr bwMode="auto">
            <a:xfrm>
              <a:off x="613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29808" name="Text Box 112"/>
            <p:cNvSpPr txBox="1">
              <a:spLocks noChangeArrowheads="1"/>
            </p:cNvSpPr>
            <p:nvPr/>
          </p:nvSpPr>
          <p:spPr bwMode="auto">
            <a:xfrm>
              <a:off x="1141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29809" name="Text Box 113"/>
            <p:cNvSpPr txBox="1">
              <a:spLocks noChangeArrowheads="1"/>
            </p:cNvSpPr>
            <p:nvPr/>
          </p:nvSpPr>
          <p:spPr bwMode="auto">
            <a:xfrm>
              <a:off x="1661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29810" name="Text Box 114"/>
            <p:cNvSpPr txBox="1">
              <a:spLocks noChangeArrowheads="1"/>
            </p:cNvSpPr>
            <p:nvPr/>
          </p:nvSpPr>
          <p:spPr bwMode="auto">
            <a:xfrm>
              <a:off x="2181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29811" name="Text Box 115"/>
            <p:cNvSpPr txBox="1">
              <a:spLocks noChangeArrowheads="1"/>
            </p:cNvSpPr>
            <p:nvPr/>
          </p:nvSpPr>
          <p:spPr bwMode="auto">
            <a:xfrm>
              <a:off x="2701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29812" name="Text Box 116"/>
            <p:cNvSpPr txBox="1">
              <a:spLocks noChangeArrowheads="1"/>
            </p:cNvSpPr>
            <p:nvPr/>
          </p:nvSpPr>
          <p:spPr bwMode="auto">
            <a:xfrm>
              <a:off x="3225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29813" name="Text Box 117"/>
            <p:cNvSpPr txBox="1">
              <a:spLocks noChangeArrowheads="1"/>
            </p:cNvSpPr>
            <p:nvPr/>
          </p:nvSpPr>
          <p:spPr bwMode="auto">
            <a:xfrm>
              <a:off x="3749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29814" name="Text Box 118"/>
            <p:cNvSpPr txBox="1">
              <a:spLocks noChangeArrowheads="1"/>
            </p:cNvSpPr>
            <p:nvPr/>
          </p:nvSpPr>
          <p:spPr bwMode="auto">
            <a:xfrm>
              <a:off x="4273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29815" name="Text Box 119"/>
            <p:cNvSpPr txBox="1">
              <a:spLocks noChangeArrowheads="1"/>
            </p:cNvSpPr>
            <p:nvPr/>
          </p:nvSpPr>
          <p:spPr bwMode="auto">
            <a:xfrm>
              <a:off x="4793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29816" name="Text Box 120"/>
            <p:cNvSpPr txBox="1">
              <a:spLocks noChangeArrowheads="1"/>
            </p:cNvSpPr>
            <p:nvPr/>
          </p:nvSpPr>
          <p:spPr bwMode="auto">
            <a:xfrm>
              <a:off x="5302" y="2444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29819" name="Text Box 123"/>
            <p:cNvSpPr txBox="1">
              <a:spLocks noChangeArrowheads="1"/>
            </p:cNvSpPr>
            <p:nvPr/>
          </p:nvSpPr>
          <p:spPr bwMode="auto">
            <a:xfrm>
              <a:off x="4979" y="2616"/>
              <a:ext cx="42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2000" b="1">
                  <a:solidFill>
                    <a:schemeClr val="accent2"/>
                  </a:solidFill>
                  <a:latin typeface="Comic Sans MS" pitchFamily="66" charset="0"/>
                </a:rPr>
                <a:t>cm</a:t>
              </a:r>
              <a:endParaRPr lang="en-US" sz="2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29820" name="Text Box 124"/>
            <p:cNvSpPr txBox="1">
              <a:spLocks noChangeArrowheads="1"/>
            </p:cNvSpPr>
            <p:nvPr/>
          </p:nvSpPr>
          <p:spPr bwMode="auto">
            <a:xfrm>
              <a:off x="93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29821" name="Rectangle 125"/>
            <p:cNvSpPr>
              <a:spLocks noChangeArrowheads="1"/>
            </p:cNvSpPr>
            <p:nvPr/>
          </p:nvSpPr>
          <p:spPr bwMode="auto">
            <a:xfrm>
              <a:off x="120" y="2160"/>
              <a:ext cx="5550" cy="7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9823" name="computr1"/>
          <p:cNvSpPr>
            <a:spLocks noEditPoints="1" noChangeArrowheads="1"/>
          </p:cNvSpPr>
          <p:nvPr/>
        </p:nvSpPr>
        <p:spPr bwMode="auto">
          <a:xfrm>
            <a:off x="390525" y="1104900"/>
            <a:ext cx="3319463" cy="330517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CC">
                  <a:gamma/>
                  <a:shade val="46275"/>
                  <a:invGamma/>
                </a:srgbClr>
              </a:gs>
              <a:gs pos="50000">
                <a:srgbClr val="FFFFCC"/>
              </a:gs>
              <a:gs pos="100000">
                <a:srgbClr val="FFFF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5106988" y="220663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6699"/>
              </a:gs>
              <a:gs pos="50000">
                <a:srgbClr val="CCFFFF"/>
              </a:gs>
              <a:gs pos="100000">
                <a:srgbClr val="FF6699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7575550" y="646113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5535613" y="493713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5.5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30725" name="Group 5"/>
          <p:cNvGrpSpPr>
            <a:grpSpLocks/>
          </p:cNvGrpSpPr>
          <p:nvPr/>
        </p:nvGrpSpPr>
        <p:grpSpPr bwMode="auto">
          <a:xfrm>
            <a:off x="117475" y="4429125"/>
            <a:ext cx="8907463" cy="1143000"/>
            <a:chOff x="93" y="2160"/>
            <a:chExt cx="5611" cy="720"/>
          </a:xfrm>
        </p:grpSpPr>
        <p:grpSp>
          <p:nvGrpSpPr>
            <p:cNvPr id="30726" name="Group 6"/>
            <p:cNvGrpSpPr>
              <a:grpSpLocks/>
            </p:cNvGrpSpPr>
            <p:nvPr/>
          </p:nvGrpSpPr>
          <p:grpSpPr bwMode="auto">
            <a:xfrm rot="-5400000">
              <a:off x="2779" y="-353"/>
              <a:ext cx="202" cy="5228"/>
              <a:chOff x="1489" y="178"/>
              <a:chExt cx="334" cy="3766"/>
            </a:xfrm>
          </p:grpSpPr>
          <p:grpSp>
            <p:nvGrpSpPr>
              <p:cNvPr id="30727" name="Group 7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30728" name="Line 8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729" name="Line 9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730" name="Line 10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731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732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733" name="Line 13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734" name="Line 14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735" name="Line 15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736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737" name="Line 17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738" name="Line 18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30739" name="Line 19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40" name="Line 20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41" name="Line 21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42" name="Line 22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43" name="Line 23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44" name="Line 24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45" name="Line 25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46" name="Line 26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47" name="Line 27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48" name="Line 28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49" name="Line 29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50" name="Line 30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51" name="Line 31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52" name="Line 32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53" name="Line 33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54" name="Line 34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55" name="Line 35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56" name="Line 36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57" name="Line 37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58" name="Line 38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59" name="Line 39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60" name="Line 40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61" name="Line 41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62" name="Line 42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63" name="Line 43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64" name="Line 44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65" name="Line 45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66" name="Line 46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67" name="Line 47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68" name="Line 48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69" name="Line 49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70" name="Line 50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71" name="Line 51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72" name="Line 52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73" name="Line 53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74" name="Line 54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75" name="Line 55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76" name="Line 56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77" name="Line 57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78" name="Line 58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79" name="Line 59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80" name="Line 60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81" name="Line 61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82" name="Line 62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83" name="Line 63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84" name="Line 64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85" name="Line 65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86" name="Line 66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87" name="Line 67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88" name="Line 68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89" name="Line 69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90" name="Line 70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91" name="Line 71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92" name="Line 72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93" name="Line 73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94" name="Line 74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95" name="Line 75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96" name="Line 76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97" name="Line 77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98" name="Line 78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799" name="Line 79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00" name="Line 80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01" name="Line 81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02" name="Line 82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03" name="Line 83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04" name="Line 84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05" name="Line 85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06" name="Line 86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07" name="Line 87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08" name="Line 88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09" name="Line 89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10" name="Line 90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11" name="Line 91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12" name="Line 92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13" name="Line 93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14" name="Line 94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15" name="Line 95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16" name="Line 96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17" name="Line 97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18" name="Line 98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19" name="Line 99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20" name="Line 100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21" name="Line 101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22" name="Line 102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23" name="Line 103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24" name="Line 104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25" name="Line 105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26" name="Line 106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27" name="Line 107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28" name="Line 108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30829" name="Text Box 109"/>
            <p:cNvSpPr txBox="1">
              <a:spLocks noChangeArrowheads="1"/>
            </p:cNvSpPr>
            <p:nvPr/>
          </p:nvSpPr>
          <p:spPr bwMode="auto">
            <a:xfrm>
              <a:off x="613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30" name="Text Box 110"/>
            <p:cNvSpPr txBox="1">
              <a:spLocks noChangeArrowheads="1"/>
            </p:cNvSpPr>
            <p:nvPr/>
          </p:nvSpPr>
          <p:spPr bwMode="auto">
            <a:xfrm>
              <a:off x="1141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31" name="Text Box 111"/>
            <p:cNvSpPr txBox="1">
              <a:spLocks noChangeArrowheads="1"/>
            </p:cNvSpPr>
            <p:nvPr/>
          </p:nvSpPr>
          <p:spPr bwMode="auto">
            <a:xfrm>
              <a:off x="1661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32" name="Text Box 112"/>
            <p:cNvSpPr txBox="1">
              <a:spLocks noChangeArrowheads="1"/>
            </p:cNvSpPr>
            <p:nvPr/>
          </p:nvSpPr>
          <p:spPr bwMode="auto">
            <a:xfrm>
              <a:off x="2181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33" name="Text Box 113"/>
            <p:cNvSpPr txBox="1">
              <a:spLocks noChangeArrowheads="1"/>
            </p:cNvSpPr>
            <p:nvPr/>
          </p:nvSpPr>
          <p:spPr bwMode="auto">
            <a:xfrm>
              <a:off x="2701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34" name="Text Box 114"/>
            <p:cNvSpPr txBox="1">
              <a:spLocks noChangeArrowheads="1"/>
            </p:cNvSpPr>
            <p:nvPr/>
          </p:nvSpPr>
          <p:spPr bwMode="auto">
            <a:xfrm>
              <a:off x="3225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35" name="Text Box 115"/>
            <p:cNvSpPr txBox="1">
              <a:spLocks noChangeArrowheads="1"/>
            </p:cNvSpPr>
            <p:nvPr/>
          </p:nvSpPr>
          <p:spPr bwMode="auto">
            <a:xfrm>
              <a:off x="3749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36" name="Text Box 116"/>
            <p:cNvSpPr txBox="1">
              <a:spLocks noChangeArrowheads="1"/>
            </p:cNvSpPr>
            <p:nvPr/>
          </p:nvSpPr>
          <p:spPr bwMode="auto">
            <a:xfrm>
              <a:off x="4273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37" name="Text Box 117"/>
            <p:cNvSpPr txBox="1">
              <a:spLocks noChangeArrowheads="1"/>
            </p:cNvSpPr>
            <p:nvPr/>
          </p:nvSpPr>
          <p:spPr bwMode="auto">
            <a:xfrm>
              <a:off x="4793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38" name="Text Box 118"/>
            <p:cNvSpPr txBox="1">
              <a:spLocks noChangeArrowheads="1"/>
            </p:cNvSpPr>
            <p:nvPr/>
          </p:nvSpPr>
          <p:spPr bwMode="auto">
            <a:xfrm>
              <a:off x="5302" y="2444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39" name="Text Box 119"/>
            <p:cNvSpPr txBox="1">
              <a:spLocks noChangeArrowheads="1"/>
            </p:cNvSpPr>
            <p:nvPr/>
          </p:nvSpPr>
          <p:spPr bwMode="auto">
            <a:xfrm>
              <a:off x="4979" y="2616"/>
              <a:ext cx="42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2000" b="1">
                  <a:solidFill>
                    <a:schemeClr val="accent2"/>
                  </a:solidFill>
                  <a:latin typeface="Comic Sans MS" pitchFamily="66" charset="0"/>
                </a:rPr>
                <a:t>cm</a:t>
              </a:r>
              <a:endParaRPr lang="en-US" sz="2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40" name="Text Box 120"/>
            <p:cNvSpPr txBox="1">
              <a:spLocks noChangeArrowheads="1"/>
            </p:cNvSpPr>
            <p:nvPr/>
          </p:nvSpPr>
          <p:spPr bwMode="auto">
            <a:xfrm>
              <a:off x="93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41" name="Rectangle 121"/>
            <p:cNvSpPr>
              <a:spLocks noChangeArrowheads="1"/>
            </p:cNvSpPr>
            <p:nvPr/>
          </p:nvSpPr>
          <p:spPr bwMode="auto">
            <a:xfrm>
              <a:off x="120" y="2160"/>
              <a:ext cx="5550" cy="7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0842" name="Firewall"/>
          <p:cNvSpPr>
            <a:spLocks noEditPoints="1" noChangeArrowheads="1"/>
          </p:cNvSpPr>
          <p:nvPr/>
        </p:nvSpPr>
        <p:spPr bwMode="auto">
          <a:xfrm rot="-10800000">
            <a:off x="400050" y="2138363"/>
            <a:ext cx="4543425" cy="227171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solidFill>
            <a:srgbClr val="996633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843" name="AutoShape 1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5106988" y="220663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6699"/>
              </a:gs>
              <a:gs pos="50000">
                <a:srgbClr val="CCFFFF"/>
              </a:gs>
              <a:gs pos="100000">
                <a:srgbClr val="FF6699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Text Box 3"/>
          <p:cNvSpPr txBox="1">
            <a:spLocks noChangeArrowheads="1"/>
          </p:cNvSpPr>
          <p:nvPr/>
        </p:nvSpPr>
        <p:spPr bwMode="auto">
          <a:xfrm>
            <a:off x="7575550" y="646113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5535613" y="493713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7.5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31749" name="Group 5"/>
          <p:cNvGrpSpPr>
            <a:grpSpLocks/>
          </p:cNvGrpSpPr>
          <p:nvPr/>
        </p:nvGrpSpPr>
        <p:grpSpPr bwMode="auto">
          <a:xfrm>
            <a:off x="117475" y="4429125"/>
            <a:ext cx="8907463" cy="1143000"/>
            <a:chOff x="93" y="2160"/>
            <a:chExt cx="5611" cy="720"/>
          </a:xfrm>
        </p:grpSpPr>
        <p:grpSp>
          <p:nvGrpSpPr>
            <p:cNvPr id="31750" name="Group 6"/>
            <p:cNvGrpSpPr>
              <a:grpSpLocks/>
            </p:cNvGrpSpPr>
            <p:nvPr/>
          </p:nvGrpSpPr>
          <p:grpSpPr bwMode="auto">
            <a:xfrm rot="-5400000">
              <a:off x="2779" y="-353"/>
              <a:ext cx="202" cy="5228"/>
              <a:chOff x="1489" y="178"/>
              <a:chExt cx="334" cy="3766"/>
            </a:xfrm>
          </p:grpSpPr>
          <p:grpSp>
            <p:nvGrpSpPr>
              <p:cNvPr id="31751" name="Group 7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31752" name="Line 8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1753" name="Line 9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1754" name="Line 10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1755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1756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1757" name="Line 13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1758" name="Line 14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1759" name="Line 15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1760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1761" name="Line 17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1762" name="Line 18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31763" name="Line 19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64" name="Line 20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65" name="Line 21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66" name="Line 22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67" name="Line 23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68" name="Line 24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69" name="Line 25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70" name="Line 26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71" name="Line 27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72" name="Line 28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73" name="Line 29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74" name="Line 30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75" name="Line 31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76" name="Line 32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77" name="Line 33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78" name="Line 34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79" name="Line 35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80" name="Line 36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81" name="Line 37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82" name="Line 38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83" name="Line 39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84" name="Line 40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85" name="Line 41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86" name="Line 42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87" name="Line 43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88" name="Line 44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89" name="Line 45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90" name="Line 46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91" name="Line 47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92" name="Line 48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93" name="Line 49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94" name="Line 50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95" name="Line 51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96" name="Line 52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97" name="Line 53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98" name="Line 54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799" name="Line 55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00" name="Line 56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01" name="Line 57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02" name="Line 58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03" name="Line 59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04" name="Line 60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05" name="Line 61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06" name="Line 62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07" name="Line 63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08" name="Line 64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09" name="Line 65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10" name="Line 66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11" name="Line 67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12" name="Line 68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13" name="Line 69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14" name="Line 70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15" name="Line 71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16" name="Line 72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17" name="Line 73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18" name="Line 74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19" name="Line 75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20" name="Line 76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21" name="Line 77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22" name="Line 78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23" name="Line 79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24" name="Line 80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25" name="Line 81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26" name="Line 82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27" name="Line 83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28" name="Line 84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29" name="Line 85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30" name="Line 86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31" name="Line 87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32" name="Line 88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33" name="Line 89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34" name="Line 90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35" name="Line 91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36" name="Line 92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37" name="Line 93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38" name="Line 94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39" name="Line 95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40" name="Line 96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41" name="Line 97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42" name="Line 98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43" name="Line 99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44" name="Line 100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45" name="Line 101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46" name="Line 102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47" name="Line 103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48" name="Line 104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49" name="Line 105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50" name="Line 106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51" name="Line 107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852" name="Line 108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31853" name="Text Box 109"/>
            <p:cNvSpPr txBox="1">
              <a:spLocks noChangeArrowheads="1"/>
            </p:cNvSpPr>
            <p:nvPr/>
          </p:nvSpPr>
          <p:spPr bwMode="auto">
            <a:xfrm>
              <a:off x="613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854" name="Text Box 110"/>
            <p:cNvSpPr txBox="1">
              <a:spLocks noChangeArrowheads="1"/>
            </p:cNvSpPr>
            <p:nvPr/>
          </p:nvSpPr>
          <p:spPr bwMode="auto">
            <a:xfrm>
              <a:off x="1141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855" name="Text Box 111"/>
            <p:cNvSpPr txBox="1">
              <a:spLocks noChangeArrowheads="1"/>
            </p:cNvSpPr>
            <p:nvPr/>
          </p:nvSpPr>
          <p:spPr bwMode="auto">
            <a:xfrm>
              <a:off x="1661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856" name="Text Box 112"/>
            <p:cNvSpPr txBox="1">
              <a:spLocks noChangeArrowheads="1"/>
            </p:cNvSpPr>
            <p:nvPr/>
          </p:nvSpPr>
          <p:spPr bwMode="auto">
            <a:xfrm>
              <a:off x="2181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857" name="Text Box 113"/>
            <p:cNvSpPr txBox="1">
              <a:spLocks noChangeArrowheads="1"/>
            </p:cNvSpPr>
            <p:nvPr/>
          </p:nvSpPr>
          <p:spPr bwMode="auto">
            <a:xfrm>
              <a:off x="2701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858" name="Text Box 114"/>
            <p:cNvSpPr txBox="1">
              <a:spLocks noChangeArrowheads="1"/>
            </p:cNvSpPr>
            <p:nvPr/>
          </p:nvSpPr>
          <p:spPr bwMode="auto">
            <a:xfrm>
              <a:off x="3225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859" name="Text Box 115"/>
            <p:cNvSpPr txBox="1">
              <a:spLocks noChangeArrowheads="1"/>
            </p:cNvSpPr>
            <p:nvPr/>
          </p:nvSpPr>
          <p:spPr bwMode="auto">
            <a:xfrm>
              <a:off x="3749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860" name="Text Box 116"/>
            <p:cNvSpPr txBox="1">
              <a:spLocks noChangeArrowheads="1"/>
            </p:cNvSpPr>
            <p:nvPr/>
          </p:nvSpPr>
          <p:spPr bwMode="auto">
            <a:xfrm>
              <a:off x="4273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861" name="Text Box 117"/>
            <p:cNvSpPr txBox="1">
              <a:spLocks noChangeArrowheads="1"/>
            </p:cNvSpPr>
            <p:nvPr/>
          </p:nvSpPr>
          <p:spPr bwMode="auto">
            <a:xfrm>
              <a:off x="4793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862" name="Text Box 118"/>
            <p:cNvSpPr txBox="1">
              <a:spLocks noChangeArrowheads="1"/>
            </p:cNvSpPr>
            <p:nvPr/>
          </p:nvSpPr>
          <p:spPr bwMode="auto">
            <a:xfrm>
              <a:off x="5302" y="2444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863" name="Text Box 119"/>
            <p:cNvSpPr txBox="1">
              <a:spLocks noChangeArrowheads="1"/>
            </p:cNvSpPr>
            <p:nvPr/>
          </p:nvSpPr>
          <p:spPr bwMode="auto">
            <a:xfrm>
              <a:off x="4979" y="2616"/>
              <a:ext cx="42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2000" b="1">
                  <a:solidFill>
                    <a:schemeClr val="accent2"/>
                  </a:solidFill>
                  <a:latin typeface="Comic Sans MS" pitchFamily="66" charset="0"/>
                </a:rPr>
                <a:t>cm</a:t>
              </a:r>
              <a:endParaRPr lang="en-US" sz="2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864" name="Text Box 120"/>
            <p:cNvSpPr txBox="1">
              <a:spLocks noChangeArrowheads="1"/>
            </p:cNvSpPr>
            <p:nvPr/>
          </p:nvSpPr>
          <p:spPr bwMode="auto">
            <a:xfrm>
              <a:off x="93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865" name="Rectangle 121"/>
            <p:cNvSpPr>
              <a:spLocks noChangeArrowheads="1"/>
            </p:cNvSpPr>
            <p:nvPr/>
          </p:nvSpPr>
          <p:spPr bwMode="auto">
            <a:xfrm>
              <a:off x="120" y="2160"/>
              <a:ext cx="5550" cy="7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1866" name="AutoShape 122"/>
          <p:cNvSpPr>
            <a:spLocks noChangeArrowheads="1"/>
          </p:cNvSpPr>
          <p:nvPr/>
        </p:nvSpPr>
        <p:spPr bwMode="auto">
          <a:xfrm>
            <a:off x="390525" y="2514600"/>
            <a:ext cx="6210300" cy="1847850"/>
          </a:xfrm>
          <a:custGeom>
            <a:avLst/>
            <a:gdLst>
              <a:gd name="G0" fmla="+- 5400 0 0"/>
              <a:gd name="G1" fmla="+- 21600 0 5400"/>
              <a:gd name="G2" fmla="+- 21600 0 5400"/>
              <a:gd name="G3" fmla="*/ 21600 1 2"/>
              <a:gd name="G4" fmla="*/ 21600 1 2"/>
              <a:gd name="G5" fmla="*/ 5400 1 2"/>
              <a:gd name="G6" fmla="*/ 5400 3 2"/>
              <a:gd name="G7" fmla="+- G1 G5 0"/>
              <a:gd name="G8" fmla="+- G2 G5 0"/>
              <a:gd name="T0" fmla="*/ 0 w 21600"/>
              <a:gd name="T1" fmla="*/ 10800 h 21600"/>
              <a:gd name="T2" fmla="*/ 5400 w 21600"/>
              <a:gd name="T3" fmla="*/ 10800 h 21600"/>
              <a:gd name="T4" fmla="*/ 36297 w 21600"/>
              <a:gd name="T5" fmla="*/ 21600 h 21600"/>
              <a:gd name="T6" fmla="*/ 36297 w 21600"/>
              <a:gd name="T7" fmla="*/ 16200 h 21600"/>
              <a:gd name="T8" fmla="*/ 72594 w 21600"/>
              <a:gd name="T9" fmla="*/ 10800 h 21600"/>
              <a:gd name="T10" fmla="*/ 67194 w 21600"/>
              <a:gd name="T11" fmla="*/ 10800 h 21600"/>
              <a:gd name="T12" fmla="*/ 36297 w 21600"/>
              <a:gd name="T13" fmla="*/ 0 h 21600"/>
              <a:gd name="T14" fmla="*/ 36297 w 21600"/>
              <a:gd name="T15" fmla="*/ 5400 h 21600"/>
              <a:gd name="T16" fmla="*/ G0 w 21600"/>
              <a:gd name="T17" fmla="*/ G0 h 21600"/>
              <a:gd name="T18" fmla="*/ G1 w 21600"/>
              <a:gd name="T19" fmla="*/ G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72594" h="21600">
                <a:moveTo>
                  <a:pt x="0" y="0"/>
                </a:moveTo>
                <a:lnTo>
                  <a:pt x="0" y="21600"/>
                </a:lnTo>
                <a:lnTo>
                  <a:pt x="72594" y="21600"/>
                </a:lnTo>
                <a:lnTo>
                  <a:pt x="72594" y="0"/>
                </a:lnTo>
                <a:close/>
                <a:moveTo>
                  <a:pt x="5400" y="5400"/>
                </a:moveTo>
                <a:lnTo>
                  <a:pt x="5400" y="16200"/>
                </a:lnTo>
                <a:lnTo>
                  <a:pt x="67194" y="16200"/>
                </a:lnTo>
                <a:lnTo>
                  <a:pt x="67194" y="5400"/>
                </a:lnTo>
                <a:close/>
              </a:path>
            </a:pathLst>
          </a:custGeom>
          <a:solidFill>
            <a:srgbClr val="D8ECB3"/>
          </a:solidFill>
          <a:ln w="9525">
            <a:miter lim="800000"/>
            <a:headEnd/>
            <a:tailEnd/>
          </a:ln>
          <a:effectLst/>
          <a:scene3d>
            <a:camera prst="legacyPerspectiveFront"/>
            <a:lightRig rig="legacyFlat2" dir="t"/>
          </a:scene3d>
          <a:sp3d extrusionH="887400" prstMaterial="legacyMatte">
            <a:bevelT w="13500" h="13500" prst="angle"/>
            <a:bevelB w="13500" h="13500" prst="angle"/>
            <a:extrusionClr>
              <a:srgbClr val="D8ECB3"/>
            </a:extrusionClr>
          </a:sp3d>
        </p:spPr>
        <p:txBody>
          <a:bodyPr>
            <a:flatTx/>
          </a:bodyPr>
          <a:lstStyle/>
          <a:p>
            <a:endParaRPr lang="en-GB"/>
          </a:p>
        </p:txBody>
      </p:sp>
      <p:sp>
        <p:nvSpPr>
          <p:cNvPr id="31868" name="AutoShape 12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5106988" y="220663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6699"/>
              </a:gs>
              <a:gs pos="50000">
                <a:srgbClr val="CCFFFF"/>
              </a:gs>
              <a:gs pos="100000">
                <a:srgbClr val="FF6699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Text Box 3"/>
          <p:cNvSpPr txBox="1">
            <a:spLocks noChangeArrowheads="1"/>
          </p:cNvSpPr>
          <p:nvPr/>
        </p:nvSpPr>
        <p:spPr bwMode="auto">
          <a:xfrm>
            <a:off x="7575550" y="646113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5535613" y="493713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5.8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32773" name="Group 5"/>
          <p:cNvGrpSpPr>
            <a:grpSpLocks/>
          </p:cNvGrpSpPr>
          <p:nvPr/>
        </p:nvGrpSpPr>
        <p:grpSpPr bwMode="auto">
          <a:xfrm>
            <a:off x="117475" y="4429125"/>
            <a:ext cx="8907463" cy="1143000"/>
            <a:chOff x="93" y="2160"/>
            <a:chExt cx="5611" cy="720"/>
          </a:xfrm>
        </p:grpSpPr>
        <p:grpSp>
          <p:nvGrpSpPr>
            <p:cNvPr id="32774" name="Group 6"/>
            <p:cNvGrpSpPr>
              <a:grpSpLocks/>
            </p:cNvGrpSpPr>
            <p:nvPr/>
          </p:nvGrpSpPr>
          <p:grpSpPr bwMode="auto">
            <a:xfrm rot="-5400000">
              <a:off x="2779" y="-353"/>
              <a:ext cx="202" cy="5228"/>
              <a:chOff x="1489" y="178"/>
              <a:chExt cx="334" cy="3766"/>
            </a:xfrm>
          </p:grpSpPr>
          <p:grpSp>
            <p:nvGrpSpPr>
              <p:cNvPr id="32775" name="Group 7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32776" name="Line 8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2777" name="Line 9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2778" name="Line 10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2779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2780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2781" name="Line 13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2782" name="Line 14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2783" name="Line 15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2784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2785" name="Line 17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2786" name="Line 18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32787" name="Line 19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88" name="Line 20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89" name="Line 21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0" name="Line 22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1" name="Line 23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2" name="Line 24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3" name="Line 25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4" name="Line 26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5" name="Line 27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6" name="Line 28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7" name="Line 29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8" name="Line 30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9" name="Line 31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0" name="Line 32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1" name="Line 33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2" name="Line 34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3" name="Line 35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4" name="Line 36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5" name="Line 37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6" name="Line 38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7" name="Line 39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8" name="Line 40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9" name="Line 41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0" name="Line 42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1" name="Line 43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2" name="Line 44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3" name="Line 45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4" name="Line 46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5" name="Line 47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6" name="Line 48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7" name="Line 49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8" name="Line 50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9" name="Line 51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20" name="Line 52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21" name="Line 53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22" name="Line 54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23" name="Line 55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24" name="Line 56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25" name="Line 57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26" name="Line 58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27" name="Line 59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28" name="Line 60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29" name="Line 61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30" name="Line 62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31" name="Line 63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32" name="Line 64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33" name="Line 65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34" name="Line 66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35" name="Line 67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36" name="Line 68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37" name="Line 69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38" name="Line 70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39" name="Line 71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40" name="Line 72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41" name="Line 73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42" name="Line 74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43" name="Line 75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44" name="Line 76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45" name="Line 77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46" name="Line 78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47" name="Line 79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48" name="Line 80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49" name="Line 81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50" name="Line 82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51" name="Line 83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52" name="Line 84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53" name="Line 85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54" name="Line 86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55" name="Line 87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56" name="Line 88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57" name="Line 89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58" name="Line 90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59" name="Line 91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60" name="Line 92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61" name="Line 93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62" name="Line 94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63" name="Line 95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64" name="Line 96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65" name="Line 97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66" name="Line 98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67" name="Line 99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68" name="Line 100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69" name="Line 101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70" name="Line 102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71" name="Line 103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72" name="Line 104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73" name="Line 105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74" name="Line 106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75" name="Line 107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76" name="Line 108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32877" name="Text Box 109"/>
            <p:cNvSpPr txBox="1">
              <a:spLocks noChangeArrowheads="1"/>
            </p:cNvSpPr>
            <p:nvPr/>
          </p:nvSpPr>
          <p:spPr bwMode="auto">
            <a:xfrm>
              <a:off x="613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878" name="Text Box 110"/>
            <p:cNvSpPr txBox="1">
              <a:spLocks noChangeArrowheads="1"/>
            </p:cNvSpPr>
            <p:nvPr/>
          </p:nvSpPr>
          <p:spPr bwMode="auto">
            <a:xfrm>
              <a:off x="1141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879" name="Text Box 111"/>
            <p:cNvSpPr txBox="1">
              <a:spLocks noChangeArrowheads="1"/>
            </p:cNvSpPr>
            <p:nvPr/>
          </p:nvSpPr>
          <p:spPr bwMode="auto">
            <a:xfrm>
              <a:off x="1661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880" name="Text Box 112"/>
            <p:cNvSpPr txBox="1">
              <a:spLocks noChangeArrowheads="1"/>
            </p:cNvSpPr>
            <p:nvPr/>
          </p:nvSpPr>
          <p:spPr bwMode="auto">
            <a:xfrm>
              <a:off x="2181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881" name="Text Box 113"/>
            <p:cNvSpPr txBox="1">
              <a:spLocks noChangeArrowheads="1"/>
            </p:cNvSpPr>
            <p:nvPr/>
          </p:nvSpPr>
          <p:spPr bwMode="auto">
            <a:xfrm>
              <a:off x="2701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882" name="Text Box 114"/>
            <p:cNvSpPr txBox="1">
              <a:spLocks noChangeArrowheads="1"/>
            </p:cNvSpPr>
            <p:nvPr/>
          </p:nvSpPr>
          <p:spPr bwMode="auto">
            <a:xfrm>
              <a:off x="3225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883" name="Text Box 115"/>
            <p:cNvSpPr txBox="1">
              <a:spLocks noChangeArrowheads="1"/>
            </p:cNvSpPr>
            <p:nvPr/>
          </p:nvSpPr>
          <p:spPr bwMode="auto">
            <a:xfrm>
              <a:off x="3749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884" name="Text Box 116"/>
            <p:cNvSpPr txBox="1">
              <a:spLocks noChangeArrowheads="1"/>
            </p:cNvSpPr>
            <p:nvPr/>
          </p:nvSpPr>
          <p:spPr bwMode="auto">
            <a:xfrm>
              <a:off x="4273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885" name="Text Box 117"/>
            <p:cNvSpPr txBox="1">
              <a:spLocks noChangeArrowheads="1"/>
            </p:cNvSpPr>
            <p:nvPr/>
          </p:nvSpPr>
          <p:spPr bwMode="auto">
            <a:xfrm>
              <a:off x="4793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886" name="Text Box 118"/>
            <p:cNvSpPr txBox="1">
              <a:spLocks noChangeArrowheads="1"/>
            </p:cNvSpPr>
            <p:nvPr/>
          </p:nvSpPr>
          <p:spPr bwMode="auto">
            <a:xfrm>
              <a:off x="5302" y="2444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887" name="Text Box 119"/>
            <p:cNvSpPr txBox="1">
              <a:spLocks noChangeArrowheads="1"/>
            </p:cNvSpPr>
            <p:nvPr/>
          </p:nvSpPr>
          <p:spPr bwMode="auto">
            <a:xfrm>
              <a:off x="4979" y="2616"/>
              <a:ext cx="42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2000" b="1">
                  <a:solidFill>
                    <a:schemeClr val="accent2"/>
                  </a:solidFill>
                  <a:latin typeface="Comic Sans MS" pitchFamily="66" charset="0"/>
                </a:rPr>
                <a:t>cm</a:t>
              </a:r>
              <a:endParaRPr lang="en-US" sz="2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888" name="Text Box 120"/>
            <p:cNvSpPr txBox="1">
              <a:spLocks noChangeArrowheads="1"/>
            </p:cNvSpPr>
            <p:nvPr/>
          </p:nvSpPr>
          <p:spPr bwMode="auto">
            <a:xfrm>
              <a:off x="93" y="244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889" name="Rectangle 121"/>
            <p:cNvSpPr>
              <a:spLocks noChangeArrowheads="1"/>
            </p:cNvSpPr>
            <p:nvPr/>
          </p:nvSpPr>
          <p:spPr bwMode="auto">
            <a:xfrm>
              <a:off x="120" y="2160"/>
              <a:ext cx="5550" cy="7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2890" name="laptop"/>
          <p:cNvSpPr>
            <a:spLocks noEditPoints="1" noChangeArrowheads="1"/>
          </p:cNvSpPr>
          <p:nvPr/>
        </p:nvSpPr>
        <p:spPr bwMode="auto">
          <a:xfrm>
            <a:off x="400050" y="1671638"/>
            <a:ext cx="4791075" cy="2743200"/>
          </a:xfrm>
          <a:custGeom>
            <a:avLst/>
            <a:gdLst>
              <a:gd name="T0" fmla="*/ 3362 w 21600"/>
              <a:gd name="T1" fmla="*/ 0 h 21600"/>
              <a:gd name="T2" fmla="*/ 3362 w 21600"/>
              <a:gd name="T3" fmla="*/ 7173 h 21600"/>
              <a:gd name="T4" fmla="*/ 18327 w 21600"/>
              <a:gd name="T5" fmla="*/ 0 h 21600"/>
              <a:gd name="T6" fmla="*/ 18327 w 21600"/>
              <a:gd name="T7" fmla="*/ 7173 h 21600"/>
              <a:gd name="T8" fmla="*/ 10800 w 21600"/>
              <a:gd name="T9" fmla="*/ 0 h 21600"/>
              <a:gd name="T10" fmla="*/ 10800 w 21600"/>
              <a:gd name="T11" fmla="*/ 21600 h 21600"/>
              <a:gd name="T12" fmla="*/ 0 w 21600"/>
              <a:gd name="T13" fmla="*/ 21600 h 21600"/>
              <a:gd name="T14" fmla="*/ 21600 w 21600"/>
              <a:gd name="T15" fmla="*/ 21600 h 21600"/>
              <a:gd name="T16" fmla="*/ 4445 w 21600"/>
              <a:gd name="T17" fmla="*/ 1858 h 21600"/>
              <a:gd name="T18" fmla="*/ 17311 w 21600"/>
              <a:gd name="T19" fmla="*/ 1232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3362" y="0"/>
                </a:moveTo>
                <a:lnTo>
                  <a:pt x="18327" y="0"/>
                </a:lnTo>
                <a:lnTo>
                  <a:pt x="18327" y="14347"/>
                </a:lnTo>
                <a:lnTo>
                  <a:pt x="3362" y="14347"/>
                </a:lnTo>
                <a:lnTo>
                  <a:pt x="3362" y="0"/>
                </a:lnTo>
                <a:close/>
              </a:path>
              <a:path w="21600" h="21600" extrusionOk="0">
                <a:moveTo>
                  <a:pt x="3340" y="15068"/>
                </a:moveTo>
                <a:lnTo>
                  <a:pt x="0" y="19877"/>
                </a:lnTo>
                <a:lnTo>
                  <a:pt x="21600" y="19877"/>
                </a:lnTo>
                <a:lnTo>
                  <a:pt x="18327" y="15068"/>
                </a:lnTo>
                <a:lnTo>
                  <a:pt x="3340" y="15068"/>
                </a:lnTo>
                <a:close/>
              </a:path>
              <a:path w="21600" h="21600" extrusionOk="0">
                <a:moveTo>
                  <a:pt x="0" y="19877"/>
                </a:moveTo>
                <a:lnTo>
                  <a:pt x="0" y="21600"/>
                </a:lnTo>
                <a:lnTo>
                  <a:pt x="21600" y="21600"/>
                </a:lnTo>
                <a:lnTo>
                  <a:pt x="21600" y="19877"/>
                </a:lnTo>
                <a:lnTo>
                  <a:pt x="0" y="19877"/>
                </a:lnTo>
                <a:close/>
              </a:path>
              <a:path w="21600" h="21600" extrusionOk="0">
                <a:moveTo>
                  <a:pt x="4186" y="1523"/>
                </a:moveTo>
                <a:lnTo>
                  <a:pt x="17547" y="1523"/>
                </a:lnTo>
                <a:lnTo>
                  <a:pt x="17547" y="12744"/>
                </a:lnTo>
                <a:lnTo>
                  <a:pt x="4186" y="12744"/>
                </a:lnTo>
                <a:lnTo>
                  <a:pt x="4186" y="1523"/>
                </a:lnTo>
                <a:close/>
              </a:path>
              <a:path w="21600" h="21600" extrusionOk="0">
                <a:moveTo>
                  <a:pt x="3318" y="15549"/>
                </a:moveTo>
                <a:lnTo>
                  <a:pt x="2917" y="16110"/>
                </a:lnTo>
                <a:lnTo>
                  <a:pt x="18727" y="16110"/>
                </a:lnTo>
                <a:lnTo>
                  <a:pt x="18327" y="15549"/>
                </a:lnTo>
                <a:lnTo>
                  <a:pt x="3318" y="15549"/>
                </a:lnTo>
                <a:close/>
              </a:path>
              <a:path w="21600" h="21600" extrusionOk="0">
                <a:moveTo>
                  <a:pt x="6213" y="18314"/>
                </a:moveTo>
                <a:lnTo>
                  <a:pt x="5946" y="18875"/>
                </a:lnTo>
                <a:lnTo>
                  <a:pt x="15766" y="18875"/>
                </a:lnTo>
                <a:lnTo>
                  <a:pt x="15499" y="18314"/>
                </a:lnTo>
                <a:lnTo>
                  <a:pt x="6213" y="18314"/>
                </a:lnTo>
                <a:close/>
              </a:path>
              <a:path w="21600" h="21600" extrusionOk="0">
                <a:moveTo>
                  <a:pt x="2828" y="16471"/>
                </a:moveTo>
                <a:lnTo>
                  <a:pt x="2405" y="17072"/>
                </a:lnTo>
                <a:lnTo>
                  <a:pt x="19284" y="17072"/>
                </a:lnTo>
                <a:lnTo>
                  <a:pt x="18839" y="16471"/>
                </a:lnTo>
                <a:lnTo>
                  <a:pt x="2828" y="16471"/>
                </a:lnTo>
                <a:close/>
              </a:path>
              <a:path w="21600" h="21600" extrusionOk="0">
                <a:moveTo>
                  <a:pt x="2316" y="17352"/>
                </a:moveTo>
                <a:lnTo>
                  <a:pt x="1871" y="17953"/>
                </a:lnTo>
                <a:lnTo>
                  <a:pt x="19863" y="17953"/>
                </a:lnTo>
                <a:lnTo>
                  <a:pt x="19395" y="17352"/>
                </a:lnTo>
                <a:lnTo>
                  <a:pt x="2316" y="17352"/>
                </a:lnTo>
                <a:close/>
              </a:path>
            </a:pathLst>
          </a:custGeom>
          <a:gradFill rotWithShape="1">
            <a:gsLst>
              <a:gs pos="0">
                <a:srgbClr val="C0C0C0"/>
              </a:gs>
              <a:gs pos="50000">
                <a:srgbClr val="FFFFCC"/>
              </a:gs>
              <a:gs pos="100000">
                <a:srgbClr val="C0C0C0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91" name="AutoShape 1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16" name="Lock"/>
          <p:cNvSpPr>
            <a:spLocks noEditPoints="1" noChangeArrowheads="1"/>
          </p:cNvSpPr>
          <p:nvPr/>
        </p:nvSpPr>
        <p:spPr bwMode="auto">
          <a:xfrm>
            <a:off x="376238" y="2268538"/>
            <a:ext cx="3248025" cy="4075112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F9933"/>
              </a:gs>
              <a:gs pos="50000">
                <a:srgbClr val="DDDDDD"/>
              </a:gs>
              <a:gs pos="100000">
                <a:srgbClr val="FF9933"/>
              </a:gs>
            </a:gsLst>
            <a:lin ang="2700000" scaled="1"/>
          </a:gra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5106988" y="220663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6699"/>
              </a:gs>
              <a:gs pos="50000">
                <a:srgbClr val="CCFFFF"/>
              </a:gs>
              <a:gs pos="100000">
                <a:srgbClr val="FF6699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Text Box 3"/>
          <p:cNvSpPr txBox="1">
            <a:spLocks noChangeArrowheads="1"/>
          </p:cNvSpPr>
          <p:nvPr/>
        </p:nvSpPr>
        <p:spPr bwMode="auto">
          <a:xfrm>
            <a:off x="7575550" y="646113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5535613" y="493713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3.9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33915" name="Group 123"/>
          <p:cNvGrpSpPr>
            <a:grpSpLocks/>
          </p:cNvGrpSpPr>
          <p:nvPr/>
        </p:nvGrpSpPr>
        <p:grpSpPr bwMode="auto">
          <a:xfrm>
            <a:off x="117475" y="4429125"/>
            <a:ext cx="8907463" cy="1143000"/>
            <a:chOff x="74" y="2790"/>
            <a:chExt cx="5611" cy="720"/>
          </a:xfrm>
        </p:grpSpPr>
        <p:sp>
          <p:nvSpPr>
            <p:cNvPr id="33913" name="Rectangle 121"/>
            <p:cNvSpPr>
              <a:spLocks noChangeArrowheads="1"/>
            </p:cNvSpPr>
            <p:nvPr/>
          </p:nvSpPr>
          <p:spPr bwMode="auto">
            <a:xfrm>
              <a:off x="101" y="2790"/>
              <a:ext cx="5550" cy="72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33798" name="Group 6"/>
            <p:cNvGrpSpPr>
              <a:grpSpLocks/>
            </p:cNvGrpSpPr>
            <p:nvPr/>
          </p:nvGrpSpPr>
          <p:grpSpPr bwMode="auto">
            <a:xfrm rot="-5400000">
              <a:off x="2760" y="277"/>
              <a:ext cx="202" cy="5228"/>
              <a:chOff x="1489" y="178"/>
              <a:chExt cx="334" cy="3766"/>
            </a:xfrm>
          </p:grpSpPr>
          <p:grpSp>
            <p:nvGrpSpPr>
              <p:cNvPr id="33799" name="Group 7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33800" name="Line 8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3801" name="Line 9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3802" name="Line 10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3803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3804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3805" name="Line 13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3806" name="Line 14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3807" name="Line 15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3808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3809" name="Line 17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3810" name="Line 18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33811" name="Line 19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12" name="Line 20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13" name="Line 21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14" name="Line 22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15" name="Line 23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16" name="Line 24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17" name="Line 25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18" name="Line 26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19" name="Line 27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20" name="Line 28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21" name="Line 29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22" name="Line 30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23" name="Line 31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24" name="Line 32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25" name="Line 33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26" name="Line 34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27" name="Line 35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28" name="Line 36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29" name="Line 37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30" name="Line 38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31" name="Line 39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32" name="Line 40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33" name="Line 41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34" name="Line 42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35" name="Line 43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36" name="Line 44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37" name="Line 45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38" name="Line 46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39" name="Line 47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40" name="Line 48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41" name="Line 49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42" name="Line 50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43" name="Line 51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44" name="Line 52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45" name="Line 53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46" name="Line 54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47" name="Line 55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48" name="Line 56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49" name="Line 57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50" name="Line 58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51" name="Line 59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52" name="Line 60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53" name="Line 61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54" name="Line 62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55" name="Line 63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56" name="Line 64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57" name="Line 65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58" name="Line 66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59" name="Line 67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60" name="Line 68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61" name="Line 69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62" name="Line 70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63" name="Line 71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64" name="Line 72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65" name="Line 73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66" name="Line 74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67" name="Line 75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68" name="Line 76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69" name="Line 77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70" name="Line 78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71" name="Line 79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72" name="Line 80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73" name="Line 81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74" name="Line 82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75" name="Line 83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76" name="Line 84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77" name="Line 85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78" name="Line 86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79" name="Line 87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80" name="Line 88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81" name="Line 89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82" name="Line 90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83" name="Line 91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84" name="Line 92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85" name="Line 93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86" name="Line 94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87" name="Line 95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88" name="Line 96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89" name="Line 97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90" name="Line 98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91" name="Line 99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92" name="Line 100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93" name="Line 101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94" name="Line 102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95" name="Line 103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96" name="Line 104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97" name="Line 105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98" name="Line 106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899" name="Line 107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900" name="Line 108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33901" name="Text Box 109"/>
            <p:cNvSpPr txBox="1">
              <a:spLocks noChangeArrowheads="1"/>
            </p:cNvSpPr>
            <p:nvPr/>
          </p:nvSpPr>
          <p:spPr bwMode="auto">
            <a:xfrm>
              <a:off x="59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02" name="Text Box 110"/>
            <p:cNvSpPr txBox="1">
              <a:spLocks noChangeArrowheads="1"/>
            </p:cNvSpPr>
            <p:nvPr/>
          </p:nvSpPr>
          <p:spPr bwMode="auto">
            <a:xfrm>
              <a:off x="112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03" name="Text Box 111"/>
            <p:cNvSpPr txBox="1">
              <a:spLocks noChangeArrowheads="1"/>
            </p:cNvSpPr>
            <p:nvPr/>
          </p:nvSpPr>
          <p:spPr bwMode="auto">
            <a:xfrm>
              <a:off x="164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04" name="Text Box 112"/>
            <p:cNvSpPr txBox="1">
              <a:spLocks noChangeArrowheads="1"/>
            </p:cNvSpPr>
            <p:nvPr/>
          </p:nvSpPr>
          <p:spPr bwMode="auto">
            <a:xfrm>
              <a:off x="216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05" name="Text Box 113"/>
            <p:cNvSpPr txBox="1">
              <a:spLocks noChangeArrowheads="1"/>
            </p:cNvSpPr>
            <p:nvPr/>
          </p:nvSpPr>
          <p:spPr bwMode="auto">
            <a:xfrm>
              <a:off x="268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06" name="Text Box 114"/>
            <p:cNvSpPr txBox="1">
              <a:spLocks noChangeArrowheads="1"/>
            </p:cNvSpPr>
            <p:nvPr/>
          </p:nvSpPr>
          <p:spPr bwMode="auto">
            <a:xfrm>
              <a:off x="3206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07" name="Text Box 115"/>
            <p:cNvSpPr txBox="1">
              <a:spLocks noChangeArrowheads="1"/>
            </p:cNvSpPr>
            <p:nvPr/>
          </p:nvSpPr>
          <p:spPr bwMode="auto">
            <a:xfrm>
              <a:off x="3730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08" name="Text Box 116"/>
            <p:cNvSpPr txBox="1">
              <a:spLocks noChangeArrowheads="1"/>
            </p:cNvSpPr>
            <p:nvPr/>
          </p:nvSpPr>
          <p:spPr bwMode="auto">
            <a:xfrm>
              <a:off x="425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09" name="Text Box 117"/>
            <p:cNvSpPr txBox="1">
              <a:spLocks noChangeArrowheads="1"/>
            </p:cNvSpPr>
            <p:nvPr/>
          </p:nvSpPr>
          <p:spPr bwMode="auto">
            <a:xfrm>
              <a:off x="47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10" name="Text Box 118"/>
            <p:cNvSpPr txBox="1">
              <a:spLocks noChangeArrowheads="1"/>
            </p:cNvSpPr>
            <p:nvPr/>
          </p:nvSpPr>
          <p:spPr bwMode="auto">
            <a:xfrm>
              <a:off x="5283" y="3074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11" name="Text Box 119"/>
            <p:cNvSpPr txBox="1">
              <a:spLocks noChangeArrowheads="1"/>
            </p:cNvSpPr>
            <p:nvPr/>
          </p:nvSpPr>
          <p:spPr bwMode="auto">
            <a:xfrm>
              <a:off x="4960" y="3246"/>
              <a:ext cx="42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2000" b="1">
                  <a:solidFill>
                    <a:schemeClr val="accent2"/>
                  </a:solidFill>
                  <a:latin typeface="Comic Sans MS" pitchFamily="66" charset="0"/>
                </a:rPr>
                <a:t>cm</a:t>
              </a:r>
              <a:endParaRPr lang="en-US" sz="2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12" name="Text Box 120"/>
            <p:cNvSpPr txBox="1">
              <a:spLocks noChangeArrowheads="1"/>
            </p:cNvSpPr>
            <p:nvPr/>
          </p:nvSpPr>
          <p:spPr bwMode="auto">
            <a:xfrm>
              <a:off x="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  <p:sp>
        <p:nvSpPr>
          <p:cNvPr id="33917" name="AutoShape 1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AutoShape 2"/>
          <p:cNvSpPr>
            <a:spLocks noChangeArrowheads="1"/>
          </p:cNvSpPr>
          <p:nvPr/>
        </p:nvSpPr>
        <p:spPr bwMode="auto">
          <a:xfrm>
            <a:off x="5106988" y="220663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6699"/>
              </a:gs>
              <a:gs pos="50000">
                <a:srgbClr val="CCFFFF"/>
              </a:gs>
              <a:gs pos="100000">
                <a:srgbClr val="FF6699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79" name="Text Box 3"/>
          <p:cNvSpPr txBox="1">
            <a:spLocks noChangeArrowheads="1"/>
          </p:cNvSpPr>
          <p:nvPr/>
        </p:nvSpPr>
        <p:spPr bwMode="auto">
          <a:xfrm>
            <a:off x="7575550" y="646113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0" name="Text Box 4"/>
          <p:cNvSpPr txBox="1">
            <a:spLocks noChangeArrowheads="1"/>
          </p:cNvSpPr>
          <p:nvPr/>
        </p:nvSpPr>
        <p:spPr bwMode="auto">
          <a:xfrm>
            <a:off x="5535613" y="493713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9.3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50181" name="Group 5"/>
          <p:cNvGrpSpPr>
            <a:grpSpLocks/>
          </p:cNvGrpSpPr>
          <p:nvPr/>
        </p:nvGrpSpPr>
        <p:grpSpPr bwMode="auto">
          <a:xfrm>
            <a:off x="117475" y="4429125"/>
            <a:ext cx="8907463" cy="1143000"/>
            <a:chOff x="74" y="2790"/>
            <a:chExt cx="5611" cy="720"/>
          </a:xfrm>
        </p:grpSpPr>
        <p:sp>
          <p:nvSpPr>
            <p:cNvPr id="50182" name="Rectangle 6"/>
            <p:cNvSpPr>
              <a:spLocks noChangeArrowheads="1"/>
            </p:cNvSpPr>
            <p:nvPr/>
          </p:nvSpPr>
          <p:spPr bwMode="auto">
            <a:xfrm>
              <a:off x="101" y="2790"/>
              <a:ext cx="5550" cy="72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0183" name="Group 7"/>
            <p:cNvGrpSpPr>
              <a:grpSpLocks/>
            </p:cNvGrpSpPr>
            <p:nvPr/>
          </p:nvGrpSpPr>
          <p:grpSpPr bwMode="auto">
            <a:xfrm rot="-5400000">
              <a:off x="2760" y="277"/>
              <a:ext cx="202" cy="5228"/>
              <a:chOff x="1489" y="178"/>
              <a:chExt cx="334" cy="3766"/>
            </a:xfrm>
          </p:grpSpPr>
          <p:grpSp>
            <p:nvGrpSpPr>
              <p:cNvPr id="50184" name="Group 8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50185" name="Line 9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0186" name="Line 10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0187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0188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0189" name="Line 13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0190" name="Line 14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0191" name="Line 15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0192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0193" name="Line 17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0194" name="Line 18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0195" name="Line 19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50196" name="Line 20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197" name="Line 21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198" name="Line 22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199" name="Line 23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00" name="Line 24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01" name="Line 25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02" name="Line 26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03" name="Line 27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04" name="Line 28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05" name="Line 29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06" name="Line 30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07" name="Line 31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08" name="Line 32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09" name="Line 33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10" name="Line 34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11" name="Line 35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12" name="Line 36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13" name="Line 37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14" name="Line 38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15" name="Line 39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16" name="Line 40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17" name="Line 41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18" name="Line 42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19" name="Line 43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20" name="Line 44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21" name="Line 45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22" name="Line 46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23" name="Line 47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24" name="Line 48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25" name="Line 49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26" name="Line 50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27" name="Line 51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28" name="Line 52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29" name="Line 53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30" name="Line 54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31" name="Line 55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32" name="Line 56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33" name="Line 57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34" name="Line 58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35" name="Line 59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36" name="Line 60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37" name="Line 61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38" name="Line 62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39" name="Line 63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40" name="Line 64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41" name="Line 65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42" name="Line 66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43" name="Line 67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44" name="Line 68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45" name="Line 69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46" name="Line 70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47" name="Line 71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48" name="Line 72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49" name="Line 73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50" name="Line 74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51" name="Line 75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52" name="Line 76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53" name="Line 77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54" name="Line 78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55" name="Line 79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56" name="Line 80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57" name="Line 81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58" name="Line 82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59" name="Line 83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60" name="Line 84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61" name="Line 85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62" name="Line 86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63" name="Line 87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64" name="Line 88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65" name="Line 89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66" name="Line 90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67" name="Line 91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68" name="Line 92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69" name="Line 93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70" name="Line 94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71" name="Line 95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72" name="Line 96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73" name="Line 97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74" name="Line 98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75" name="Line 99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76" name="Line 100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77" name="Line 101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78" name="Line 102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79" name="Line 103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80" name="Line 104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81" name="Line 105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82" name="Line 106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83" name="Line 107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84" name="Line 108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85" name="Line 109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50286" name="Text Box 110"/>
            <p:cNvSpPr txBox="1">
              <a:spLocks noChangeArrowheads="1"/>
            </p:cNvSpPr>
            <p:nvPr/>
          </p:nvSpPr>
          <p:spPr bwMode="auto">
            <a:xfrm>
              <a:off x="59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0287" name="Text Box 111"/>
            <p:cNvSpPr txBox="1">
              <a:spLocks noChangeArrowheads="1"/>
            </p:cNvSpPr>
            <p:nvPr/>
          </p:nvSpPr>
          <p:spPr bwMode="auto">
            <a:xfrm>
              <a:off x="112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0288" name="Text Box 112"/>
            <p:cNvSpPr txBox="1">
              <a:spLocks noChangeArrowheads="1"/>
            </p:cNvSpPr>
            <p:nvPr/>
          </p:nvSpPr>
          <p:spPr bwMode="auto">
            <a:xfrm>
              <a:off x="164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0289" name="Text Box 113"/>
            <p:cNvSpPr txBox="1">
              <a:spLocks noChangeArrowheads="1"/>
            </p:cNvSpPr>
            <p:nvPr/>
          </p:nvSpPr>
          <p:spPr bwMode="auto">
            <a:xfrm>
              <a:off x="216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0290" name="Text Box 114"/>
            <p:cNvSpPr txBox="1">
              <a:spLocks noChangeArrowheads="1"/>
            </p:cNvSpPr>
            <p:nvPr/>
          </p:nvSpPr>
          <p:spPr bwMode="auto">
            <a:xfrm>
              <a:off x="268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0291" name="Text Box 115"/>
            <p:cNvSpPr txBox="1">
              <a:spLocks noChangeArrowheads="1"/>
            </p:cNvSpPr>
            <p:nvPr/>
          </p:nvSpPr>
          <p:spPr bwMode="auto">
            <a:xfrm>
              <a:off x="3206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0292" name="Text Box 116"/>
            <p:cNvSpPr txBox="1">
              <a:spLocks noChangeArrowheads="1"/>
            </p:cNvSpPr>
            <p:nvPr/>
          </p:nvSpPr>
          <p:spPr bwMode="auto">
            <a:xfrm>
              <a:off x="3730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0293" name="Text Box 117"/>
            <p:cNvSpPr txBox="1">
              <a:spLocks noChangeArrowheads="1"/>
            </p:cNvSpPr>
            <p:nvPr/>
          </p:nvSpPr>
          <p:spPr bwMode="auto">
            <a:xfrm>
              <a:off x="425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0294" name="Text Box 118"/>
            <p:cNvSpPr txBox="1">
              <a:spLocks noChangeArrowheads="1"/>
            </p:cNvSpPr>
            <p:nvPr/>
          </p:nvSpPr>
          <p:spPr bwMode="auto">
            <a:xfrm>
              <a:off x="47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0295" name="Text Box 119"/>
            <p:cNvSpPr txBox="1">
              <a:spLocks noChangeArrowheads="1"/>
            </p:cNvSpPr>
            <p:nvPr/>
          </p:nvSpPr>
          <p:spPr bwMode="auto">
            <a:xfrm>
              <a:off x="5283" y="3074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0296" name="Text Box 120"/>
            <p:cNvSpPr txBox="1">
              <a:spLocks noChangeArrowheads="1"/>
            </p:cNvSpPr>
            <p:nvPr/>
          </p:nvSpPr>
          <p:spPr bwMode="auto">
            <a:xfrm>
              <a:off x="4960" y="3246"/>
              <a:ext cx="42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2000" b="1">
                  <a:solidFill>
                    <a:schemeClr val="accent2"/>
                  </a:solidFill>
                  <a:latin typeface="Comic Sans MS" pitchFamily="66" charset="0"/>
                </a:rPr>
                <a:t>cm</a:t>
              </a:r>
              <a:endParaRPr lang="en-US" sz="2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0297" name="Text Box 121"/>
            <p:cNvSpPr txBox="1">
              <a:spLocks noChangeArrowheads="1"/>
            </p:cNvSpPr>
            <p:nvPr/>
          </p:nvSpPr>
          <p:spPr bwMode="auto">
            <a:xfrm>
              <a:off x="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  <p:sp>
        <p:nvSpPr>
          <p:cNvPr id="50298" name="modem"/>
          <p:cNvSpPr>
            <a:spLocks noEditPoints="1" noChangeArrowheads="1"/>
          </p:cNvSpPr>
          <p:nvPr/>
        </p:nvSpPr>
        <p:spPr bwMode="auto">
          <a:xfrm>
            <a:off x="400050" y="3429000"/>
            <a:ext cx="7696200" cy="914400"/>
          </a:xfrm>
          <a:custGeom>
            <a:avLst/>
            <a:gdLst>
              <a:gd name="T0" fmla="*/ 0 w 21600"/>
              <a:gd name="T1" fmla="*/ 5152 h 21600"/>
              <a:gd name="T2" fmla="*/ 2941 w 21600"/>
              <a:gd name="T3" fmla="*/ 0 h 21600"/>
              <a:gd name="T4" fmla="*/ 18625 w 21600"/>
              <a:gd name="T5" fmla="*/ 0 h 21600"/>
              <a:gd name="T6" fmla="*/ 21600 w 21600"/>
              <a:gd name="T7" fmla="*/ 5152 h 21600"/>
              <a:gd name="T8" fmla="*/ 21600 w 21600"/>
              <a:gd name="T9" fmla="*/ 21600 h 21600"/>
              <a:gd name="T10" fmla="*/ 0 w 21600"/>
              <a:gd name="T11" fmla="*/ 21600 h 21600"/>
              <a:gd name="T12" fmla="*/ 10800 w 21600"/>
              <a:gd name="T13" fmla="*/ 0 h 21600"/>
              <a:gd name="T14" fmla="*/ 10800 w 21600"/>
              <a:gd name="T15" fmla="*/ 21600 h 21600"/>
              <a:gd name="T16" fmla="*/ 0 w 21600"/>
              <a:gd name="T17" fmla="*/ 13376 h 21600"/>
              <a:gd name="T18" fmla="*/ 21600 w 21600"/>
              <a:gd name="T19" fmla="*/ 13376 h 21600"/>
              <a:gd name="T20" fmla="*/ 400 w 21600"/>
              <a:gd name="T21" fmla="*/ 22400 h 21600"/>
              <a:gd name="T22" fmla="*/ 21200 w 21600"/>
              <a:gd name="T23" fmla="*/ 30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5152"/>
                </a:moveTo>
                <a:lnTo>
                  <a:pt x="2941" y="0"/>
                </a:lnTo>
                <a:lnTo>
                  <a:pt x="18625" y="0"/>
                </a:lnTo>
                <a:lnTo>
                  <a:pt x="21600" y="5152"/>
                </a:lnTo>
                <a:lnTo>
                  <a:pt x="21600" y="21600"/>
                </a:lnTo>
                <a:lnTo>
                  <a:pt x="0" y="21600"/>
                </a:lnTo>
                <a:lnTo>
                  <a:pt x="0" y="5152"/>
                </a:lnTo>
                <a:close/>
              </a:path>
              <a:path w="21600" h="21600" extrusionOk="0">
                <a:moveTo>
                  <a:pt x="0" y="5251"/>
                </a:moveTo>
                <a:lnTo>
                  <a:pt x="21600" y="5251"/>
                </a:lnTo>
                <a:moveTo>
                  <a:pt x="1961" y="11791"/>
                </a:moveTo>
                <a:lnTo>
                  <a:pt x="1961" y="14268"/>
                </a:lnTo>
                <a:lnTo>
                  <a:pt x="2806" y="14268"/>
                </a:lnTo>
                <a:lnTo>
                  <a:pt x="2806" y="11791"/>
                </a:lnTo>
                <a:lnTo>
                  <a:pt x="1961" y="11791"/>
                </a:lnTo>
                <a:close/>
              </a:path>
              <a:path w="21600" h="21600" extrusionOk="0">
                <a:moveTo>
                  <a:pt x="3685" y="11791"/>
                </a:moveTo>
                <a:lnTo>
                  <a:pt x="3685" y="14268"/>
                </a:lnTo>
                <a:lnTo>
                  <a:pt x="4530" y="14268"/>
                </a:lnTo>
                <a:lnTo>
                  <a:pt x="4530" y="11791"/>
                </a:lnTo>
                <a:lnTo>
                  <a:pt x="3685" y="11791"/>
                </a:lnTo>
                <a:close/>
              </a:path>
              <a:path w="21600" h="21600" extrusionOk="0">
                <a:moveTo>
                  <a:pt x="5408" y="11791"/>
                </a:moveTo>
                <a:lnTo>
                  <a:pt x="5408" y="14268"/>
                </a:lnTo>
                <a:lnTo>
                  <a:pt x="6254" y="14268"/>
                </a:lnTo>
                <a:lnTo>
                  <a:pt x="6254" y="11791"/>
                </a:lnTo>
                <a:lnTo>
                  <a:pt x="5408" y="11791"/>
                </a:lnTo>
                <a:close/>
              </a:path>
              <a:path w="21600" h="21600" extrusionOk="0">
                <a:moveTo>
                  <a:pt x="7132" y="11791"/>
                </a:moveTo>
                <a:lnTo>
                  <a:pt x="7132" y="14268"/>
                </a:lnTo>
                <a:lnTo>
                  <a:pt x="7977" y="14268"/>
                </a:lnTo>
                <a:lnTo>
                  <a:pt x="7977" y="11791"/>
                </a:lnTo>
                <a:lnTo>
                  <a:pt x="7132" y="11791"/>
                </a:lnTo>
                <a:close/>
              </a:path>
            </a:pathLst>
          </a:custGeom>
          <a:gradFill rotWithShape="1">
            <a:gsLst>
              <a:gs pos="0">
                <a:schemeClr val="tx1"/>
              </a:gs>
              <a:gs pos="50000">
                <a:srgbClr val="FFFFFF"/>
              </a:gs>
              <a:gs pos="100000">
                <a:schemeClr val="tx1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0299" name="AutoShape 1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22" name="printer2"/>
          <p:cNvSpPr>
            <a:spLocks noEditPoints="1" noChangeArrowheads="1"/>
          </p:cNvSpPr>
          <p:nvPr/>
        </p:nvSpPr>
        <p:spPr bwMode="auto">
          <a:xfrm>
            <a:off x="390525" y="3557588"/>
            <a:ext cx="5319713" cy="2676525"/>
          </a:xfrm>
          <a:custGeom>
            <a:avLst/>
            <a:gdLst>
              <a:gd name="T0" fmla="*/ 10673 w 21600"/>
              <a:gd name="T1" fmla="*/ 0 h 21600"/>
              <a:gd name="T2" fmla="*/ 19186 w 21600"/>
              <a:gd name="T3" fmla="*/ 0 h 21600"/>
              <a:gd name="T4" fmla="*/ 21600 w 21600"/>
              <a:gd name="T5" fmla="*/ 4703 h 21600"/>
              <a:gd name="T6" fmla="*/ 21600 w 21600"/>
              <a:gd name="T7" fmla="*/ 10800 h 21600"/>
              <a:gd name="T8" fmla="*/ 21600 w 21600"/>
              <a:gd name="T9" fmla="*/ 16548 h 21600"/>
              <a:gd name="T10" fmla="*/ 18042 w 21600"/>
              <a:gd name="T11" fmla="*/ 21600 h 21600"/>
              <a:gd name="T12" fmla="*/ 10673 w 21600"/>
              <a:gd name="T13" fmla="*/ 21600 h 21600"/>
              <a:gd name="T14" fmla="*/ 3176 w 21600"/>
              <a:gd name="T15" fmla="*/ 21600 h 21600"/>
              <a:gd name="T16" fmla="*/ 0 w 21600"/>
              <a:gd name="T17" fmla="*/ 16548 h 21600"/>
              <a:gd name="T18" fmla="*/ 0 w 21600"/>
              <a:gd name="T19" fmla="*/ 10800 h 21600"/>
              <a:gd name="T20" fmla="*/ 0 w 21600"/>
              <a:gd name="T21" fmla="*/ 4703 h 21600"/>
              <a:gd name="T22" fmla="*/ 2414 w 21600"/>
              <a:gd name="T23" fmla="*/ 0 h 21600"/>
              <a:gd name="T24" fmla="*/ 1397 w 21600"/>
              <a:gd name="T25" fmla="*/ 23298 h 21600"/>
              <a:gd name="T26" fmla="*/ 20266 w 21600"/>
              <a:gd name="T27" fmla="*/ 311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T24" t="T25" r="T26" b="T27"/>
            <a:pathLst>
              <a:path w="21600" h="21600" extrusionOk="0">
                <a:moveTo>
                  <a:pt x="10673" y="0"/>
                </a:moveTo>
                <a:lnTo>
                  <a:pt x="19186" y="0"/>
                </a:lnTo>
                <a:lnTo>
                  <a:pt x="21600" y="4703"/>
                </a:lnTo>
                <a:lnTo>
                  <a:pt x="21600" y="10800"/>
                </a:lnTo>
                <a:lnTo>
                  <a:pt x="21600" y="16548"/>
                </a:lnTo>
                <a:lnTo>
                  <a:pt x="18042" y="16548"/>
                </a:lnTo>
                <a:lnTo>
                  <a:pt x="18042" y="21600"/>
                </a:lnTo>
                <a:lnTo>
                  <a:pt x="10673" y="21600"/>
                </a:lnTo>
                <a:lnTo>
                  <a:pt x="3176" y="21600"/>
                </a:lnTo>
                <a:lnTo>
                  <a:pt x="3176" y="16548"/>
                </a:lnTo>
                <a:lnTo>
                  <a:pt x="0" y="16548"/>
                </a:lnTo>
                <a:lnTo>
                  <a:pt x="0" y="10800"/>
                </a:lnTo>
                <a:lnTo>
                  <a:pt x="0" y="4703"/>
                </a:lnTo>
                <a:lnTo>
                  <a:pt x="2414" y="0"/>
                </a:lnTo>
                <a:lnTo>
                  <a:pt x="10673" y="0"/>
                </a:lnTo>
                <a:close/>
              </a:path>
              <a:path w="21600" h="21600" extrusionOk="0">
                <a:moveTo>
                  <a:pt x="0" y="4703"/>
                </a:moveTo>
                <a:lnTo>
                  <a:pt x="3558" y="4703"/>
                </a:lnTo>
                <a:lnTo>
                  <a:pt x="17026" y="4703"/>
                </a:lnTo>
                <a:lnTo>
                  <a:pt x="21600" y="4703"/>
                </a:lnTo>
                <a:lnTo>
                  <a:pt x="0" y="4703"/>
                </a:lnTo>
                <a:moveTo>
                  <a:pt x="16518" y="4703"/>
                </a:moveTo>
                <a:lnTo>
                  <a:pt x="16518" y="10452"/>
                </a:lnTo>
                <a:lnTo>
                  <a:pt x="0" y="10452"/>
                </a:lnTo>
                <a:moveTo>
                  <a:pt x="4320" y="16548"/>
                </a:moveTo>
                <a:lnTo>
                  <a:pt x="4320" y="17419"/>
                </a:lnTo>
                <a:lnTo>
                  <a:pt x="4320" y="20555"/>
                </a:lnTo>
                <a:lnTo>
                  <a:pt x="4320" y="21600"/>
                </a:lnTo>
                <a:lnTo>
                  <a:pt x="4320" y="16548"/>
                </a:lnTo>
                <a:moveTo>
                  <a:pt x="16899" y="16548"/>
                </a:moveTo>
                <a:lnTo>
                  <a:pt x="16899" y="17419"/>
                </a:lnTo>
                <a:lnTo>
                  <a:pt x="16899" y="20555"/>
                </a:lnTo>
                <a:lnTo>
                  <a:pt x="16899" y="21600"/>
                </a:lnTo>
                <a:lnTo>
                  <a:pt x="16899" y="16548"/>
                </a:lnTo>
                <a:moveTo>
                  <a:pt x="15247" y="14981"/>
                </a:moveTo>
                <a:lnTo>
                  <a:pt x="15247" y="10452"/>
                </a:lnTo>
                <a:lnTo>
                  <a:pt x="16899" y="16548"/>
                </a:lnTo>
                <a:lnTo>
                  <a:pt x="18042" y="16548"/>
                </a:lnTo>
                <a:lnTo>
                  <a:pt x="16518" y="10452"/>
                </a:lnTo>
                <a:moveTo>
                  <a:pt x="15247" y="14981"/>
                </a:moveTo>
                <a:lnTo>
                  <a:pt x="15247" y="14981"/>
                </a:lnTo>
                <a:lnTo>
                  <a:pt x="16772" y="17942"/>
                </a:lnTo>
                <a:lnTo>
                  <a:pt x="4447" y="17942"/>
                </a:lnTo>
                <a:lnTo>
                  <a:pt x="5972" y="14981"/>
                </a:lnTo>
                <a:lnTo>
                  <a:pt x="5972" y="10452"/>
                </a:lnTo>
                <a:lnTo>
                  <a:pt x="4320" y="16548"/>
                </a:lnTo>
                <a:lnTo>
                  <a:pt x="3176" y="16548"/>
                </a:lnTo>
                <a:lnTo>
                  <a:pt x="4701" y="10452"/>
                </a:lnTo>
                <a:moveTo>
                  <a:pt x="20202" y="5574"/>
                </a:moveTo>
                <a:lnTo>
                  <a:pt x="20711" y="5574"/>
                </a:lnTo>
                <a:lnTo>
                  <a:pt x="20711" y="7839"/>
                </a:lnTo>
                <a:lnTo>
                  <a:pt x="20202" y="7839"/>
                </a:lnTo>
                <a:lnTo>
                  <a:pt x="20202" y="5574"/>
                </a:lnTo>
                <a:moveTo>
                  <a:pt x="5972" y="14981"/>
                </a:moveTo>
                <a:lnTo>
                  <a:pt x="7496" y="14981"/>
                </a:lnTo>
                <a:lnTo>
                  <a:pt x="13341" y="14981"/>
                </a:lnTo>
                <a:lnTo>
                  <a:pt x="15247" y="14981"/>
                </a:lnTo>
              </a:path>
            </a:pathLst>
          </a:custGeom>
          <a:gradFill rotWithShape="1">
            <a:gsLst>
              <a:gs pos="0">
                <a:srgbClr val="FF5050"/>
              </a:gs>
              <a:gs pos="50000">
                <a:srgbClr val="FFFFFF"/>
              </a:gs>
              <a:gs pos="100000">
                <a:srgbClr val="FF5050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202" name="AutoShape 2"/>
          <p:cNvSpPr>
            <a:spLocks noChangeArrowheads="1"/>
          </p:cNvSpPr>
          <p:nvPr/>
        </p:nvSpPr>
        <p:spPr bwMode="auto">
          <a:xfrm>
            <a:off x="5106988" y="220663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6699"/>
              </a:gs>
              <a:gs pos="50000">
                <a:srgbClr val="CCFFFF"/>
              </a:gs>
              <a:gs pos="100000">
                <a:srgbClr val="FF6699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3" name="Text Box 3"/>
          <p:cNvSpPr txBox="1">
            <a:spLocks noChangeArrowheads="1"/>
          </p:cNvSpPr>
          <p:nvPr/>
        </p:nvSpPr>
        <p:spPr bwMode="auto">
          <a:xfrm>
            <a:off x="7575550" y="646113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04" name="Text Box 4"/>
          <p:cNvSpPr txBox="1">
            <a:spLocks noChangeArrowheads="1"/>
          </p:cNvSpPr>
          <p:nvPr/>
        </p:nvSpPr>
        <p:spPr bwMode="auto">
          <a:xfrm>
            <a:off x="5535613" y="493713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6.4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51205" name="Group 5"/>
          <p:cNvGrpSpPr>
            <a:grpSpLocks/>
          </p:cNvGrpSpPr>
          <p:nvPr/>
        </p:nvGrpSpPr>
        <p:grpSpPr bwMode="auto">
          <a:xfrm>
            <a:off x="117475" y="4429125"/>
            <a:ext cx="8907463" cy="1143000"/>
            <a:chOff x="74" y="2790"/>
            <a:chExt cx="5611" cy="720"/>
          </a:xfrm>
        </p:grpSpPr>
        <p:sp>
          <p:nvSpPr>
            <p:cNvPr id="51206" name="Rectangle 6"/>
            <p:cNvSpPr>
              <a:spLocks noChangeArrowheads="1"/>
            </p:cNvSpPr>
            <p:nvPr/>
          </p:nvSpPr>
          <p:spPr bwMode="auto">
            <a:xfrm>
              <a:off x="101" y="2790"/>
              <a:ext cx="5550" cy="72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1207" name="Group 7"/>
            <p:cNvGrpSpPr>
              <a:grpSpLocks/>
            </p:cNvGrpSpPr>
            <p:nvPr/>
          </p:nvGrpSpPr>
          <p:grpSpPr bwMode="auto">
            <a:xfrm rot="-5400000">
              <a:off x="2760" y="277"/>
              <a:ext cx="202" cy="5228"/>
              <a:chOff x="1489" y="178"/>
              <a:chExt cx="334" cy="3766"/>
            </a:xfrm>
          </p:grpSpPr>
          <p:grpSp>
            <p:nvGrpSpPr>
              <p:cNvPr id="51208" name="Group 8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51209" name="Line 9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1210" name="Line 10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1211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1212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1213" name="Line 13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1214" name="Line 14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1215" name="Line 15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1216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1217" name="Line 17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1218" name="Line 18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1219" name="Line 19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51220" name="Line 20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21" name="Line 21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22" name="Line 22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23" name="Line 23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24" name="Line 24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25" name="Line 25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26" name="Line 26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27" name="Line 27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28" name="Line 28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29" name="Line 29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30" name="Line 30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31" name="Line 31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32" name="Line 32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33" name="Line 33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34" name="Line 34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35" name="Line 35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36" name="Line 36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37" name="Line 37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38" name="Line 38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39" name="Line 39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40" name="Line 40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41" name="Line 41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42" name="Line 42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43" name="Line 43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44" name="Line 44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45" name="Line 45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46" name="Line 46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47" name="Line 47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48" name="Line 48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49" name="Line 49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50" name="Line 50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51" name="Line 51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52" name="Line 52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53" name="Line 53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54" name="Line 54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55" name="Line 55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56" name="Line 56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57" name="Line 57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58" name="Line 58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59" name="Line 59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60" name="Line 60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61" name="Line 61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62" name="Line 62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63" name="Line 63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64" name="Line 64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65" name="Line 65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66" name="Line 66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67" name="Line 67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68" name="Line 68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69" name="Line 69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70" name="Line 70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71" name="Line 71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72" name="Line 72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73" name="Line 73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74" name="Line 74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75" name="Line 75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76" name="Line 76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77" name="Line 77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78" name="Line 78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79" name="Line 79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80" name="Line 80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81" name="Line 81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82" name="Line 82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83" name="Line 83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84" name="Line 84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85" name="Line 85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86" name="Line 86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87" name="Line 87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88" name="Line 88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89" name="Line 89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90" name="Line 90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91" name="Line 91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92" name="Line 92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93" name="Line 93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94" name="Line 94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95" name="Line 95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96" name="Line 96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97" name="Line 97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98" name="Line 98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99" name="Line 99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300" name="Line 100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301" name="Line 101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302" name="Line 102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303" name="Line 103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304" name="Line 104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305" name="Line 105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306" name="Line 106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307" name="Line 107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308" name="Line 108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309" name="Line 109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51310" name="Text Box 110"/>
            <p:cNvSpPr txBox="1">
              <a:spLocks noChangeArrowheads="1"/>
            </p:cNvSpPr>
            <p:nvPr/>
          </p:nvSpPr>
          <p:spPr bwMode="auto">
            <a:xfrm>
              <a:off x="59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1311" name="Text Box 111"/>
            <p:cNvSpPr txBox="1">
              <a:spLocks noChangeArrowheads="1"/>
            </p:cNvSpPr>
            <p:nvPr/>
          </p:nvSpPr>
          <p:spPr bwMode="auto">
            <a:xfrm>
              <a:off x="112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1312" name="Text Box 112"/>
            <p:cNvSpPr txBox="1">
              <a:spLocks noChangeArrowheads="1"/>
            </p:cNvSpPr>
            <p:nvPr/>
          </p:nvSpPr>
          <p:spPr bwMode="auto">
            <a:xfrm>
              <a:off x="164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1313" name="Text Box 113"/>
            <p:cNvSpPr txBox="1">
              <a:spLocks noChangeArrowheads="1"/>
            </p:cNvSpPr>
            <p:nvPr/>
          </p:nvSpPr>
          <p:spPr bwMode="auto">
            <a:xfrm>
              <a:off x="216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1314" name="Text Box 114"/>
            <p:cNvSpPr txBox="1">
              <a:spLocks noChangeArrowheads="1"/>
            </p:cNvSpPr>
            <p:nvPr/>
          </p:nvSpPr>
          <p:spPr bwMode="auto">
            <a:xfrm>
              <a:off x="268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1315" name="Text Box 115"/>
            <p:cNvSpPr txBox="1">
              <a:spLocks noChangeArrowheads="1"/>
            </p:cNvSpPr>
            <p:nvPr/>
          </p:nvSpPr>
          <p:spPr bwMode="auto">
            <a:xfrm>
              <a:off x="3206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1316" name="Text Box 116"/>
            <p:cNvSpPr txBox="1">
              <a:spLocks noChangeArrowheads="1"/>
            </p:cNvSpPr>
            <p:nvPr/>
          </p:nvSpPr>
          <p:spPr bwMode="auto">
            <a:xfrm>
              <a:off x="3730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1317" name="Text Box 117"/>
            <p:cNvSpPr txBox="1">
              <a:spLocks noChangeArrowheads="1"/>
            </p:cNvSpPr>
            <p:nvPr/>
          </p:nvSpPr>
          <p:spPr bwMode="auto">
            <a:xfrm>
              <a:off x="425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1318" name="Text Box 118"/>
            <p:cNvSpPr txBox="1">
              <a:spLocks noChangeArrowheads="1"/>
            </p:cNvSpPr>
            <p:nvPr/>
          </p:nvSpPr>
          <p:spPr bwMode="auto">
            <a:xfrm>
              <a:off x="47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1319" name="Text Box 119"/>
            <p:cNvSpPr txBox="1">
              <a:spLocks noChangeArrowheads="1"/>
            </p:cNvSpPr>
            <p:nvPr/>
          </p:nvSpPr>
          <p:spPr bwMode="auto">
            <a:xfrm>
              <a:off x="5283" y="3074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1320" name="Text Box 120"/>
            <p:cNvSpPr txBox="1">
              <a:spLocks noChangeArrowheads="1"/>
            </p:cNvSpPr>
            <p:nvPr/>
          </p:nvSpPr>
          <p:spPr bwMode="auto">
            <a:xfrm>
              <a:off x="4960" y="3246"/>
              <a:ext cx="42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2000" b="1">
                  <a:solidFill>
                    <a:schemeClr val="accent2"/>
                  </a:solidFill>
                  <a:latin typeface="Comic Sans MS" pitchFamily="66" charset="0"/>
                </a:rPr>
                <a:t>cm</a:t>
              </a:r>
              <a:endParaRPr lang="en-US" sz="2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1321" name="Text Box 121"/>
            <p:cNvSpPr txBox="1">
              <a:spLocks noChangeArrowheads="1"/>
            </p:cNvSpPr>
            <p:nvPr/>
          </p:nvSpPr>
          <p:spPr bwMode="auto">
            <a:xfrm>
              <a:off x="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  <p:sp>
        <p:nvSpPr>
          <p:cNvPr id="51325" name="AutoShape 1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46" name="cddrive"/>
          <p:cNvSpPr>
            <a:spLocks noEditPoints="1" noChangeArrowheads="1"/>
          </p:cNvSpPr>
          <p:nvPr/>
        </p:nvSpPr>
        <p:spPr bwMode="auto">
          <a:xfrm>
            <a:off x="1228725" y="3271838"/>
            <a:ext cx="5386388" cy="1614487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10800 h 21600"/>
              <a:gd name="T4" fmla="*/ 10800 w 21600"/>
              <a:gd name="T5" fmla="*/ 21600 h 21600"/>
              <a:gd name="T6" fmla="*/ 0 w 21600"/>
              <a:gd name="T7" fmla="*/ 10800 h 21600"/>
              <a:gd name="T8" fmla="*/ 686 w 21600"/>
              <a:gd name="T9" fmla="*/ 23059 h 21600"/>
              <a:gd name="T10" fmla="*/ 21005 w 21600"/>
              <a:gd name="T11" fmla="*/ 3050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2563" y="12259"/>
                </a:moveTo>
                <a:lnTo>
                  <a:pt x="2563" y="12843"/>
                </a:lnTo>
                <a:lnTo>
                  <a:pt x="2746" y="13427"/>
                </a:lnTo>
                <a:lnTo>
                  <a:pt x="2929" y="14303"/>
                </a:lnTo>
                <a:lnTo>
                  <a:pt x="3112" y="14886"/>
                </a:lnTo>
                <a:lnTo>
                  <a:pt x="3478" y="15470"/>
                </a:lnTo>
                <a:lnTo>
                  <a:pt x="3844" y="16054"/>
                </a:lnTo>
                <a:lnTo>
                  <a:pt x="4393" y="16638"/>
                </a:lnTo>
                <a:lnTo>
                  <a:pt x="4942" y="17222"/>
                </a:lnTo>
                <a:lnTo>
                  <a:pt x="5492" y="17514"/>
                </a:lnTo>
                <a:lnTo>
                  <a:pt x="6224" y="18097"/>
                </a:lnTo>
                <a:lnTo>
                  <a:pt x="6773" y="18389"/>
                </a:lnTo>
                <a:lnTo>
                  <a:pt x="7505" y="18681"/>
                </a:lnTo>
                <a:lnTo>
                  <a:pt x="8237" y="18973"/>
                </a:lnTo>
                <a:lnTo>
                  <a:pt x="9153" y="18973"/>
                </a:lnTo>
                <a:lnTo>
                  <a:pt x="9885" y="19265"/>
                </a:lnTo>
                <a:lnTo>
                  <a:pt x="10800" y="19265"/>
                </a:lnTo>
                <a:lnTo>
                  <a:pt x="11532" y="19265"/>
                </a:lnTo>
                <a:lnTo>
                  <a:pt x="12447" y="18973"/>
                </a:lnTo>
                <a:lnTo>
                  <a:pt x="13180" y="18973"/>
                </a:lnTo>
                <a:lnTo>
                  <a:pt x="13912" y="18681"/>
                </a:lnTo>
                <a:lnTo>
                  <a:pt x="14644" y="18389"/>
                </a:lnTo>
                <a:lnTo>
                  <a:pt x="15376" y="18097"/>
                </a:lnTo>
                <a:lnTo>
                  <a:pt x="16108" y="17514"/>
                </a:lnTo>
                <a:lnTo>
                  <a:pt x="16658" y="17222"/>
                </a:lnTo>
                <a:lnTo>
                  <a:pt x="17207" y="16638"/>
                </a:lnTo>
                <a:lnTo>
                  <a:pt x="17573" y="16054"/>
                </a:lnTo>
                <a:lnTo>
                  <a:pt x="18122" y="15470"/>
                </a:lnTo>
                <a:lnTo>
                  <a:pt x="18305" y="14886"/>
                </a:lnTo>
                <a:lnTo>
                  <a:pt x="18671" y="14303"/>
                </a:lnTo>
                <a:lnTo>
                  <a:pt x="18854" y="13427"/>
                </a:lnTo>
                <a:lnTo>
                  <a:pt x="19037" y="12843"/>
                </a:lnTo>
                <a:lnTo>
                  <a:pt x="19037" y="12259"/>
                </a:lnTo>
                <a:lnTo>
                  <a:pt x="2563" y="12259"/>
                </a:lnTo>
                <a:close/>
              </a:path>
              <a:path w="21600" h="21600" extrusionOk="0">
                <a:moveTo>
                  <a:pt x="2563" y="12259"/>
                </a:moveTo>
                <a:lnTo>
                  <a:pt x="9153" y="12259"/>
                </a:lnTo>
                <a:lnTo>
                  <a:pt x="9153" y="12551"/>
                </a:lnTo>
                <a:lnTo>
                  <a:pt x="9336" y="12843"/>
                </a:lnTo>
                <a:lnTo>
                  <a:pt x="9519" y="13135"/>
                </a:lnTo>
                <a:lnTo>
                  <a:pt x="9702" y="13135"/>
                </a:lnTo>
                <a:lnTo>
                  <a:pt x="9885" y="13427"/>
                </a:lnTo>
                <a:lnTo>
                  <a:pt x="10068" y="13719"/>
                </a:lnTo>
                <a:lnTo>
                  <a:pt x="10434" y="13719"/>
                </a:lnTo>
                <a:lnTo>
                  <a:pt x="10800" y="13719"/>
                </a:lnTo>
                <a:lnTo>
                  <a:pt x="10983" y="13719"/>
                </a:lnTo>
                <a:lnTo>
                  <a:pt x="11349" y="13719"/>
                </a:lnTo>
                <a:lnTo>
                  <a:pt x="11715" y="13427"/>
                </a:lnTo>
                <a:lnTo>
                  <a:pt x="11898" y="13135"/>
                </a:lnTo>
                <a:lnTo>
                  <a:pt x="12081" y="13135"/>
                </a:lnTo>
                <a:lnTo>
                  <a:pt x="12264" y="12843"/>
                </a:lnTo>
                <a:lnTo>
                  <a:pt x="12264" y="12551"/>
                </a:lnTo>
                <a:lnTo>
                  <a:pt x="12264" y="12259"/>
                </a:lnTo>
                <a:lnTo>
                  <a:pt x="9153" y="12259"/>
                </a:lnTo>
                <a:close/>
              </a:path>
              <a:path w="21600" h="21600" extrusionOk="0">
                <a:moveTo>
                  <a:pt x="21600" y="7589"/>
                </a:moveTo>
                <a:lnTo>
                  <a:pt x="17756" y="0"/>
                </a:lnTo>
                <a:lnTo>
                  <a:pt x="10800" y="0"/>
                </a:lnTo>
                <a:lnTo>
                  <a:pt x="3844" y="0"/>
                </a:lnTo>
                <a:lnTo>
                  <a:pt x="0" y="7589"/>
                </a:lnTo>
                <a:lnTo>
                  <a:pt x="0" y="10800"/>
                </a:lnTo>
                <a:lnTo>
                  <a:pt x="0" y="18097"/>
                </a:lnTo>
                <a:lnTo>
                  <a:pt x="1464" y="18097"/>
                </a:lnTo>
                <a:lnTo>
                  <a:pt x="1464" y="21600"/>
                </a:lnTo>
                <a:lnTo>
                  <a:pt x="10800" y="21600"/>
                </a:lnTo>
                <a:lnTo>
                  <a:pt x="19953" y="21600"/>
                </a:lnTo>
                <a:lnTo>
                  <a:pt x="19953" y="18097"/>
                </a:lnTo>
                <a:lnTo>
                  <a:pt x="21600" y="18097"/>
                </a:lnTo>
                <a:lnTo>
                  <a:pt x="21600" y="11092"/>
                </a:lnTo>
                <a:lnTo>
                  <a:pt x="21600" y="7589"/>
                </a:lnTo>
              </a:path>
              <a:path w="21600" h="21600" extrusionOk="0">
                <a:moveTo>
                  <a:pt x="1647" y="18097"/>
                </a:moveTo>
                <a:lnTo>
                  <a:pt x="6407" y="18097"/>
                </a:lnTo>
                <a:moveTo>
                  <a:pt x="19953" y="18097"/>
                </a:moveTo>
                <a:lnTo>
                  <a:pt x="15010" y="18097"/>
                </a:lnTo>
                <a:moveTo>
                  <a:pt x="0" y="7589"/>
                </a:moveTo>
                <a:lnTo>
                  <a:pt x="21417" y="7589"/>
                </a:lnTo>
                <a:lnTo>
                  <a:pt x="21600" y="7589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2226" name="AutoShape 2"/>
          <p:cNvSpPr>
            <a:spLocks noChangeArrowheads="1"/>
          </p:cNvSpPr>
          <p:nvPr/>
        </p:nvSpPr>
        <p:spPr bwMode="auto">
          <a:xfrm>
            <a:off x="5106988" y="220663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6699"/>
              </a:gs>
              <a:gs pos="50000">
                <a:srgbClr val="CCFFFF"/>
              </a:gs>
              <a:gs pos="100000">
                <a:srgbClr val="FF6699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27" name="Text Box 3"/>
          <p:cNvSpPr txBox="1">
            <a:spLocks noChangeArrowheads="1"/>
          </p:cNvSpPr>
          <p:nvPr/>
        </p:nvSpPr>
        <p:spPr bwMode="auto">
          <a:xfrm>
            <a:off x="7575550" y="646113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28" name="Text Box 4"/>
          <p:cNvSpPr txBox="1">
            <a:spLocks noChangeArrowheads="1"/>
          </p:cNvSpPr>
          <p:nvPr/>
        </p:nvSpPr>
        <p:spPr bwMode="auto">
          <a:xfrm>
            <a:off x="5535613" y="493713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6.5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52229" name="Group 5"/>
          <p:cNvGrpSpPr>
            <a:grpSpLocks/>
          </p:cNvGrpSpPr>
          <p:nvPr/>
        </p:nvGrpSpPr>
        <p:grpSpPr bwMode="auto">
          <a:xfrm>
            <a:off x="117475" y="4429125"/>
            <a:ext cx="8907463" cy="1143000"/>
            <a:chOff x="74" y="2790"/>
            <a:chExt cx="5611" cy="720"/>
          </a:xfrm>
        </p:grpSpPr>
        <p:sp>
          <p:nvSpPr>
            <p:cNvPr id="52230" name="Rectangle 6"/>
            <p:cNvSpPr>
              <a:spLocks noChangeArrowheads="1"/>
            </p:cNvSpPr>
            <p:nvPr/>
          </p:nvSpPr>
          <p:spPr bwMode="auto">
            <a:xfrm>
              <a:off x="101" y="2790"/>
              <a:ext cx="5550" cy="72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2231" name="Group 7"/>
            <p:cNvGrpSpPr>
              <a:grpSpLocks/>
            </p:cNvGrpSpPr>
            <p:nvPr/>
          </p:nvGrpSpPr>
          <p:grpSpPr bwMode="auto">
            <a:xfrm rot="-5400000">
              <a:off x="2760" y="277"/>
              <a:ext cx="202" cy="5228"/>
              <a:chOff x="1489" y="178"/>
              <a:chExt cx="334" cy="3766"/>
            </a:xfrm>
          </p:grpSpPr>
          <p:grpSp>
            <p:nvGrpSpPr>
              <p:cNvPr id="52232" name="Group 8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52233" name="Line 9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2234" name="Line 10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2235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2236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2237" name="Line 13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2238" name="Line 14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2239" name="Line 15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2240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2241" name="Line 17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2242" name="Line 18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2243" name="Line 19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52244" name="Line 20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45" name="Line 21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46" name="Line 22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47" name="Line 23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48" name="Line 24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49" name="Line 25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50" name="Line 26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51" name="Line 27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52" name="Line 28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53" name="Line 29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54" name="Line 30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55" name="Line 31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56" name="Line 32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57" name="Line 33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58" name="Line 34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59" name="Line 35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60" name="Line 36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61" name="Line 37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62" name="Line 38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63" name="Line 39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64" name="Line 40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65" name="Line 41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66" name="Line 42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67" name="Line 43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68" name="Line 44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69" name="Line 45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70" name="Line 46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71" name="Line 47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72" name="Line 48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73" name="Line 49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74" name="Line 50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75" name="Line 51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76" name="Line 52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77" name="Line 53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78" name="Line 54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79" name="Line 55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80" name="Line 56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81" name="Line 57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82" name="Line 58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83" name="Line 59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84" name="Line 60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85" name="Line 61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86" name="Line 62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87" name="Line 63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88" name="Line 64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89" name="Line 65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90" name="Line 66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91" name="Line 67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92" name="Line 68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93" name="Line 69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94" name="Line 70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95" name="Line 71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96" name="Line 72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97" name="Line 73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98" name="Line 74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99" name="Line 75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00" name="Line 76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01" name="Line 77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02" name="Line 78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03" name="Line 79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04" name="Line 80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05" name="Line 81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06" name="Line 82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07" name="Line 83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08" name="Line 84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09" name="Line 85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10" name="Line 86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11" name="Line 87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12" name="Line 88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13" name="Line 89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14" name="Line 90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15" name="Line 91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16" name="Line 92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17" name="Line 93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18" name="Line 94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19" name="Line 95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20" name="Line 96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21" name="Line 97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22" name="Line 98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23" name="Line 99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24" name="Line 100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25" name="Line 101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26" name="Line 102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27" name="Line 103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28" name="Line 104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29" name="Line 105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30" name="Line 106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31" name="Line 107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32" name="Line 108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33" name="Line 109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52334" name="Text Box 110"/>
            <p:cNvSpPr txBox="1">
              <a:spLocks noChangeArrowheads="1"/>
            </p:cNvSpPr>
            <p:nvPr/>
          </p:nvSpPr>
          <p:spPr bwMode="auto">
            <a:xfrm>
              <a:off x="59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2335" name="Text Box 111"/>
            <p:cNvSpPr txBox="1">
              <a:spLocks noChangeArrowheads="1"/>
            </p:cNvSpPr>
            <p:nvPr/>
          </p:nvSpPr>
          <p:spPr bwMode="auto">
            <a:xfrm>
              <a:off x="112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2336" name="Text Box 112"/>
            <p:cNvSpPr txBox="1">
              <a:spLocks noChangeArrowheads="1"/>
            </p:cNvSpPr>
            <p:nvPr/>
          </p:nvSpPr>
          <p:spPr bwMode="auto">
            <a:xfrm>
              <a:off x="164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2337" name="Text Box 113"/>
            <p:cNvSpPr txBox="1">
              <a:spLocks noChangeArrowheads="1"/>
            </p:cNvSpPr>
            <p:nvPr/>
          </p:nvSpPr>
          <p:spPr bwMode="auto">
            <a:xfrm>
              <a:off x="216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2338" name="Text Box 114"/>
            <p:cNvSpPr txBox="1">
              <a:spLocks noChangeArrowheads="1"/>
            </p:cNvSpPr>
            <p:nvPr/>
          </p:nvSpPr>
          <p:spPr bwMode="auto">
            <a:xfrm>
              <a:off x="268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2339" name="Text Box 115"/>
            <p:cNvSpPr txBox="1">
              <a:spLocks noChangeArrowheads="1"/>
            </p:cNvSpPr>
            <p:nvPr/>
          </p:nvSpPr>
          <p:spPr bwMode="auto">
            <a:xfrm>
              <a:off x="3206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2340" name="Text Box 116"/>
            <p:cNvSpPr txBox="1">
              <a:spLocks noChangeArrowheads="1"/>
            </p:cNvSpPr>
            <p:nvPr/>
          </p:nvSpPr>
          <p:spPr bwMode="auto">
            <a:xfrm>
              <a:off x="3730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2341" name="Text Box 117"/>
            <p:cNvSpPr txBox="1">
              <a:spLocks noChangeArrowheads="1"/>
            </p:cNvSpPr>
            <p:nvPr/>
          </p:nvSpPr>
          <p:spPr bwMode="auto">
            <a:xfrm>
              <a:off x="425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2342" name="Text Box 118"/>
            <p:cNvSpPr txBox="1">
              <a:spLocks noChangeArrowheads="1"/>
            </p:cNvSpPr>
            <p:nvPr/>
          </p:nvSpPr>
          <p:spPr bwMode="auto">
            <a:xfrm>
              <a:off x="47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2343" name="Text Box 119"/>
            <p:cNvSpPr txBox="1">
              <a:spLocks noChangeArrowheads="1"/>
            </p:cNvSpPr>
            <p:nvPr/>
          </p:nvSpPr>
          <p:spPr bwMode="auto">
            <a:xfrm>
              <a:off x="5283" y="3074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2344" name="Text Box 120"/>
            <p:cNvSpPr txBox="1">
              <a:spLocks noChangeArrowheads="1"/>
            </p:cNvSpPr>
            <p:nvPr/>
          </p:nvSpPr>
          <p:spPr bwMode="auto">
            <a:xfrm>
              <a:off x="4960" y="3246"/>
              <a:ext cx="42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2000" b="1">
                  <a:solidFill>
                    <a:schemeClr val="accent2"/>
                  </a:solidFill>
                  <a:latin typeface="Comic Sans MS" pitchFamily="66" charset="0"/>
                </a:rPr>
                <a:t>cm</a:t>
              </a:r>
              <a:endParaRPr lang="en-US" sz="2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2345" name="Text Box 121"/>
            <p:cNvSpPr txBox="1">
              <a:spLocks noChangeArrowheads="1"/>
            </p:cNvSpPr>
            <p:nvPr/>
          </p:nvSpPr>
          <p:spPr bwMode="auto">
            <a:xfrm>
              <a:off x="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  <p:sp>
        <p:nvSpPr>
          <p:cNvPr id="52347" name="AutoShape 1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2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371" name="AutoShape 123"/>
          <p:cNvSpPr>
            <a:spLocks noChangeArrowheads="1"/>
          </p:cNvSpPr>
          <p:nvPr/>
        </p:nvSpPr>
        <p:spPr bwMode="auto">
          <a:xfrm>
            <a:off x="1223963" y="2771775"/>
            <a:ext cx="3571875" cy="3581400"/>
          </a:xfrm>
          <a:prstGeom prst="smileyFace">
            <a:avLst>
              <a:gd name="adj" fmla="val 4653"/>
            </a:avLst>
          </a:prstGeom>
          <a:solidFill>
            <a:srgbClr val="FFCC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0" name="AutoShape 2"/>
          <p:cNvSpPr>
            <a:spLocks noChangeArrowheads="1"/>
          </p:cNvSpPr>
          <p:nvPr/>
        </p:nvSpPr>
        <p:spPr bwMode="auto">
          <a:xfrm>
            <a:off x="5106988" y="220663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6699"/>
              </a:gs>
              <a:gs pos="50000">
                <a:srgbClr val="CCFFFF"/>
              </a:gs>
              <a:gs pos="100000">
                <a:srgbClr val="FF6699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1" name="Text Box 3"/>
          <p:cNvSpPr txBox="1">
            <a:spLocks noChangeArrowheads="1"/>
          </p:cNvSpPr>
          <p:nvPr/>
        </p:nvSpPr>
        <p:spPr bwMode="auto">
          <a:xfrm>
            <a:off x="7575550" y="646113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52" name="Text Box 4"/>
          <p:cNvSpPr txBox="1">
            <a:spLocks noChangeArrowheads="1"/>
          </p:cNvSpPr>
          <p:nvPr/>
        </p:nvSpPr>
        <p:spPr bwMode="auto">
          <a:xfrm>
            <a:off x="5535613" y="493713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4.3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53253" name="Group 5"/>
          <p:cNvGrpSpPr>
            <a:grpSpLocks/>
          </p:cNvGrpSpPr>
          <p:nvPr/>
        </p:nvGrpSpPr>
        <p:grpSpPr bwMode="auto">
          <a:xfrm>
            <a:off x="117475" y="4429125"/>
            <a:ext cx="8907463" cy="1143000"/>
            <a:chOff x="74" y="2790"/>
            <a:chExt cx="5611" cy="720"/>
          </a:xfrm>
        </p:grpSpPr>
        <p:sp>
          <p:nvSpPr>
            <p:cNvPr id="53254" name="Rectangle 6"/>
            <p:cNvSpPr>
              <a:spLocks noChangeArrowheads="1"/>
            </p:cNvSpPr>
            <p:nvPr/>
          </p:nvSpPr>
          <p:spPr bwMode="auto">
            <a:xfrm>
              <a:off x="101" y="2790"/>
              <a:ext cx="5550" cy="72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3255" name="Group 7"/>
            <p:cNvGrpSpPr>
              <a:grpSpLocks/>
            </p:cNvGrpSpPr>
            <p:nvPr/>
          </p:nvGrpSpPr>
          <p:grpSpPr bwMode="auto">
            <a:xfrm rot="-5400000">
              <a:off x="2760" y="277"/>
              <a:ext cx="202" cy="5228"/>
              <a:chOff x="1489" y="178"/>
              <a:chExt cx="334" cy="3766"/>
            </a:xfrm>
          </p:grpSpPr>
          <p:grpSp>
            <p:nvGrpSpPr>
              <p:cNvPr id="53256" name="Group 8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53257" name="Line 9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3258" name="Line 10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3259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3260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3261" name="Line 13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3262" name="Line 14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3263" name="Line 15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3264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3265" name="Line 17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3266" name="Line 18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3267" name="Line 19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53268" name="Line 20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69" name="Line 21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70" name="Line 22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71" name="Line 23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72" name="Line 24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73" name="Line 25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74" name="Line 26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75" name="Line 27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76" name="Line 28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77" name="Line 29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78" name="Line 30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79" name="Line 31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80" name="Line 32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81" name="Line 33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82" name="Line 34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83" name="Line 35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84" name="Line 36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85" name="Line 37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86" name="Line 38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87" name="Line 39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88" name="Line 40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89" name="Line 41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90" name="Line 42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91" name="Line 43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92" name="Line 44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93" name="Line 45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94" name="Line 46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95" name="Line 47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96" name="Line 48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97" name="Line 49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98" name="Line 50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99" name="Line 51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00" name="Line 52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01" name="Line 53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02" name="Line 54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03" name="Line 55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04" name="Line 56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05" name="Line 57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06" name="Line 58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07" name="Line 59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08" name="Line 60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09" name="Line 61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10" name="Line 62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11" name="Line 63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12" name="Line 64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13" name="Line 65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14" name="Line 66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15" name="Line 67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16" name="Line 68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17" name="Line 69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18" name="Line 70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19" name="Line 71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20" name="Line 72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21" name="Line 73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22" name="Line 74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23" name="Line 75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24" name="Line 76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25" name="Line 77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26" name="Line 78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27" name="Line 79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28" name="Line 80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29" name="Line 81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30" name="Line 82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31" name="Line 83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32" name="Line 84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33" name="Line 85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34" name="Line 86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35" name="Line 87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36" name="Line 88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37" name="Line 89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38" name="Line 90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39" name="Line 91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40" name="Line 92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41" name="Line 93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42" name="Line 94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43" name="Line 95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44" name="Line 96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45" name="Line 97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46" name="Line 98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47" name="Line 99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48" name="Line 100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49" name="Line 101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50" name="Line 102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51" name="Line 103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52" name="Line 104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53" name="Line 105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54" name="Line 106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55" name="Line 107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56" name="Line 108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357" name="Line 109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53358" name="Text Box 110"/>
            <p:cNvSpPr txBox="1">
              <a:spLocks noChangeArrowheads="1"/>
            </p:cNvSpPr>
            <p:nvPr/>
          </p:nvSpPr>
          <p:spPr bwMode="auto">
            <a:xfrm>
              <a:off x="59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3359" name="Text Box 111"/>
            <p:cNvSpPr txBox="1">
              <a:spLocks noChangeArrowheads="1"/>
            </p:cNvSpPr>
            <p:nvPr/>
          </p:nvSpPr>
          <p:spPr bwMode="auto">
            <a:xfrm>
              <a:off x="112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3360" name="Text Box 112"/>
            <p:cNvSpPr txBox="1">
              <a:spLocks noChangeArrowheads="1"/>
            </p:cNvSpPr>
            <p:nvPr/>
          </p:nvSpPr>
          <p:spPr bwMode="auto">
            <a:xfrm>
              <a:off x="164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3361" name="Text Box 113"/>
            <p:cNvSpPr txBox="1">
              <a:spLocks noChangeArrowheads="1"/>
            </p:cNvSpPr>
            <p:nvPr/>
          </p:nvSpPr>
          <p:spPr bwMode="auto">
            <a:xfrm>
              <a:off x="216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3362" name="Text Box 114"/>
            <p:cNvSpPr txBox="1">
              <a:spLocks noChangeArrowheads="1"/>
            </p:cNvSpPr>
            <p:nvPr/>
          </p:nvSpPr>
          <p:spPr bwMode="auto">
            <a:xfrm>
              <a:off x="268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3363" name="Text Box 115"/>
            <p:cNvSpPr txBox="1">
              <a:spLocks noChangeArrowheads="1"/>
            </p:cNvSpPr>
            <p:nvPr/>
          </p:nvSpPr>
          <p:spPr bwMode="auto">
            <a:xfrm>
              <a:off x="3206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3364" name="Text Box 116"/>
            <p:cNvSpPr txBox="1">
              <a:spLocks noChangeArrowheads="1"/>
            </p:cNvSpPr>
            <p:nvPr/>
          </p:nvSpPr>
          <p:spPr bwMode="auto">
            <a:xfrm>
              <a:off x="3730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3365" name="Text Box 117"/>
            <p:cNvSpPr txBox="1">
              <a:spLocks noChangeArrowheads="1"/>
            </p:cNvSpPr>
            <p:nvPr/>
          </p:nvSpPr>
          <p:spPr bwMode="auto">
            <a:xfrm>
              <a:off x="425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3366" name="Text Box 118"/>
            <p:cNvSpPr txBox="1">
              <a:spLocks noChangeArrowheads="1"/>
            </p:cNvSpPr>
            <p:nvPr/>
          </p:nvSpPr>
          <p:spPr bwMode="auto">
            <a:xfrm>
              <a:off x="47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3367" name="Text Box 119"/>
            <p:cNvSpPr txBox="1">
              <a:spLocks noChangeArrowheads="1"/>
            </p:cNvSpPr>
            <p:nvPr/>
          </p:nvSpPr>
          <p:spPr bwMode="auto">
            <a:xfrm>
              <a:off x="5283" y="3074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3368" name="Text Box 120"/>
            <p:cNvSpPr txBox="1">
              <a:spLocks noChangeArrowheads="1"/>
            </p:cNvSpPr>
            <p:nvPr/>
          </p:nvSpPr>
          <p:spPr bwMode="auto">
            <a:xfrm>
              <a:off x="4960" y="3246"/>
              <a:ext cx="42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2000" b="1">
                  <a:solidFill>
                    <a:schemeClr val="accent2"/>
                  </a:solidFill>
                  <a:latin typeface="Comic Sans MS" pitchFamily="66" charset="0"/>
                </a:rPr>
                <a:t>cm</a:t>
              </a:r>
              <a:endParaRPr lang="en-US" sz="2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3369" name="Text Box 121"/>
            <p:cNvSpPr txBox="1">
              <a:spLocks noChangeArrowheads="1"/>
            </p:cNvSpPr>
            <p:nvPr/>
          </p:nvSpPr>
          <p:spPr bwMode="auto">
            <a:xfrm>
              <a:off x="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  <p:sp>
        <p:nvSpPr>
          <p:cNvPr id="53372" name="AutoShape 12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3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94" name="AutoShape 122"/>
          <p:cNvSpPr>
            <a:spLocks noChangeArrowheads="1"/>
          </p:cNvSpPr>
          <p:nvPr/>
        </p:nvSpPr>
        <p:spPr bwMode="auto">
          <a:xfrm>
            <a:off x="1228725" y="2762250"/>
            <a:ext cx="7215188" cy="3514725"/>
          </a:xfrm>
          <a:prstGeom prst="can">
            <a:avLst>
              <a:gd name="adj" fmla="val 25000"/>
            </a:avLst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274" name="AutoShape 2"/>
          <p:cNvSpPr>
            <a:spLocks noChangeArrowheads="1"/>
          </p:cNvSpPr>
          <p:nvPr/>
        </p:nvSpPr>
        <p:spPr bwMode="auto">
          <a:xfrm>
            <a:off x="5106988" y="220663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6699"/>
              </a:gs>
              <a:gs pos="50000">
                <a:srgbClr val="CCFFFF"/>
              </a:gs>
              <a:gs pos="100000">
                <a:srgbClr val="FF6699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275" name="Text Box 3"/>
          <p:cNvSpPr txBox="1">
            <a:spLocks noChangeArrowheads="1"/>
          </p:cNvSpPr>
          <p:nvPr/>
        </p:nvSpPr>
        <p:spPr bwMode="auto">
          <a:xfrm>
            <a:off x="7575550" y="646113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276" name="Text Box 4"/>
          <p:cNvSpPr txBox="1">
            <a:spLocks noChangeArrowheads="1"/>
          </p:cNvSpPr>
          <p:nvPr/>
        </p:nvSpPr>
        <p:spPr bwMode="auto">
          <a:xfrm>
            <a:off x="5535613" y="493713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8.7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54277" name="Group 5"/>
          <p:cNvGrpSpPr>
            <a:grpSpLocks/>
          </p:cNvGrpSpPr>
          <p:nvPr/>
        </p:nvGrpSpPr>
        <p:grpSpPr bwMode="auto">
          <a:xfrm>
            <a:off x="117475" y="4429125"/>
            <a:ext cx="8907463" cy="1143000"/>
            <a:chOff x="74" y="2790"/>
            <a:chExt cx="5611" cy="720"/>
          </a:xfrm>
        </p:grpSpPr>
        <p:sp>
          <p:nvSpPr>
            <p:cNvPr id="54278" name="Rectangle 6"/>
            <p:cNvSpPr>
              <a:spLocks noChangeArrowheads="1"/>
            </p:cNvSpPr>
            <p:nvPr/>
          </p:nvSpPr>
          <p:spPr bwMode="auto">
            <a:xfrm>
              <a:off x="101" y="2790"/>
              <a:ext cx="5550" cy="72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4279" name="Group 7"/>
            <p:cNvGrpSpPr>
              <a:grpSpLocks/>
            </p:cNvGrpSpPr>
            <p:nvPr/>
          </p:nvGrpSpPr>
          <p:grpSpPr bwMode="auto">
            <a:xfrm rot="-5400000">
              <a:off x="2760" y="277"/>
              <a:ext cx="202" cy="5228"/>
              <a:chOff x="1489" y="178"/>
              <a:chExt cx="334" cy="3766"/>
            </a:xfrm>
          </p:grpSpPr>
          <p:grpSp>
            <p:nvGrpSpPr>
              <p:cNvPr id="54280" name="Group 8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54281" name="Line 9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4282" name="Line 10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4283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4284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4285" name="Line 13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4286" name="Line 14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4287" name="Line 15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4288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4289" name="Line 17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4290" name="Line 18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4291" name="Line 19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54292" name="Line 20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293" name="Line 21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294" name="Line 22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295" name="Line 23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296" name="Line 24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297" name="Line 25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298" name="Line 26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299" name="Line 27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00" name="Line 28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01" name="Line 29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02" name="Line 30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03" name="Line 31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04" name="Line 32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05" name="Line 33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06" name="Line 34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07" name="Line 35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08" name="Line 36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09" name="Line 37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10" name="Line 38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11" name="Line 39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12" name="Line 40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13" name="Line 41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14" name="Line 42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15" name="Line 43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16" name="Line 44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17" name="Line 45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18" name="Line 46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19" name="Line 47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20" name="Line 48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21" name="Line 49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22" name="Line 50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23" name="Line 51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24" name="Line 52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25" name="Line 53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26" name="Line 54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27" name="Line 55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28" name="Line 56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29" name="Line 57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30" name="Line 58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31" name="Line 59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32" name="Line 60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33" name="Line 61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34" name="Line 62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35" name="Line 63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36" name="Line 64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37" name="Line 65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38" name="Line 66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39" name="Line 67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40" name="Line 68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41" name="Line 69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42" name="Line 70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43" name="Line 71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44" name="Line 72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45" name="Line 73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46" name="Line 74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47" name="Line 75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48" name="Line 76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49" name="Line 77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50" name="Line 78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51" name="Line 79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52" name="Line 80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53" name="Line 81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54" name="Line 82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55" name="Line 83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56" name="Line 84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57" name="Line 85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58" name="Line 86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59" name="Line 87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60" name="Line 88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61" name="Line 89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62" name="Line 90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63" name="Line 91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64" name="Line 92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65" name="Line 93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66" name="Line 94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67" name="Line 95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68" name="Line 96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69" name="Line 97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70" name="Line 98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71" name="Line 99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72" name="Line 100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73" name="Line 101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74" name="Line 102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75" name="Line 103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76" name="Line 104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77" name="Line 105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78" name="Line 106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79" name="Line 107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80" name="Line 108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81" name="Line 109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54382" name="Text Box 110"/>
            <p:cNvSpPr txBox="1">
              <a:spLocks noChangeArrowheads="1"/>
            </p:cNvSpPr>
            <p:nvPr/>
          </p:nvSpPr>
          <p:spPr bwMode="auto">
            <a:xfrm>
              <a:off x="59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4383" name="Text Box 111"/>
            <p:cNvSpPr txBox="1">
              <a:spLocks noChangeArrowheads="1"/>
            </p:cNvSpPr>
            <p:nvPr/>
          </p:nvSpPr>
          <p:spPr bwMode="auto">
            <a:xfrm>
              <a:off x="112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4384" name="Text Box 112"/>
            <p:cNvSpPr txBox="1">
              <a:spLocks noChangeArrowheads="1"/>
            </p:cNvSpPr>
            <p:nvPr/>
          </p:nvSpPr>
          <p:spPr bwMode="auto">
            <a:xfrm>
              <a:off x="164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4385" name="Text Box 113"/>
            <p:cNvSpPr txBox="1">
              <a:spLocks noChangeArrowheads="1"/>
            </p:cNvSpPr>
            <p:nvPr/>
          </p:nvSpPr>
          <p:spPr bwMode="auto">
            <a:xfrm>
              <a:off x="216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4386" name="Text Box 114"/>
            <p:cNvSpPr txBox="1">
              <a:spLocks noChangeArrowheads="1"/>
            </p:cNvSpPr>
            <p:nvPr/>
          </p:nvSpPr>
          <p:spPr bwMode="auto">
            <a:xfrm>
              <a:off x="268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4387" name="Text Box 115"/>
            <p:cNvSpPr txBox="1">
              <a:spLocks noChangeArrowheads="1"/>
            </p:cNvSpPr>
            <p:nvPr/>
          </p:nvSpPr>
          <p:spPr bwMode="auto">
            <a:xfrm>
              <a:off x="3206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4388" name="Text Box 116"/>
            <p:cNvSpPr txBox="1">
              <a:spLocks noChangeArrowheads="1"/>
            </p:cNvSpPr>
            <p:nvPr/>
          </p:nvSpPr>
          <p:spPr bwMode="auto">
            <a:xfrm>
              <a:off x="3730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4389" name="Text Box 117"/>
            <p:cNvSpPr txBox="1">
              <a:spLocks noChangeArrowheads="1"/>
            </p:cNvSpPr>
            <p:nvPr/>
          </p:nvSpPr>
          <p:spPr bwMode="auto">
            <a:xfrm>
              <a:off x="425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4390" name="Text Box 118"/>
            <p:cNvSpPr txBox="1">
              <a:spLocks noChangeArrowheads="1"/>
            </p:cNvSpPr>
            <p:nvPr/>
          </p:nvSpPr>
          <p:spPr bwMode="auto">
            <a:xfrm>
              <a:off x="47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4391" name="Text Box 119"/>
            <p:cNvSpPr txBox="1">
              <a:spLocks noChangeArrowheads="1"/>
            </p:cNvSpPr>
            <p:nvPr/>
          </p:nvSpPr>
          <p:spPr bwMode="auto">
            <a:xfrm>
              <a:off x="5283" y="3074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4392" name="Text Box 120"/>
            <p:cNvSpPr txBox="1">
              <a:spLocks noChangeArrowheads="1"/>
            </p:cNvSpPr>
            <p:nvPr/>
          </p:nvSpPr>
          <p:spPr bwMode="auto">
            <a:xfrm>
              <a:off x="4960" y="3246"/>
              <a:ext cx="42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2000" b="1">
                  <a:solidFill>
                    <a:schemeClr val="accent2"/>
                  </a:solidFill>
                  <a:latin typeface="Comic Sans MS" pitchFamily="66" charset="0"/>
                </a:rPr>
                <a:t>cm</a:t>
              </a:r>
              <a:endParaRPr lang="en-US" sz="2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4393" name="Text Box 121"/>
            <p:cNvSpPr txBox="1">
              <a:spLocks noChangeArrowheads="1"/>
            </p:cNvSpPr>
            <p:nvPr/>
          </p:nvSpPr>
          <p:spPr bwMode="auto">
            <a:xfrm>
              <a:off x="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  <p:sp>
        <p:nvSpPr>
          <p:cNvPr id="54395" name="AutoShape 1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4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418" name="AutoShape 122"/>
          <p:cNvSpPr>
            <a:spLocks noChangeArrowheads="1"/>
          </p:cNvSpPr>
          <p:nvPr/>
        </p:nvSpPr>
        <p:spPr bwMode="auto">
          <a:xfrm>
            <a:off x="1643063" y="2867025"/>
            <a:ext cx="5881687" cy="1638300"/>
          </a:xfrm>
          <a:prstGeom prst="upArrowCallout">
            <a:avLst>
              <a:gd name="adj1" fmla="val 89753"/>
              <a:gd name="adj2" fmla="val 89753"/>
              <a:gd name="adj3" fmla="val 16667"/>
              <a:gd name="adj4" fmla="val 66667"/>
            </a:avLst>
          </a:prstGeom>
          <a:gradFill rotWithShape="1">
            <a:gsLst>
              <a:gs pos="0">
                <a:schemeClr val="accent2"/>
              </a:gs>
              <a:gs pos="50000">
                <a:srgbClr val="FF5050"/>
              </a:gs>
              <a:gs pos="100000">
                <a:schemeClr val="accent2"/>
              </a:gs>
            </a:gsLst>
            <a:lin ang="2700000" scaled="1"/>
          </a:gradFill>
          <a:ln w="63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5298" name="AutoShape 2"/>
          <p:cNvSpPr>
            <a:spLocks noChangeArrowheads="1"/>
          </p:cNvSpPr>
          <p:nvPr/>
        </p:nvSpPr>
        <p:spPr bwMode="auto">
          <a:xfrm>
            <a:off x="5106988" y="220663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6699"/>
              </a:gs>
              <a:gs pos="50000">
                <a:srgbClr val="CCFFFF"/>
              </a:gs>
              <a:gs pos="100000">
                <a:srgbClr val="FF6699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5299" name="Text Box 3"/>
          <p:cNvSpPr txBox="1">
            <a:spLocks noChangeArrowheads="1"/>
          </p:cNvSpPr>
          <p:nvPr/>
        </p:nvSpPr>
        <p:spPr bwMode="auto">
          <a:xfrm>
            <a:off x="7575550" y="646113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00" name="Text Box 4"/>
          <p:cNvSpPr txBox="1">
            <a:spLocks noChangeArrowheads="1"/>
          </p:cNvSpPr>
          <p:nvPr/>
        </p:nvSpPr>
        <p:spPr bwMode="auto">
          <a:xfrm>
            <a:off x="5535613" y="493713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7.1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55301" name="Group 5"/>
          <p:cNvGrpSpPr>
            <a:grpSpLocks/>
          </p:cNvGrpSpPr>
          <p:nvPr/>
        </p:nvGrpSpPr>
        <p:grpSpPr bwMode="auto">
          <a:xfrm>
            <a:off x="117475" y="4429125"/>
            <a:ext cx="8907463" cy="1143000"/>
            <a:chOff x="74" y="2790"/>
            <a:chExt cx="5611" cy="720"/>
          </a:xfrm>
        </p:grpSpPr>
        <p:sp>
          <p:nvSpPr>
            <p:cNvPr id="55302" name="Rectangle 6"/>
            <p:cNvSpPr>
              <a:spLocks noChangeArrowheads="1"/>
            </p:cNvSpPr>
            <p:nvPr/>
          </p:nvSpPr>
          <p:spPr bwMode="auto">
            <a:xfrm>
              <a:off x="101" y="2790"/>
              <a:ext cx="5550" cy="72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5303" name="Group 7"/>
            <p:cNvGrpSpPr>
              <a:grpSpLocks/>
            </p:cNvGrpSpPr>
            <p:nvPr/>
          </p:nvGrpSpPr>
          <p:grpSpPr bwMode="auto">
            <a:xfrm rot="-5400000">
              <a:off x="2760" y="277"/>
              <a:ext cx="202" cy="5228"/>
              <a:chOff x="1489" y="178"/>
              <a:chExt cx="334" cy="3766"/>
            </a:xfrm>
          </p:grpSpPr>
          <p:grpSp>
            <p:nvGrpSpPr>
              <p:cNvPr id="55304" name="Group 8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55305" name="Line 9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5306" name="Line 10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5307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5308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5309" name="Line 13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5310" name="Line 14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5311" name="Line 15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5312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5313" name="Line 17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5314" name="Line 18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5315" name="Line 19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55316" name="Line 20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17" name="Line 21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18" name="Line 22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19" name="Line 23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20" name="Line 24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21" name="Line 25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22" name="Line 26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23" name="Line 27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24" name="Line 28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25" name="Line 29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26" name="Line 30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27" name="Line 31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28" name="Line 32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29" name="Line 33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30" name="Line 34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31" name="Line 35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32" name="Line 36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33" name="Line 37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34" name="Line 38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35" name="Line 39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36" name="Line 40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37" name="Line 41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38" name="Line 42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39" name="Line 43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40" name="Line 44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41" name="Line 45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42" name="Line 46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43" name="Line 47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44" name="Line 48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45" name="Line 49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46" name="Line 50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47" name="Line 51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48" name="Line 52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49" name="Line 53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50" name="Line 54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51" name="Line 55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52" name="Line 56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53" name="Line 57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54" name="Line 58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55" name="Line 59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56" name="Line 60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57" name="Line 61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58" name="Line 62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59" name="Line 63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60" name="Line 64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61" name="Line 65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62" name="Line 66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63" name="Line 67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64" name="Line 68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65" name="Line 69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66" name="Line 70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67" name="Line 71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68" name="Line 72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69" name="Line 73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70" name="Line 74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71" name="Line 75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72" name="Line 76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73" name="Line 77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74" name="Line 78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75" name="Line 79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76" name="Line 80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77" name="Line 81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78" name="Line 82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79" name="Line 83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80" name="Line 84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81" name="Line 85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82" name="Line 86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83" name="Line 87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84" name="Line 88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85" name="Line 89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86" name="Line 90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87" name="Line 91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88" name="Line 92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89" name="Line 93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90" name="Line 94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91" name="Line 95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92" name="Line 96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93" name="Line 97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94" name="Line 98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95" name="Line 99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96" name="Line 100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97" name="Line 101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98" name="Line 102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99" name="Line 103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400" name="Line 104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401" name="Line 105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402" name="Line 106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403" name="Line 107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404" name="Line 108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405" name="Line 109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55406" name="Text Box 110"/>
            <p:cNvSpPr txBox="1">
              <a:spLocks noChangeArrowheads="1"/>
            </p:cNvSpPr>
            <p:nvPr/>
          </p:nvSpPr>
          <p:spPr bwMode="auto">
            <a:xfrm>
              <a:off x="59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5407" name="Text Box 111"/>
            <p:cNvSpPr txBox="1">
              <a:spLocks noChangeArrowheads="1"/>
            </p:cNvSpPr>
            <p:nvPr/>
          </p:nvSpPr>
          <p:spPr bwMode="auto">
            <a:xfrm>
              <a:off x="112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5408" name="Text Box 112"/>
            <p:cNvSpPr txBox="1">
              <a:spLocks noChangeArrowheads="1"/>
            </p:cNvSpPr>
            <p:nvPr/>
          </p:nvSpPr>
          <p:spPr bwMode="auto">
            <a:xfrm>
              <a:off x="164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5409" name="Text Box 113"/>
            <p:cNvSpPr txBox="1">
              <a:spLocks noChangeArrowheads="1"/>
            </p:cNvSpPr>
            <p:nvPr/>
          </p:nvSpPr>
          <p:spPr bwMode="auto">
            <a:xfrm>
              <a:off x="216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5410" name="Text Box 114"/>
            <p:cNvSpPr txBox="1">
              <a:spLocks noChangeArrowheads="1"/>
            </p:cNvSpPr>
            <p:nvPr/>
          </p:nvSpPr>
          <p:spPr bwMode="auto">
            <a:xfrm>
              <a:off x="268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5411" name="Text Box 115"/>
            <p:cNvSpPr txBox="1">
              <a:spLocks noChangeArrowheads="1"/>
            </p:cNvSpPr>
            <p:nvPr/>
          </p:nvSpPr>
          <p:spPr bwMode="auto">
            <a:xfrm>
              <a:off x="3206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5412" name="Text Box 116"/>
            <p:cNvSpPr txBox="1">
              <a:spLocks noChangeArrowheads="1"/>
            </p:cNvSpPr>
            <p:nvPr/>
          </p:nvSpPr>
          <p:spPr bwMode="auto">
            <a:xfrm>
              <a:off x="3730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5413" name="Text Box 117"/>
            <p:cNvSpPr txBox="1">
              <a:spLocks noChangeArrowheads="1"/>
            </p:cNvSpPr>
            <p:nvPr/>
          </p:nvSpPr>
          <p:spPr bwMode="auto">
            <a:xfrm>
              <a:off x="425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5414" name="Text Box 118"/>
            <p:cNvSpPr txBox="1">
              <a:spLocks noChangeArrowheads="1"/>
            </p:cNvSpPr>
            <p:nvPr/>
          </p:nvSpPr>
          <p:spPr bwMode="auto">
            <a:xfrm>
              <a:off x="47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5415" name="Text Box 119"/>
            <p:cNvSpPr txBox="1">
              <a:spLocks noChangeArrowheads="1"/>
            </p:cNvSpPr>
            <p:nvPr/>
          </p:nvSpPr>
          <p:spPr bwMode="auto">
            <a:xfrm>
              <a:off x="5283" y="3074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5416" name="Text Box 120"/>
            <p:cNvSpPr txBox="1">
              <a:spLocks noChangeArrowheads="1"/>
            </p:cNvSpPr>
            <p:nvPr/>
          </p:nvSpPr>
          <p:spPr bwMode="auto">
            <a:xfrm>
              <a:off x="4960" y="3246"/>
              <a:ext cx="42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2000" b="1">
                  <a:solidFill>
                    <a:schemeClr val="accent2"/>
                  </a:solidFill>
                  <a:latin typeface="Comic Sans MS" pitchFamily="66" charset="0"/>
                </a:rPr>
                <a:t>cm</a:t>
              </a:r>
              <a:endParaRPr lang="en-US" sz="2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5417" name="Text Box 121"/>
            <p:cNvSpPr txBox="1">
              <a:spLocks noChangeArrowheads="1"/>
            </p:cNvSpPr>
            <p:nvPr/>
          </p:nvSpPr>
          <p:spPr bwMode="auto">
            <a:xfrm>
              <a:off x="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  <p:sp>
        <p:nvSpPr>
          <p:cNvPr id="55419" name="AutoShape 1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5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442" name="AutoShape 122"/>
          <p:cNvSpPr>
            <a:spLocks noChangeArrowheads="1"/>
          </p:cNvSpPr>
          <p:nvPr/>
        </p:nvSpPr>
        <p:spPr bwMode="auto">
          <a:xfrm>
            <a:off x="1647825" y="2652713"/>
            <a:ext cx="6619875" cy="1800225"/>
          </a:xfrm>
          <a:prstGeom prst="beve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6322" name="AutoShape 2"/>
          <p:cNvSpPr>
            <a:spLocks noChangeArrowheads="1"/>
          </p:cNvSpPr>
          <p:nvPr/>
        </p:nvSpPr>
        <p:spPr bwMode="auto">
          <a:xfrm>
            <a:off x="5106988" y="220663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6699"/>
              </a:gs>
              <a:gs pos="50000">
                <a:srgbClr val="CCFFFF"/>
              </a:gs>
              <a:gs pos="100000">
                <a:srgbClr val="FF6699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6323" name="Text Box 3"/>
          <p:cNvSpPr txBox="1">
            <a:spLocks noChangeArrowheads="1"/>
          </p:cNvSpPr>
          <p:nvPr/>
        </p:nvSpPr>
        <p:spPr bwMode="auto">
          <a:xfrm>
            <a:off x="7575550" y="646113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24" name="Text Box 4"/>
          <p:cNvSpPr txBox="1">
            <a:spLocks noChangeArrowheads="1"/>
          </p:cNvSpPr>
          <p:nvPr/>
        </p:nvSpPr>
        <p:spPr bwMode="auto">
          <a:xfrm>
            <a:off x="5535613" y="493713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8.0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56325" name="Group 5"/>
          <p:cNvGrpSpPr>
            <a:grpSpLocks/>
          </p:cNvGrpSpPr>
          <p:nvPr/>
        </p:nvGrpSpPr>
        <p:grpSpPr bwMode="auto">
          <a:xfrm>
            <a:off x="117475" y="4429125"/>
            <a:ext cx="8907463" cy="1143000"/>
            <a:chOff x="74" y="2790"/>
            <a:chExt cx="5611" cy="720"/>
          </a:xfrm>
        </p:grpSpPr>
        <p:sp>
          <p:nvSpPr>
            <p:cNvPr id="56326" name="Rectangle 6"/>
            <p:cNvSpPr>
              <a:spLocks noChangeArrowheads="1"/>
            </p:cNvSpPr>
            <p:nvPr/>
          </p:nvSpPr>
          <p:spPr bwMode="auto">
            <a:xfrm>
              <a:off x="101" y="2790"/>
              <a:ext cx="5550" cy="72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6327" name="Group 7"/>
            <p:cNvGrpSpPr>
              <a:grpSpLocks/>
            </p:cNvGrpSpPr>
            <p:nvPr/>
          </p:nvGrpSpPr>
          <p:grpSpPr bwMode="auto">
            <a:xfrm rot="-5400000">
              <a:off x="2760" y="277"/>
              <a:ext cx="202" cy="5228"/>
              <a:chOff x="1489" y="178"/>
              <a:chExt cx="334" cy="3766"/>
            </a:xfrm>
          </p:grpSpPr>
          <p:grpSp>
            <p:nvGrpSpPr>
              <p:cNvPr id="56328" name="Group 8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56329" name="Line 9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6330" name="Line 10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6331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6332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6333" name="Line 13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6334" name="Line 14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6335" name="Line 15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6336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6337" name="Line 17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6338" name="Line 18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6339" name="Line 19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56340" name="Line 20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41" name="Line 21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42" name="Line 22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43" name="Line 23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44" name="Line 24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45" name="Line 25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46" name="Line 26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47" name="Line 27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48" name="Line 28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49" name="Line 29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50" name="Line 30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51" name="Line 31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52" name="Line 32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53" name="Line 33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54" name="Line 34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55" name="Line 35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56" name="Line 36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57" name="Line 37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58" name="Line 38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59" name="Line 39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60" name="Line 40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61" name="Line 41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62" name="Line 42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63" name="Line 43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64" name="Line 44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65" name="Line 45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66" name="Line 46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67" name="Line 47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68" name="Line 48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69" name="Line 49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70" name="Line 50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71" name="Line 51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72" name="Line 52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73" name="Line 53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74" name="Line 54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75" name="Line 55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76" name="Line 56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77" name="Line 57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78" name="Line 58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79" name="Line 59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80" name="Line 60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81" name="Line 61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82" name="Line 62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83" name="Line 63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84" name="Line 64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85" name="Line 65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86" name="Line 66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87" name="Line 67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88" name="Line 68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89" name="Line 69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90" name="Line 70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91" name="Line 71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92" name="Line 72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93" name="Line 73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94" name="Line 74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95" name="Line 75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96" name="Line 76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97" name="Line 77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98" name="Line 78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99" name="Line 79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00" name="Line 80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01" name="Line 81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02" name="Line 82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03" name="Line 83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04" name="Line 84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05" name="Line 85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06" name="Line 86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07" name="Line 87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08" name="Line 88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09" name="Line 89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10" name="Line 90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11" name="Line 91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12" name="Line 92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13" name="Line 93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14" name="Line 94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15" name="Line 95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16" name="Line 96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17" name="Line 97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18" name="Line 98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19" name="Line 99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20" name="Line 100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21" name="Line 101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22" name="Line 102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23" name="Line 103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24" name="Line 104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25" name="Line 105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26" name="Line 106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27" name="Line 107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28" name="Line 108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429" name="Line 109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56430" name="Text Box 110"/>
            <p:cNvSpPr txBox="1">
              <a:spLocks noChangeArrowheads="1"/>
            </p:cNvSpPr>
            <p:nvPr/>
          </p:nvSpPr>
          <p:spPr bwMode="auto">
            <a:xfrm>
              <a:off x="59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6431" name="Text Box 111"/>
            <p:cNvSpPr txBox="1">
              <a:spLocks noChangeArrowheads="1"/>
            </p:cNvSpPr>
            <p:nvPr/>
          </p:nvSpPr>
          <p:spPr bwMode="auto">
            <a:xfrm>
              <a:off x="112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6432" name="Text Box 112"/>
            <p:cNvSpPr txBox="1">
              <a:spLocks noChangeArrowheads="1"/>
            </p:cNvSpPr>
            <p:nvPr/>
          </p:nvSpPr>
          <p:spPr bwMode="auto">
            <a:xfrm>
              <a:off x="164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6433" name="Text Box 113"/>
            <p:cNvSpPr txBox="1">
              <a:spLocks noChangeArrowheads="1"/>
            </p:cNvSpPr>
            <p:nvPr/>
          </p:nvSpPr>
          <p:spPr bwMode="auto">
            <a:xfrm>
              <a:off x="216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6434" name="Text Box 114"/>
            <p:cNvSpPr txBox="1">
              <a:spLocks noChangeArrowheads="1"/>
            </p:cNvSpPr>
            <p:nvPr/>
          </p:nvSpPr>
          <p:spPr bwMode="auto">
            <a:xfrm>
              <a:off x="268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6435" name="Text Box 115"/>
            <p:cNvSpPr txBox="1">
              <a:spLocks noChangeArrowheads="1"/>
            </p:cNvSpPr>
            <p:nvPr/>
          </p:nvSpPr>
          <p:spPr bwMode="auto">
            <a:xfrm>
              <a:off x="3206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6436" name="Text Box 116"/>
            <p:cNvSpPr txBox="1">
              <a:spLocks noChangeArrowheads="1"/>
            </p:cNvSpPr>
            <p:nvPr/>
          </p:nvSpPr>
          <p:spPr bwMode="auto">
            <a:xfrm>
              <a:off x="3730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6437" name="Text Box 117"/>
            <p:cNvSpPr txBox="1">
              <a:spLocks noChangeArrowheads="1"/>
            </p:cNvSpPr>
            <p:nvPr/>
          </p:nvSpPr>
          <p:spPr bwMode="auto">
            <a:xfrm>
              <a:off x="425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6438" name="Text Box 118"/>
            <p:cNvSpPr txBox="1">
              <a:spLocks noChangeArrowheads="1"/>
            </p:cNvSpPr>
            <p:nvPr/>
          </p:nvSpPr>
          <p:spPr bwMode="auto">
            <a:xfrm>
              <a:off x="47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6439" name="Text Box 119"/>
            <p:cNvSpPr txBox="1">
              <a:spLocks noChangeArrowheads="1"/>
            </p:cNvSpPr>
            <p:nvPr/>
          </p:nvSpPr>
          <p:spPr bwMode="auto">
            <a:xfrm>
              <a:off x="5283" y="3074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6440" name="Text Box 120"/>
            <p:cNvSpPr txBox="1">
              <a:spLocks noChangeArrowheads="1"/>
            </p:cNvSpPr>
            <p:nvPr/>
          </p:nvSpPr>
          <p:spPr bwMode="auto">
            <a:xfrm>
              <a:off x="4960" y="3246"/>
              <a:ext cx="42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2000" b="1">
                  <a:solidFill>
                    <a:schemeClr val="accent2"/>
                  </a:solidFill>
                  <a:latin typeface="Comic Sans MS" pitchFamily="66" charset="0"/>
                </a:rPr>
                <a:t>cm</a:t>
              </a:r>
              <a:endParaRPr lang="en-US" sz="2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6441" name="Text Box 121"/>
            <p:cNvSpPr txBox="1">
              <a:spLocks noChangeArrowheads="1"/>
            </p:cNvSpPr>
            <p:nvPr/>
          </p:nvSpPr>
          <p:spPr bwMode="auto">
            <a:xfrm>
              <a:off x="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  <p:sp>
        <p:nvSpPr>
          <p:cNvPr id="56443" name="AutoShape 1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6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466" name="AutoShape 122"/>
          <p:cNvSpPr>
            <a:spLocks noChangeArrowheads="1"/>
          </p:cNvSpPr>
          <p:nvPr/>
        </p:nvSpPr>
        <p:spPr bwMode="auto">
          <a:xfrm>
            <a:off x="1647825" y="3009900"/>
            <a:ext cx="4057650" cy="1838325"/>
          </a:xfrm>
          <a:prstGeom prst="wave">
            <a:avLst>
              <a:gd name="adj1" fmla="val 13005"/>
              <a:gd name="adj2" fmla="val 0"/>
            </a:avLst>
          </a:prstGeom>
          <a:gradFill rotWithShape="1">
            <a:gsLst>
              <a:gs pos="0">
                <a:srgbClr val="000000"/>
              </a:gs>
              <a:gs pos="20000">
                <a:srgbClr val="0A128C"/>
              </a:gs>
              <a:gs pos="35000">
                <a:srgbClr val="181CC7"/>
              </a:gs>
              <a:gs pos="44000">
                <a:srgbClr val="7005D4"/>
              </a:gs>
              <a:gs pos="50000">
                <a:srgbClr val="8C3D91"/>
              </a:gs>
              <a:gs pos="56000">
                <a:srgbClr val="7005D4"/>
              </a:gs>
              <a:gs pos="65000">
                <a:srgbClr val="181CC7"/>
              </a:gs>
              <a:gs pos="80001">
                <a:srgbClr val="0A128C"/>
              </a:gs>
              <a:gs pos="100000">
                <a:srgbClr val="0000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7346" name="AutoShape 2"/>
          <p:cNvSpPr>
            <a:spLocks noChangeArrowheads="1"/>
          </p:cNvSpPr>
          <p:nvPr/>
        </p:nvSpPr>
        <p:spPr bwMode="auto">
          <a:xfrm>
            <a:off x="5106988" y="220663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6699"/>
              </a:gs>
              <a:gs pos="50000">
                <a:srgbClr val="CCFFFF"/>
              </a:gs>
              <a:gs pos="100000">
                <a:srgbClr val="FF6699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7347" name="Text Box 3"/>
          <p:cNvSpPr txBox="1">
            <a:spLocks noChangeArrowheads="1"/>
          </p:cNvSpPr>
          <p:nvPr/>
        </p:nvSpPr>
        <p:spPr bwMode="auto">
          <a:xfrm>
            <a:off x="7575550" y="646113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48" name="Text Box 4"/>
          <p:cNvSpPr txBox="1">
            <a:spLocks noChangeArrowheads="1"/>
          </p:cNvSpPr>
          <p:nvPr/>
        </p:nvSpPr>
        <p:spPr bwMode="auto">
          <a:xfrm>
            <a:off x="5535613" y="493713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4.9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57349" name="Group 5"/>
          <p:cNvGrpSpPr>
            <a:grpSpLocks/>
          </p:cNvGrpSpPr>
          <p:nvPr/>
        </p:nvGrpSpPr>
        <p:grpSpPr bwMode="auto">
          <a:xfrm>
            <a:off x="117475" y="4429125"/>
            <a:ext cx="8907463" cy="1143000"/>
            <a:chOff x="74" y="2790"/>
            <a:chExt cx="5611" cy="720"/>
          </a:xfrm>
        </p:grpSpPr>
        <p:sp>
          <p:nvSpPr>
            <p:cNvPr id="57350" name="Rectangle 6"/>
            <p:cNvSpPr>
              <a:spLocks noChangeArrowheads="1"/>
            </p:cNvSpPr>
            <p:nvPr/>
          </p:nvSpPr>
          <p:spPr bwMode="auto">
            <a:xfrm>
              <a:off x="101" y="2790"/>
              <a:ext cx="5550" cy="72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7351" name="Group 7"/>
            <p:cNvGrpSpPr>
              <a:grpSpLocks/>
            </p:cNvGrpSpPr>
            <p:nvPr/>
          </p:nvGrpSpPr>
          <p:grpSpPr bwMode="auto">
            <a:xfrm rot="-5400000">
              <a:off x="2760" y="277"/>
              <a:ext cx="202" cy="5228"/>
              <a:chOff x="1489" y="178"/>
              <a:chExt cx="334" cy="3766"/>
            </a:xfrm>
          </p:grpSpPr>
          <p:grpSp>
            <p:nvGrpSpPr>
              <p:cNvPr id="57352" name="Group 8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57353" name="Line 9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7354" name="Line 10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7355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7356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7357" name="Line 13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7358" name="Line 14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7359" name="Line 15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7360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7361" name="Line 17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7362" name="Line 18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7363" name="Line 19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57364" name="Line 20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65" name="Line 21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66" name="Line 22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67" name="Line 23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68" name="Line 24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69" name="Line 25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70" name="Line 26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71" name="Line 27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72" name="Line 28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73" name="Line 29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74" name="Line 30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75" name="Line 31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76" name="Line 32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77" name="Line 33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78" name="Line 34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79" name="Line 35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80" name="Line 36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81" name="Line 37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82" name="Line 38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83" name="Line 39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84" name="Line 40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85" name="Line 41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86" name="Line 42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87" name="Line 43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88" name="Line 44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89" name="Line 45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90" name="Line 46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91" name="Line 47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92" name="Line 48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93" name="Line 49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94" name="Line 50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95" name="Line 51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96" name="Line 52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97" name="Line 53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98" name="Line 54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99" name="Line 55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00" name="Line 56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01" name="Line 57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02" name="Line 58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03" name="Line 59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04" name="Line 60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05" name="Line 61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06" name="Line 62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07" name="Line 63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08" name="Line 64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09" name="Line 65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10" name="Line 66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11" name="Line 67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12" name="Line 68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13" name="Line 69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14" name="Line 70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15" name="Line 71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16" name="Line 72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17" name="Line 73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18" name="Line 74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19" name="Line 75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20" name="Line 76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21" name="Line 77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22" name="Line 78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23" name="Line 79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24" name="Line 80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25" name="Line 81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26" name="Line 82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27" name="Line 83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28" name="Line 84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29" name="Line 85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30" name="Line 86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31" name="Line 87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32" name="Line 88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33" name="Line 89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34" name="Line 90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35" name="Line 91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36" name="Line 92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37" name="Line 93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38" name="Line 94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39" name="Line 95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40" name="Line 96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41" name="Line 97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42" name="Line 98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43" name="Line 99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44" name="Line 100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45" name="Line 101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46" name="Line 102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47" name="Line 103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48" name="Line 104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49" name="Line 105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50" name="Line 106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51" name="Line 107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52" name="Line 108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453" name="Line 109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57454" name="Text Box 110"/>
            <p:cNvSpPr txBox="1">
              <a:spLocks noChangeArrowheads="1"/>
            </p:cNvSpPr>
            <p:nvPr/>
          </p:nvSpPr>
          <p:spPr bwMode="auto">
            <a:xfrm>
              <a:off x="59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7455" name="Text Box 111"/>
            <p:cNvSpPr txBox="1">
              <a:spLocks noChangeArrowheads="1"/>
            </p:cNvSpPr>
            <p:nvPr/>
          </p:nvSpPr>
          <p:spPr bwMode="auto">
            <a:xfrm>
              <a:off x="112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7456" name="Text Box 112"/>
            <p:cNvSpPr txBox="1">
              <a:spLocks noChangeArrowheads="1"/>
            </p:cNvSpPr>
            <p:nvPr/>
          </p:nvSpPr>
          <p:spPr bwMode="auto">
            <a:xfrm>
              <a:off x="164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7457" name="Text Box 113"/>
            <p:cNvSpPr txBox="1">
              <a:spLocks noChangeArrowheads="1"/>
            </p:cNvSpPr>
            <p:nvPr/>
          </p:nvSpPr>
          <p:spPr bwMode="auto">
            <a:xfrm>
              <a:off x="216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7458" name="Text Box 114"/>
            <p:cNvSpPr txBox="1">
              <a:spLocks noChangeArrowheads="1"/>
            </p:cNvSpPr>
            <p:nvPr/>
          </p:nvSpPr>
          <p:spPr bwMode="auto">
            <a:xfrm>
              <a:off x="268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7459" name="Text Box 115"/>
            <p:cNvSpPr txBox="1">
              <a:spLocks noChangeArrowheads="1"/>
            </p:cNvSpPr>
            <p:nvPr/>
          </p:nvSpPr>
          <p:spPr bwMode="auto">
            <a:xfrm>
              <a:off x="3206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7460" name="Text Box 116"/>
            <p:cNvSpPr txBox="1">
              <a:spLocks noChangeArrowheads="1"/>
            </p:cNvSpPr>
            <p:nvPr/>
          </p:nvSpPr>
          <p:spPr bwMode="auto">
            <a:xfrm>
              <a:off x="3730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7461" name="Text Box 117"/>
            <p:cNvSpPr txBox="1">
              <a:spLocks noChangeArrowheads="1"/>
            </p:cNvSpPr>
            <p:nvPr/>
          </p:nvSpPr>
          <p:spPr bwMode="auto">
            <a:xfrm>
              <a:off x="425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7462" name="Text Box 118"/>
            <p:cNvSpPr txBox="1">
              <a:spLocks noChangeArrowheads="1"/>
            </p:cNvSpPr>
            <p:nvPr/>
          </p:nvSpPr>
          <p:spPr bwMode="auto">
            <a:xfrm>
              <a:off x="47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7463" name="Text Box 119"/>
            <p:cNvSpPr txBox="1">
              <a:spLocks noChangeArrowheads="1"/>
            </p:cNvSpPr>
            <p:nvPr/>
          </p:nvSpPr>
          <p:spPr bwMode="auto">
            <a:xfrm>
              <a:off x="5283" y="3074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7464" name="Text Box 120"/>
            <p:cNvSpPr txBox="1">
              <a:spLocks noChangeArrowheads="1"/>
            </p:cNvSpPr>
            <p:nvPr/>
          </p:nvSpPr>
          <p:spPr bwMode="auto">
            <a:xfrm>
              <a:off x="4960" y="3246"/>
              <a:ext cx="42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2000" b="1">
                  <a:solidFill>
                    <a:schemeClr val="accent2"/>
                  </a:solidFill>
                  <a:latin typeface="Comic Sans MS" pitchFamily="66" charset="0"/>
                </a:rPr>
                <a:t>cm</a:t>
              </a:r>
              <a:endParaRPr lang="en-US" sz="2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7465" name="Text Box 121"/>
            <p:cNvSpPr txBox="1">
              <a:spLocks noChangeArrowheads="1"/>
            </p:cNvSpPr>
            <p:nvPr/>
          </p:nvSpPr>
          <p:spPr bwMode="auto">
            <a:xfrm>
              <a:off x="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  <p:sp>
        <p:nvSpPr>
          <p:cNvPr id="57467" name="AutoShape 1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7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490" name="AutoShape 122"/>
          <p:cNvSpPr>
            <a:spLocks noChangeArrowheads="1"/>
          </p:cNvSpPr>
          <p:nvPr/>
        </p:nvSpPr>
        <p:spPr bwMode="auto">
          <a:xfrm>
            <a:off x="1809750" y="2809875"/>
            <a:ext cx="5219700" cy="3228975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000000"/>
              </a:gs>
              <a:gs pos="10000">
                <a:srgbClr val="000040"/>
              </a:gs>
              <a:gs pos="25000">
                <a:srgbClr val="400040"/>
              </a:gs>
              <a:gs pos="37500">
                <a:srgbClr val="8F0040"/>
              </a:gs>
              <a:gs pos="45000">
                <a:srgbClr val="F27300"/>
              </a:gs>
              <a:gs pos="50000">
                <a:srgbClr val="FFBF00"/>
              </a:gs>
              <a:gs pos="55001">
                <a:srgbClr val="F27300"/>
              </a:gs>
              <a:gs pos="62500">
                <a:srgbClr val="8F0040"/>
              </a:gs>
              <a:gs pos="75000">
                <a:srgbClr val="400040"/>
              </a:gs>
              <a:gs pos="90000">
                <a:srgbClr val="000040"/>
              </a:gs>
              <a:gs pos="100000">
                <a:srgbClr val="000000"/>
              </a:gs>
            </a:gsLst>
            <a:lin ang="189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8370" name="AutoShape 2"/>
          <p:cNvSpPr>
            <a:spLocks noChangeArrowheads="1"/>
          </p:cNvSpPr>
          <p:nvPr/>
        </p:nvSpPr>
        <p:spPr bwMode="auto">
          <a:xfrm>
            <a:off x="5106988" y="220663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6699"/>
              </a:gs>
              <a:gs pos="50000">
                <a:srgbClr val="CCFFFF"/>
              </a:gs>
              <a:gs pos="100000">
                <a:srgbClr val="FF6699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8371" name="Text Box 3"/>
          <p:cNvSpPr txBox="1">
            <a:spLocks noChangeArrowheads="1"/>
          </p:cNvSpPr>
          <p:nvPr/>
        </p:nvSpPr>
        <p:spPr bwMode="auto">
          <a:xfrm>
            <a:off x="7575550" y="646113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372" name="Text Box 4"/>
          <p:cNvSpPr txBox="1">
            <a:spLocks noChangeArrowheads="1"/>
          </p:cNvSpPr>
          <p:nvPr/>
        </p:nvSpPr>
        <p:spPr bwMode="auto">
          <a:xfrm>
            <a:off x="5535613" y="493713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6.3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58373" name="Group 5"/>
          <p:cNvGrpSpPr>
            <a:grpSpLocks/>
          </p:cNvGrpSpPr>
          <p:nvPr/>
        </p:nvGrpSpPr>
        <p:grpSpPr bwMode="auto">
          <a:xfrm>
            <a:off x="117475" y="4429125"/>
            <a:ext cx="8907463" cy="1143000"/>
            <a:chOff x="74" y="2790"/>
            <a:chExt cx="5611" cy="720"/>
          </a:xfrm>
        </p:grpSpPr>
        <p:sp>
          <p:nvSpPr>
            <p:cNvPr id="58374" name="Rectangle 6"/>
            <p:cNvSpPr>
              <a:spLocks noChangeArrowheads="1"/>
            </p:cNvSpPr>
            <p:nvPr/>
          </p:nvSpPr>
          <p:spPr bwMode="auto">
            <a:xfrm>
              <a:off x="101" y="2790"/>
              <a:ext cx="5550" cy="72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8375" name="Group 7"/>
            <p:cNvGrpSpPr>
              <a:grpSpLocks/>
            </p:cNvGrpSpPr>
            <p:nvPr/>
          </p:nvGrpSpPr>
          <p:grpSpPr bwMode="auto">
            <a:xfrm rot="-5400000">
              <a:off x="2760" y="277"/>
              <a:ext cx="202" cy="5228"/>
              <a:chOff x="1489" y="178"/>
              <a:chExt cx="334" cy="3766"/>
            </a:xfrm>
          </p:grpSpPr>
          <p:grpSp>
            <p:nvGrpSpPr>
              <p:cNvPr id="58376" name="Group 8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58377" name="Line 9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8378" name="Line 10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8379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8380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8381" name="Line 13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8382" name="Line 14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8383" name="Line 15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8384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8385" name="Line 17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8386" name="Line 18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8387" name="Line 19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58388" name="Line 20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389" name="Line 21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390" name="Line 22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391" name="Line 23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392" name="Line 24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393" name="Line 25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394" name="Line 26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395" name="Line 27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396" name="Line 28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397" name="Line 29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398" name="Line 30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399" name="Line 31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00" name="Line 32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01" name="Line 33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02" name="Line 34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03" name="Line 35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04" name="Line 36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05" name="Line 37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06" name="Line 38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07" name="Line 39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08" name="Line 40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09" name="Line 41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10" name="Line 42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11" name="Line 43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12" name="Line 44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13" name="Line 45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14" name="Line 46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15" name="Line 47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16" name="Line 48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17" name="Line 49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18" name="Line 50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19" name="Line 51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20" name="Line 52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21" name="Line 53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22" name="Line 54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23" name="Line 55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24" name="Line 56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25" name="Line 57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26" name="Line 58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27" name="Line 59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28" name="Line 60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29" name="Line 61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30" name="Line 62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31" name="Line 63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32" name="Line 64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33" name="Line 65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34" name="Line 66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35" name="Line 67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36" name="Line 68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37" name="Line 69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38" name="Line 70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39" name="Line 71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40" name="Line 72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41" name="Line 73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42" name="Line 74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43" name="Line 75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44" name="Line 76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45" name="Line 77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46" name="Line 78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47" name="Line 79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48" name="Line 80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49" name="Line 81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50" name="Line 82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51" name="Line 83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52" name="Line 84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53" name="Line 85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54" name="Line 86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55" name="Line 87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56" name="Line 88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57" name="Line 89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58" name="Line 90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59" name="Line 91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60" name="Line 92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61" name="Line 93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62" name="Line 94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63" name="Line 95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64" name="Line 96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65" name="Line 97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66" name="Line 98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67" name="Line 99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68" name="Line 100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69" name="Line 101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70" name="Line 102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71" name="Line 103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72" name="Line 104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73" name="Line 105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74" name="Line 106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75" name="Line 107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76" name="Line 108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477" name="Line 109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58478" name="Text Box 110"/>
            <p:cNvSpPr txBox="1">
              <a:spLocks noChangeArrowheads="1"/>
            </p:cNvSpPr>
            <p:nvPr/>
          </p:nvSpPr>
          <p:spPr bwMode="auto">
            <a:xfrm>
              <a:off x="59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8479" name="Text Box 111"/>
            <p:cNvSpPr txBox="1">
              <a:spLocks noChangeArrowheads="1"/>
            </p:cNvSpPr>
            <p:nvPr/>
          </p:nvSpPr>
          <p:spPr bwMode="auto">
            <a:xfrm>
              <a:off x="112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8480" name="Text Box 112"/>
            <p:cNvSpPr txBox="1">
              <a:spLocks noChangeArrowheads="1"/>
            </p:cNvSpPr>
            <p:nvPr/>
          </p:nvSpPr>
          <p:spPr bwMode="auto">
            <a:xfrm>
              <a:off x="164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8481" name="Text Box 113"/>
            <p:cNvSpPr txBox="1">
              <a:spLocks noChangeArrowheads="1"/>
            </p:cNvSpPr>
            <p:nvPr/>
          </p:nvSpPr>
          <p:spPr bwMode="auto">
            <a:xfrm>
              <a:off x="216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8482" name="Text Box 114"/>
            <p:cNvSpPr txBox="1">
              <a:spLocks noChangeArrowheads="1"/>
            </p:cNvSpPr>
            <p:nvPr/>
          </p:nvSpPr>
          <p:spPr bwMode="auto">
            <a:xfrm>
              <a:off x="268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8483" name="Text Box 115"/>
            <p:cNvSpPr txBox="1">
              <a:spLocks noChangeArrowheads="1"/>
            </p:cNvSpPr>
            <p:nvPr/>
          </p:nvSpPr>
          <p:spPr bwMode="auto">
            <a:xfrm>
              <a:off x="3206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8484" name="Text Box 116"/>
            <p:cNvSpPr txBox="1">
              <a:spLocks noChangeArrowheads="1"/>
            </p:cNvSpPr>
            <p:nvPr/>
          </p:nvSpPr>
          <p:spPr bwMode="auto">
            <a:xfrm>
              <a:off x="3730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8485" name="Text Box 117"/>
            <p:cNvSpPr txBox="1">
              <a:spLocks noChangeArrowheads="1"/>
            </p:cNvSpPr>
            <p:nvPr/>
          </p:nvSpPr>
          <p:spPr bwMode="auto">
            <a:xfrm>
              <a:off x="425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8486" name="Text Box 118"/>
            <p:cNvSpPr txBox="1">
              <a:spLocks noChangeArrowheads="1"/>
            </p:cNvSpPr>
            <p:nvPr/>
          </p:nvSpPr>
          <p:spPr bwMode="auto">
            <a:xfrm>
              <a:off x="47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8487" name="Text Box 119"/>
            <p:cNvSpPr txBox="1">
              <a:spLocks noChangeArrowheads="1"/>
            </p:cNvSpPr>
            <p:nvPr/>
          </p:nvSpPr>
          <p:spPr bwMode="auto">
            <a:xfrm>
              <a:off x="5283" y="3074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8488" name="Text Box 120"/>
            <p:cNvSpPr txBox="1">
              <a:spLocks noChangeArrowheads="1"/>
            </p:cNvSpPr>
            <p:nvPr/>
          </p:nvSpPr>
          <p:spPr bwMode="auto">
            <a:xfrm>
              <a:off x="4960" y="3246"/>
              <a:ext cx="42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2000" b="1">
                  <a:solidFill>
                    <a:schemeClr val="accent2"/>
                  </a:solidFill>
                  <a:latin typeface="Comic Sans MS" pitchFamily="66" charset="0"/>
                </a:rPr>
                <a:t>cm</a:t>
              </a:r>
              <a:endParaRPr lang="en-US" sz="2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8489" name="Text Box 121"/>
            <p:cNvSpPr txBox="1">
              <a:spLocks noChangeArrowheads="1"/>
            </p:cNvSpPr>
            <p:nvPr/>
          </p:nvSpPr>
          <p:spPr bwMode="auto">
            <a:xfrm>
              <a:off x="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  <p:sp>
        <p:nvSpPr>
          <p:cNvPr id="58491" name="AutoShape 1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8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514" name="Litebulb"/>
          <p:cNvSpPr>
            <a:spLocks noEditPoints="1" noChangeArrowheads="1"/>
          </p:cNvSpPr>
          <p:nvPr/>
        </p:nvSpPr>
        <p:spPr bwMode="auto">
          <a:xfrm rot="-5400000">
            <a:off x="2433637" y="2674938"/>
            <a:ext cx="2219325" cy="34607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gradFill rotWithShape="1">
            <a:gsLst>
              <a:gs pos="0">
                <a:srgbClr val="FF9900"/>
              </a:gs>
              <a:gs pos="50000">
                <a:srgbClr val="FFFF00"/>
              </a:gs>
              <a:gs pos="100000">
                <a:srgbClr val="FF9900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9394" name="AutoShape 2"/>
          <p:cNvSpPr>
            <a:spLocks noChangeArrowheads="1"/>
          </p:cNvSpPr>
          <p:nvPr/>
        </p:nvSpPr>
        <p:spPr bwMode="auto">
          <a:xfrm>
            <a:off x="5106988" y="220663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6699"/>
              </a:gs>
              <a:gs pos="50000">
                <a:srgbClr val="CCFFFF"/>
              </a:gs>
              <a:gs pos="100000">
                <a:srgbClr val="FF6699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395" name="Text Box 3"/>
          <p:cNvSpPr txBox="1">
            <a:spLocks noChangeArrowheads="1"/>
          </p:cNvSpPr>
          <p:nvPr/>
        </p:nvSpPr>
        <p:spPr bwMode="auto">
          <a:xfrm>
            <a:off x="7575550" y="646113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396" name="Text Box 4"/>
          <p:cNvSpPr txBox="1">
            <a:spLocks noChangeArrowheads="1"/>
          </p:cNvSpPr>
          <p:nvPr/>
        </p:nvSpPr>
        <p:spPr bwMode="auto">
          <a:xfrm>
            <a:off x="5535613" y="493713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4.2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59397" name="Group 5"/>
          <p:cNvGrpSpPr>
            <a:grpSpLocks/>
          </p:cNvGrpSpPr>
          <p:nvPr/>
        </p:nvGrpSpPr>
        <p:grpSpPr bwMode="auto">
          <a:xfrm>
            <a:off x="117475" y="4429125"/>
            <a:ext cx="8907463" cy="1143000"/>
            <a:chOff x="74" y="2790"/>
            <a:chExt cx="5611" cy="720"/>
          </a:xfrm>
        </p:grpSpPr>
        <p:sp>
          <p:nvSpPr>
            <p:cNvPr id="59398" name="Rectangle 6"/>
            <p:cNvSpPr>
              <a:spLocks noChangeArrowheads="1"/>
            </p:cNvSpPr>
            <p:nvPr/>
          </p:nvSpPr>
          <p:spPr bwMode="auto">
            <a:xfrm>
              <a:off x="101" y="2790"/>
              <a:ext cx="5550" cy="72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9399" name="Group 7"/>
            <p:cNvGrpSpPr>
              <a:grpSpLocks/>
            </p:cNvGrpSpPr>
            <p:nvPr/>
          </p:nvGrpSpPr>
          <p:grpSpPr bwMode="auto">
            <a:xfrm rot="-5400000">
              <a:off x="2760" y="277"/>
              <a:ext cx="202" cy="5228"/>
              <a:chOff x="1489" y="178"/>
              <a:chExt cx="334" cy="3766"/>
            </a:xfrm>
          </p:grpSpPr>
          <p:grpSp>
            <p:nvGrpSpPr>
              <p:cNvPr id="59400" name="Group 8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59401" name="Line 9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9402" name="Line 10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9403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9404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9405" name="Line 13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9406" name="Line 14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9407" name="Line 15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9408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9409" name="Line 17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9410" name="Line 18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9411" name="Line 19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59412" name="Line 20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13" name="Line 21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14" name="Line 22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15" name="Line 23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16" name="Line 24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17" name="Line 25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18" name="Line 26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19" name="Line 27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20" name="Line 28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21" name="Line 29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22" name="Line 30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23" name="Line 31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24" name="Line 32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25" name="Line 33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26" name="Line 34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27" name="Line 35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28" name="Line 36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29" name="Line 37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30" name="Line 38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31" name="Line 39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32" name="Line 40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33" name="Line 41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34" name="Line 42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35" name="Line 43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36" name="Line 44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37" name="Line 45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38" name="Line 46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39" name="Line 47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40" name="Line 48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41" name="Line 49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42" name="Line 50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43" name="Line 51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44" name="Line 52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45" name="Line 53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46" name="Line 54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47" name="Line 55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48" name="Line 56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49" name="Line 57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50" name="Line 58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51" name="Line 59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52" name="Line 60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53" name="Line 61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54" name="Line 62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55" name="Line 63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56" name="Line 64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57" name="Line 65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58" name="Line 66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59" name="Line 67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60" name="Line 68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61" name="Line 69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62" name="Line 70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63" name="Line 71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64" name="Line 72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65" name="Line 73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66" name="Line 74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67" name="Line 75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68" name="Line 76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69" name="Line 77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70" name="Line 78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71" name="Line 79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72" name="Line 80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73" name="Line 81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74" name="Line 82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75" name="Line 83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76" name="Line 84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77" name="Line 85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78" name="Line 86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79" name="Line 87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80" name="Line 88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81" name="Line 89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82" name="Line 90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83" name="Line 91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84" name="Line 92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85" name="Line 93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86" name="Line 94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87" name="Line 95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88" name="Line 96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89" name="Line 97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90" name="Line 98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91" name="Line 99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92" name="Line 100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93" name="Line 101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94" name="Line 102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95" name="Line 103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96" name="Line 104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97" name="Line 105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98" name="Line 106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99" name="Line 107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500" name="Line 108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501" name="Line 109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59502" name="Text Box 110"/>
            <p:cNvSpPr txBox="1">
              <a:spLocks noChangeArrowheads="1"/>
            </p:cNvSpPr>
            <p:nvPr/>
          </p:nvSpPr>
          <p:spPr bwMode="auto">
            <a:xfrm>
              <a:off x="59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9503" name="Text Box 111"/>
            <p:cNvSpPr txBox="1">
              <a:spLocks noChangeArrowheads="1"/>
            </p:cNvSpPr>
            <p:nvPr/>
          </p:nvSpPr>
          <p:spPr bwMode="auto">
            <a:xfrm>
              <a:off x="112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9504" name="Text Box 112"/>
            <p:cNvSpPr txBox="1">
              <a:spLocks noChangeArrowheads="1"/>
            </p:cNvSpPr>
            <p:nvPr/>
          </p:nvSpPr>
          <p:spPr bwMode="auto">
            <a:xfrm>
              <a:off x="164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9505" name="Text Box 113"/>
            <p:cNvSpPr txBox="1">
              <a:spLocks noChangeArrowheads="1"/>
            </p:cNvSpPr>
            <p:nvPr/>
          </p:nvSpPr>
          <p:spPr bwMode="auto">
            <a:xfrm>
              <a:off x="216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9506" name="Text Box 114"/>
            <p:cNvSpPr txBox="1">
              <a:spLocks noChangeArrowheads="1"/>
            </p:cNvSpPr>
            <p:nvPr/>
          </p:nvSpPr>
          <p:spPr bwMode="auto">
            <a:xfrm>
              <a:off x="268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9507" name="Text Box 115"/>
            <p:cNvSpPr txBox="1">
              <a:spLocks noChangeArrowheads="1"/>
            </p:cNvSpPr>
            <p:nvPr/>
          </p:nvSpPr>
          <p:spPr bwMode="auto">
            <a:xfrm>
              <a:off x="3206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9508" name="Text Box 116"/>
            <p:cNvSpPr txBox="1">
              <a:spLocks noChangeArrowheads="1"/>
            </p:cNvSpPr>
            <p:nvPr/>
          </p:nvSpPr>
          <p:spPr bwMode="auto">
            <a:xfrm>
              <a:off x="3730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9509" name="Text Box 117"/>
            <p:cNvSpPr txBox="1">
              <a:spLocks noChangeArrowheads="1"/>
            </p:cNvSpPr>
            <p:nvPr/>
          </p:nvSpPr>
          <p:spPr bwMode="auto">
            <a:xfrm>
              <a:off x="425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9510" name="Text Box 118"/>
            <p:cNvSpPr txBox="1">
              <a:spLocks noChangeArrowheads="1"/>
            </p:cNvSpPr>
            <p:nvPr/>
          </p:nvSpPr>
          <p:spPr bwMode="auto">
            <a:xfrm>
              <a:off x="47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9511" name="Text Box 119"/>
            <p:cNvSpPr txBox="1">
              <a:spLocks noChangeArrowheads="1"/>
            </p:cNvSpPr>
            <p:nvPr/>
          </p:nvSpPr>
          <p:spPr bwMode="auto">
            <a:xfrm>
              <a:off x="5283" y="3074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9512" name="Text Box 120"/>
            <p:cNvSpPr txBox="1">
              <a:spLocks noChangeArrowheads="1"/>
            </p:cNvSpPr>
            <p:nvPr/>
          </p:nvSpPr>
          <p:spPr bwMode="auto">
            <a:xfrm>
              <a:off x="4960" y="3246"/>
              <a:ext cx="42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2000" b="1">
                  <a:solidFill>
                    <a:schemeClr val="accent2"/>
                  </a:solidFill>
                  <a:latin typeface="Comic Sans MS" pitchFamily="66" charset="0"/>
                </a:rPr>
                <a:t>cm</a:t>
              </a:r>
              <a:endParaRPr lang="en-US" sz="2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9513" name="Text Box 121"/>
            <p:cNvSpPr txBox="1">
              <a:spLocks noChangeArrowheads="1"/>
            </p:cNvSpPr>
            <p:nvPr/>
          </p:nvSpPr>
          <p:spPr bwMode="auto">
            <a:xfrm>
              <a:off x="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  <p:sp>
        <p:nvSpPr>
          <p:cNvPr id="59515" name="AutoShape 1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9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38" name="mainfrm"/>
          <p:cNvSpPr>
            <a:spLocks noEditPoints="1" noChangeArrowheads="1"/>
          </p:cNvSpPr>
          <p:nvPr/>
        </p:nvSpPr>
        <p:spPr bwMode="auto">
          <a:xfrm>
            <a:off x="1728788" y="2609850"/>
            <a:ext cx="6129337" cy="3629025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0603 w 21600"/>
              <a:gd name="T9" fmla="*/ 21600 h 21600"/>
              <a:gd name="T10" fmla="*/ 10800 w 21600"/>
              <a:gd name="T11" fmla="*/ 21600 h 21600"/>
              <a:gd name="T12" fmla="*/ 1163 w 21600"/>
              <a:gd name="T13" fmla="*/ 21600 h 21600"/>
              <a:gd name="T14" fmla="*/ 0 w 21600"/>
              <a:gd name="T15" fmla="*/ 10800 h 21600"/>
              <a:gd name="T16" fmla="*/ 332 w 21600"/>
              <a:gd name="T17" fmla="*/ 22174 h 21600"/>
              <a:gd name="T18" fmla="*/ 21579 w 21600"/>
              <a:gd name="T19" fmla="*/ 2791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21600" y="10885"/>
                </a:moveTo>
                <a:lnTo>
                  <a:pt x="21600" y="0"/>
                </a:lnTo>
                <a:lnTo>
                  <a:pt x="10634" y="0"/>
                </a:lnTo>
                <a:lnTo>
                  <a:pt x="0" y="0"/>
                </a:lnTo>
                <a:lnTo>
                  <a:pt x="0" y="10885"/>
                </a:lnTo>
                <a:lnTo>
                  <a:pt x="0" y="19729"/>
                </a:lnTo>
                <a:lnTo>
                  <a:pt x="1163" y="19729"/>
                </a:lnTo>
                <a:lnTo>
                  <a:pt x="1163" y="21600"/>
                </a:lnTo>
                <a:lnTo>
                  <a:pt x="10800" y="21600"/>
                </a:lnTo>
                <a:lnTo>
                  <a:pt x="20603" y="21600"/>
                </a:lnTo>
                <a:lnTo>
                  <a:pt x="20603" y="19729"/>
                </a:lnTo>
                <a:lnTo>
                  <a:pt x="21600" y="19729"/>
                </a:lnTo>
                <a:lnTo>
                  <a:pt x="21600" y="10885"/>
                </a:lnTo>
                <a:close/>
              </a:path>
              <a:path w="21600" h="21600" extrusionOk="0">
                <a:moveTo>
                  <a:pt x="1163" y="19729"/>
                </a:moveTo>
                <a:lnTo>
                  <a:pt x="4320" y="19729"/>
                </a:lnTo>
                <a:lnTo>
                  <a:pt x="16449" y="19729"/>
                </a:lnTo>
                <a:lnTo>
                  <a:pt x="20603" y="19729"/>
                </a:lnTo>
                <a:lnTo>
                  <a:pt x="1163" y="19729"/>
                </a:lnTo>
                <a:moveTo>
                  <a:pt x="1495" y="2381"/>
                </a:moveTo>
                <a:lnTo>
                  <a:pt x="2160" y="2381"/>
                </a:lnTo>
                <a:lnTo>
                  <a:pt x="4985" y="2381"/>
                </a:lnTo>
                <a:lnTo>
                  <a:pt x="5982" y="2381"/>
                </a:lnTo>
                <a:lnTo>
                  <a:pt x="1495" y="2381"/>
                </a:lnTo>
                <a:lnTo>
                  <a:pt x="1495" y="3402"/>
                </a:lnTo>
                <a:lnTo>
                  <a:pt x="2160" y="3402"/>
                </a:lnTo>
                <a:lnTo>
                  <a:pt x="4985" y="3402"/>
                </a:lnTo>
                <a:lnTo>
                  <a:pt x="5982" y="3402"/>
                </a:lnTo>
                <a:lnTo>
                  <a:pt x="1495" y="3402"/>
                </a:lnTo>
                <a:lnTo>
                  <a:pt x="1495" y="4422"/>
                </a:lnTo>
                <a:lnTo>
                  <a:pt x="2160" y="4422"/>
                </a:lnTo>
                <a:lnTo>
                  <a:pt x="4985" y="4422"/>
                </a:lnTo>
                <a:lnTo>
                  <a:pt x="5982" y="4422"/>
                </a:lnTo>
                <a:lnTo>
                  <a:pt x="1495" y="4422"/>
                </a:lnTo>
                <a:lnTo>
                  <a:pt x="1495" y="5443"/>
                </a:lnTo>
                <a:lnTo>
                  <a:pt x="2160" y="5443"/>
                </a:lnTo>
                <a:lnTo>
                  <a:pt x="4985" y="5443"/>
                </a:lnTo>
                <a:lnTo>
                  <a:pt x="5982" y="5443"/>
                </a:lnTo>
                <a:lnTo>
                  <a:pt x="1495" y="5443"/>
                </a:lnTo>
                <a:lnTo>
                  <a:pt x="1495" y="6463"/>
                </a:lnTo>
                <a:lnTo>
                  <a:pt x="2160" y="6463"/>
                </a:lnTo>
                <a:lnTo>
                  <a:pt x="4985" y="6463"/>
                </a:lnTo>
                <a:lnTo>
                  <a:pt x="5982" y="6463"/>
                </a:lnTo>
                <a:lnTo>
                  <a:pt x="1495" y="6463"/>
                </a:lnTo>
                <a:lnTo>
                  <a:pt x="1495" y="7483"/>
                </a:lnTo>
                <a:lnTo>
                  <a:pt x="2160" y="7483"/>
                </a:lnTo>
                <a:lnTo>
                  <a:pt x="4985" y="7483"/>
                </a:lnTo>
                <a:lnTo>
                  <a:pt x="5982" y="7483"/>
                </a:lnTo>
                <a:lnTo>
                  <a:pt x="1495" y="7483"/>
                </a:lnTo>
                <a:lnTo>
                  <a:pt x="1495" y="8504"/>
                </a:lnTo>
                <a:lnTo>
                  <a:pt x="2160" y="8504"/>
                </a:lnTo>
                <a:lnTo>
                  <a:pt x="4985" y="8504"/>
                </a:lnTo>
                <a:lnTo>
                  <a:pt x="5982" y="8504"/>
                </a:lnTo>
                <a:lnTo>
                  <a:pt x="1495" y="8504"/>
                </a:lnTo>
                <a:lnTo>
                  <a:pt x="1495" y="9524"/>
                </a:lnTo>
                <a:lnTo>
                  <a:pt x="2160" y="9524"/>
                </a:lnTo>
                <a:lnTo>
                  <a:pt x="4985" y="9524"/>
                </a:lnTo>
                <a:lnTo>
                  <a:pt x="5982" y="9524"/>
                </a:lnTo>
                <a:lnTo>
                  <a:pt x="1495" y="9524"/>
                </a:lnTo>
                <a:lnTo>
                  <a:pt x="1495" y="10545"/>
                </a:lnTo>
                <a:lnTo>
                  <a:pt x="2160" y="10545"/>
                </a:lnTo>
                <a:lnTo>
                  <a:pt x="4985" y="10545"/>
                </a:lnTo>
                <a:lnTo>
                  <a:pt x="5982" y="10545"/>
                </a:lnTo>
                <a:lnTo>
                  <a:pt x="1495" y="10545"/>
                </a:lnTo>
                <a:lnTo>
                  <a:pt x="1495" y="11565"/>
                </a:lnTo>
                <a:lnTo>
                  <a:pt x="2160" y="11565"/>
                </a:lnTo>
                <a:lnTo>
                  <a:pt x="4985" y="11565"/>
                </a:lnTo>
                <a:lnTo>
                  <a:pt x="5982" y="11565"/>
                </a:lnTo>
                <a:lnTo>
                  <a:pt x="1495" y="11565"/>
                </a:lnTo>
                <a:lnTo>
                  <a:pt x="1495" y="12586"/>
                </a:lnTo>
                <a:lnTo>
                  <a:pt x="2160" y="12586"/>
                </a:lnTo>
                <a:lnTo>
                  <a:pt x="4985" y="12586"/>
                </a:lnTo>
                <a:lnTo>
                  <a:pt x="5982" y="12586"/>
                </a:lnTo>
                <a:lnTo>
                  <a:pt x="1495" y="12586"/>
                </a:lnTo>
                <a:lnTo>
                  <a:pt x="1495" y="13606"/>
                </a:lnTo>
                <a:lnTo>
                  <a:pt x="2160" y="13606"/>
                </a:lnTo>
                <a:lnTo>
                  <a:pt x="4985" y="13606"/>
                </a:lnTo>
                <a:lnTo>
                  <a:pt x="5982" y="13606"/>
                </a:lnTo>
                <a:lnTo>
                  <a:pt x="1495" y="13606"/>
                </a:lnTo>
                <a:lnTo>
                  <a:pt x="1495" y="14627"/>
                </a:lnTo>
                <a:lnTo>
                  <a:pt x="2160" y="14627"/>
                </a:lnTo>
                <a:lnTo>
                  <a:pt x="4985" y="14627"/>
                </a:lnTo>
                <a:lnTo>
                  <a:pt x="5982" y="14627"/>
                </a:lnTo>
                <a:lnTo>
                  <a:pt x="1495" y="14627"/>
                </a:lnTo>
                <a:lnTo>
                  <a:pt x="1495" y="15647"/>
                </a:lnTo>
                <a:lnTo>
                  <a:pt x="2160" y="15647"/>
                </a:lnTo>
                <a:lnTo>
                  <a:pt x="4985" y="15647"/>
                </a:lnTo>
                <a:lnTo>
                  <a:pt x="5982" y="15647"/>
                </a:lnTo>
                <a:lnTo>
                  <a:pt x="1495" y="15647"/>
                </a:lnTo>
                <a:lnTo>
                  <a:pt x="1495" y="16668"/>
                </a:lnTo>
                <a:lnTo>
                  <a:pt x="2160" y="16668"/>
                </a:lnTo>
                <a:lnTo>
                  <a:pt x="4985" y="16668"/>
                </a:lnTo>
                <a:lnTo>
                  <a:pt x="5982" y="16668"/>
                </a:lnTo>
                <a:lnTo>
                  <a:pt x="1495" y="16668"/>
                </a:lnTo>
                <a:lnTo>
                  <a:pt x="1495" y="17688"/>
                </a:lnTo>
                <a:lnTo>
                  <a:pt x="2160" y="17688"/>
                </a:lnTo>
                <a:lnTo>
                  <a:pt x="4985" y="17688"/>
                </a:lnTo>
                <a:lnTo>
                  <a:pt x="5982" y="17688"/>
                </a:lnTo>
                <a:lnTo>
                  <a:pt x="1495" y="17688"/>
                </a:lnTo>
                <a:moveTo>
                  <a:pt x="1994" y="19729"/>
                </a:moveTo>
                <a:lnTo>
                  <a:pt x="1994" y="20069"/>
                </a:lnTo>
                <a:lnTo>
                  <a:pt x="1994" y="21260"/>
                </a:lnTo>
                <a:lnTo>
                  <a:pt x="1994" y="21600"/>
                </a:lnTo>
                <a:lnTo>
                  <a:pt x="1994" y="19729"/>
                </a:lnTo>
                <a:lnTo>
                  <a:pt x="2658" y="19729"/>
                </a:lnTo>
                <a:lnTo>
                  <a:pt x="2658" y="20069"/>
                </a:lnTo>
                <a:lnTo>
                  <a:pt x="2658" y="21260"/>
                </a:lnTo>
                <a:lnTo>
                  <a:pt x="2658" y="21600"/>
                </a:lnTo>
                <a:lnTo>
                  <a:pt x="2658" y="19729"/>
                </a:lnTo>
                <a:lnTo>
                  <a:pt x="3489" y="19729"/>
                </a:lnTo>
                <a:lnTo>
                  <a:pt x="3489" y="20069"/>
                </a:lnTo>
                <a:lnTo>
                  <a:pt x="3489" y="21260"/>
                </a:lnTo>
                <a:lnTo>
                  <a:pt x="3489" y="21600"/>
                </a:lnTo>
                <a:lnTo>
                  <a:pt x="3489" y="19729"/>
                </a:lnTo>
                <a:lnTo>
                  <a:pt x="4320" y="19729"/>
                </a:lnTo>
                <a:lnTo>
                  <a:pt x="4320" y="20069"/>
                </a:lnTo>
                <a:lnTo>
                  <a:pt x="4320" y="21260"/>
                </a:lnTo>
                <a:lnTo>
                  <a:pt x="4320" y="21600"/>
                </a:lnTo>
                <a:lnTo>
                  <a:pt x="4320" y="19729"/>
                </a:lnTo>
                <a:lnTo>
                  <a:pt x="5151" y="19729"/>
                </a:lnTo>
                <a:lnTo>
                  <a:pt x="5151" y="20069"/>
                </a:lnTo>
                <a:lnTo>
                  <a:pt x="5151" y="21260"/>
                </a:lnTo>
                <a:lnTo>
                  <a:pt x="5151" y="21600"/>
                </a:lnTo>
                <a:lnTo>
                  <a:pt x="5151" y="19729"/>
                </a:lnTo>
                <a:lnTo>
                  <a:pt x="5982" y="19729"/>
                </a:lnTo>
                <a:lnTo>
                  <a:pt x="5982" y="20069"/>
                </a:lnTo>
                <a:lnTo>
                  <a:pt x="5982" y="21260"/>
                </a:lnTo>
                <a:lnTo>
                  <a:pt x="5982" y="21600"/>
                </a:lnTo>
                <a:lnTo>
                  <a:pt x="5982" y="19729"/>
                </a:lnTo>
                <a:lnTo>
                  <a:pt x="6812" y="19729"/>
                </a:lnTo>
                <a:lnTo>
                  <a:pt x="6812" y="20069"/>
                </a:lnTo>
                <a:lnTo>
                  <a:pt x="6812" y="21260"/>
                </a:lnTo>
                <a:lnTo>
                  <a:pt x="6812" y="21600"/>
                </a:lnTo>
                <a:lnTo>
                  <a:pt x="6812" y="19729"/>
                </a:lnTo>
                <a:lnTo>
                  <a:pt x="7643" y="19729"/>
                </a:lnTo>
                <a:lnTo>
                  <a:pt x="7643" y="20069"/>
                </a:lnTo>
                <a:lnTo>
                  <a:pt x="7643" y="21260"/>
                </a:lnTo>
                <a:lnTo>
                  <a:pt x="7643" y="21600"/>
                </a:lnTo>
                <a:lnTo>
                  <a:pt x="7643" y="19729"/>
                </a:lnTo>
                <a:lnTo>
                  <a:pt x="8474" y="19729"/>
                </a:lnTo>
                <a:lnTo>
                  <a:pt x="8474" y="20069"/>
                </a:lnTo>
                <a:lnTo>
                  <a:pt x="8474" y="21260"/>
                </a:lnTo>
                <a:lnTo>
                  <a:pt x="8474" y="21600"/>
                </a:lnTo>
                <a:lnTo>
                  <a:pt x="8474" y="19729"/>
                </a:lnTo>
                <a:lnTo>
                  <a:pt x="9305" y="19729"/>
                </a:lnTo>
                <a:lnTo>
                  <a:pt x="9305" y="20069"/>
                </a:lnTo>
                <a:lnTo>
                  <a:pt x="9305" y="21260"/>
                </a:lnTo>
                <a:lnTo>
                  <a:pt x="9305" y="21600"/>
                </a:lnTo>
                <a:lnTo>
                  <a:pt x="9305" y="19729"/>
                </a:lnTo>
                <a:lnTo>
                  <a:pt x="10135" y="19729"/>
                </a:lnTo>
                <a:lnTo>
                  <a:pt x="10135" y="20069"/>
                </a:lnTo>
                <a:lnTo>
                  <a:pt x="10135" y="21260"/>
                </a:lnTo>
                <a:lnTo>
                  <a:pt x="10135" y="21600"/>
                </a:lnTo>
                <a:lnTo>
                  <a:pt x="10135" y="19729"/>
                </a:lnTo>
                <a:lnTo>
                  <a:pt x="10966" y="19729"/>
                </a:lnTo>
                <a:lnTo>
                  <a:pt x="10966" y="20069"/>
                </a:lnTo>
                <a:lnTo>
                  <a:pt x="10966" y="21260"/>
                </a:lnTo>
                <a:lnTo>
                  <a:pt x="10966" y="21600"/>
                </a:lnTo>
                <a:lnTo>
                  <a:pt x="10966" y="19729"/>
                </a:lnTo>
                <a:lnTo>
                  <a:pt x="11797" y="19729"/>
                </a:lnTo>
                <a:lnTo>
                  <a:pt x="11797" y="20069"/>
                </a:lnTo>
                <a:lnTo>
                  <a:pt x="11797" y="21260"/>
                </a:lnTo>
                <a:lnTo>
                  <a:pt x="11797" y="21600"/>
                </a:lnTo>
                <a:lnTo>
                  <a:pt x="11797" y="19729"/>
                </a:lnTo>
                <a:lnTo>
                  <a:pt x="12462" y="19729"/>
                </a:lnTo>
                <a:lnTo>
                  <a:pt x="12462" y="20069"/>
                </a:lnTo>
                <a:lnTo>
                  <a:pt x="12462" y="21260"/>
                </a:lnTo>
                <a:lnTo>
                  <a:pt x="12462" y="21600"/>
                </a:lnTo>
                <a:lnTo>
                  <a:pt x="12462" y="19729"/>
                </a:lnTo>
                <a:lnTo>
                  <a:pt x="13292" y="19729"/>
                </a:lnTo>
                <a:lnTo>
                  <a:pt x="13292" y="20069"/>
                </a:lnTo>
                <a:lnTo>
                  <a:pt x="13292" y="21260"/>
                </a:lnTo>
                <a:lnTo>
                  <a:pt x="13292" y="21600"/>
                </a:lnTo>
                <a:lnTo>
                  <a:pt x="13292" y="19729"/>
                </a:lnTo>
                <a:lnTo>
                  <a:pt x="14123" y="19729"/>
                </a:lnTo>
                <a:lnTo>
                  <a:pt x="14123" y="20069"/>
                </a:lnTo>
                <a:lnTo>
                  <a:pt x="14123" y="21260"/>
                </a:lnTo>
                <a:lnTo>
                  <a:pt x="14123" y="21600"/>
                </a:lnTo>
                <a:lnTo>
                  <a:pt x="14123" y="19729"/>
                </a:lnTo>
                <a:lnTo>
                  <a:pt x="14954" y="19729"/>
                </a:lnTo>
                <a:lnTo>
                  <a:pt x="14954" y="20069"/>
                </a:lnTo>
                <a:lnTo>
                  <a:pt x="14954" y="21260"/>
                </a:lnTo>
                <a:lnTo>
                  <a:pt x="14954" y="21600"/>
                </a:lnTo>
                <a:lnTo>
                  <a:pt x="14954" y="19729"/>
                </a:lnTo>
                <a:lnTo>
                  <a:pt x="15785" y="19729"/>
                </a:lnTo>
                <a:lnTo>
                  <a:pt x="15785" y="20069"/>
                </a:lnTo>
                <a:lnTo>
                  <a:pt x="15785" y="21260"/>
                </a:lnTo>
                <a:lnTo>
                  <a:pt x="15785" y="21600"/>
                </a:lnTo>
                <a:lnTo>
                  <a:pt x="15785" y="19729"/>
                </a:lnTo>
                <a:lnTo>
                  <a:pt x="16615" y="19729"/>
                </a:lnTo>
                <a:lnTo>
                  <a:pt x="16615" y="20069"/>
                </a:lnTo>
                <a:lnTo>
                  <a:pt x="16615" y="21260"/>
                </a:lnTo>
                <a:lnTo>
                  <a:pt x="16615" y="21600"/>
                </a:lnTo>
                <a:lnTo>
                  <a:pt x="16615" y="19729"/>
                </a:lnTo>
                <a:lnTo>
                  <a:pt x="17446" y="19729"/>
                </a:lnTo>
                <a:lnTo>
                  <a:pt x="17446" y="20069"/>
                </a:lnTo>
                <a:lnTo>
                  <a:pt x="17446" y="21260"/>
                </a:lnTo>
                <a:lnTo>
                  <a:pt x="17446" y="21600"/>
                </a:lnTo>
                <a:lnTo>
                  <a:pt x="17446" y="19729"/>
                </a:lnTo>
                <a:lnTo>
                  <a:pt x="18277" y="19729"/>
                </a:lnTo>
                <a:lnTo>
                  <a:pt x="18277" y="20069"/>
                </a:lnTo>
                <a:lnTo>
                  <a:pt x="18277" y="21260"/>
                </a:lnTo>
                <a:lnTo>
                  <a:pt x="18277" y="21600"/>
                </a:lnTo>
                <a:lnTo>
                  <a:pt x="18277" y="19729"/>
                </a:lnTo>
                <a:lnTo>
                  <a:pt x="19108" y="19729"/>
                </a:lnTo>
                <a:lnTo>
                  <a:pt x="19108" y="20069"/>
                </a:lnTo>
                <a:lnTo>
                  <a:pt x="19108" y="21260"/>
                </a:lnTo>
                <a:lnTo>
                  <a:pt x="19108" y="21600"/>
                </a:lnTo>
                <a:lnTo>
                  <a:pt x="19108" y="19729"/>
                </a:lnTo>
                <a:lnTo>
                  <a:pt x="19938" y="19729"/>
                </a:lnTo>
                <a:lnTo>
                  <a:pt x="19938" y="20069"/>
                </a:lnTo>
                <a:lnTo>
                  <a:pt x="19938" y="21260"/>
                </a:lnTo>
                <a:lnTo>
                  <a:pt x="19938" y="21600"/>
                </a:lnTo>
                <a:lnTo>
                  <a:pt x="19938" y="19729"/>
                </a:lnTo>
                <a:moveTo>
                  <a:pt x="1495" y="1531"/>
                </a:moveTo>
                <a:lnTo>
                  <a:pt x="5982" y="1531"/>
                </a:lnTo>
                <a:lnTo>
                  <a:pt x="5982" y="18539"/>
                </a:lnTo>
                <a:lnTo>
                  <a:pt x="1495" y="18539"/>
                </a:lnTo>
                <a:lnTo>
                  <a:pt x="1495" y="1531"/>
                </a:lnTo>
                <a:moveTo>
                  <a:pt x="7311" y="1531"/>
                </a:moveTo>
                <a:lnTo>
                  <a:pt x="7975" y="1531"/>
                </a:lnTo>
                <a:lnTo>
                  <a:pt x="7975" y="8334"/>
                </a:lnTo>
                <a:lnTo>
                  <a:pt x="7311" y="8334"/>
                </a:lnTo>
                <a:lnTo>
                  <a:pt x="7311" y="1531"/>
                </a:lnTo>
                <a:moveTo>
                  <a:pt x="7145" y="9865"/>
                </a:moveTo>
                <a:lnTo>
                  <a:pt x="8142" y="9865"/>
                </a:lnTo>
                <a:lnTo>
                  <a:pt x="8142" y="10715"/>
                </a:lnTo>
                <a:lnTo>
                  <a:pt x="7145" y="10715"/>
                </a:lnTo>
                <a:lnTo>
                  <a:pt x="7145" y="9865"/>
                </a:lnTo>
                <a:moveTo>
                  <a:pt x="8972" y="1531"/>
                </a:moveTo>
                <a:lnTo>
                  <a:pt x="12462" y="1531"/>
                </a:lnTo>
                <a:lnTo>
                  <a:pt x="12462" y="5443"/>
                </a:lnTo>
                <a:lnTo>
                  <a:pt x="8972" y="5443"/>
                </a:lnTo>
                <a:lnTo>
                  <a:pt x="8972" y="1531"/>
                </a:lnTo>
                <a:moveTo>
                  <a:pt x="13625" y="1531"/>
                </a:moveTo>
                <a:lnTo>
                  <a:pt x="20271" y="1531"/>
                </a:lnTo>
                <a:lnTo>
                  <a:pt x="20271" y="5443"/>
                </a:lnTo>
                <a:lnTo>
                  <a:pt x="13625" y="5443"/>
                </a:lnTo>
                <a:lnTo>
                  <a:pt x="13625" y="1531"/>
                </a:lnTo>
                <a:moveTo>
                  <a:pt x="18609" y="6463"/>
                </a:moveTo>
                <a:lnTo>
                  <a:pt x="20437" y="6463"/>
                </a:lnTo>
                <a:lnTo>
                  <a:pt x="20437" y="10885"/>
                </a:lnTo>
                <a:lnTo>
                  <a:pt x="18609" y="10885"/>
                </a:lnTo>
                <a:lnTo>
                  <a:pt x="18609" y="6463"/>
                </a:lnTo>
              </a:path>
            </a:pathLst>
          </a:custGeom>
          <a:gradFill rotWithShape="1">
            <a:gsLst>
              <a:gs pos="0">
                <a:schemeClr val="hlink"/>
              </a:gs>
              <a:gs pos="50000">
                <a:srgbClr val="FFFFFF"/>
              </a:gs>
              <a:gs pos="100000">
                <a:schemeClr val="hlink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0418" name="AutoShape 2"/>
          <p:cNvSpPr>
            <a:spLocks noChangeArrowheads="1"/>
          </p:cNvSpPr>
          <p:nvPr/>
        </p:nvSpPr>
        <p:spPr bwMode="auto">
          <a:xfrm>
            <a:off x="5106988" y="220663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6699"/>
              </a:gs>
              <a:gs pos="50000">
                <a:srgbClr val="CCFFFF"/>
              </a:gs>
              <a:gs pos="100000">
                <a:srgbClr val="FF6699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19" name="Text Box 3"/>
          <p:cNvSpPr txBox="1">
            <a:spLocks noChangeArrowheads="1"/>
          </p:cNvSpPr>
          <p:nvPr/>
        </p:nvSpPr>
        <p:spPr bwMode="auto">
          <a:xfrm>
            <a:off x="7575550" y="646113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20" name="Text Box 4"/>
          <p:cNvSpPr txBox="1">
            <a:spLocks noChangeArrowheads="1"/>
          </p:cNvSpPr>
          <p:nvPr/>
        </p:nvSpPr>
        <p:spPr bwMode="auto">
          <a:xfrm>
            <a:off x="5535613" y="493713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7.4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60421" name="Group 5"/>
          <p:cNvGrpSpPr>
            <a:grpSpLocks/>
          </p:cNvGrpSpPr>
          <p:nvPr/>
        </p:nvGrpSpPr>
        <p:grpSpPr bwMode="auto">
          <a:xfrm>
            <a:off x="117475" y="4429125"/>
            <a:ext cx="8907463" cy="1143000"/>
            <a:chOff x="74" y="2790"/>
            <a:chExt cx="5611" cy="720"/>
          </a:xfrm>
        </p:grpSpPr>
        <p:sp>
          <p:nvSpPr>
            <p:cNvPr id="60422" name="Rectangle 6"/>
            <p:cNvSpPr>
              <a:spLocks noChangeArrowheads="1"/>
            </p:cNvSpPr>
            <p:nvPr/>
          </p:nvSpPr>
          <p:spPr bwMode="auto">
            <a:xfrm>
              <a:off x="101" y="2790"/>
              <a:ext cx="5550" cy="72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0423" name="Group 7"/>
            <p:cNvGrpSpPr>
              <a:grpSpLocks/>
            </p:cNvGrpSpPr>
            <p:nvPr/>
          </p:nvGrpSpPr>
          <p:grpSpPr bwMode="auto">
            <a:xfrm rot="-5400000">
              <a:off x="2760" y="277"/>
              <a:ext cx="202" cy="5228"/>
              <a:chOff x="1489" y="178"/>
              <a:chExt cx="334" cy="3766"/>
            </a:xfrm>
          </p:grpSpPr>
          <p:grpSp>
            <p:nvGrpSpPr>
              <p:cNvPr id="60424" name="Group 8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60425" name="Line 9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0426" name="Line 10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0427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0428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0429" name="Line 13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0430" name="Line 14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0431" name="Line 15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0432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0433" name="Line 17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0434" name="Line 18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0435" name="Line 19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0436" name="Line 20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37" name="Line 21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38" name="Line 22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39" name="Line 23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40" name="Line 24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41" name="Line 25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42" name="Line 26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43" name="Line 27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44" name="Line 28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45" name="Line 29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46" name="Line 30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47" name="Line 31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48" name="Line 32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49" name="Line 33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0" name="Line 34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1" name="Line 35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2" name="Line 36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3" name="Line 37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4" name="Line 38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5" name="Line 39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6" name="Line 40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7" name="Line 41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8" name="Line 42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9" name="Line 43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0" name="Line 44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1" name="Line 45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2" name="Line 46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3" name="Line 47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4" name="Line 48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5" name="Line 49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6" name="Line 50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7" name="Line 51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8" name="Line 52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9" name="Line 53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70" name="Line 54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71" name="Line 55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72" name="Line 56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73" name="Line 57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74" name="Line 58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75" name="Line 59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76" name="Line 60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77" name="Line 61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78" name="Line 62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79" name="Line 63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80" name="Line 64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81" name="Line 65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82" name="Line 66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83" name="Line 67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84" name="Line 68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85" name="Line 69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86" name="Line 70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87" name="Line 71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88" name="Line 72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89" name="Line 73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90" name="Line 74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91" name="Line 75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92" name="Line 76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93" name="Line 77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94" name="Line 78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95" name="Line 79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96" name="Line 80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97" name="Line 81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98" name="Line 82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99" name="Line 83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00" name="Line 84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01" name="Line 85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02" name="Line 86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03" name="Line 87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04" name="Line 88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05" name="Line 89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06" name="Line 90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07" name="Line 91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08" name="Line 92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09" name="Line 93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10" name="Line 94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11" name="Line 95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12" name="Line 96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13" name="Line 97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14" name="Line 98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15" name="Line 99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16" name="Line 100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17" name="Line 101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18" name="Line 102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19" name="Line 103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20" name="Line 104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21" name="Line 105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22" name="Line 106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23" name="Line 107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24" name="Line 108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525" name="Line 109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0526" name="Text Box 110"/>
            <p:cNvSpPr txBox="1">
              <a:spLocks noChangeArrowheads="1"/>
            </p:cNvSpPr>
            <p:nvPr/>
          </p:nvSpPr>
          <p:spPr bwMode="auto">
            <a:xfrm>
              <a:off x="59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0527" name="Text Box 111"/>
            <p:cNvSpPr txBox="1">
              <a:spLocks noChangeArrowheads="1"/>
            </p:cNvSpPr>
            <p:nvPr/>
          </p:nvSpPr>
          <p:spPr bwMode="auto">
            <a:xfrm>
              <a:off x="112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0528" name="Text Box 112"/>
            <p:cNvSpPr txBox="1">
              <a:spLocks noChangeArrowheads="1"/>
            </p:cNvSpPr>
            <p:nvPr/>
          </p:nvSpPr>
          <p:spPr bwMode="auto">
            <a:xfrm>
              <a:off x="164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0529" name="Text Box 113"/>
            <p:cNvSpPr txBox="1">
              <a:spLocks noChangeArrowheads="1"/>
            </p:cNvSpPr>
            <p:nvPr/>
          </p:nvSpPr>
          <p:spPr bwMode="auto">
            <a:xfrm>
              <a:off x="216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0530" name="Text Box 114"/>
            <p:cNvSpPr txBox="1">
              <a:spLocks noChangeArrowheads="1"/>
            </p:cNvSpPr>
            <p:nvPr/>
          </p:nvSpPr>
          <p:spPr bwMode="auto">
            <a:xfrm>
              <a:off x="268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0531" name="Text Box 115"/>
            <p:cNvSpPr txBox="1">
              <a:spLocks noChangeArrowheads="1"/>
            </p:cNvSpPr>
            <p:nvPr/>
          </p:nvSpPr>
          <p:spPr bwMode="auto">
            <a:xfrm>
              <a:off x="3206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0532" name="Text Box 116"/>
            <p:cNvSpPr txBox="1">
              <a:spLocks noChangeArrowheads="1"/>
            </p:cNvSpPr>
            <p:nvPr/>
          </p:nvSpPr>
          <p:spPr bwMode="auto">
            <a:xfrm>
              <a:off x="3730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0533" name="Text Box 117"/>
            <p:cNvSpPr txBox="1">
              <a:spLocks noChangeArrowheads="1"/>
            </p:cNvSpPr>
            <p:nvPr/>
          </p:nvSpPr>
          <p:spPr bwMode="auto">
            <a:xfrm>
              <a:off x="425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0534" name="Text Box 118"/>
            <p:cNvSpPr txBox="1">
              <a:spLocks noChangeArrowheads="1"/>
            </p:cNvSpPr>
            <p:nvPr/>
          </p:nvSpPr>
          <p:spPr bwMode="auto">
            <a:xfrm>
              <a:off x="47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0535" name="Text Box 119"/>
            <p:cNvSpPr txBox="1">
              <a:spLocks noChangeArrowheads="1"/>
            </p:cNvSpPr>
            <p:nvPr/>
          </p:nvSpPr>
          <p:spPr bwMode="auto">
            <a:xfrm>
              <a:off x="5283" y="3074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0536" name="Text Box 120"/>
            <p:cNvSpPr txBox="1">
              <a:spLocks noChangeArrowheads="1"/>
            </p:cNvSpPr>
            <p:nvPr/>
          </p:nvSpPr>
          <p:spPr bwMode="auto">
            <a:xfrm>
              <a:off x="4960" y="3246"/>
              <a:ext cx="42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2000" b="1">
                  <a:solidFill>
                    <a:schemeClr val="accent2"/>
                  </a:solidFill>
                  <a:latin typeface="Comic Sans MS" pitchFamily="66" charset="0"/>
                </a:rPr>
                <a:t>cm</a:t>
              </a:r>
              <a:endParaRPr lang="en-US" sz="2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0537" name="Text Box 121"/>
            <p:cNvSpPr txBox="1">
              <a:spLocks noChangeArrowheads="1"/>
            </p:cNvSpPr>
            <p:nvPr/>
          </p:nvSpPr>
          <p:spPr bwMode="auto">
            <a:xfrm>
              <a:off x="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  <p:sp>
        <p:nvSpPr>
          <p:cNvPr id="60539" name="AutoShape 1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0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2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62" name="phone3"/>
          <p:cNvSpPr>
            <a:spLocks noEditPoints="1" noChangeArrowheads="1"/>
          </p:cNvSpPr>
          <p:nvPr/>
        </p:nvSpPr>
        <p:spPr bwMode="auto">
          <a:xfrm>
            <a:off x="5876925" y="2290763"/>
            <a:ext cx="1979613" cy="2276475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200 w 21600"/>
              <a:gd name="T17" fmla="*/ 23516 h 21600"/>
              <a:gd name="T18" fmla="*/ 21400 w 21600"/>
              <a:gd name="T19" fmla="*/ 4048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10692" y="21600"/>
                </a:moveTo>
                <a:lnTo>
                  <a:pt x="21600" y="21600"/>
                </a:lnTo>
                <a:lnTo>
                  <a:pt x="21600" y="10684"/>
                </a:lnTo>
                <a:lnTo>
                  <a:pt x="21600" y="0"/>
                </a:lnTo>
                <a:lnTo>
                  <a:pt x="10190" y="0"/>
                </a:lnTo>
                <a:lnTo>
                  <a:pt x="0" y="0"/>
                </a:lnTo>
                <a:lnTo>
                  <a:pt x="0" y="10916"/>
                </a:lnTo>
                <a:lnTo>
                  <a:pt x="0" y="21600"/>
                </a:lnTo>
                <a:lnTo>
                  <a:pt x="10692" y="21600"/>
                </a:lnTo>
                <a:close/>
              </a:path>
              <a:path w="21600" h="21600" extrusionOk="0">
                <a:moveTo>
                  <a:pt x="3552" y="13565"/>
                </a:moveTo>
                <a:lnTo>
                  <a:pt x="3552" y="14206"/>
                </a:lnTo>
                <a:lnTo>
                  <a:pt x="3409" y="14584"/>
                </a:lnTo>
                <a:lnTo>
                  <a:pt x="3050" y="15021"/>
                </a:lnTo>
                <a:lnTo>
                  <a:pt x="2619" y="15429"/>
                </a:lnTo>
                <a:lnTo>
                  <a:pt x="2296" y="15836"/>
                </a:lnTo>
                <a:lnTo>
                  <a:pt x="2045" y="16244"/>
                </a:lnTo>
                <a:lnTo>
                  <a:pt x="1902" y="16564"/>
                </a:lnTo>
                <a:lnTo>
                  <a:pt x="1794" y="17001"/>
                </a:lnTo>
                <a:lnTo>
                  <a:pt x="1830" y="17466"/>
                </a:lnTo>
                <a:lnTo>
                  <a:pt x="2009" y="17932"/>
                </a:lnTo>
                <a:lnTo>
                  <a:pt x="2260" y="18311"/>
                </a:lnTo>
                <a:lnTo>
                  <a:pt x="2548" y="18718"/>
                </a:lnTo>
                <a:lnTo>
                  <a:pt x="3050" y="19126"/>
                </a:lnTo>
                <a:lnTo>
                  <a:pt x="3552" y="19533"/>
                </a:lnTo>
                <a:lnTo>
                  <a:pt x="4342" y="19737"/>
                </a:lnTo>
                <a:lnTo>
                  <a:pt x="5095" y="19737"/>
                </a:lnTo>
                <a:lnTo>
                  <a:pt x="5849" y="19737"/>
                </a:lnTo>
                <a:lnTo>
                  <a:pt x="6351" y="19533"/>
                </a:lnTo>
                <a:lnTo>
                  <a:pt x="7140" y="19126"/>
                </a:lnTo>
                <a:lnTo>
                  <a:pt x="7535" y="18747"/>
                </a:lnTo>
                <a:lnTo>
                  <a:pt x="7894" y="18311"/>
                </a:lnTo>
                <a:lnTo>
                  <a:pt x="8145" y="17903"/>
                </a:lnTo>
                <a:lnTo>
                  <a:pt x="8324" y="17408"/>
                </a:lnTo>
                <a:lnTo>
                  <a:pt x="8324" y="16942"/>
                </a:lnTo>
                <a:lnTo>
                  <a:pt x="8252" y="16593"/>
                </a:lnTo>
                <a:lnTo>
                  <a:pt x="8145" y="16244"/>
                </a:lnTo>
                <a:lnTo>
                  <a:pt x="7894" y="15836"/>
                </a:lnTo>
                <a:lnTo>
                  <a:pt x="7571" y="15429"/>
                </a:lnTo>
                <a:lnTo>
                  <a:pt x="7140" y="15021"/>
                </a:lnTo>
                <a:lnTo>
                  <a:pt x="6853" y="14613"/>
                </a:lnTo>
                <a:lnTo>
                  <a:pt x="6602" y="14206"/>
                </a:lnTo>
                <a:lnTo>
                  <a:pt x="6602" y="13565"/>
                </a:lnTo>
                <a:lnTo>
                  <a:pt x="6602" y="8035"/>
                </a:lnTo>
                <a:lnTo>
                  <a:pt x="6602" y="7598"/>
                </a:lnTo>
                <a:lnTo>
                  <a:pt x="6853" y="6987"/>
                </a:lnTo>
                <a:lnTo>
                  <a:pt x="7212" y="6579"/>
                </a:lnTo>
                <a:lnTo>
                  <a:pt x="7643" y="6171"/>
                </a:lnTo>
                <a:lnTo>
                  <a:pt x="7894" y="5764"/>
                </a:lnTo>
                <a:lnTo>
                  <a:pt x="8037" y="5531"/>
                </a:lnTo>
                <a:lnTo>
                  <a:pt x="8252" y="5153"/>
                </a:lnTo>
                <a:lnTo>
                  <a:pt x="8360" y="4599"/>
                </a:lnTo>
                <a:lnTo>
                  <a:pt x="8288" y="4134"/>
                </a:lnTo>
                <a:lnTo>
                  <a:pt x="8145" y="3697"/>
                </a:lnTo>
                <a:lnTo>
                  <a:pt x="7894" y="3289"/>
                </a:lnTo>
                <a:lnTo>
                  <a:pt x="7499" y="2853"/>
                </a:lnTo>
                <a:lnTo>
                  <a:pt x="7033" y="2533"/>
                </a:lnTo>
                <a:lnTo>
                  <a:pt x="6387" y="2242"/>
                </a:lnTo>
                <a:lnTo>
                  <a:pt x="5849" y="2067"/>
                </a:lnTo>
                <a:lnTo>
                  <a:pt x="5095" y="1950"/>
                </a:lnTo>
                <a:lnTo>
                  <a:pt x="4234" y="2038"/>
                </a:lnTo>
                <a:lnTo>
                  <a:pt x="3552" y="2271"/>
                </a:lnTo>
                <a:lnTo>
                  <a:pt x="3050" y="2504"/>
                </a:lnTo>
                <a:lnTo>
                  <a:pt x="2548" y="2882"/>
                </a:lnTo>
                <a:lnTo>
                  <a:pt x="2225" y="3231"/>
                </a:lnTo>
                <a:lnTo>
                  <a:pt x="1973" y="3697"/>
                </a:lnTo>
                <a:lnTo>
                  <a:pt x="1794" y="4308"/>
                </a:lnTo>
                <a:lnTo>
                  <a:pt x="1794" y="4745"/>
                </a:lnTo>
                <a:lnTo>
                  <a:pt x="1866" y="5123"/>
                </a:lnTo>
                <a:lnTo>
                  <a:pt x="2045" y="5560"/>
                </a:lnTo>
                <a:lnTo>
                  <a:pt x="2296" y="5851"/>
                </a:lnTo>
                <a:lnTo>
                  <a:pt x="2548" y="6171"/>
                </a:lnTo>
                <a:lnTo>
                  <a:pt x="3014" y="6608"/>
                </a:lnTo>
                <a:lnTo>
                  <a:pt x="3301" y="6987"/>
                </a:lnTo>
                <a:lnTo>
                  <a:pt x="3552" y="7598"/>
                </a:lnTo>
                <a:lnTo>
                  <a:pt x="3552" y="8035"/>
                </a:lnTo>
                <a:lnTo>
                  <a:pt x="3552" y="13565"/>
                </a:lnTo>
                <a:close/>
              </a:path>
              <a:path w="21600" h="21600" extrusionOk="0">
                <a:moveTo>
                  <a:pt x="10154" y="1863"/>
                </a:moveTo>
                <a:lnTo>
                  <a:pt x="19088" y="1863"/>
                </a:lnTo>
                <a:lnTo>
                  <a:pt x="19088" y="8238"/>
                </a:lnTo>
                <a:lnTo>
                  <a:pt x="10154" y="8238"/>
                </a:lnTo>
                <a:lnTo>
                  <a:pt x="10154" y="1863"/>
                </a:lnTo>
                <a:moveTo>
                  <a:pt x="10441" y="10101"/>
                </a:moveTo>
                <a:lnTo>
                  <a:pt x="10441" y="9461"/>
                </a:lnTo>
                <a:lnTo>
                  <a:pt x="18837" y="9461"/>
                </a:lnTo>
                <a:lnTo>
                  <a:pt x="18837" y="10101"/>
                </a:lnTo>
                <a:lnTo>
                  <a:pt x="10441" y="10101"/>
                </a:lnTo>
                <a:moveTo>
                  <a:pt x="11374" y="11004"/>
                </a:moveTo>
                <a:lnTo>
                  <a:pt x="12630" y="11004"/>
                </a:lnTo>
                <a:lnTo>
                  <a:pt x="12630" y="12226"/>
                </a:lnTo>
                <a:lnTo>
                  <a:pt x="11374" y="12226"/>
                </a:lnTo>
                <a:lnTo>
                  <a:pt x="11374" y="11004"/>
                </a:lnTo>
                <a:moveTo>
                  <a:pt x="13993" y="11004"/>
                </a:moveTo>
                <a:lnTo>
                  <a:pt x="15249" y="11004"/>
                </a:lnTo>
                <a:lnTo>
                  <a:pt x="15249" y="12226"/>
                </a:lnTo>
                <a:lnTo>
                  <a:pt x="13993" y="12226"/>
                </a:lnTo>
                <a:lnTo>
                  <a:pt x="13993" y="11004"/>
                </a:lnTo>
                <a:moveTo>
                  <a:pt x="16649" y="11004"/>
                </a:moveTo>
                <a:lnTo>
                  <a:pt x="17904" y="11004"/>
                </a:lnTo>
                <a:lnTo>
                  <a:pt x="17904" y="12226"/>
                </a:lnTo>
                <a:lnTo>
                  <a:pt x="16649" y="12226"/>
                </a:lnTo>
                <a:lnTo>
                  <a:pt x="16649" y="11004"/>
                </a:lnTo>
                <a:moveTo>
                  <a:pt x="11374" y="12954"/>
                </a:moveTo>
                <a:lnTo>
                  <a:pt x="12630" y="12954"/>
                </a:lnTo>
                <a:lnTo>
                  <a:pt x="12630" y="14177"/>
                </a:lnTo>
                <a:lnTo>
                  <a:pt x="11374" y="14177"/>
                </a:lnTo>
                <a:lnTo>
                  <a:pt x="11374" y="12954"/>
                </a:lnTo>
                <a:moveTo>
                  <a:pt x="13993" y="12954"/>
                </a:moveTo>
                <a:lnTo>
                  <a:pt x="15249" y="12954"/>
                </a:lnTo>
                <a:lnTo>
                  <a:pt x="15249" y="14177"/>
                </a:lnTo>
                <a:lnTo>
                  <a:pt x="13993" y="14177"/>
                </a:lnTo>
                <a:lnTo>
                  <a:pt x="13993" y="12954"/>
                </a:lnTo>
                <a:moveTo>
                  <a:pt x="16649" y="12954"/>
                </a:moveTo>
                <a:lnTo>
                  <a:pt x="17904" y="12954"/>
                </a:lnTo>
                <a:lnTo>
                  <a:pt x="17904" y="14177"/>
                </a:lnTo>
                <a:lnTo>
                  <a:pt x="16649" y="14177"/>
                </a:lnTo>
                <a:lnTo>
                  <a:pt x="16649" y="12954"/>
                </a:lnTo>
                <a:moveTo>
                  <a:pt x="11374" y="14905"/>
                </a:moveTo>
                <a:lnTo>
                  <a:pt x="12630" y="14905"/>
                </a:lnTo>
                <a:lnTo>
                  <a:pt x="12630" y="16127"/>
                </a:lnTo>
                <a:lnTo>
                  <a:pt x="11374" y="16127"/>
                </a:lnTo>
                <a:lnTo>
                  <a:pt x="11374" y="14905"/>
                </a:lnTo>
                <a:moveTo>
                  <a:pt x="13993" y="14905"/>
                </a:moveTo>
                <a:lnTo>
                  <a:pt x="15249" y="14905"/>
                </a:lnTo>
                <a:lnTo>
                  <a:pt x="15249" y="16127"/>
                </a:lnTo>
                <a:lnTo>
                  <a:pt x="13993" y="16127"/>
                </a:lnTo>
                <a:lnTo>
                  <a:pt x="13993" y="14905"/>
                </a:lnTo>
                <a:moveTo>
                  <a:pt x="16649" y="14905"/>
                </a:moveTo>
                <a:lnTo>
                  <a:pt x="17904" y="14905"/>
                </a:lnTo>
                <a:lnTo>
                  <a:pt x="17904" y="16127"/>
                </a:lnTo>
                <a:lnTo>
                  <a:pt x="16649" y="16127"/>
                </a:lnTo>
                <a:lnTo>
                  <a:pt x="16649" y="14905"/>
                </a:lnTo>
                <a:moveTo>
                  <a:pt x="11374" y="16855"/>
                </a:moveTo>
                <a:lnTo>
                  <a:pt x="12630" y="16855"/>
                </a:lnTo>
                <a:lnTo>
                  <a:pt x="12630" y="18078"/>
                </a:lnTo>
                <a:lnTo>
                  <a:pt x="11374" y="18078"/>
                </a:lnTo>
                <a:lnTo>
                  <a:pt x="11374" y="16855"/>
                </a:lnTo>
                <a:moveTo>
                  <a:pt x="13993" y="16855"/>
                </a:moveTo>
                <a:lnTo>
                  <a:pt x="15249" y="16855"/>
                </a:lnTo>
                <a:lnTo>
                  <a:pt x="15249" y="18078"/>
                </a:lnTo>
                <a:lnTo>
                  <a:pt x="13993" y="18078"/>
                </a:lnTo>
                <a:lnTo>
                  <a:pt x="13993" y="16855"/>
                </a:lnTo>
                <a:moveTo>
                  <a:pt x="16649" y="16855"/>
                </a:moveTo>
                <a:lnTo>
                  <a:pt x="17904" y="16855"/>
                </a:lnTo>
                <a:lnTo>
                  <a:pt x="17904" y="18078"/>
                </a:lnTo>
                <a:lnTo>
                  <a:pt x="16649" y="18078"/>
                </a:lnTo>
                <a:lnTo>
                  <a:pt x="16649" y="16855"/>
                </a:lnTo>
              </a:path>
            </a:pathLst>
          </a:custGeom>
          <a:gradFill rotWithShape="1">
            <a:gsLst>
              <a:gs pos="0">
                <a:srgbClr val="FFFF00"/>
              </a:gs>
              <a:gs pos="50000">
                <a:srgbClr val="CCECFF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5106988" y="220663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6699"/>
              </a:gs>
              <a:gs pos="50000">
                <a:srgbClr val="CCFFFF"/>
              </a:gs>
              <a:gs pos="100000">
                <a:srgbClr val="FF6699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3" name="Text Box 3"/>
          <p:cNvSpPr txBox="1">
            <a:spLocks noChangeArrowheads="1"/>
          </p:cNvSpPr>
          <p:nvPr/>
        </p:nvSpPr>
        <p:spPr bwMode="auto">
          <a:xfrm>
            <a:off x="7575550" y="646113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44" name="Text Box 4"/>
          <p:cNvSpPr txBox="1">
            <a:spLocks noChangeArrowheads="1"/>
          </p:cNvSpPr>
          <p:nvPr/>
        </p:nvSpPr>
        <p:spPr bwMode="auto">
          <a:xfrm>
            <a:off x="5535613" y="493713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2.4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61445" name="Group 5"/>
          <p:cNvGrpSpPr>
            <a:grpSpLocks/>
          </p:cNvGrpSpPr>
          <p:nvPr/>
        </p:nvGrpSpPr>
        <p:grpSpPr bwMode="auto">
          <a:xfrm>
            <a:off x="117475" y="4429125"/>
            <a:ext cx="8907463" cy="1143000"/>
            <a:chOff x="74" y="2790"/>
            <a:chExt cx="5611" cy="720"/>
          </a:xfrm>
        </p:grpSpPr>
        <p:sp>
          <p:nvSpPr>
            <p:cNvPr id="61446" name="Rectangle 6"/>
            <p:cNvSpPr>
              <a:spLocks noChangeArrowheads="1"/>
            </p:cNvSpPr>
            <p:nvPr/>
          </p:nvSpPr>
          <p:spPr bwMode="auto">
            <a:xfrm>
              <a:off x="101" y="2790"/>
              <a:ext cx="5550" cy="72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1447" name="Group 7"/>
            <p:cNvGrpSpPr>
              <a:grpSpLocks/>
            </p:cNvGrpSpPr>
            <p:nvPr/>
          </p:nvGrpSpPr>
          <p:grpSpPr bwMode="auto">
            <a:xfrm rot="-5400000">
              <a:off x="2760" y="277"/>
              <a:ext cx="202" cy="5228"/>
              <a:chOff x="1489" y="178"/>
              <a:chExt cx="334" cy="3766"/>
            </a:xfrm>
          </p:grpSpPr>
          <p:grpSp>
            <p:nvGrpSpPr>
              <p:cNvPr id="61448" name="Group 8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61449" name="Line 9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450" name="Line 10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451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452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453" name="Line 13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454" name="Line 14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455" name="Line 15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456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457" name="Line 17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458" name="Line 18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459" name="Line 19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1460" name="Line 20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61" name="Line 21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62" name="Line 22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63" name="Line 23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64" name="Line 24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65" name="Line 25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66" name="Line 26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67" name="Line 27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68" name="Line 28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69" name="Line 29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70" name="Line 30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71" name="Line 31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72" name="Line 32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73" name="Line 33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74" name="Line 34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75" name="Line 35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76" name="Line 36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77" name="Line 37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78" name="Line 38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79" name="Line 39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80" name="Line 40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81" name="Line 41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82" name="Line 42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83" name="Line 43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84" name="Line 44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85" name="Line 45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86" name="Line 46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87" name="Line 47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88" name="Line 48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89" name="Line 49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90" name="Line 50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91" name="Line 51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92" name="Line 52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93" name="Line 53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94" name="Line 54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95" name="Line 55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96" name="Line 56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97" name="Line 57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98" name="Line 58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99" name="Line 59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00" name="Line 60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01" name="Line 61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02" name="Line 62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03" name="Line 63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04" name="Line 64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05" name="Line 65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06" name="Line 66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07" name="Line 67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08" name="Line 68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09" name="Line 69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10" name="Line 70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11" name="Line 71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12" name="Line 72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13" name="Line 73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14" name="Line 74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15" name="Line 75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16" name="Line 76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17" name="Line 77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18" name="Line 78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19" name="Line 79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20" name="Line 80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21" name="Line 81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22" name="Line 82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23" name="Line 83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24" name="Line 84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25" name="Line 85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26" name="Line 86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27" name="Line 87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28" name="Line 88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29" name="Line 89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30" name="Line 90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31" name="Line 91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32" name="Line 92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33" name="Line 93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34" name="Line 94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35" name="Line 95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36" name="Line 96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37" name="Line 97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38" name="Line 98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39" name="Line 99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40" name="Line 100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41" name="Line 101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42" name="Line 102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43" name="Line 103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44" name="Line 104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45" name="Line 105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46" name="Line 106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47" name="Line 107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48" name="Line 108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49" name="Line 109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1550" name="Text Box 110"/>
            <p:cNvSpPr txBox="1">
              <a:spLocks noChangeArrowheads="1"/>
            </p:cNvSpPr>
            <p:nvPr/>
          </p:nvSpPr>
          <p:spPr bwMode="auto">
            <a:xfrm>
              <a:off x="59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1551" name="Text Box 111"/>
            <p:cNvSpPr txBox="1">
              <a:spLocks noChangeArrowheads="1"/>
            </p:cNvSpPr>
            <p:nvPr/>
          </p:nvSpPr>
          <p:spPr bwMode="auto">
            <a:xfrm>
              <a:off x="112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1552" name="Text Box 112"/>
            <p:cNvSpPr txBox="1">
              <a:spLocks noChangeArrowheads="1"/>
            </p:cNvSpPr>
            <p:nvPr/>
          </p:nvSpPr>
          <p:spPr bwMode="auto">
            <a:xfrm>
              <a:off x="164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1553" name="Text Box 113"/>
            <p:cNvSpPr txBox="1">
              <a:spLocks noChangeArrowheads="1"/>
            </p:cNvSpPr>
            <p:nvPr/>
          </p:nvSpPr>
          <p:spPr bwMode="auto">
            <a:xfrm>
              <a:off x="216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1554" name="Text Box 114"/>
            <p:cNvSpPr txBox="1">
              <a:spLocks noChangeArrowheads="1"/>
            </p:cNvSpPr>
            <p:nvPr/>
          </p:nvSpPr>
          <p:spPr bwMode="auto">
            <a:xfrm>
              <a:off x="268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1555" name="Text Box 115"/>
            <p:cNvSpPr txBox="1">
              <a:spLocks noChangeArrowheads="1"/>
            </p:cNvSpPr>
            <p:nvPr/>
          </p:nvSpPr>
          <p:spPr bwMode="auto">
            <a:xfrm>
              <a:off x="3206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1556" name="Text Box 116"/>
            <p:cNvSpPr txBox="1">
              <a:spLocks noChangeArrowheads="1"/>
            </p:cNvSpPr>
            <p:nvPr/>
          </p:nvSpPr>
          <p:spPr bwMode="auto">
            <a:xfrm>
              <a:off x="3730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1557" name="Text Box 117"/>
            <p:cNvSpPr txBox="1">
              <a:spLocks noChangeArrowheads="1"/>
            </p:cNvSpPr>
            <p:nvPr/>
          </p:nvSpPr>
          <p:spPr bwMode="auto">
            <a:xfrm>
              <a:off x="425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1558" name="Text Box 118"/>
            <p:cNvSpPr txBox="1">
              <a:spLocks noChangeArrowheads="1"/>
            </p:cNvSpPr>
            <p:nvPr/>
          </p:nvSpPr>
          <p:spPr bwMode="auto">
            <a:xfrm>
              <a:off x="47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1559" name="Text Box 119"/>
            <p:cNvSpPr txBox="1">
              <a:spLocks noChangeArrowheads="1"/>
            </p:cNvSpPr>
            <p:nvPr/>
          </p:nvSpPr>
          <p:spPr bwMode="auto">
            <a:xfrm>
              <a:off x="5283" y="3074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1560" name="Text Box 120"/>
            <p:cNvSpPr txBox="1">
              <a:spLocks noChangeArrowheads="1"/>
            </p:cNvSpPr>
            <p:nvPr/>
          </p:nvSpPr>
          <p:spPr bwMode="auto">
            <a:xfrm>
              <a:off x="4960" y="3246"/>
              <a:ext cx="42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2000" b="1">
                  <a:solidFill>
                    <a:schemeClr val="accent2"/>
                  </a:solidFill>
                  <a:latin typeface="Comic Sans MS" pitchFamily="66" charset="0"/>
                </a:rPr>
                <a:t>cm</a:t>
              </a:r>
              <a:endParaRPr lang="en-US" sz="2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1561" name="Text Box 121"/>
            <p:cNvSpPr txBox="1">
              <a:spLocks noChangeArrowheads="1"/>
            </p:cNvSpPr>
            <p:nvPr/>
          </p:nvSpPr>
          <p:spPr bwMode="auto">
            <a:xfrm>
              <a:off x="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  <p:sp>
        <p:nvSpPr>
          <p:cNvPr id="61563" name="AutoShape 1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86" name="Photo"/>
          <p:cNvSpPr>
            <a:spLocks noEditPoints="1" noChangeArrowheads="1"/>
          </p:cNvSpPr>
          <p:nvPr/>
        </p:nvSpPr>
        <p:spPr bwMode="auto">
          <a:xfrm>
            <a:off x="1143000" y="1347788"/>
            <a:ext cx="4562475" cy="314325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gradFill rotWithShape="1">
            <a:gsLst>
              <a:gs pos="0">
                <a:srgbClr val="FF9933"/>
              </a:gs>
              <a:gs pos="50000">
                <a:srgbClr val="DDDDDD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5106988" y="220663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6699"/>
              </a:gs>
              <a:gs pos="50000">
                <a:srgbClr val="CCFFFF"/>
              </a:gs>
              <a:gs pos="100000">
                <a:srgbClr val="FF6699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Text Box 3"/>
          <p:cNvSpPr txBox="1">
            <a:spLocks noChangeArrowheads="1"/>
          </p:cNvSpPr>
          <p:nvPr/>
        </p:nvSpPr>
        <p:spPr bwMode="auto">
          <a:xfrm>
            <a:off x="7575550" y="646113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5535613" y="493713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5.5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62469" name="Group 5"/>
          <p:cNvGrpSpPr>
            <a:grpSpLocks/>
          </p:cNvGrpSpPr>
          <p:nvPr/>
        </p:nvGrpSpPr>
        <p:grpSpPr bwMode="auto">
          <a:xfrm>
            <a:off x="117475" y="4429125"/>
            <a:ext cx="8907463" cy="1143000"/>
            <a:chOff x="74" y="2790"/>
            <a:chExt cx="5611" cy="720"/>
          </a:xfrm>
        </p:grpSpPr>
        <p:sp>
          <p:nvSpPr>
            <p:cNvPr id="62470" name="Rectangle 6"/>
            <p:cNvSpPr>
              <a:spLocks noChangeArrowheads="1"/>
            </p:cNvSpPr>
            <p:nvPr/>
          </p:nvSpPr>
          <p:spPr bwMode="auto">
            <a:xfrm>
              <a:off x="101" y="2790"/>
              <a:ext cx="5550" cy="72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2471" name="Group 7"/>
            <p:cNvGrpSpPr>
              <a:grpSpLocks/>
            </p:cNvGrpSpPr>
            <p:nvPr/>
          </p:nvGrpSpPr>
          <p:grpSpPr bwMode="auto">
            <a:xfrm rot="-5400000">
              <a:off x="2760" y="277"/>
              <a:ext cx="202" cy="5228"/>
              <a:chOff x="1489" y="178"/>
              <a:chExt cx="334" cy="3766"/>
            </a:xfrm>
          </p:grpSpPr>
          <p:grpSp>
            <p:nvGrpSpPr>
              <p:cNvPr id="62472" name="Group 8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62473" name="Line 9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2474" name="Line 10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2475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2476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2477" name="Line 13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2478" name="Line 14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2479" name="Line 15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2480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2481" name="Line 17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2482" name="Line 18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2483" name="Line 19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2484" name="Line 20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85" name="Line 21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86" name="Line 22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87" name="Line 23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88" name="Line 24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89" name="Line 25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90" name="Line 26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91" name="Line 27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92" name="Line 28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93" name="Line 29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94" name="Line 30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95" name="Line 31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96" name="Line 32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97" name="Line 33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98" name="Line 34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99" name="Line 35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00" name="Line 36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01" name="Line 37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02" name="Line 38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03" name="Line 39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04" name="Line 40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05" name="Line 41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06" name="Line 42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07" name="Line 43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08" name="Line 44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09" name="Line 45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10" name="Line 46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11" name="Line 47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12" name="Line 48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13" name="Line 49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14" name="Line 50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15" name="Line 51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16" name="Line 52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17" name="Line 53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18" name="Line 54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19" name="Line 55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20" name="Line 56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21" name="Line 57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22" name="Line 58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23" name="Line 59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24" name="Line 60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25" name="Line 61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26" name="Line 62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27" name="Line 63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28" name="Line 64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29" name="Line 65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30" name="Line 66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31" name="Line 67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32" name="Line 68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33" name="Line 69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34" name="Line 70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35" name="Line 71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36" name="Line 72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37" name="Line 73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38" name="Line 74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39" name="Line 75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40" name="Line 76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41" name="Line 77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42" name="Line 78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43" name="Line 79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44" name="Line 80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45" name="Line 81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46" name="Line 82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47" name="Line 83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48" name="Line 84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49" name="Line 85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50" name="Line 86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51" name="Line 87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52" name="Line 88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53" name="Line 89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54" name="Line 90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55" name="Line 91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56" name="Line 92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57" name="Line 93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58" name="Line 94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59" name="Line 95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60" name="Line 96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61" name="Line 97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62" name="Line 98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63" name="Line 99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64" name="Line 100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65" name="Line 101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66" name="Line 102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67" name="Line 103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68" name="Line 104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69" name="Line 105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70" name="Line 106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71" name="Line 107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72" name="Line 108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73" name="Line 109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2574" name="Text Box 110"/>
            <p:cNvSpPr txBox="1">
              <a:spLocks noChangeArrowheads="1"/>
            </p:cNvSpPr>
            <p:nvPr/>
          </p:nvSpPr>
          <p:spPr bwMode="auto">
            <a:xfrm>
              <a:off x="59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2575" name="Text Box 111"/>
            <p:cNvSpPr txBox="1">
              <a:spLocks noChangeArrowheads="1"/>
            </p:cNvSpPr>
            <p:nvPr/>
          </p:nvSpPr>
          <p:spPr bwMode="auto">
            <a:xfrm>
              <a:off x="112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2576" name="Text Box 112"/>
            <p:cNvSpPr txBox="1">
              <a:spLocks noChangeArrowheads="1"/>
            </p:cNvSpPr>
            <p:nvPr/>
          </p:nvSpPr>
          <p:spPr bwMode="auto">
            <a:xfrm>
              <a:off x="164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2577" name="Text Box 113"/>
            <p:cNvSpPr txBox="1">
              <a:spLocks noChangeArrowheads="1"/>
            </p:cNvSpPr>
            <p:nvPr/>
          </p:nvSpPr>
          <p:spPr bwMode="auto">
            <a:xfrm>
              <a:off x="216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2578" name="Text Box 114"/>
            <p:cNvSpPr txBox="1">
              <a:spLocks noChangeArrowheads="1"/>
            </p:cNvSpPr>
            <p:nvPr/>
          </p:nvSpPr>
          <p:spPr bwMode="auto">
            <a:xfrm>
              <a:off x="268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2579" name="Text Box 115"/>
            <p:cNvSpPr txBox="1">
              <a:spLocks noChangeArrowheads="1"/>
            </p:cNvSpPr>
            <p:nvPr/>
          </p:nvSpPr>
          <p:spPr bwMode="auto">
            <a:xfrm>
              <a:off x="3206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2580" name="Text Box 116"/>
            <p:cNvSpPr txBox="1">
              <a:spLocks noChangeArrowheads="1"/>
            </p:cNvSpPr>
            <p:nvPr/>
          </p:nvSpPr>
          <p:spPr bwMode="auto">
            <a:xfrm>
              <a:off x="3730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2581" name="Text Box 117"/>
            <p:cNvSpPr txBox="1">
              <a:spLocks noChangeArrowheads="1"/>
            </p:cNvSpPr>
            <p:nvPr/>
          </p:nvSpPr>
          <p:spPr bwMode="auto">
            <a:xfrm>
              <a:off x="425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2582" name="Text Box 118"/>
            <p:cNvSpPr txBox="1">
              <a:spLocks noChangeArrowheads="1"/>
            </p:cNvSpPr>
            <p:nvPr/>
          </p:nvSpPr>
          <p:spPr bwMode="auto">
            <a:xfrm>
              <a:off x="47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2583" name="Text Box 119"/>
            <p:cNvSpPr txBox="1">
              <a:spLocks noChangeArrowheads="1"/>
            </p:cNvSpPr>
            <p:nvPr/>
          </p:nvSpPr>
          <p:spPr bwMode="auto">
            <a:xfrm>
              <a:off x="5283" y="3074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2584" name="Text Box 120"/>
            <p:cNvSpPr txBox="1">
              <a:spLocks noChangeArrowheads="1"/>
            </p:cNvSpPr>
            <p:nvPr/>
          </p:nvSpPr>
          <p:spPr bwMode="auto">
            <a:xfrm>
              <a:off x="4960" y="3246"/>
              <a:ext cx="42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2000" b="1">
                  <a:solidFill>
                    <a:schemeClr val="accent2"/>
                  </a:solidFill>
                  <a:latin typeface="Comic Sans MS" pitchFamily="66" charset="0"/>
                </a:rPr>
                <a:t>cm</a:t>
              </a:r>
              <a:endParaRPr lang="en-US" sz="2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2585" name="Text Box 121"/>
            <p:cNvSpPr txBox="1">
              <a:spLocks noChangeArrowheads="1"/>
            </p:cNvSpPr>
            <p:nvPr/>
          </p:nvSpPr>
          <p:spPr bwMode="auto">
            <a:xfrm>
              <a:off x="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  <p:sp>
        <p:nvSpPr>
          <p:cNvPr id="62587" name="AutoShape 1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2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AutoShape 2"/>
          <p:cNvSpPr>
            <a:spLocks noChangeArrowheads="1"/>
          </p:cNvSpPr>
          <p:nvPr/>
        </p:nvSpPr>
        <p:spPr bwMode="auto">
          <a:xfrm>
            <a:off x="5106988" y="220663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6699"/>
              </a:gs>
              <a:gs pos="50000">
                <a:srgbClr val="CCFFFF"/>
              </a:gs>
              <a:gs pos="100000">
                <a:srgbClr val="FF6699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Text Box 3"/>
          <p:cNvSpPr txBox="1">
            <a:spLocks noChangeArrowheads="1"/>
          </p:cNvSpPr>
          <p:nvPr/>
        </p:nvSpPr>
        <p:spPr bwMode="auto">
          <a:xfrm>
            <a:off x="7575550" y="646113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5535613" y="493713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3.6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63493" name="Group 5"/>
          <p:cNvGrpSpPr>
            <a:grpSpLocks/>
          </p:cNvGrpSpPr>
          <p:nvPr/>
        </p:nvGrpSpPr>
        <p:grpSpPr bwMode="auto">
          <a:xfrm>
            <a:off x="117475" y="4429125"/>
            <a:ext cx="8907463" cy="1143000"/>
            <a:chOff x="74" y="2790"/>
            <a:chExt cx="5611" cy="720"/>
          </a:xfrm>
        </p:grpSpPr>
        <p:sp>
          <p:nvSpPr>
            <p:cNvPr id="63494" name="Rectangle 6"/>
            <p:cNvSpPr>
              <a:spLocks noChangeArrowheads="1"/>
            </p:cNvSpPr>
            <p:nvPr/>
          </p:nvSpPr>
          <p:spPr bwMode="auto">
            <a:xfrm>
              <a:off x="101" y="2790"/>
              <a:ext cx="5550" cy="72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3495" name="Group 7"/>
            <p:cNvGrpSpPr>
              <a:grpSpLocks/>
            </p:cNvGrpSpPr>
            <p:nvPr/>
          </p:nvGrpSpPr>
          <p:grpSpPr bwMode="auto">
            <a:xfrm rot="-5400000">
              <a:off x="2760" y="277"/>
              <a:ext cx="202" cy="5228"/>
              <a:chOff x="1489" y="178"/>
              <a:chExt cx="334" cy="3766"/>
            </a:xfrm>
          </p:grpSpPr>
          <p:grpSp>
            <p:nvGrpSpPr>
              <p:cNvPr id="63496" name="Group 8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63497" name="Line 9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3498" name="Line 10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3499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3500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3501" name="Line 13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3502" name="Line 14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3503" name="Line 15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3504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3505" name="Line 17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3506" name="Line 18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3507" name="Line 19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3508" name="Line 20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09" name="Line 21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0" name="Line 22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1" name="Line 23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2" name="Line 24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3" name="Line 25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4" name="Line 26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5" name="Line 27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6" name="Line 28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7" name="Line 29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8" name="Line 30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9" name="Line 31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0" name="Line 32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1" name="Line 33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2" name="Line 34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3" name="Line 35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4" name="Line 36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5" name="Line 37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6" name="Line 38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7" name="Line 39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8" name="Line 40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9" name="Line 41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0" name="Line 42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1" name="Line 43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2" name="Line 44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3" name="Line 45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4" name="Line 46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5" name="Line 47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6" name="Line 48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7" name="Line 49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8" name="Line 50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9" name="Line 51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0" name="Line 52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1" name="Line 53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2" name="Line 54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3" name="Line 55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4" name="Line 56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5" name="Line 57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6" name="Line 58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7" name="Line 59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8" name="Line 60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9" name="Line 61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50" name="Line 62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51" name="Line 63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52" name="Line 64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53" name="Line 65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54" name="Line 66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55" name="Line 67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56" name="Line 68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57" name="Line 69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58" name="Line 70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59" name="Line 71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60" name="Line 72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61" name="Line 73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62" name="Line 74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63" name="Line 75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64" name="Line 76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65" name="Line 77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66" name="Line 78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67" name="Line 79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68" name="Line 80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69" name="Line 81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70" name="Line 82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71" name="Line 83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72" name="Line 84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73" name="Line 85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74" name="Line 86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75" name="Line 87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76" name="Line 88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77" name="Line 89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78" name="Line 90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79" name="Line 91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80" name="Line 92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81" name="Line 93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82" name="Line 94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83" name="Line 95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84" name="Line 96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85" name="Line 97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86" name="Line 98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87" name="Line 99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88" name="Line 100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89" name="Line 101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90" name="Line 102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91" name="Line 103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92" name="Line 104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93" name="Line 105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94" name="Line 106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95" name="Line 107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96" name="Line 108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97" name="Line 109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3598" name="Text Box 110"/>
            <p:cNvSpPr txBox="1">
              <a:spLocks noChangeArrowheads="1"/>
            </p:cNvSpPr>
            <p:nvPr/>
          </p:nvSpPr>
          <p:spPr bwMode="auto">
            <a:xfrm>
              <a:off x="59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3599" name="Text Box 111"/>
            <p:cNvSpPr txBox="1">
              <a:spLocks noChangeArrowheads="1"/>
            </p:cNvSpPr>
            <p:nvPr/>
          </p:nvSpPr>
          <p:spPr bwMode="auto">
            <a:xfrm>
              <a:off x="112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3600" name="Text Box 112"/>
            <p:cNvSpPr txBox="1">
              <a:spLocks noChangeArrowheads="1"/>
            </p:cNvSpPr>
            <p:nvPr/>
          </p:nvSpPr>
          <p:spPr bwMode="auto">
            <a:xfrm>
              <a:off x="164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3601" name="Text Box 113"/>
            <p:cNvSpPr txBox="1">
              <a:spLocks noChangeArrowheads="1"/>
            </p:cNvSpPr>
            <p:nvPr/>
          </p:nvSpPr>
          <p:spPr bwMode="auto">
            <a:xfrm>
              <a:off x="216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3602" name="Text Box 114"/>
            <p:cNvSpPr txBox="1">
              <a:spLocks noChangeArrowheads="1"/>
            </p:cNvSpPr>
            <p:nvPr/>
          </p:nvSpPr>
          <p:spPr bwMode="auto">
            <a:xfrm>
              <a:off x="268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3603" name="Text Box 115"/>
            <p:cNvSpPr txBox="1">
              <a:spLocks noChangeArrowheads="1"/>
            </p:cNvSpPr>
            <p:nvPr/>
          </p:nvSpPr>
          <p:spPr bwMode="auto">
            <a:xfrm>
              <a:off x="3206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3604" name="Text Box 116"/>
            <p:cNvSpPr txBox="1">
              <a:spLocks noChangeArrowheads="1"/>
            </p:cNvSpPr>
            <p:nvPr/>
          </p:nvSpPr>
          <p:spPr bwMode="auto">
            <a:xfrm>
              <a:off x="3730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3605" name="Text Box 117"/>
            <p:cNvSpPr txBox="1">
              <a:spLocks noChangeArrowheads="1"/>
            </p:cNvSpPr>
            <p:nvPr/>
          </p:nvSpPr>
          <p:spPr bwMode="auto">
            <a:xfrm>
              <a:off x="425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3606" name="Text Box 118"/>
            <p:cNvSpPr txBox="1">
              <a:spLocks noChangeArrowheads="1"/>
            </p:cNvSpPr>
            <p:nvPr/>
          </p:nvSpPr>
          <p:spPr bwMode="auto">
            <a:xfrm>
              <a:off x="47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3607" name="Text Box 119"/>
            <p:cNvSpPr txBox="1">
              <a:spLocks noChangeArrowheads="1"/>
            </p:cNvSpPr>
            <p:nvPr/>
          </p:nvSpPr>
          <p:spPr bwMode="auto">
            <a:xfrm>
              <a:off x="5283" y="3074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3608" name="Text Box 120"/>
            <p:cNvSpPr txBox="1">
              <a:spLocks noChangeArrowheads="1"/>
            </p:cNvSpPr>
            <p:nvPr/>
          </p:nvSpPr>
          <p:spPr bwMode="auto">
            <a:xfrm>
              <a:off x="4960" y="3246"/>
              <a:ext cx="42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2000" b="1">
                  <a:solidFill>
                    <a:schemeClr val="accent2"/>
                  </a:solidFill>
                  <a:latin typeface="Comic Sans MS" pitchFamily="66" charset="0"/>
                </a:rPr>
                <a:t>cm</a:t>
              </a:r>
              <a:endParaRPr lang="en-US" sz="2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3609" name="Text Box 121"/>
            <p:cNvSpPr txBox="1">
              <a:spLocks noChangeArrowheads="1"/>
            </p:cNvSpPr>
            <p:nvPr/>
          </p:nvSpPr>
          <p:spPr bwMode="auto">
            <a:xfrm>
              <a:off x="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610" name="Group 122"/>
          <p:cNvGrpSpPr>
            <a:grpSpLocks/>
          </p:cNvGrpSpPr>
          <p:nvPr/>
        </p:nvGrpSpPr>
        <p:grpSpPr bwMode="auto">
          <a:xfrm>
            <a:off x="2962275" y="652463"/>
            <a:ext cx="2990850" cy="3762375"/>
            <a:chOff x="1248" y="240"/>
            <a:chExt cx="4176" cy="3600"/>
          </a:xfrm>
        </p:grpSpPr>
        <p:sp>
          <p:nvSpPr>
            <p:cNvPr id="63611" name="Pyr1"/>
            <p:cNvSpPr>
              <a:spLocks noEditPoints="1" noChangeArrowheads="1"/>
            </p:cNvSpPr>
            <p:nvPr/>
          </p:nvSpPr>
          <p:spPr bwMode="auto">
            <a:xfrm>
              <a:off x="2873" y="240"/>
              <a:ext cx="936" cy="798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  <a:gd name="T6" fmla="*/ 5400 w 21600"/>
                <a:gd name="T7" fmla="*/ 11800 h 21600"/>
                <a:gd name="T8" fmla="*/ 16200 w 21600"/>
                <a:gd name="T9" fmla="*/ 20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T6" t="T7" r="T8" b="T9"/>
              <a:pathLst>
                <a:path w="21600" h="21600">
                  <a:moveTo>
                    <a:pt x="10800" y="0"/>
                  </a:moveTo>
                  <a:lnTo>
                    <a:pt x="21600" y="21600"/>
                  </a:lnTo>
                  <a:lnTo>
                    <a:pt x="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D8EBB3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612" name="Pyr2"/>
            <p:cNvSpPr>
              <a:spLocks noEditPoints="1" noChangeArrowheads="1"/>
            </p:cNvSpPr>
            <p:nvPr/>
          </p:nvSpPr>
          <p:spPr bwMode="auto">
            <a:xfrm>
              <a:off x="2331" y="1038"/>
              <a:ext cx="2015" cy="936"/>
            </a:xfrm>
            <a:custGeom>
              <a:avLst/>
              <a:gdLst>
                <a:gd name="T0" fmla="*/ 5787 w 21600"/>
                <a:gd name="T1" fmla="*/ 0 h 21600"/>
                <a:gd name="T2" fmla="*/ 15812 w 21600"/>
                <a:gd name="T3" fmla="*/ 0 h 21600"/>
                <a:gd name="T4" fmla="*/ 21600 w 21600"/>
                <a:gd name="T5" fmla="*/ 21600 h 21600"/>
                <a:gd name="T6" fmla="*/ 0 w 21600"/>
                <a:gd name="T7" fmla="*/ 21600 h 21600"/>
                <a:gd name="T8" fmla="*/ 5787 w 21600"/>
                <a:gd name="T9" fmla="*/ 500 h 21600"/>
                <a:gd name="T10" fmla="*/ 15812 w 21600"/>
                <a:gd name="T11" fmla="*/ 21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5787" y="0"/>
                  </a:moveTo>
                  <a:lnTo>
                    <a:pt x="15812" y="0"/>
                  </a:lnTo>
                  <a:lnTo>
                    <a:pt x="21600" y="21600"/>
                  </a:lnTo>
                  <a:lnTo>
                    <a:pt x="0" y="21600"/>
                  </a:lnTo>
                  <a:lnTo>
                    <a:pt x="5787" y="0"/>
                  </a:lnTo>
                  <a:close/>
                </a:path>
              </a:pathLst>
            </a:custGeom>
            <a:solidFill>
              <a:srgbClr val="CCCC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613" name="Pyr3"/>
            <p:cNvSpPr>
              <a:spLocks noEditPoints="1" noChangeArrowheads="1"/>
            </p:cNvSpPr>
            <p:nvPr/>
          </p:nvSpPr>
          <p:spPr bwMode="auto">
            <a:xfrm>
              <a:off x="1795" y="1974"/>
              <a:ext cx="3087" cy="935"/>
            </a:xfrm>
            <a:custGeom>
              <a:avLst/>
              <a:gdLst>
                <a:gd name="T0" fmla="*/ 3768 w 21600"/>
                <a:gd name="T1" fmla="*/ 0 h 21600"/>
                <a:gd name="T2" fmla="*/ 17831 w 21600"/>
                <a:gd name="T3" fmla="*/ 0 h 21600"/>
                <a:gd name="T4" fmla="*/ 21600 w 21600"/>
                <a:gd name="T5" fmla="*/ 21600 h 21600"/>
                <a:gd name="T6" fmla="*/ 0 w 21600"/>
                <a:gd name="T7" fmla="*/ 21600 h 21600"/>
                <a:gd name="T8" fmla="*/ 5287 w 21600"/>
                <a:gd name="T9" fmla="*/ 500 h 21600"/>
                <a:gd name="T10" fmla="*/ 16312 w 21600"/>
                <a:gd name="T11" fmla="*/ 21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3768" y="0"/>
                  </a:moveTo>
                  <a:lnTo>
                    <a:pt x="17831" y="0"/>
                  </a:lnTo>
                  <a:lnTo>
                    <a:pt x="21600" y="21600"/>
                  </a:lnTo>
                  <a:lnTo>
                    <a:pt x="0" y="21600"/>
                  </a:lnTo>
                  <a:lnTo>
                    <a:pt x="3768" y="0"/>
                  </a:lnTo>
                  <a:close/>
                </a:path>
              </a:pathLst>
            </a:custGeom>
            <a:solidFill>
              <a:srgbClr val="FFBE7D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614" name="Pyr4"/>
            <p:cNvSpPr>
              <a:spLocks noEditPoints="1" noChangeArrowheads="1"/>
            </p:cNvSpPr>
            <p:nvPr/>
          </p:nvSpPr>
          <p:spPr bwMode="auto">
            <a:xfrm>
              <a:off x="1248" y="2904"/>
              <a:ext cx="4176" cy="936"/>
            </a:xfrm>
            <a:custGeom>
              <a:avLst/>
              <a:gdLst>
                <a:gd name="T0" fmla="*/ 2793 w 21600"/>
                <a:gd name="T1" fmla="*/ 0 h 21600"/>
                <a:gd name="T2" fmla="*/ 18806 w 21600"/>
                <a:gd name="T3" fmla="*/ 0 h 21600"/>
                <a:gd name="T4" fmla="*/ 21600 w 21600"/>
                <a:gd name="T5" fmla="*/ 21600 h 21600"/>
                <a:gd name="T6" fmla="*/ 0 w 21600"/>
                <a:gd name="T7" fmla="*/ 21600 h 21600"/>
                <a:gd name="T8" fmla="*/ 3287 w 21600"/>
                <a:gd name="T9" fmla="*/ 500 h 21600"/>
                <a:gd name="T10" fmla="*/ 17312 w 21600"/>
                <a:gd name="T11" fmla="*/ 21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2793" y="0"/>
                  </a:moveTo>
                  <a:lnTo>
                    <a:pt x="18806" y="0"/>
                  </a:lnTo>
                  <a:lnTo>
                    <a:pt x="21600" y="21600"/>
                  </a:lnTo>
                  <a:lnTo>
                    <a:pt x="0" y="21600"/>
                  </a:lnTo>
                  <a:lnTo>
                    <a:pt x="2793" y="0"/>
                  </a:lnTo>
                  <a:close/>
                </a:path>
              </a:pathLst>
            </a:custGeom>
            <a:solidFill>
              <a:srgbClr val="FF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3615" name="AutoShape 12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3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35" name="sink1"/>
          <p:cNvSpPr>
            <a:spLocks noEditPoints="1" noChangeArrowheads="1"/>
          </p:cNvSpPr>
          <p:nvPr/>
        </p:nvSpPr>
        <p:spPr bwMode="auto">
          <a:xfrm>
            <a:off x="1728788" y="2081213"/>
            <a:ext cx="6958012" cy="2371725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968 w 21600"/>
              <a:gd name="T17" fmla="*/ 23215 h 21600"/>
              <a:gd name="T18" fmla="*/ 20654 w 21600"/>
              <a:gd name="T19" fmla="*/ 2797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10595" y="21600"/>
                </a:moveTo>
                <a:lnTo>
                  <a:pt x="21600" y="21600"/>
                </a:lnTo>
                <a:lnTo>
                  <a:pt x="21600" y="10800"/>
                </a:lnTo>
                <a:lnTo>
                  <a:pt x="21600" y="0"/>
                </a:lnTo>
                <a:lnTo>
                  <a:pt x="10709" y="0"/>
                </a:lnTo>
                <a:lnTo>
                  <a:pt x="0" y="0"/>
                </a:lnTo>
                <a:lnTo>
                  <a:pt x="0" y="10545"/>
                </a:lnTo>
                <a:lnTo>
                  <a:pt x="0" y="21600"/>
                </a:lnTo>
                <a:lnTo>
                  <a:pt x="10595" y="21600"/>
                </a:lnTo>
                <a:close/>
              </a:path>
              <a:path w="21600" h="21600" extrusionOk="0">
                <a:moveTo>
                  <a:pt x="9478" y="6945"/>
                </a:moveTo>
                <a:lnTo>
                  <a:pt x="8157" y="7200"/>
                </a:lnTo>
                <a:lnTo>
                  <a:pt x="6835" y="7625"/>
                </a:lnTo>
                <a:lnTo>
                  <a:pt x="5787" y="8249"/>
                </a:lnTo>
                <a:lnTo>
                  <a:pt x="4762" y="9014"/>
                </a:lnTo>
                <a:lnTo>
                  <a:pt x="4375" y="9524"/>
                </a:lnTo>
                <a:lnTo>
                  <a:pt x="3987" y="10006"/>
                </a:lnTo>
                <a:lnTo>
                  <a:pt x="3646" y="10431"/>
                </a:lnTo>
                <a:lnTo>
                  <a:pt x="3349" y="10913"/>
                </a:lnTo>
                <a:lnTo>
                  <a:pt x="3144" y="11537"/>
                </a:lnTo>
                <a:lnTo>
                  <a:pt x="2962" y="12076"/>
                </a:lnTo>
                <a:lnTo>
                  <a:pt x="2848" y="12557"/>
                </a:lnTo>
                <a:lnTo>
                  <a:pt x="2848" y="13124"/>
                </a:lnTo>
                <a:lnTo>
                  <a:pt x="2962" y="13861"/>
                </a:lnTo>
                <a:lnTo>
                  <a:pt x="3053" y="14400"/>
                </a:lnTo>
                <a:lnTo>
                  <a:pt x="3258" y="14995"/>
                </a:lnTo>
                <a:lnTo>
                  <a:pt x="3532" y="15619"/>
                </a:lnTo>
                <a:lnTo>
                  <a:pt x="3828" y="16157"/>
                </a:lnTo>
                <a:lnTo>
                  <a:pt x="4170" y="16781"/>
                </a:lnTo>
                <a:lnTo>
                  <a:pt x="4671" y="17263"/>
                </a:lnTo>
                <a:lnTo>
                  <a:pt x="5104" y="17688"/>
                </a:lnTo>
                <a:lnTo>
                  <a:pt x="5696" y="18057"/>
                </a:lnTo>
                <a:lnTo>
                  <a:pt x="6334" y="18425"/>
                </a:lnTo>
                <a:lnTo>
                  <a:pt x="6927" y="18794"/>
                </a:lnTo>
                <a:lnTo>
                  <a:pt x="7656" y="18964"/>
                </a:lnTo>
                <a:lnTo>
                  <a:pt x="8339" y="19219"/>
                </a:lnTo>
                <a:lnTo>
                  <a:pt x="9091" y="19332"/>
                </a:lnTo>
                <a:lnTo>
                  <a:pt x="9866" y="19474"/>
                </a:lnTo>
                <a:lnTo>
                  <a:pt x="10709" y="19474"/>
                </a:lnTo>
                <a:lnTo>
                  <a:pt x="11438" y="19474"/>
                </a:lnTo>
                <a:lnTo>
                  <a:pt x="12213" y="19332"/>
                </a:lnTo>
                <a:lnTo>
                  <a:pt x="12965" y="19219"/>
                </a:lnTo>
                <a:lnTo>
                  <a:pt x="13739" y="18964"/>
                </a:lnTo>
                <a:lnTo>
                  <a:pt x="14377" y="18794"/>
                </a:lnTo>
                <a:lnTo>
                  <a:pt x="15061" y="18425"/>
                </a:lnTo>
                <a:lnTo>
                  <a:pt x="15608" y="18057"/>
                </a:lnTo>
                <a:lnTo>
                  <a:pt x="16200" y="17688"/>
                </a:lnTo>
                <a:lnTo>
                  <a:pt x="16724" y="17263"/>
                </a:lnTo>
                <a:lnTo>
                  <a:pt x="17134" y="16781"/>
                </a:lnTo>
                <a:lnTo>
                  <a:pt x="17613" y="16157"/>
                </a:lnTo>
                <a:lnTo>
                  <a:pt x="17863" y="15619"/>
                </a:lnTo>
                <a:lnTo>
                  <a:pt x="18159" y="14995"/>
                </a:lnTo>
                <a:lnTo>
                  <a:pt x="18342" y="14400"/>
                </a:lnTo>
                <a:lnTo>
                  <a:pt x="18456" y="13861"/>
                </a:lnTo>
                <a:lnTo>
                  <a:pt x="18547" y="13124"/>
                </a:lnTo>
                <a:lnTo>
                  <a:pt x="18456" y="12557"/>
                </a:lnTo>
                <a:lnTo>
                  <a:pt x="18342" y="12076"/>
                </a:lnTo>
                <a:lnTo>
                  <a:pt x="18251" y="11537"/>
                </a:lnTo>
                <a:lnTo>
                  <a:pt x="17954" y="10913"/>
                </a:lnTo>
                <a:lnTo>
                  <a:pt x="17704" y="10431"/>
                </a:lnTo>
                <a:lnTo>
                  <a:pt x="17430" y="10006"/>
                </a:lnTo>
                <a:lnTo>
                  <a:pt x="17020" y="9524"/>
                </a:lnTo>
                <a:lnTo>
                  <a:pt x="16633" y="9014"/>
                </a:lnTo>
                <a:lnTo>
                  <a:pt x="15699" y="8362"/>
                </a:lnTo>
                <a:lnTo>
                  <a:pt x="14582" y="7625"/>
                </a:lnTo>
                <a:lnTo>
                  <a:pt x="13352" y="7200"/>
                </a:lnTo>
                <a:lnTo>
                  <a:pt x="12030" y="6945"/>
                </a:lnTo>
                <a:moveTo>
                  <a:pt x="10800" y="12557"/>
                </a:moveTo>
                <a:lnTo>
                  <a:pt x="11096" y="12444"/>
                </a:lnTo>
                <a:lnTo>
                  <a:pt x="11301" y="12444"/>
                </a:lnTo>
                <a:lnTo>
                  <a:pt x="11438" y="12331"/>
                </a:lnTo>
                <a:lnTo>
                  <a:pt x="11643" y="12076"/>
                </a:lnTo>
                <a:lnTo>
                  <a:pt x="11825" y="11820"/>
                </a:lnTo>
                <a:lnTo>
                  <a:pt x="11939" y="11594"/>
                </a:lnTo>
                <a:lnTo>
                  <a:pt x="11939" y="11282"/>
                </a:lnTo>
                <a:lnTo>
                  <a:pt x="12030" y="11055"/>
                </a:lnTo>
                <a:lnTo>
                  <a:pt x="12030" y="3912"/>
                </a:lnTo>
                <a:lnTo>
                  <a:pt x="11939" y="3543"/>
                </a:lnTo>
                <a:lnTo>
                  <a:pt x="11939" y="3288"/>
                </a:lnTo>
                <a:lnTo>
                  <a:pt x="11825" y="3061"/>
                </a:lnTo>
                <a:lnTo>
                  <a:pt x="11643" y="2806"/>
                </a:lnTo>
                <a:lnTo>
                  <a:pt x="11438" y="2636"/>
                </a:lnTo>
                <a:lnTo>
                  <a:pt x="11301" y="2494"/>
                </a:lnTo>
                <a:lnTo>
                  <a:pt x="11096" y="2381"/>
                </a:lnTo>
                <a:lnTo>
                  <a:pt x="10800" y="2381"/>
                </a:lnTo>
                <a:lnTo>
                  <a:pt x="10595" y="2381"/>
                </a:lnTo>
                <a:lnTo>
                  <a:pt x="10299" y="2494"/>
                </a:lnTo>
                <a:lnTo>
                  <a:pt x="10162" y="2636"/>
                </a:lnTo>
                <a:lnTo>
                  <a:pt x="9957" y="2806"/>
                </a:lnTo>
                <a:lnTo>
                  <a:pt x="9775" y="3061"/>
                </a:lnTo>
                <a:lnTo>
                  <a:pt x="9661" y="3288"/>
                </a:lnTo>
                <a:lnTo>
                  <a:pt x="9661" y="3543"/>
                </a:lnTo>
                <a:lnTo>
                  <a:pt x="9570" y="3912"/>
                </a:lnTo>
                <a:lnTo>
                  <a:pt x="9570" y="11055"/>
                </a:lnTo>
                <a:lnTo>
                  <a:pt x="9661" y="11282"/>
                </a:lnTo>
                <a:lnTo>
                  <a:pt x="9661" y="11594"/>
                </a:lnTo>
                <a:lnTo>
                  <a:pt x="9775" y="11820"/>
                </a:lnTo>
                <a:lnTo>
                  <a:pt x="9957" y="12076"/>
                </a:lnTo>
                <a:lnTo>
                  <a:pt x="10162" y="12331"/>
                </a:lnTo>
                <a:lnTo>
                  <a:pt x="10299" y="12444"/>
                </a:lnTo>
                <a:lnTo>
                  <a:pt x="10595" y="12444"/>
                </a:lnTo>
                <a:lnTo>
                  <a:pt x="10800" y="12557"/>
                </a:lnTo>
                <a:moveTo>
                  <a:pt x="6289" y="6463"/>
                </a:moveTo>
                <a:lnTo>
                  <a:pt x="6539" y="6350"/>
                </a:lnTo>
                <a:lnTo>
                  <a:pt x="6722" y="6350"/>
                </a:lnTo>
                <a:lnTo>
                  <a:pt x="7018" y="6094"/>
                </a:lnTo>
                <a:lnTo>
                  <a:pt x="7223" y="5981"/>
                </a:lnTo>
                <a:lnTo>
                  <a:pt x="7405" y="5669"/>
                </a:lnTo>
                <a:lnTo>
                  <a:pt x="7519" y="5414"/>
                </a:lnTo>
                <a:lnTo>
                  <a:pt x="7610" y="5074"/>
                </a:lnTo>
                <a:lnTo>
                  <a:pt x="7610" y="4706"/>
                </a:lnTo>
                <a:lnTo>
                  <a:pt x="7610" y="4337"/>
                </a:lnTo>
                <a:lnTo>
                  <a:pt x="7519" y="4139"/>
                </a:lnTo>
                <a:lnTo>
                  <a:pt x="7405" y="3770"/>
                </a:lnTo>
                <a:lnTo>
                  <a:pt x="7223" y="3543"/>
                </a:lnTo>
                <a:lnTo>
                  <a:pt x="7018" y="3288"/>
                </a:lnTo>
                <a:lnTo>
                  <a:pt x="6722" y="3175"/>
                </a:lnTo>
                <a:lnTo>
                  <a:pt x="6539" y="3061"/>
                </a:lnTo>
                <a:lnTo>
                  <a:pt x="6289" y="3061"/>
                </a:lnTo>
                <a:lnTo>
                  <a:pt x="5992" y="3061"/>
                </a:lnTo>
                <a:lnTo>
                  <a:pt x="5696" y="3175"/>
                </a:lnTo>
                <a:lnTo>
                  <a:pt x="5514" y="3288"/>
                </a:lnTo>
                <a:lnTo>
                  <a:pt x="5309" y="3543"/>
                </a:lnTo>
                <a:lnTo>
                  <a:pt x="5104" y="3770"/>
                </a:lnTo>
                <a:lnTo>
                  <a:pt x="4967" y="4139"/>
                </a:lnTo>
                <a:lnTo>
                  <a:pt x="4967" y="4337"/>
                </a:lnTo>
                <a:lnTo>
                  <a:pt x="4876" y="4706"/>
                </a:lnTo>
                <a:lnTo>
                  <a:pt x="4967" y="5074"/>
                </a:lnTo>
                <a:lnTo>
                  <a:pt x="4967" y="5414"/>
                </a:lnTo>
                <a:lnTo>
                  <a:pt x="5104" y="5669"/>
                </a:lnTo>
                <a:lnTo>
                  <a:pt x="5309" y="5981"/>
                </a:lnTo>
                <a:lnTo>
                  <a:pt x="5514" y="6094"/>
                </a:lnTo>
                <a:lnTo>
                  <a:pt x="5696" y="6350"/>
                </a:lnTo>
                <a:lnTo>
                  <a:pt x="5992" y="6350"/>
                </a:lnTo>
                <a:lnTo>
                  <a:pt x="6289" y="6463"/>
                </a:lnTo>
                <a:moveTo>
                  <a:pt x="15311" y="6463"/>
                </a:moveTo>
                <a:lnTo>
                  <a:pt x="15061" y="6350"/>
                </a:lnTo>
                <a:lnTo>
                  <a:pt x="14878" y="6350"/>
                </a:lnTo>
                <a:lnTo>
                  <a:pt x="14582" y="6094"/>
                </a:lnTo>
                <a:lnTo>
                  <a:pt x="14377" y="5981"/>
                </a:lnTo>
                <a:lnTo>
                  <a:pt x="14195" y="5669"/>
                </a:lnTo>
                <a:lnTo>
                  <a:pt x="14081" y="5414"/>
                </a:lnTo>
                <a:lnTo>
                  <a:pt x="13990" y="5074"/>
                </a:lnTo>
                <a:lnTo>
                  <a:pt x="13990" y="4706"/>
                </a:lnTo>
                <a:lnTo>
                  <a:pt x="13990" y="4337"/>
                </a:lnTo>
                <a:lnTo>
                  <a:pt x="14081" y="4139"/>
                </a:lnTo>
                <a:lnTo>
                  <a:pt x="14195" y="3770"/>
                </a:lnTo>
                <a:lnTo>
                  <a:pt x="14377" y="3543"/>
                </a:lnTo>
                <a:lnTo>
                  <a:pt x="14582" y="3288"/>
                </a:lnTo>
                <a:lnTo>
                  <a:pt x="14878" y="3175"/>
                </a:lnTo>
                <a:lnTo>
                  <a:pt x="15061" y="3061"/>
                </a:lnTo>
                <a:lnTo>
                  <a:pt x="15311" y="3061"/>
                </a:lnTo>
                <a:lnTo>
                  <a:pt x="15608" y="3061"/>
                </a:lnTo>
                <a:lnTo>
                  <a:pt x="15904" y="3175"/>
                </a:lnTo>
                <a:lnTo>
                  <a:pt x="16086" y="3288"/>
                </a:lnTo>
                <a:lnTo>
                  <a:pt x="16382" y="3543"/>
                </a:lnTo>
                <a:lnTo>
                  <a:pt x="16496" y="3770"/>
                </a:lnTo>
                <a:lnTo>
                  <a:pt x="16633" y="4139"/>
                </a:lnTo>
                <a:lnTo>
                  <a:pt x="16633" y="4337"/>
                </a:lnTo>
                <a:lnTo>
                  <a:pt x="16724" y="4706"/>
                </a:lnTo>
                <a:lnTo>
                  <a:pt x="16633" y="5074"/>
                </a:lnTo>
                <a:lnTo>
                  <a:pt x="16633" y="5414"/>
                </a:lnTo>
                <a:lnTo>
                  <a:pt x="16496" y="5669"/>
                </a:lnTo>
                <a:lnTo>
                  <a:pt x="16382" y="5981"/>
                </a:lnTo>
                <a:lnTo>
                  <a:pt x="16086" y="6094"/>
                </a:lnTo>
                <a:lnTo>
                  <a:pt x="15904" y="6350"/>
                </a:lnTo>
                <a:lnTo>
                  <a:pt x="15608" y="6350"/>
                </a:lnTo>
                <a:lnTo>
                  <a:pt x="15311" y="6463"/>
                </a:lnTo>
              </a:path>
            </a:pathLst>
          </a:custGeom>
          <a:gradFill rotWithShape="1">
            <a:gsLst>
              <a:gs pos="0">
                <a:srgbClr val="55261C"/>
              </a:gs>
              <a:gs pos="3000">
                <a:srgbClr val="EBDAD4"/>
              </a:gs>
              <a:gs pos="14499">
                <a:srgbClr val="C0524E"/>
              </a:gs>
              <a:gs pos="21000">
                <a:srgbClr val="80302D"/>
              </a:gs>
              <a:gs pos="22000">
                <a:srgbClr val="9C6563"/>
              </a:gs>
              <a:gs pos="24000">
                <a:srgbClr val="FFFFFF"/>
              </a:gs>
              <a:gs pos="39500">
                <a:srgbClr val="83A7C3"/>
              </a:gs>
              <a:gs pos="43500">
                <a:srgbClr val="768FB9"/>
              </a:gs>
              <a:gs pos="46000">
                <a:srgbClr val="83A7C3"/>
              </a:gs>
              <a:gs pos="50000">
                <a:srgbClr val="DCEBF5"/>
              </a:gs>
              <a:gs pos="54000">
                <a:srgbClr val="83A7C3"/>
              </a:gs>
              <a:gs pos="56500">
                <a:srgbClr val="768FB9"/>
              </a:gs>
              <a:gs pos="60501">
                <a:srgbClr val="83A7C3"/>
              </a:gs>
              <a:gs pos="76000">
                <a:srgbClr val="FFFFFF"/>
              </a:gs>
              <a:gs pos="78000">
                <a:srgbClr val="9C6563"/>
              </a:gs>
              <a:gs pos="79000">
                <a:srgbClr val="80302D"/>
              </a:gs>
              <a:gs pos="85501">
                <a:srgbClr val="C0524E"/>
              </a:gs>
              <a:gs pos="97000">
                <a:srgbClr val="EBDAD4"/>
              </a:gs>
              <a:gs pos="100000">
                <a:srgbClr val="55261C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4514" name="AutoShape 2"/>
          <p:cNvSpPr>
            <a:spLocks noChangeArrowheads="1"/>
          </p:cNvSpPr>
          <p:nvPr/>
        </p:nvSpPr>
        <p:spPr bwMode="auto">
          <a:xfrm>
            <a:off x="5106988" y="220663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6699"/>
              </a:gs>
              <a:gs pos="50000">
                <a:srgbClr val="CCFFFF"/>
              </a:gs>
              <a:gs pos="100000">
                <a:srgbClr val="FF6699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Text Box 3"/>
          <p:cNvSpPr txBox="1">
            <a:spLocks noChangeArrowheads="1"/>
          </p:cNvSpPr>
          <p:nvPr/>
        </p:nvSpPr>
        <p:spPr bwMode="auto">
          <a:xfrm>
            <a:off x="7575550" y="646113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5535613" y="493713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8.4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64517" name="Group 5"/>
          <p:cNvGrpSpPr>
            <a:grpSpLocks/>
          </p:cNvGrpSpPr>
          <p:nvPr/>
        </p:nvGrpSpPr>
        <p:grpSpPr bwMode="auto">
          <a:xfrm>
            <a:off x="117475" y="4429125"/>
            <a:ext cx="8907463" cy="1143000"/>
            <a:chOff x="74" y="2790"/>
            <a:chExt cx="5611" cy="720"/>
          </a:xfrm>
        </p:grpSpPr>
        <p:sp>
          <p:nvSpPr>
            <p:cNvPr id="64518" name="Rectangle 6"/>
            <p:cNvSpPr>
              <a:spLocks noChangeArrowheads="1"/>
            </p:cNvSpPr>
            <p:nvPr/>
          </p:nvSpPr>
          <p:spPr bwMode="auto">
            <a:xfrm>
              <a:off x="101" y="2790"/>
              <a:ext cx="5550" cy="72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4519" name="Group 7"/>
            <p:cNvGrpSpPr>
              <a:grpSpLocks/>
            </p:cNvGrpSpPr>
            <p:nvPr/>
          </p:nvGrpSpPr>
          <p:grpSpPr bwMode="auto">
            <a:xfrm rot="-5400000">
              <a:off x="2760" y="277"/>
              <a:ext cx="202" cy="5228"/>
              <a:chOff x="1489" y="178"/>
              <a:chExt cx="334" cy="3766"/>
            </a:xfrm>
          </p:grpSpPr>
          <p:grpSp>
            <p:nvGrpSpPr>
              <p:cNvPr id="64520" name="Group 8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64521" name="Line 9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4522" name="Line 10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4523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4524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4525" name="Line 13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4526" name="Line 14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4527" name="Line 15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4528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4529" name="Line 17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4530" name="Line 18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4531" name="Line 19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4532" name="Line 20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33" name="Line 21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34" name="Line 22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35" name="Line 23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36" name="Line 24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37" name="Line 25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38" name="Line 26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39" name="Line 27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0" name="Line 28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1" name="Line 29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2" name="Line 30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3" name="Line 31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4" name="Line 32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5" name="Line 33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6" name="Line 34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7" name="Line 35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8" name="Line 36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9" name="Line 37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50" name="Line 38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51" name="Line 39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52" name="Line 40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53" name="Line 41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54" name="Line 42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55" name="Line 43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56" name="Line 44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57" name="Line 45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58" name="Line 46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59" name="Line 47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60" name="Line 48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61" name="Line 49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62" name="Line 50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63" name="Line 51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64" name="Line 52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65" name="Line 53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66" name="Line 54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67" name="Line 55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68" name="Line 56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69" name="Line 57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70" name="Line 58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71" name="Line 59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72" name="Line 60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73" name="Line 61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74" name="Line 62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75" name="Line 63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76" name="Line 64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77" name="Line 65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78" name="Line 66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79" name="Line 67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80" name="Line 68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81" name="Line 69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82" name="Line 70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83" name="Line 71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84" name="Line 72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85" name="Line 73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86" name="Line 74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87" name="Line 75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88" name="Line 76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89" name="Line 77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90" name="Line 78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91" name="Line 79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92" name="Line 80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93" name="Line 81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94" name="Line 82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95" name="Line 83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96" name="Line 84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97" name="Line 85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98" name="Line 86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99" name="Line 87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600" name="Line 88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601" name="Line 89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602" name="Line 90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603" name="Line 91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604" name="Line 92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605" name="Line 93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606" name="Line 94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607" name="Line 95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608" name="Line 96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609" name="Line 97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610" name="Line 98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611" name="Line 99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612" name="Line 100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613" name="Line 101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614" name="Line 102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615" name="Line 103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616" name="Line 104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617" name="Line 105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618" name="Line 106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619" name="Line 107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620" name="Line 108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621" name="Line 109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4622" name="Text Box 110"/>
            <p:cNvSpPr txBox="1">
              <a:spLocks noChangeArrowheads="1"/>
            </p:cNvSpPr>
            <p:nvPr/>
          </p:nvSpPr>
          <p:spPr bwMode="auto">
            <a:xfrm>
              <a:off x="59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4623" name="Text Box 111"/>
            <p:cNvSpPr txBox="1">
              <a:spLocks noChangeArrowheads="1"/>
            </p:cNvSpPr>
            <p:nvPr/>
          </p:nvSpPr>
          <p:spPr bwMode="auto">
            <a:xfrm>
              <a:off x="112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4624" name="Text Box 112"/>
            <p:cNvSpPr txBox="1">
              <a:spLocks noChangeArrowheads="1"/>
            </p:cNvSpPr>
            <p:nvPr/>
          </p:nvSpPr>
          <p:spPr bwMode="auto">
            <a:xfrm>
              <a:off x="164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4625" name="Text Box 113"/>
            <p:cNvSpPr txBox="1">
              <a:spLocks noChangeArrowheads="1"/>
            </p:cNvSpPr>
            <p:nvPr/>
          </p:nvSpPr>
          <p:spPr bwMode="auto">
            <a:xfrm>
              <a:off x="216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4626" name="Text Box 114"/>
            <p:cNvSpPr txBox="1">
              <a:spLocks noChangeArrowheads="1"/>
            </p:cNvSpPr>
            <p:nvPr/>
          </p:nvSpPr>
          <p:spPr bwMode="auto">
            <a:xfrm>
              <a:off x="2682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4627" name="Text Box 115"/>
            <p:cNvSpPr txBox="1">
              <a:spLocks noChangeArrowheads="1"/>
            </p:cNvSpPr>
            <p:nvPr/>
          </p:nvSpPr>
          <p:spPr bwMode="auto">
            <a:xfrm>
              <a:off x="3206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4628" name="Text Box 116"/>
            <p:cNvSpPr txBox="1">
              <a:spLocks noChangeArrowheads="1"/>
            </p:cNvSpPr>
            <p:nvPr/>
          </p:nvSpPr>
          <p:spPr bwMode="auto">
            <a:xfrm>
              <a:off x="3730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4629" name="Text Box 117"/>
            <p:cNvSpPr txBox="1">
              <a:spLocks noChangeArrowheads="1"/>
            </p:cNvSpPr>
            <p:nvPr/>
          </p:nvSpPr>
          <p:spPr bwMode="auto">
            <a:xfrm>
              <a:off x="425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4630" name="Text Box 118"/>
            <p:cNvSpPr txBox="1">
              <a:spLocks noChangeArrowheads="1"/>
            </p:cNvSpPr>
            <p:nvPr/>
          </p:nvSpPr>
          <p:spPr bwMode="auto">
            <a:xfrm>
              <a:off x="47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4631" name="Text Box 119"/>
            <p:cNvSpPr txBox="1">
              <a:spLocks noChangeArrowheads="1"/>
            </p:cNvSpPr>
            <p:nvPr/>
          </p:nvSpPr>
          <p:spPr bwMode="auto">
            <a:xfrm>
              <a:off x="5283" y="3074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4632" name="Text Box 120"/>
            <p:cNvSpPr txBox="1">
              <a:spLocks noChangeArrowheads="1"/>
            </p:cNvSpPr>
            <p:nvPr/>
          </p:nvSpPr>
          <p:spPr bwMode="auto">
            <a:xfrm>
              <a:off x="4960" y="3246"/>
              <a:ext cx="42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2000" b="1">
                  <a:solidFill>
                    <a:schemeClr val="accent2"/>
                  </a:solidFill>
                  <a:latin typeface="Comic Sans MS" pitchFamily="66" charset="0"/>
                </a:rPr>
                <a:t>cm</a:t>
              </a:r>
              <a:endParaRPr lang="en-US" sz="2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4633" name="Text Box 121"/>
            <p:cNvSpPr txBox="1">
              <a:spLocks noChangeArrowheads="1"/>
            </p:cNvSpPr>
            <p:nvPr/>
          </p:nvSpPr>
          <p:spPr bwMode="auto">
            <a:xfrm>
              <a:off x="74" y="307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  <p:sp>
        <p:nvSpPr>
          <p:cNvPr id="64636" name="AutoShape 12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4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9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306</Words>
  <Application>Microsoft Office PowerPoint</Application>
  <PresentationFormat>On-screen Show (4:3)</PresentationFormat>
  <Paragraphs>285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23</cp:revision>
  <dcterms:created xsi:type="dcterms:W3CDTF">2006-03-03T16:34:11Z</dcterms:created>
  <dcterms:modified xsi:type="dcterms:W3CDTF">2011-11-25T20:35:17Z</dcterms:modified>
</cp:coreProperties>
</file>