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1"/>
  </p:sldMasterIdLst>
  <p:notesMasterIdLst>
    <p:notesMasterId r:id="rId30"/>
  </p:notesMasterIdLst>
  <p:sldIdLst>
    <p:sldId id="286" r:id="rId2"/>
    <p:sldId id="287" r:id="rId3"/>
    <p:sldId id="289" r:id="rId4"/>
    <p:sldId id="291" r:id="rId5"/>
    <p:sldId id="308" r:id="rId6"/>
    <p:sldId id="492" r:id="rId7"/>
    <p:sldId id="493" r:id="rId8"/>
    <p:sldId id="494" r:id="rId9"/>
    <p:sldId id="495" r:id="rId10"/>
    <p:sldId id="496" r:id="rId11"/>
    <p:sldId id="500" r:id="rId12"/>
    <p:sldId id="497" r:id="rId13"/>
    <p:sldId id="306" r:id="rId14"/>
    <p:sldId id="307" r:id="rId15"/>
    <p:sldId id="309" r:id="rId16"/>
    <p:sldId id="467" r:id="rId17"/>
    <p:sldId id="468" r:id="rId18"/>
    <p:sldId id="476" r:id="rId19"/>
    <p:sldId id="315" r:id="rId20"/>
    <p:sldId id="321" r:id="rId21"/>
    <p:sldId id="486" r:id="rId22"/>
    <p:sldId id="487" r:id="rId23"/>
    <p:sldId id="318" r:id="rId24"/>
    <p:sldId id="488" r:id="rId25"/>
    <p:sldId id="489" r:id="rId26"/>
    <p:sldId id="319" r:id="rId27"/>
    <p:sldId id="320" r:id="rId28"/>
    <p:sldId id="50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4B96E8-BFB1-433C-BBF8-088AEF8671EB}" v="1" dt="2025-11-04T17:43:20.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p:scale>
          <a:sx n="92" d="100"/>
          <a:sy n="92" d="100"/>
        </p:scale>
        <p:origin x="120" y="296"/>
      </p:cViewPr>
      <p:guideLst/>
    </p:cSldViewPr>
  </p:slideViewPr>
  <p:notesTextViewPr>
    <p:cViewPr>
      <p:scale>
        <a:sx n="1" d="1"/>
        <a:sy n="1" d="1"/>
      </p:scale>
      <p:origin x="0" y="0"/>
    </p:cViewPr>
  </p:notesTextViewPr>
  <p:sorterViewPr>
    <p:cViewPr>
      <p:scale>
        <a:sx n="100" d="100"/>
        <a:sy n="100" d="100"/>
      </p:scale>
      <p:origin x="0" y="-67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custSel addSld delSld modSld">
      <pc:chgData name="Ceri Phelps" userId="44e5b747-28bd-454d-8b1f-8b8d7db49187" providerId="ADAL" clId="{8792EDBA-51A9-4F41-BBDC-414909E78C45}" dt="2025-11-04T17:46:43.979" v="240" actId="20577"/>
      <pc:docMkLst>
        <pc:docMk/>
      </pc:docMkLst>
      <pc:sldChg chg="modSp mod">
        <pc:chgData name="Ceri Phelps" userId="44e5b747-28bd-454d-8b1f-8b8d7db49187" providerId="ADAL" clId="{8792EDBA-51A9-4F41-BBDC-414909E78C45}" dt="2025-11-04T17:41:08.402" v="41" actId="20577"/>
        <pc:sldMkLst>
          <pc:docMk/>
          <pc:sldMk cId="750608837" sldId="286"/>
        </pc:sldMkLst>
        <pc:spChg chg="mod">
          <ac:chgData name="Ceri Phelps" userId="44e5b747-28bd-454d-8b1f-8b8d7db49187" providerId="ADAL" clId="{8792EDBA-51A9-4F41-BBDC-414909E78C45}" dt="2025-11-04T17:41:08.402" v="41" actId="20577"/>
          <ac:spMkLst>
            <pc:docMk/>
            <pc:sldMk cId="750608837" sldId="286"/>
            <ac:spMk id="3" creationId="{00000000-0000-0000-0000-000000000000}"/>
          </ac:spMkLst>
        </pc:spChg>
      </pc:sldChg>
      <pc:sldChg chg="modSp mod">
        <pc:chgData name="Ceri Phelps" userId="44e5b747-28bd-454d-8b1f-8b8d7db49187" providerId="ADAL" clId="{8792EDBA-51A9-4F41-BBDC-414909E78C45}" dt="2025-11-04T17:41:19.877" v="44" actId="1076"/>
        <pc:sldMkLst>
          <pc:docMk/>
          <pc:sldMk cId="1076332940" sldId="287"/>
        </pc:sldMkLst>
        <pc:spChg chg="mod">
          <ac:chgData name="Ceri Phelps" userId="44e5b747-28bd-454d-8b1f-8b8d7db49187" providerId="ADAL" clId="{8792EDBA-51A9-4F41-BBDC-414909E78C45}" dt="2025-11-04T17:41:19.877" v="44" actId="1076"/>
          <ac:spMkLst>
            <pc:docMk/>
            <pc:sldMk cId="1076332940" sldId="287"/>
            <ac:spMk id="3" creationId="{00000000-0000-0000-0000-000000000000}"/>
          </ac:spMkLst>
        </pc:spChg>
      </pc:sldChg>
      <pc:sldChg chg="modSp mod">
        <pc:chgData name="Ceri Phelps" userId="44e5b747-28bd-454d-8b1f-8b8d7db49187" providerId="ADAL" clId="{8792EDBA-51A9-4F41-BBDC-414909E78C45}" dt="2025-11-04T17:41:25.350" v="45" actId="403"/>
        <pc:sldMkLst>
          <pc:docMk/>
          <pc:sldMk cId="3459926223" sldId="289"/>
        </pc:sldMkLst>
        <pc:spChg chg="mod">
          <ac:chgData name="Ceri Phelps" userId="44e5b747-28bd-454d-8b1f-8b8d7db49187" providerId="ADAL" clId="{8792EDBA-51A9-4F41-BBDC-414909E78C45}" dt="2025-11-04T17:41:25.350" v="45" actId="403"/>
          <ac:spMkLst>
            <pc:docMk/>
            <pc:sldMk cId="3459926223" sldId="289"/>
            <ac:spMk id="3" creationId="{00000000-0000-0000-0000-000000000000}"/>
          </ac:spMkLst>
        </pc:spChg>
      </pc:sldChg>
      <pc:sldChg chg="del">
        <pc:chgData name="Ceri Phelps" userId="44e5b747-28bd-454d-8b1f-8b8d7db49187" providerId="ADAL" clId="{8792EDBA-51A9-4F41-BBDC-414909E78C45}" dt="2025-11-04T17:45:38.774" v="146" actId="47"/>
        <pc:sldMkLst>
          <pc:docMk/>
          <pc:sldMk cId="2792361198" sldId="317"/>
        </pc:sldMkLst>
      </pc:sldChg>
      <pc:sldChg chg="del">
        <pc:chgData name="Ceri Phelps" userId="44e5b747-28bd-454d-8b1f-8b8d7db49187" providerId="ADAL" clId="{8792EDBA-51A9-4F41-BBDC-414909E78C45}" dt="2025-11-04T17:46:00.162" v="148" actId="47"/>
        <pc:sldMkLst>
          <pc:docMk/>
          <pc:sldMk cId="1530994934" sldId="322"/>
        </pc:sldMkLst>
      </pc:sldChg>
      <pc:sldChg chg="modSp mod">
        <pc:chgData name="Ceri Phelps" userId="44e5b747-28bd-454d-8b1f-8b8d7db49187" providerId="ADAL" clId="{8792EDBA-51A9-4F41-BBDC-414909E78C45}" dt="2025-11-04T17:45:05.119" v="141" actId="403"/>
        <pc:sldMkLst>
          <pc:docMk/>
          <pc:sldMk cId="0" sldId="467"/>
        </pc:sldMkLst>
        <pc:spChg chg="mod">
          <ac:chgData name="Ceri Phelps" userId="44e5b747-28bd-454d-8b1f-8b8d7db49187" providerId="ADAL" clId="{8792EDBA-51A9-4F41-BBDC-414909E78C45}" dt="2025-11-04T17:45:05.119" v="141" actId="403"/>
          <ac:spMkLst>
            <pc:docMk/>
            <pc:sldMk cId="0" sldId="467"/>
            <ac:spMk id="3" creationId="{F5366FAB-0FCF-47A1-984B-E3DA98483181}"/>
          </ac:spMkLst>
        </pc:spChg>
      </pc:sldChg>
      <pc:sldChg chg="modSp mod">
        <pc:chgData name="Ceri Phelps" userId="44e5b747-28bd-454d-8b1f-8b8d7db49187" providerId="ADAL" clId="{8792EDBA-51A9-4F41-BBDC-414909E78C45}" dt="2025-11-04T17:45:23.435" v="145" actId="27636"/>
        <pc:sldMkLst>
          <pc:docMk/>
          <pc:sldMk cId="4018911257" sldId="468"/>
        </pc:sldMkLst>
        <pc:spChg chg="mod">
          <ac:chgData name="Ceri Phelps" userId="44e5b747-28bd-454d-8b1f-8b8d7db49187" providerId="ADAL" clId="{8792EDBA-51A9-4F41-BBDC-414909E78C45}" dt="2025-11-04T17:45:23.435" v="145" actId="27636"/>
          <ac:spMkLst>
            <pc:docMk/>
            <pc:sldMk cId="4018911257" sldId="468"/>
            <ac:spMk id="3" creationId="{46682728-A2A3-4E44-90B3-1FC7B7AA1608}"/>
          </ac:spMkLst>
        </pc:spChg>
      </pc:sldChg>
      <pc:sldChg chg="del">
        <pc:chgData name="Ceri Phelps" userId="44e5b747-28bd-454d-8b1f-8b8d7db49187" providerId="ADAL" clId="{8792EDBA-51A9-4F41-BBDC-414909E78C45}" dt="2025-11-04T17:45:51.618" v="147" actId="47"/>
        <pc:sldMkLst>
          <pc:docMk/>
          <pc:sldMk cId="0" sldId="490"/>
        </pc:sldMkLst>
      </pc:sldChg>
      <pc:sldChg chg="modSp mod">
        <pc:chgData name="Ceri Phelps" userId="44e5b747-28bd-454d-8b1f-8b8d7db49187" providerId="ADAL" clId="{8792EDBA-51A9-4F41-BBDC-414909E78C45}" dt="2025-11-04T17:41:37.198" v="47" actId="403"/>
        <pc:sldMkLst>
          <pc:docMk/>
          <pc:sldMk cId="0" sldId="492"/>
        </pc:sldMkLst>
        <pc:spChg chg="mod">
          <ac:chgData name="Ceri Phelps" userId="44e5b747-28bd-454d-8b1f-8b8d7db49187" providerId="ADAL" clId="{8792EDBA-51A9-4F41-BBDC-414909E78C45}" dt="2025-11-04T17:41:37.198" v="47" actId="403"/>
          <ac:spMkLst>
            <pc:docMk/>
            <pc:sldMk cId="0" sldId="492"/>
            <ac:spMk id="9219" creationId="{1A5D678B-1BD7-4281-9205-0025229FE07D}"/>
          </ac:spMkLst>
        </pc:spChg>
      </pc:sldChg>
      <pc:sldChg chg="modSp mod">
        <pc:chgData name="Ceri Phelps" userId="44e5b747-28bd-454d-8b1f-8b8d7db49187" providerId="ADAL" clId="{8792EDBA-51A9-4F41-BBDC-414909E78C45}" dt="2025-11-04T17:41:48.091" v="50" actId="1076"/>
        <pc:sldMkLst>
          <pc:docMk/>
          <pc:sldMk cId="0" sldId="493"/>
        </pc:sldMkLst>
        <pc:spChg chg="mod">
          <ac:chgData name="Ceri Phelps" userId="44e5b747-28bd-454d-8b1f-8b8d7db49187" providerId="ADAL" clId="{8792EDBA-51A9-4F41-BBDC-414909E78C45}" dt="2025-11-04T17:41:48.091" v="50" actId="1076"/>
          <ac:spMkLst>
            <pc:docMk/>
            <pc:sldMk cId="0" sldId="493"/>
            <ac:spMk id="20483" creationId="{97E6F8BB-2610-4531-8317-6FF440D1088D}"/>
          </ac:spMkLst>
        </pc:spChg>
      </pc:sldChg>
      <pc:sldChg chg="modSp mod">
        <pc:chgData name="Ceri Phelps" userId="44e5b747-28bd-454d-8b1f-8b8d7db49187" providerId="ADAL" clId="{8792EDBA-51A9-4F41-BBDC-414909E78C45}" dt="2025-11-04T17:41:56.803" v="52" actId="403"/>
        <pc:sldMkLst>
          <pc:docMk/>
          <pc:sldMk cId="0" sldId="494"/>
        </pc:sldMkLst>
        <pc:spChg chg="mod">
          <ac:chgData name="Ceri Phelps" userId="44e5b747-28bd-454d-8b1f-8b8d7db49187" providerId="ADAL" clId="{8792EDBA-51A9-4F41-BBDC-414909E78C45}" dt="2025-11-04T17:41:56.803" v="52" actId="403"/>
          <ac:spMkLst>
            <pc:docMk/>
            <pc:sldMk cId="0" sldId="494"/>
            <ac:spMk id="24579" creationId="{0E24A89E-80F7-4AF6-A3C8-A93E08EA970F}"/>
          </ac:spMkLst>
        </pc:spChg>
      </pc:sldChg>
      <pc:sldChg chg="addSp modSp mod">
        <pc:chgData name="Ceri Phelps" userId="44e5b747-28bd-454d-8b1f-8b8d7db49187" providerId="ADAL" clId="{8792EDBA-51A9-4F41-BBDC-414909E78C45}" dt="2025-11-04T17:43:01.059" v="120" actId="403"/>
        <pc:sldMkLst>
          <pc:docMk/>
          <pc:sldMk cId="0" sldId="495"/>
        </pc:sldMkLst>
        <pc:spChg chg="add mod">
          <ac:chgData name="Ceri Phelps" userId="44e5b747-28bd-454d-8b1f-8b8d7db49187" providerId="ADAL" clId="{8792EDBA-51A9-4F41-BBDC-414909E78C45}" dt="2025-11-04T17:43:01.059" v="120" actId="403"/>
          <ac:spMkLst>
            <pc:docMk/>
            <pc:sldMk cId="0" sldId="495"/>
            <ac:spMk id="2" creationId="{C95509B3-57CF-7287-E03D-98E7E600154D}"/>
          </ac:spMkLst>
        </pc:spChg>
        <pc:spChg chg="mod">
          <ac:chgData name="Ceri Phelps" userId="44e5b747-28bd-454d-8b1f-8b8d7db49187" providerId="ADAL" clId="{8792EDBA-51A9-4F41-BBDC-414909E78C45}" dt="2025-11-04T17:42:14.806" v="58" actId="27636"/>
          <ac:spMkLst>
            <pc:docMk/>
            <pc:sldMk cId="0" sldId="495"/>
            <ac:spMk id="29699" creationId="{6AC9BDBC-7B5B-46D7-8822-869AF94B6A24}"/>
          </ac:spMkLst>
        </pc:spChg>
      </pc:sldChg>
      <pc:sldChg chg="delSp modSp mod">
        <pc:chgData name="Ceri Phelps" userId="44e5b747-28bd-454d-8b1f-8b8d7db49187" providerId="ADAL" clId="{8792EDBA-51A9-4F41-BBDC-414909E78C45}" dt="2025-11-04T17:43:31.274" v="128" actId="20577"/>
        <pc:sldMkLst>
          <pc:docMk/>
          <pc:sldMk cId="0" sldId="496"/>
        </pc:sldMkLst>
        <pc:spChg chg="mod">
          <ac:chgData name="Ceri Phelps" userId="44e5b747-28bd-454d-8b1f-8b8d7db49187" providerId="ADAL" clId="{8792EDBA-51A9-4F41-BBDC-414909E78C45}" dt="2025-11-04T17:43:31.274" v="128" actId="20577"/>
          <ac:spMkLst>
            <pc:docMk/>
            <pc:sldMk cId="0" sldId="496"/>
            <ac:spMk id="30722" creationId="{D1C708CB-221F-4F92-BB43-A57AF44A9463}"/>
          </ac:spMkLst>
        </pc:spChg>
        <pc:spChg chg="del mod">
          <ac:chgData name="Ceri Phelps" userId="44e5b747-28bd-454d-8b1f-8b8d7db49187" providerId="ADAL" clId="{8792EDBA-51A9-4F41-BBDC-414909E78C45}" dt="2025-11-04T17:43:24.058" v="124" actId="478"/>
          <ac:spMkLst>
            <pc:docMk/>
            <pc:sldMk cId="0" sldId="496"/>
            <ac:spMk id="30723" creationId="{C14F7998-627C-42BD-9B91-A3EFEA4047AD}"/>
          </ac:spMkLst>
        </pc:spChg>
        <pc:picChg chg="del">
          <ac:chgData name="Ceri Phelps" userId="44e5b747-28bd-454d-8b1f-8b8d7db49187" providerId="ADAL" clId="{8792EDBA-51A9-4F41-BBDC-414909E78C45}" dt="2025-11-04T17:43:20.683" v="123" actId="478"/>
          <ac:picMkLst>
            <pc:docMk/>
            <pc:sldMk cId="0" sldId="496"/>
            <ac:picMk id="11268" creationId="{8710BAF2-A6B8-4851-9406-58163B9BF048}"/>
          </ac:picMkLst>
        </pc:picChg>
      </pc:sldChg>
      <pc:sldChg chg="modSp mod">
        <pc:chgData name="Ceri Phelps" userId="44e5b747-28bd-454d-8b1f-8b8d7db49187" providerId="ADAL" clId="{8792EDBA-51A9-4F41-BBDC-414909E78C45}" dt="2025-11-04T17:44:51.586" v="138" actId="20577"/>
        <pc:sldMkLst>
          <pc:docMk/>
          <pc:sldMk cId="0" sldId="497"/>
        </pc:sldMkLst>
        <pc:spChg chg="mod">
          <ac:chgData name="Ceri Phelps" userId="44e5b747-28bd-454d-8b1f-8b8d7db49187" providerId="ADAL" clId="{8792EDBA-51A9-4F41-BBDC-414909E78C45}" dt="2025-11-04T17:44:51.586" v="138" actId="20577"/>
          <ac:spMkLst>
            <pc:docMk/>
            <pc:sldMk cId="0" sldId="497"/>
            <ac:spMk id="4099" creationId="{1A4D81D7-B298-4594-8AF1-3699E6FE7C37}"/>
          </ac:spMkLst>
        </pc:spChg>
      </pc:sldChg>
      <pc:sldChg chg="del">
        <pc:chgData name="Ceri Phelps" userId="44e5b747-28bd-454d-8b1f-8b8d7db49187" providerId="ADAL" clId="{8792EDBA-51A9-4F41-BBDC-414909E78C45}" dt="2025-11-04T17:46:06.954" v="149" actId="47"/>
        <pc:sldMkLst>
          <pc:docMk/>
          <pc:sldMk cId="3645881068" sldId="498"/>
        </pc:sldMkLst>
      </pc:sldChg>
      <pc:sldChg chg="del">
        <pc:chgData name="Ceri Phelps" userId="44e5b747-28bd-454d-8b1f-8b8d7db49187" providerId="ADAL" clId="{8792EDBA-51A9-4F41-BBDC-414909E78C45}" dt="2025-11-04T17:46:10.994" v="150" actId="47"/>
        <pc:sldMkLst>
          <pc:docMk/>
          <pc:sldMk cId="259846138" sldId="499"/>
        </pc:sldMkLst>
      </pc:sldChg>
      <pc:sldChg chg="modSp add mod">
        <pc:chgData name="Ceri Phelps" userId="44e5b747-28bd-454d-8b1f-8b8d7db49187" providerId="ADAL" clId="{8792EDBA-51A9-4F41-BBDC-414909E78C45}" dt="2025-11-04T17:44:39.844" v="131" actId="403"/>
        <pc:sldMkLst>
          <pc:docMk/>
          <pc:sldMk cId="1643566320" sldId="500"/>
        </pc:sldMkLst>
        <pc:spChg chg="mod">
          <ac:chgData name="Ceri Phelps" userId="44e5b747-28bd-454d-8b1f-8b8d7db49187" providerId="ADAL" clId="{8792EDBA-51A9-4F41-BBDC-414909E78C45}" dt="2025-11-04T17:44:39.844" v="131" actId="403"/>
          <ac:spMkLst>
            <pc:docMk/>
            <pc:sldMk cId="1643566320" sldId="500"/>
            <ac:spMk id="30723" creationId="{E288D13E-E4D1-8C32-9E99-9E99B92C7867}"/>
          </ac:spMkLst>
        </pc:spChg>
      </pc:sldChg>
      <pc:sldChg chg="modSp new mod">
        <pc:chgData name="Ceri Phelps" userId="44e5b747-28bd-454d-8b1f-8b8d7db49187" providerId="ADAL" clId="{8792EDBA-51A9-4F41-BBDC-414909E78C45}" dt="2025-11-04T17:46:43.979" v="240" actId="20577"/>
        <pc:sldMkLst>
          <pc:docMk/>
          <pc:sldMk cId="3137095485" sldId="501"/>
        </pc:sldMkLst>
        <pc:spChg chg="mod">
          <ac:chgData name="Ceri Phelps" userId="44e5b747-28bd-454d-8b1f-8b8d7db49187" providerId="ADAL" clId="{8792EDBA-51A9-4F41-BBDC-414909E78C45}" dt="2025-11-04T17:46:43.979" v="240" actId="20577"/>
          <ac:spMkLst>
            <pc:docMk/>
            <pc:sldMk cId="3137095485" sldId="501"/>
            <ac:spMk id="2" creationId="{25D2A97D-5C80-4D76-136B-347D67093D1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9D114D-3F85-4396-88C9-AD10F22A341E}"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7736A6B0-926B-49C8-A683-89AF527CFA7C}">
      <dgm:prSet phldrT="[Text]"/>
      <dgm:spPr/>
      <dgm:t>
        <a:bodyPr/>
        <a:lstStyle/>
        <a:p>
          <a:r>
            <a:rPr lang="en-US" dirty="0"/>
            <a:t>Society Accredited Undergraduate Degree</a:t>
          </a:r>
        </a:p>
        <a:p>
          <a:r>
            <a:rPr lang="en-US" dirty="0"/>
            <a:t>GBC (2:2 classification minimum)</a:t>
          </a:r>
        </a:p>
      </dgm:t>
    </dgm:pt>
    <dgm:pt modelId="{9604AD64-2C5F-4AA3-A544-57A27F476BE9}" type="parTrans" cxnId="{4B907426-5781-4A89-9C3E-E51ADA4E41C4}">
      <dgm:prSet/>
      <dgm:spPr/>
      <dgm:t>
        <a:bodyPr/>
        <a:lstStyle/>
        <a:p>
          <a:endParaRPr lang="en-US"/>
        </a:p>
      </dgm:t>
    </dgm:pt>
    <dgm:pt modelId="{790345BE-53C2-46C0-B194-2519087FD066}" type="sibTrans" cxnId="{4B907426-5781-4A89-9C3E-E51ADA4E41C4}">
      <dgm:prSet/>
      <dgm:spPr/>
      <dgm:t>
        <a:bodyPr/>
        <a:lstStyle/>
        <a:p>
          <a:endParaRPr lang="en-US"/>
        </a:p>
      </dgm:t>
    </dgm:pt>
    <dgm:pt modelId="{E5C2933D-1726-4093-8DEC-EF3B4FF75DCD}">
      <dgm:prSet phldrT="[Text]"/>
      <dgm:spPr/>
      <dgm:t>
        <a:bodyPr/>
        <a:lstStyle/>
        <a:p>
          <a:r>
            <a:rPr lang="en-US" dirty="0"/>
            <a:t>Society Accredited Masters in Occupational Psychology</a:t>
          </a:r>
        </a:p>
      </dgm:t>
    </dgm:pt>
    <dgm:pt modelId="{E9282452-633E-4997-A4C0-4E8DCE1A4F05}" type="parTrans" cxnId="{1DAC4623-B045-40BA-B094-737479FE9A27}">
      <dgm:prSet/>
      <dgm:spPr/>
      <dgm:t>
        <a:bodyPr/>
        <a:lstStyle/>
        <a:p>
          <a:endParaRPr lang="en-US"/>
        </a:p>
      </dgm:t>
    </dgm:pt>
    <dgm:pt modelId="{45332FE2-F684-414A-A069-30DDB7AFBAF7}" type="sibTrans" cxnId="{1DAC4623-B045-40BA-B094-737479FE9A27}">
      <dgm:prSet/>
      <dgm:spPr/>
      <dgm:t>
        <a:bodyPr/>
        <a:lstStyle/>
        <a:p>
          <a:endParaRPr lang="en-US"/>
        </a:p>
      </dgm:t>
    </dgm:pt>
    <dgm:pt modelId="{FB15FDB7-85C5-4603-9CCF-E80C4DB83AE1}">
      <dgm:prSet phldrT="[Text]"/>
      <dgm:spPr/>
      <dgm:t>
        <a:bodyPr/>
        <a:lstStyle/>
        <a:p>
          <a:r>
            <a:rPr lang="en-US" dirty="0"/>
            <a:t>Stage 2 of the Society’s Qualification in Occupational Psychology (two years supervised practice)</a:t>
          </a:r>
        </a:p>
      </dgm:t>
    </dgm:pt>
    <dgm:pt modelId="{62E76B31-DFBB-48EE-9864-6CA912EA5D8A}" type="parTrans" cxnId="{3B20A29A-7D85-4DA9-A8EA-89842DAF60AE}">
      <dgm:prSet/>
      <dgm:spPr/>
      <dgm:t>
        <a:bodyPr/>
        <a:lstStyle/>
        <a:p>
          <a:endParaRPr lang="en-US"/>
        </a:p>
      </dgm:t>
    </dgm:pt>
    <dgm:pt modelId="{1B1D2C6E-5BD5-4EAA-BD92-C0F3BC6244B3}" type="sibTrans" cxnId="{3B20A29A-7D85-4DA9-A8EA-89842DAF60AE}">
      <dgm:prSet/>
      <dgm:spPr/>
      <dgm:t>
        <a:bodyPr/>
        <a:lstStyle/>
        <a:p>
          <a:endParaRPr lang="en-US"/>
        </a:p>
      </dgm:t>
    </dgm:pt>
    <dgm:pt modelId="{81AB7C6D-B500-4B59-9091-A367CB4DCD25}">
      <dgm:prSet phldrT="[Text]"/>
      <dgm:spPr/>
      <dgm:t>
        <a:bodyPr/>
        <a:lstStyle/>
        <a:p>
          <a:r>
            <a:rPr lang="en-US" dirty="0"/>
            <a:t>To use the title </a:t>
          </a:r>
          <a:r>
            <a:rPr lang="en-US" b="1" dirty="0"/>
            <a:t>Occupational Psychologist</a:t>
          </a:r>
          <a:r>
            <a:rPr lang="en-US" b="0" dirty="0"/>
            <a:t>, must be registered with the Health and Care Professions Council (HCPC).</a:t>
          </a:r>
          <a:endParaRPr lang="en-US" dirty="0"/>
        </a:p>
      </dgm:t>
    </dgm:pt>
    <dgm:pt modelId="{47BBFDDB-76E9-431D-9C7D-5897E05ECBAE}" type="parTrans" cxnId="{0D94DE6C-9506-4C0F-9567-7215CD842E0B}">
      <dgm:prSet/>
      <dgm:spPr/>
      <dgm:t>
        <a:bodyPr/>
        <a:lstStyle/>
        <a:p>
          <a:endParaRPr lang="en-US"/>
        </a:p>
      </dgm:t>
    </dgm:pt>
    <dgm:pt modelId="{DABDB606-7071-41AB-948B-AE90E5B68067}" type="sibTrans" cxnId="{0D94DE6C-9506-4C0F-9567-7215CD842E0B}">
      <dgm:prSet/>
      <dgm:spPr/>
      <dgm:t>
        <a:bodyPr/>
        <a:lstStyle/>
        <a:p>
          <a:endParaRPr lang="en-US"/>
        </a:p>
      </dgm:t>
    </dgm:pt>
    <dgm:pt modelId="{54B5044E-5670-4861-BF8B-A92ED397F664}" type="pres">
      <dgm:prSet presAssocID="{2D9D114D-3F85-4396-88C9-AD10F22A341E}" presName="Name0" presStyleCnt="0">
        <dgm:presLayoutVars>
          <dgm:chMax val="7"/>
          <dgm:chPref val="7"/>
          <dgm:dir/>
        </dgm:presLayoutVars>
      </dgm:prSet>
      <dgm:spPr/>
    </dgm:pt>
    <dgm:pt modelId="{0F0C7778-1830-46CD-8B6C-5B8F3E59B012}" type="pres">
      <dgm:prSet presAssocID="{2D9D114D-3F85-4396-88C9-AD10F22A341E}" presName="Name1" presStyleCnt="0"/>
      <dgm:spPr/>
    </dgm:pt>
    <dgm:pt modelId="{20EBB8EA-D487-4560-9ADD-E9A9DEBBAF59}" type="pres">
      <dgm:prSet presAssocID="{2D9D114D-3F85-4396-88C9-AD10F22A341E}" presName="cycle" presStyleCnt="0"/>
      <dgm:spPr/>
    </dgm:pt>
    <dgm:pt modelId="{8FD604AC-17A7-4BD9-B591-F7E8C1B0A743}" type="pres">
      <dgm:prSet presAssocID="{2D9D114D-3F85-4396-88C9-AD10F22A341E}" presName="srcNode" presStyleLbl="node1" presStyleIdx="0" presStyleCnt="4"/>
      <dgm:spPr/>
    </dgm:pt>
    <dgm:pt modelId="{74432C9B-F972-4F54-A708-F73ABD3C5A20}" type="pres">
      <dgm:prSet presAssocID="{2D9D114D-3F85-4396-88C9-AD10F22A341E}" presName="conn" presStyleLbl="parChTrans1D2" presStyleIdx="0" presStyleCnt="1"/>
      <dgm:spPr/>
    </dgm:pt>
    <dgm:pt modelId="{2429B84B-F37C-42AE-A4A8-2EA965074BE1}" type="pres">
      <dgm:prSet presAssocID="{2D9D114D-3F85-4396-88C9-AD10F22A341E}" presName="extraNode" presStyleLbl="node1" presStyleIdx="0" presStyleCnt="4"/>
      <dgm:spPr/>
    </dgm:pt>
    <dgm:pt modelId="{E16E8CF9-540F-4D24-81EA-DC389EF13E6B}" type="pres">
      <dgm:prSet presAssocID="{2D9D114D-3F85-4396-88C9-AD10F22A341E}" presName="dstNode" presStyleLbl="node1" presStyleIdx="0" presStyleCnt="4"/>
      <dgm:spPr/>
    </dgm:pt>
    <dgm:pt modelId="{0542DD01-58E5-44C5-AE07-4ABF716F388C}" type="pres">
      <dgm:prSet presAssocID="{7736A6B0-926B-49C8-A683-89AF527CFA7C}" presName="text_1" presStyleLbl="node1" presStyleIdx="0" presStyleCnt="4">
        <dgm:presLayoutVars>
          <dgm:bulletEnabled val="1"/>
        </dgm:presLayoutVars>
      </dgm:prSet>
      <dgm:spPr/>
    </dgm:pt>
    <dgm:pt modelId="{566ECF8B-9139-452E-9F77-D5DB6786095B}" type="pres">
      <dgm:prSet presAssocID="{7736A6B0-926B-49C8-A683-89AF527CFA7C}" presName="accent_1" presStyleCnt="0"/>
      <dgm:spPr/>
    </dgm:pt>
    <dgm:pt modelId="{AE2A419F-D8B1-4D05-8217-FB080F16DD5E}" type="pres">
      <dgm:prSet presAssocID="{7736A6B0-926B-49C8-A683-89AF527CFA7C}" presName="accentRepeatNode" presStyleLbl="solidFgAcc1" presStyleIdx="0" presStyleCnt="4"/>
      <dgm:spPr/>
    </dgm:pt>
    <dgm:pt modelId="{E868A151-220B-46A6-B9E2-775A54249CDD}" type="pres">
      <dgm:prSet presAssocID="{E5C2933D-1726-4093-8DEC-EF3B4FF75DCD}" presName="text_2" presStyleLbl="node1" presStyleIdx="1" presStyleCnt="4">
        <dgm:presLayoutVars>
          <dgm:bulletEnabled val="1"/>
        </dgm:presLayoutVars>
      </dgm:prSet>
      <dgm:spPr/>
    </dgm:pt>
    <dgm:pt modelId="{E5DE8A58-7F22-47DE-8117-8671980A5F60}" type="pres">
      <dgm:prSet presAssocID="{E5C2933D-1726-4093-8DEC-EF3B4FF75DCD}" presName="accent_2" presStyleCnt="0"/>
      <dgm:spPr/>
    </dgm:pt>
    <dgm:pt modelId="{8848C63A-A875-433F-BFE5-FE0C60D8BE56}" type="pres">
      <dgm:prSet presAssocID="{E5C2933D-1726-4093-8DEC-EF3B4FF75DCD}" presName="accentRepeatNode" presStyleLbl="solidFgAcc1" presStyleIdx="1" presStyleCnt="4"/>
      <dgm:spPr/>
    </dgm:pt>
    <dgm:pt modelId="{E80266B9-11D1-4A46-A8DA-B77786DFC712}" type="pres">
      <dgm:prSet presAssocID="{FB15FDB7-85C5-4603-9CCF-E80C4DB83AE1}" presName="text_3" presStyleLbl="node1" presStyleIdx="2" presStyleCnt="4">
        <dgm:presLayoutVars>
          <dgm:bulletEnabled val="1"/>
        </dgm:presLayoutVars>
      </dgm:prSet>
      <dgm:spPr/>
    </dgm:pt>
    <dgm:pt modelId="{A8531EF2-EDC5-407A-BAD4-394DFF381C8F}" type="pres">
      <dgm:prSet presAssocID="{FB15FDB7-85C5-4603-9CCF-E80C4DB83AE1}" presName="accent_3" presStyleCnt="0"/>
      <dgm:spPr/>
    </dgm:pt>
    <dgm:pt modelId="{A3A9FE42-7B93-4E2E-8FAC-ACEFD4CA3339}" type="pres">
      <dgm:prSet presAssocID="{FB15FDB7-85C5-4603-9CCF-E80C4DB83AE1}" presName="accentRepeatNode" presStyleLbl="solidFgAcc1" presStyleIdx="2" presStyleCnt="4"/>
      <dgm:spPr/>
    </dgm:pt>
    <dgm:pt modelId="{90C39C93-F935-4D15-B7FB-6F2F959B7ADD}" type="pres">
      <dgm:prSet presAssocID="{81AB7C6D-B500-4B59-9091-A367CB4DCD25}" presName="text_4" presStyleLbl="node1" presStyleIdx="3" presStyleCnt="4">
        <dgm:presLayoutVars>
          <dgm:bulletEnabled val="1"/>
        </dgm:presLayoutVars>
      </dgm:prSet>
      <dgm:spPr/>
    </dgm:pt>
    <dgm:pt modelId="{6452922B-B77C-44AE-839E-717B463222B4}" type="pres">
      <dgm:prSet presAssocID="{81AB7C6D-B500-4B59-9091-A367CB4DCD25}" presName="accent_4" presStyleCnt="0"/>
      <dgm:spPr/>
    </dgm:pt>
    <dgm:pt modelId="{25BC5F4F-65B9-4DEF-A2BD-6392DB45AAAA}" type="pres">
      <dgm:prSet presAssocID="{81AB7C6D-B500-4B59-9091-A367CB4DCD25}" presName="accentRepeatNode" presStyleLbl="solidFgAcc1" presStyleIdx="3" presStyleCnt="4"/>
      <dgm:spPr/>
    </dgm:pt>
  </dgm:ptLst>
  <dgm:cxnLst>
    <dgm:cxn modelId="{18580614-8D96-4E69-8407-E918C1539A4A}" type="presOf" srcId="{FB15FDB7-85C5-4603-9CCF-E80C4DB83AE1}" destId="{E80266B9-11D1-4A46-A8DA-B77786DFC712}" srcOrd="0" destOrd="0" presId="urn:microsoft.com/office/officeart/2008/layout/VerticalCurvedList"/>
    <dgm:cxn modelId="{1DAC4623-B045-40BA-B094-737479FE9A27}" srcId="{2D9D114D-3F85-4396-88C9-AD10F22A341E}" destId="{E5C2933D-1726-4093-8DEC-EF3B4FF75DCD}" srcOrd="1" destOrd="0" parTransId="{E9282452-633E-4997-A4C0-4E8DCE1A4F05}" sibTransId="{45332FE2-F684-414A-A069-30DDB7AFBAF7}"/>
    <dgm:cxn modelId="{4B907426-5781-4A89-9C3E-E51ADA4E41C4}" srcId="{2D9D114D-3F85-4396-88C9-AD10F22A341E}" destId="{7736A6B0-926B-49C8-A683-89AF527CFA7C}" srcOrd="0" destOrd="0" parTransId="{9604AD64-2C5F-4AA3-A544-57A27F476BE9}" sibTransId="{790345BE-53C2-46C0-B194-2519087FD066}"/>
    <dgm:cxn modelId="{1AFC0C3B-4E91-4F4D-A9F8-46DFA8DA4BBA}" type="presOf" srcId="{81AB7C6D-B500-4B59-9091-A367CB4DCD25}" destId="{90C39C93-F935-4D15-B7FB-6F2F959B7ADD}" srcOrd="0" destOrd="0" presId="urn:microsoft.com/office/officeart/2008/layout/VerticalCurvedList"/>
    <dgm:cxn modelId="{E81BD946-BFE0-4584-9B63-5F43C0EC1119}" type="presOf" srcId="{7736A6B0-926B-49C8-A683-89AF527CFA7C}" destId="{0542DD01-58E5-44C5-AE07-4ABF716F388C}" srcOrd="0" destOrd="0" presId="urn:microsoft.com/office/officeart/2008/layout/VerticalCurvedList"/>
    <dgm:cxn modelId="{0D94DE6C-9506-4C0F-9567-7215CD842E0B}" srcId="{2D9D114D-3F85-4396-88C9-AD10F22A341E}" destId="{81AB7C6D-B500-4B59-9091-A367CB4DCD25}" srcOrd="3" destOrd="0" parTransId="{47BBFDDB-76E9-431D-9C7D-5897E05ECBAE}" sibTransId="{DABDB606-7071-41AB-948B-AE90E5B68067}"/>
    <dgm:cxn modelId="{EA9AB76D-8480-478B-99B8-CDC6FC3D9819}" type="presOf" srcId="{2D9D114D-3F85-4396-88C9-AD10F22A341E}" destId="{54B5044E-5670-4861-BF8B-A92ED397F664}" srcOrd="0" destOrd="0" presId="urn:microsoft.com/office/officeart/2008/layout/VerticalCurvedList"/>
    <dgm:cxn modelId="{3B20A29A-7D85-4DA9-A8EA-89842DAF60AE}" srcId="{2D9D114D-3F85-4396-88C9-AD10F22A341E}" destId="{FB15FDB7-85C5-4603-9CCF-E80C4DB83AE1}" srcOrd="2" destOrd="0" parTransId="{62E76B31-DFBB-48EE-9864-6CA912EA5D8A}" sibTransId="{1B1D2C6E-5BD5-4EAA-BD92-C0F3BC6244B3}"/>
    <dgm:cxn modelId="{9745E2D9-D353-477D-8F73-6D5CEE153F7C}" type="presOf" srcId="{790345BE-53C2-46C0-B194-2519087FD066}" destId="{74432C9B-F972-4F54-A708-F73ABD3C5A20}" srcOrd="0" destOrd="0" presId="urn:microsoft.com/office/officeart/2008/layout/VerticalCurvedList"/>
    <dgm:cxn modelId="{9D8AA8F6-7DC6-4F22-860C-8418089A8028}" type="presOf" srcId="{E5C2933D-1726-4093-8DEC-EF3B4FF75DCD}" destId="{E868A151-220B-46A6-B9E2-775A54249CDD}" srcOrd="0" destOrd="0" presId="urn:microsoft.com/office/officeart/2008/layout/VerticalCurvedList"/>
    <dgm:cxn modelId="{467D33EE-D6A5-4BDE-A9AE-F9979537D249}" type="presParOf" srcId="{54B5044E-5670-4861-BF8B-A92ED397F664}" destId="{0F0C7778-1830-46CD-8B6C-5B8F3E59B012}" srcOrd="0" destOrd="0" presId="urn:microsoft.com/office/officeart/2008/layout/VerticalCurvedList"/>
    <dgm:cxn modelId="{C4A5B371-0854-4FF5-912E-7D0BEDBBBBE6}" type="presParOf" srcId="{0F0C7778-1830-46CD-8B6C-5B8F3E59B012}" destId="{20EBB8EA-D487-4560-9ADD-E9A9DEBBAF59}" srcOrd="0" destOrd="0" presId="urn:microsoft.com/office/officeart/2008/layout/VerticalCurvedList"/>
    <dgm:cxn modelId="{24C8177D-D0B3-4796-BBA5-B26D6071FC0D}" type="presParOf" srcId="{20EBB8EA-D487-4560-9ADD-E9A9DEBBAF59}" destId="{8FD604AC-17A7-4BD9-B591-F7E8C1B0A743}" srcOrd="0" destOrd="0" presId="urn:microsoft.com/office/officeart/2008/layout/VerticalCurvedList"/>
    <dgm:cxn modelId="{B2E52886-85E3-434E-BC20-3534CF477ACE}" type="presParOf" srcId="{20EBB8EA-D487-4560-9ADD-E9A9DEBBAF59}" destId="{74432C9B-F972-4F54-A708-F73ABD3C5A20}" srcOrd="1" destOrd="0" presId="urn:microsoft.com/office/officeart/2008/layout/VerticalCurvedList"/>
    <dgm:cxn modelId="{8A967948-346C-4529-9C1E-DE80DCDB7D87}" type="presParOf" srcId="{20EBB8EA-D487-4560-9ADD-E9A9DEBBAF59}" destId="{2429B84B-F37C-42AE-A4A8-2EA965074BE1}" srcOrd="2" destOrd="0" presId="urn:microsoft.com/office/officeart/2008/layout/VerticalCurvedList"/>
    <dgm:cxn modelId="{06446256-8D2D-4D40-B397-BCB32B1F7DAF}" type="presParOf" srcId="{20EBB8EA-D487-4560-9ADD-E9A9DEBBAF59}" destId="{E16E8CF9-540F-4D24-81EA-DC389EF13E6B}" srcOrd="3" destOrd="0" presId="urn:microsoft.com/office/officeart/2008/layout/VerticalCurvedList"/>
    <dgm:cxn modelId="{B34E3D12-CF49-44EB-BA23-7EEAC6298FDA}" type="presParOf" srcId="{0F0C7778-1830-46CD-8B6C-5B8F3E59B012}" destId="{0542DD01-58E5-44C5-AE07-4ABF716F388C}" srcOrd="1" destOrd="0" presId="urn:microsoft.com/office/officeart/2008/layout/VerticalCurvedList"/>
    <dgm:cxn modelId="{782A3882-F064-4EC2-91CB-615CCAB01962}" type="presParOf" srcId="{0F0C7778-1830-46CD-8B6C-5B8F3E59B012}" destId="{566ECF8B-9139-452E-9F77-D5DB6786095B}" srcOrd="2" destOrd="0" presId="urn:microsoft.com/office/officeart/2008/layout/VerticalCurvedList"/>
    <dgm:cxn modelId="{68D94F6B-26FB-4B52-ABD2-714B1ACD8DE9}" type="presParOf" srcId="{566ECF8B-9139-452E-9F77-D5DB6786095B}" destId="{AE2A419F-D8B1-4D05-8217-FB080F16DD5E}" srcOrd="0" destOrd="0" presId="urn:microsoft.com/office/officeart/2008/layout/VerticalCurvedList"/>
    <dgm:cxn modelId="{D1E1785B-E091-4223-86BD-6DF32BD29BFE}" type="presParOf" srcId="{0F0C7778-1830-46CD-8B6C-5B8F3E59B012}" destId="{E868A151-220B-46A6-B9E2-775A54249CDD}" srcOrd="3" destOrd="0" presId="urn:microsoft.com/office/officeart/2008/layout/VerticalCurvedList"/>
    <dgm:cxn modelId="{46723B68-23E4-47E1-825A-97099059ED4D}" type="presParOf" srcId="{0F0C7778-1830-46CD-8B6C-5B8F3E59B012}" destId="{E5DE8A58-7F22-47DE-8117-8671980A5F60}" srcOrd="4" destOrd="0" presId="urn:microsoft.com/office/officeart/2008/layout/VerticalCurvedList"/>
    <dgm:cxn modelId="{E98887D2-CB3C-4D1D-83F9-3ACF69A24506}" type="presParOf" srcId="{E5DE8A58-7F22-47DE-8117-8671980A5F60}" destId="{8848C63A-A875-433F-BFE5-FE0C60D8BE56}" srcOrd="0" destOrd="0" presId="urn:microsoft.com/office/officeart/2008/layout/VerticalCurvedList"/>
    <dgm:cxn modelId="{59DDD8F4-862B-4CFD-9CBF-F804F8EDCEA6}" type="presParOf" srcId="{0F0C7778-1830-46CD-8B6C-5B8F3E59B012}" destId="{E80266B9-11D1-4A46-A8DA-B77786DFC712}" srcOrd="5" destOrd="0" presId="urn:microsoft.com/office/officeart/2008/layout/VerticalCurvedList"/>
    <dgm:cxn modelId="{247E9D4C-6B36-4CEC-A69D-01003658A788}" type="presParOf" srcId="{0F0C7778-1830-46CD-8B6C-5B8F3E59B012}" destId="{A8531EF2-EDC5-407A-BAD4-394DFF381C8F}" srcOrd="6" destOrd="0" presId="urn:microsoft.com/office/officeart/2008/layout/VerticalCurvedList"/>
    <dgm:cxn modelId="{CB760678-F2A3-4A5F-93FC-A4E4CE88981B}" type="presParOf" srcId="{A8531EF2-EDC5-407A-BAD4-394DFF381C8F}" destId="{A3A9FE42-7B93-4E2E-8FAC-ACEFD4CA3339}" srcOrd="0" destOrd="0" presId="urn:microsoft.com/office/officeart/2008/layout/VerticalCurvedList"/>
    <dgm:cxn modelId="{1A9DF86A-66AC-44E9-AEAF-D55FF60BAEFD}" type="presParOf" srcId="{0F0C7778-1830-46CD-8B6C-5B8F3E59B012}" destId="{90C39C93-F935-4D15-B7FB-6F2F959B7ADD}" srcOrd="7" destOrd="0" presId="urn:microsoft.com/office/officeart/2008/layout/VerticalCurvedList"/>
    <dgm:cxn modelId="{71E5C21D-A0E6-44EB-924E-C2CEA9C7BFBF}" type="presParOf" srcId="{0F0C7778-1830-46CD-8B6C-5B8F3E59B012}" destId="{6452922B-B77C-44AE-839E-717B463222B4}" srcOrd="8" destOrd="0" presId="urn:microsoft.com/office/officeart/2008/layout/VerticalCurvedList"/>
    <dgm:cxn modelId="{EA580F5D-9342-4CC9-B2F1-9B825EA9F72E}" type="presParOf" srcId="{6452922B-B77C-44AE-839E-717B463222B4}" destId="{25BC5F4F-65B9-4DEF-A2BD-6392DB45AAA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32C9B-F972-4F54-A708-F73ABD3C5A20}">
      <dsp:nvSpPr>
        <dsp:cNvPr id="0" name=""/>
        <dsp:cNvSpPr/>
      </dsp:nvSpPr>
      <dsp:spPr>
        <a:xfrm>
          <a:off x="-5292164" y="-810496"/>
          <a:ext cx="6301785" cy="6301785"/>
        </a:xfrm>
        <a:prstGeom prst="blockArc">
          <a:avLst>
            <a:gd name="adj1" fmla="val 18900000"/>
            <a:gd name="adj2" fmla="val 2700000"/>
            <a:gd name="adj3" fmla="val 343"/>
          </a:avLst>
        </a:pr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42DD01-58E5-44C5-AE07-4ABF716F388C}">
      <dsp:nvSpPr>
        <dsp:cNvPr id="0" name=""/>
        <dsp:cNvSpPr/>
      </dsp:nvSpPr>
      <dsp:spPr>
        <a:xfrm>
          <a:off x="528596" y="359859"/>
          <a:ext cx="6600978" cy="72009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74"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dirty="0"/>
            <a:t>Society Accredited Undergraduate Degree</a:t>
          </a:r>
        </a:p>
        <a:p>
          <a:pPr marL="0" lvl="0" indent="0" algn="l" defTabSz="666750">
            <a:lnSpc>
              <a:spcPct val="90000"/>
            </a:lnSpc>
            <a:spcBef>
              <a:spcPct val="0"/>
            </a:spcBef>
            <a:spcAft>
              <a:spcPct val="35000"/>
            </a:spcAft>
            <a:buNone/>
          </a:pPr>
          <a:r>
            <a:rPr lang="en-US" sz="1500" kern="1200" dirty="0"/>
            <a:t>GBC (2:2 classification minimum)</a:t>
          </a:r>
        </a:p>
      </dsp:txBody>
      <dsp:txXfrm>
        <a:off x="528596" y="359859"/>
        <a:ext cx="6600978" cy="720093"/>
      </dsp:txXfrm>
    </dsp:sp>
    <dsp:sp modelId="{AE2A419F-D8B1-4D05-8217-FB080F16DD5E}">
      <dsp:nvSpPr>
        <dsp:cNvPr id="0" name=""/>
        <dsp:cNvSpPr/>
      </dsp:nvSpPr>
      <dsp:spPr>
        <a:xfrm>
          <a:off x="78538" y="269847"/>
          <a:ext cx="900116" cy="900116"/>
        </a:xfrm>
        <a:prstGeom prst="ellipse">
          <a:avLst/>
        </a:prstGeom>
        <a:solidFill>
          <a:schemeClr val="lt1">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68A151-220B-46A6-B9E2-775A54249CDD}">
      <dsp:nvSpPr>
        <dsp:cNvPr id="0" name=""/>
        <dsp:cNvSpPr/>
      </dsp:nvSpPr>
      <dsp:spPr>
        <a:xfrm>
          <a:off x="941442" y="1440186"/>
          <a:ext cx="6188132" cy="720093"/>
        </a:xfrm>
        <a:prstGeom prst="rect">
          <a:avLst/>
        </a:prstGeom>
        <a:solidFill>
          <a:schemeClr val="accent4">
            <a:hueOff val="886254"/>
            <a:satOff val="321"/>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74"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dirty="0"/>
            <a:t>Society Accredited Masters in Occupational Psychology</a:t>
          </a:r>
        </a:p>
      </dsp:txBody>
      <dsp:txXfrm>
        <a:off x="941442" y="1440186"/>
        <a:ext cx="6188132" cy="720093"/>
      </dsp:txXfrm>
    </dsp:sp>
    <dsp:sp modelId="{8848C63A-A875-433F-BFE5-FE0C60D8BE56}">
      <dsp:nvSpPr>
        <dsp:cNvPr id="0" name=""/>
        <dsp:cNvSpPr/>
      </dsp:nvSpPr>
      <dsp:spPr>
        <a:xfrm>
          <a:off x="491384" y="1350174"/>
          <a:ext cx="900116" cy="900116"/>
        </a:xfrm>
        <a:prstGeom prst="ellipse">
          <a:avLst/>
        </a:prstGeom>
        <a:solidFill>
          <a:schemeClr val="lt1">
            <a:hueOff val="0"/>
            <a:satOff val="0"/>
            <a:lumOff val="0"/>
            <a:alphaOff val="0"/>
          </a:schemeClr>
        </a:solidFill>
        <a:ln w="19050" cap="rnd" cmpd="sng" algn="ctr">
          <a:solidFill>
            <a:schemeClr val="accent4">
              <a:hueOff val="886254"/>
              <a:satOff val="321"/>
              <a:lumOff val="-2614"/>
              <a:alphaOff val="0"/>
            </a:schemeClr>
          </a:solidFill>
          <a:prstDash val="solid"/>
        </a:ln>
        <a:effectLst/>
      </dsp:spPr>
      <dsp:style>
        <a:lnRef idx="2">
          <a:scrgbClr r="0" g="0" b="0"/>
        </a:lnRef>
        <a:fillRef idx="1">
          <a:scrgbClr r="0" g="0" b="0"/>
        </a:fillRef>
        <a:effectRef idx="0">
          <a:scrgbClr r="0" g="0" b="0"/>
        </a:effectRef>
        <a:fontRef idx="minor"/>
      </dsp:style>
    </dsp:sp>
    <dsp:sp modelId="{E80266B9-11D1-4A46-A8DA-B77786DFC712}">
      <dsp:nvSpPr>
        <dsp:cNvPr id="0" name=""/>
        <dsp:cNvSpPr/>
      </dsp:nvSpPr>
      <dsp:spPr>
        <a:xfrm>
          <a:off x="941442" y="2520513"/>
          <a:ext cx="6188132" cy="720093"/>
        </a:xfrm>
        <a:prstGeom prst="rect">
          <a:avLst/>
        </a:prstGeom>
        <a:solidFill>
          <a:schemeClr val="accent4">
            <a:hueOff val="1772507"/>
            <a:satOff val="64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74"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dirty="0"/>
            <a:t>Stage 2 of the Society’s Qualification in Occupational Psychology (two years supervised practice)</a:t>
          </a:r>
        </a:p>
      </dsp:txBody>
      <dsp:txXfrm>
        <a:off x="941442" y="2520513"/>
        <a:ext cx="6188132" cy="720093"/>
      </dsp:txXfrm>
    </dsp:sp>
    <dsp:sp modelId="{A3A9FE42-7B93-4E2E-8FAC-ACEFD4CA3339}">
      <dsp:nvSpPr>
        <dsp:cNvPr id="0" name=""/>
        <dsp:cNvSpPr/>
      </dsp:nvSpPr>
      <dsp:spPr>
        <a:xfrm>
          <a:off x="491384" y="2430501"/>
          <a:ext cx="900116" cy="900116"/>
        </a:xfrm>
        <a:prstGeom prst="ellipse">
          <a:avLst/>
        </a:prstGeom>
        <a:solidFill>
          <a:schemeClr val="lt1">
            <a:hueOff val="0"/>
            <a:satOff val="0"/>
            <a:lumOff val="0"/>
            <a:alphaOff val="0"/>
          </a:schemeClr>
        </a:solidFill>
        <a:ln w="19050" cap="rnd" cmpd="sng" algn="ctr">
          <a:solidFill>
            <a:schemeClr val="accent4">
              <a:hueOff val="1772507"/>
              <a:satOff val="641"/>
              <a:lumOff val="-5229"/>
              <a:alphaOff val="0"/>
            </a:schemeClr>
          </a:solidFill>
          <a:prstDash val="solid"/>
        </a:ln>
        <a:effectLst/>
      </dsp:spPr>
      <dsp:style>
        <a:lnRef idx="2">
          <a:scrgbClr r="0" g="0" b="0"/>
        </a:lnRef>
        <a:fillRef idx="1">
          <a:scrgbClr r="0" g="0" b="0"/>
        </a:fillRef>
        <a:effectRef idx="0">
          <a:scrgbClr r="0" g="0" b="0"/>
        </a:effectRef>
        <a:fontRef idx="minor"/>
      </dsp:style>
    </dsp:sp>
    <dsp:sp modelId="{90C39C93-F935-4D15-B7FB-6F2F959B7ADD}">
      <dsp:nvSpPr>
        <dsp:cNvPr id="0" name=""/>
        <dsp:cNvSpPr/>
      </dsp:nvSpPr>
      <dsp:spPr>
        <a:xfrm>
          <a:off x="528596" y="3600840"/>
          <a:ext cx="6600978" cy="720093"/>
        </a:xfrm>
        <a:prstGeom prst="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74"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dirty="0"/>
            <a:t>To use the title </a:t>
          </a:r>
          <a:r>
            <a:rPr lang="en-US" sz="1500" b="1" kern="1200" dirty="0"/>
            <a:t>Occupational Psychologist</a:t>
          </a:r>
          <a:r>
            <a:rPr lang="en-US" sz="1500" b="0" kern="1200" dirty="0"/>
            <a:t>, must be registered with the Health and Care Professions Council (HCPC).</a:t>
          </a:r>
          <a:endParaRPr lang="en-US" sz="1500" kern="1200" dirty="0"/>
        </a:p>
      </dsp:txBody>
      <dsp:txXfrm>
        <a:off x="528596" y="3600840"/>
        <a:ext cx="6600978" cy="720093"/>
      </dsp:txXfrm>
    </dsp:sp>
    <dsp:sp modelId="{25BC5F4F-65B9-4DEF-A2BD-6392DB45AAAA}">
      <dsp:nvSpPr>
        <dsp:cNvPr id="0" name=""/>
        <dsp:cNvSpPr/>
      </dsp:nvSpPr>
      <dsp:spPr>
        <a:xfrm>
          <a:off x="78538" y="3510828"/>
          <a:ext cx="900116" cy="900116"/>
        </a:xfrm>
        <a:prstGeom prst="ellipse">
          <a:avLst/>
        </a:prstGeom>
        <a:solidFill>
          <a:schemeClr val="lt1">
            <a:hueOff val="0"/>
            <a:satOff val="0"/>
            <a:lumOff val="0"/>
            <a:alphaOff val="0"/>
          </a:schemeClr>
        </a:solidFill>
        <a:ln w="19050" cap="rnd" cmpd="sng" algn="ctr">
          <a:solidFill>
            <a:schemeClr val="accent4">
              <a:hueOff val="2658761"/>
              <a:satOff val="962"/>
              <a:lumOff val="-784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D422C0-0409-46E0-B5D8-D66998E3E175}"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36E99E-DCFF-4E10-83E1-0C0893825B90}" type="slidenum">
              <a:rPr lang="en-GB" smtClean="0"/>
              <a:t>‹#›</a:t>
            </a:fld>
            <a:endParaRPr lang="en-GB"/>
          </a:p>
        </p:txBody>
      </p:sp>
    </p:spTree>
    <p:extLst>
      <p:ext uri="{BB962C8B-B14F-4D97-AF65-F5344CB8AC3E}">
        <p14:creationId xmlns:p14="http://schemas.microsoft.com/office/powerpoint/2010/main" val="2016424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AFA448A-A89C-47B1-A972-61062148BA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C91B0A07-992E-44D4-9547-FED4F183349D}" type="slidenum">
              <a:rPr lang="en-GB" altLang="en-US"/>
              <a:pPr eaLnBrk="1" hangingPunct="1">
                <a:spcBef>
                  <a:spcPct val="0"/>
                </a:spcBef>
              </a:pPr>
              <a:t>6</a:t>
            </a:fld>
            <a:endParaRPr lang="en-GB" altLang="en-US"/>
          </a:p>
        </p:txBody>
      </p:sp>
      <p:sp>
        <p:nvSpPr>
          <p:cNvPr id="46083" name="Rectangle 2">
            <a:extLst>
              <a:ext uri="{FF2B5EF4-FFF2-40B4-BE49-F238E27FC236}">
                <a16:creationId xmlns:a16="http://schemas.microsoft.com/office/drawing/2014/main" id="{07099339-17F3-4337-B199-42341F883345}"/>
              </a:ext>
            </a:extLst>
          </p:cNvPr>
          <p:cNvSpPr>
            <a:spLocks noGrp="1" noRot="1" noChangeAspect="1" noChangeArrowheads="1" noTextEdit="1"/>
          </p:cNvSpPr>
          <p:nvPr>
            <p:ph type="sldImg"/>
          </p:nvPr>
        </p:nvSpPr>
        <p:spPr>
          <a:xfrm>
            <a:off x="90488" y="744538"/>
            <a:ext cx="6616700" cy="3722687"/>
          </a:xfrm>
          <a:ln/>
        </p:spPr>
      </p:sp>
      <p:sp>
        <p:nvSpPr>
          <p:cNvPr id="46084" name="Rectangle 3">
            <a:extLst>
              <a:ext uri="{FF2B5EF4-FFF2-40B4-BE49-F238E27FC236}">
                <a16:creationId xmlns:a16="http://schemas.microsoft.com/office/drawing/2014/main" id="{FE557C6E-1EDB-4759-AD31-355E74C897C9}"/>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0436962-B294-4917-8AEC-ED5974FA9F6B}"/>
              </a:ext>
            </a:extLst>
          </p:cNvPr>
          <p:cNvSpPr>
            <a:spLocks noGrp="1" noRot="1" noChangeAspect="1" noTextEdit="1"/>
          </p:cNvSpPr>
          <p:nvPr>
            <p:ph type="sldImg"/>
          </p:nvPr>
        </p:nvSpPr>
        <p:spPr>
          <a:xfrm>
            <a:off x="90488" y="744538"/>
            <a:ext cx="6616700" cy="3722687"/>
          </a:xfrm>
          <a:ln/>
        </p:spPr>
      </p:sp>
      <p:sp>
        <p:nvSpPr>
          <p:cNvPr id="47107" name="Notes Placeholder 2">
            <a:extLst>
              <a:ext uri="{FF2B5EF4-FFF2-40B4-BE49-F238E27FC236}">
                <a16:creationId xmlns:a16="http://schemas.microsoft.com/office/drawing/2014/main" id="{6D0D4F58-2490-4AAD-B280-DDD64D63C3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47108" name="Slide Number Placeholder 3">
            <a:extLst>
              <a:ext uri="{FF2B5EF4-FFF2-40B4-BE49-F238E27FC236}">
                <a16:creationId xmlns:a16="http://schemas.microsoft.com/office/drawing/2014/main" id="{61354461-83E4-4256-87B1-F5984DF1D3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0BCB059-ABAE-4567-AF51-C75BB25645A5}" type="slidenum">
              <a:rPr lang="en-GB" altLang="en-US"/>
              <a:pPr eaLnBrk="1" hangingPunct="1">
                <a:spcBef>
                  <a:spcPct val="0"/>
                </a:spcBef>
              </a:pPr>
              <a:t>7</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7E79508A-77E2-43C0-8BAB-F6F3D7DA68FE}"/>
              </a:ext>
            </a:extLst>
          </p:cNvPr>
          <p:cNvSpPr>
            <a:spLocks noGrp="1" noRot="1" noChangeAspect="1" noTextEdit="1"/>
          </p:cNvSpPr>
          <p:nvPr>
            <p:ph type="sldImg"/>
          </p:nvPr>
        </p:nvSpPr>
        <p:spPr>
          <a:xfrm>
            <a:off x="90488" y="744538"/>
            <a:ext cx="6616700" cy="3722687"/>
          </a:xfrm>
          <a:ln/>
        </p:spPr>
      </p:sp>
      <p:sp>
        <p:nvSpPr>
          <p:cNvPr id="48131" name="Notes Placeholder 2">
            <a:extLst>
              <a:ext uri="{FF2B5EF4-FFF2-40B4-BE49-F238E27FC236}">
                <a16:creationId xmlns:a16="http://schemas.microsoft.com/office/drawing/2014/main" id="{7E3FC233-44CF-41F0-91A0-6124F2B8F8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48132" name="Slide Number Placeholder 3">
            <a:extLst>
              <a:ext uri="{FF2B5EF4-FFF2-40B4-BE49-F238E27FC236}">
                <a16:creationId xmlns:a16="http://schemas.microsoft.com/office/drawing/2014/main" id="{86172B58-0743-49FE-8E3B-DD9B7A4B8C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7878F10-B057-4BC3-8ECD-BA5D3DB1309D}" type="slidenum">
              <a:rPr lang="en-GB" altLang="en-US"/>
              <a:pPr eaLnBrk="1" hangingPunct="1">
                <a:spcBef>
                  <a:spcPct val="0"/>
                </a:spcBef>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17DFF0F1-BADC-4EFC-AA0F-2CD4D33C954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AF35406C-317B-4FDE-8BAA-8410E9081D7C}" type="slidenum">
              <a:rPr lang="en-GB" altLang="en-US"/>
              <a:pPr eaLnBrk="1" hangingPunct="1">
                <a:spcBef>
                  <a:spcPct val="0"/>
                </a:spcBef>
              </a:pPr>
              <a:t>9</a:t>
            </a:fld>
            <a:endParaRPr lang="en-GB" altLang="en-US"/>
          </a:p>
        </p:txBody>
      </p:sp>
      <p:sp>
        <p:nvSpPr>
          <p:cNvPr id="49155" name="Rectangle 2">
            <a:extLst>
              <a:ext uri="{FF2B5EF4-FFF2-40B4-BE49-F238E27FC236}">
                <a16:creationId xmlns:a16="http://schemas.microsoft.com/office/drawing/2014/main" id="{B835F8BE-7EC3-441F-B493-9EA26A7D096B}"/>
              </a:ext>
            </a:extLst>
          </p:cNvPr>
          <p:cNvSpPr>
            <a:spLocks noGrp="1" noRot="1" noChangeAspect="1" noChangeArrowheads="1" noTextEdit="1"/>
          </p:cNvSpPr>
          <p:nvPr>
            <p:ph type="sldImg"/>
          </p:nvPr>
        </p:nvSpPr>
        <p:spPr>
          <a:xfrm>
            <a:off x="90488" y="744538"/>
            <a:ext cx="6616700" cy="3722687"/>
          </a:xfrm>
          <a:ln/>
        </p:spPr>
      </p:sp>
      <p:sp>
        <p:nvSpPr>
          <p:cNvPr id="49156" name="Rectangle 3">
            <a:extLst>
              <a:ext uri="{FF2B5EF4-FFF2-40B4-BE49-F238E27FC236}">
                <a16:creationId xmlns:a16="http://schemas.microsoft.com/office/drawing/2014/main" id="{7009265A-4DFC-4766-9FB2-97D929A8E8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Legitimate subject in it’s own right.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85EA467-707C-4B4F-9F42-B46ADAC1329E}"/>
              </a:ext>
            </a:extLst>
          </p:cNvPr>
          <p:cNvSpPr>
            <a:spLocks noGrp="1" noRot="1" noChangeAspect="1" noTextEdit="1"/>
          </p:cNvSpPr>
          <p:nvPr>
            <p:ph type="sldImg"/>
          </p:nvPr>
        </p:nvSpPr>
        <p:spPr>
          <a:xfrm>
            <a:off x="90488" y="744538"/>
            <a:ext cx="6616700" cy="3722687"/>
          </a:xfrm>
          <a:ln/>
        </p:spPr>
      </p:sp>
      <p:sp>
        <p:nvSpPr>
          <p:cNvPr id="50179" name="Notes Placeholder 2">
            <a:extLst>
              <a:ext uri="{FF2B5EF4-FFF2-40B4-BE49-F238E27FC236}">
                <a16:creationId xmlns:a16="http://schemas.microsoft.com/office/drawing/2014/main" id="{B3BC1D4C-446A-447B-88C7-E3622404678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0180" name="Slide Number Placeholder 3">
            <a:extLst>
              <a:ext uri="{FF2B5EF4-FFF2-40B4-BE49-F238E27FC236}">
                <a16:creationId xmlns:a16="http://schemas.microsoft.com/office/drawing/2014/main" id="{69F5E6BC-7F9F-4DBE-81B7-B432C11040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8C433CC-7C19-4BFC-B369-2AA099BA817E}" type="slidenum">
              <a:rPr lang="en-GB" altLang="en-US"/>
              <a:pPr eaLnBrk="1" hangingPunct="1">
                <a:spcBef>
                  <a:spcPct val="0"/>
                </a:spcBef>
              </a:pPr>
              <a:t>10</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10BC3-26C9-3F2D-4EBF-F8D8B713BBE0}"/>
            </a:ext>
          </a:extLst>
        </p:cNvPr>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44D9E09A-F52C-D040-3B52-CE2D1EEE69DB}"/>
              </a:ext>
            </a:extLst>
          </p:cNvPr>
          <p:cNvSpPr>
            <a:spLocks noGrp="1" noRot="1" noChangeAspect="1" noTextEdit="1"/>
          </p:cNvSpPr>
          <p:nvPr>
            <p:ph type="sldImg"/>
          </p:nvPr>
        </p:nvSpPr>
        <p:spPr>
          <a:xfrm>
            <a:off x="90488" y="744538"/>
            <a:ext cx="6616700" cy="3722687"/>
          </a:xfrm>
          <a:ln/>
        </p:spPr>
      </p:sp>
      <p:sp>
        <p:nvSpPr>
          <p:cNvPr id="50179" name="Notes Placeholder 2">
            <a:extLst>
              <a:ext uri="{FF2B5EF4-FFF2-40B4-BE49-F238E27FC236}">
                <a16:creationId xmlns:a16="http://schemas.microsoft.com/office/drawing/2014/main" id="{795BF2F2-004C-714C-AB42-D82366628E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0180" name="Slide Number Placeholder 3">
            <a:extLst>
              <a:ext uri="{FF2B5EF4-FFF2-40B4-BE49-F238E27FC236}">
                <a16:creationId xmlns:a16="http://schemas.microsoft.com/office/drawing/2014/main" id="{7C98135D-0A81-0077-F81F-EB39EFE082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8C433CC-7C19-4BFC-B369-2AA099BA817E}" type="slidenum">
              <a:rPr lang="en-GB" altLang="en-US"/>
              <a:pPr eaLnBrk="1" hangingPunct="1">
                <a:spcBef>
                  <a:spcPct val="0"/>
                </a:spcBef>
              </a:pPr>
              <a:t>11</a:t>
            </a:fld>
            <a:endParaRPr lang="en-GB" altLang="en-US"/>
          </a:p>
        </p:txBody>
      </p:sp>
    </p:spTree>
    <p:extLst>
      <p:ext uri="{BB962C8B-B14F-4D97-AF65-F5344CB8AC3E}">
        <p14:creationId xmlns:p14="http://schemas.microsoft.com/office/powerpoint/2010/main" val="2366821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44038C0-D76C-41FE-9717-891A254E8F4A}"/>
              </a:ext>
            </a:extLst>
          </p:cNvPr>
          <p:cNvSpPr>
            <a:spLocks noGrp="1" noRot="1" noChangeAspect="1" noTextEdit="1"/>
          </p:cNvSpPr>
          <p:nvPr>
            <p:ph type="sldImg"/>
          </p:nvPr>
        </p:nvSpPr>
        <p:spPr>
          <a:xfrm>
            <a:off x="90488" y="744538"/>
            <a:ext cx="6616700" cy="3722687"/>
          </a:xfrm>
          <a:ln/>
        </p:spPr>
      </p:sp>
      <p:sp>
        <p:nvSpPr>
          <p:cNvPr id="51203" name="Notes Placeholder 2">
            <a:extLst>
              <a:ext uri="{FF2B5EF4-FFF2-40B4-BE49-F238E27FC236}">
                <a16:creationId xmlns:a16="http://schemas.microsoft.com/office/drawing/2014/main" id="{8E48185A-940C-4C60-BE59-232727B8B98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1204" name="Slide Number Placeholder 3">
            <a:extLst>
              <a:ext uri="{FF2B5EF4-FFF2-40B4-BE49-F238E27FC236}">
                <a16:creationId xmlns:a16="http://schemas.microsoft.com/office/drawing/2014/main" id="{3DD60E70-EB72-4E06-966C-B891E68641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6382DCF-B79B-4E5C-A3EB-15A3A086A219}" type="slidenum">
              <a:rPr lang="en-GB" altLang="en-US"/>
              <a:pPr eaLnBrk="1" hangingPunct="1">
                <a:spcBef>
                  <a:spcPct val="0"/>
                </a:spcBef>
              </a:pPr>
              <a:t>12</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4497BADC-4842-4C50-8BD4-FA9AE7D22364}"/>
              </a:ext>
            </a:extLst>
          </p:cNvPr>
          <p:cNvSpPr>
            <a:spLocks noGrp="1" noRot="1" noChangeAspect="1" noTextEdit="1"/>
          </p:cNvSpPr>
          <p:nvPr>
            <p:ph type="sldImg"/>
          </p:nvPr>
        </p:nvSpPr>
        <p:spPr>
          <a:xfrm>
            <a:off x="90488" y="744538"/>
            <a:ext cx="6616700" cy="3722687"/>
          </a:xfrm>
          <a:ln/>
        </p:spPr>
      </p:sp>
      <p:sp>
        <p:nvSpPr>
          <p:cNvPr id="52227" name="Notes Placeholder 2">
            <a:extLst>
              <a:ext uri="{FF2B5EF4-FFF2-40B4-BE49-F238E27FC236}">
                <a16:creationId xmlns:a16="http://schemas.microsoft.com/office/drawing/2014/main" id="{C51F127C-B54B-4640-A1BC-1E6A604524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2228" name="Slide Number Placeholder 3">
            <a:extLst>
              <a:ext uri="{FF2B5EF4-FFF2-40B4-BE49-F238E27FC236}">
                <a16:creationId xmlns:a16="http://schemas.microsoft.com/office/drawing/2014/main" id="{1B73D911-104A-455E-B72C-6620E58EB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951B507-35C2-4B10-B4C3-5AA1324BBA44}" type="slidenum">
              <a:rPr lang="en-GB" altLang="en-US"/>
              <a:pPr eaLnBrk="1" hangingPunct="1">
                <a:spcBef>
                  <a:spcPct val="0"/>
                </a:spcBef>
              </a:pPr>
              <a:t>18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57992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E0336C80-CAE3-484E-97C4-2805479350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6EF52F3-2E4A-4000-BBF1-BDB94B52D86F}" type="slidenum">
              <a:rPr lang="en-GB" altLang="en-US"/>
              <a:pPr eaLnBrk="1" hangingPunct="1">
                <a:spcBef>
                  <a:spcPct val="0"/>
                </a:spcBef>
              </a:pPr>
              <a:t>22</a:t>
            </a:fld>
            <a:endParaRPr lang="en-GB" altLang="en-US"/>
          </a:p>
        </p:txBody>
      </p:sp>
      <p:sp>
        <p:nvSpPr>
          <p:cNvPr id="54275" name="Rectangle 2">
            <a:extLst>
              <a:ext uri="{FF2B5EF4-FFF2-40B4-BE49-F238E27FC236}">
                <a16:creationId xmlns:a16="http://schemas.microsoft.com/office/drawing/2014/main" id="{88E926FE-E519-4AC8-BB3A-95916F48958B}"/>
              </a:ext>
            </a:extLst>
          </p:cNvPr>
          <p:cNvSpPr>
            <a:spLocks noGrp="1" noRot="1" noChangeAspect="1" noChangeArrowheads="1" noTextEdit="1"/>
          </p:cNvSpPr>
          <p:nvPr>
            <p:ph type="sldImg"/>
          </p:nvPr>
        </p:nvSpPr>
        <p:spPr>
          <a:xfrm>
            <a:off x="1308100" y="744538"/>
            <a:ext cx="4411663" cy="2482850"/>
          </a:xfrm>
          <a:ln/>
        </p:spPr>
      </p:sp>
      <p:sp>
        <p:nvSpPr>
          <p:cNvPr id="54276" name="Rectangle 3">
            <a:extLst>
              <a:ext uri="{FF2B5EF4-FFF2-40B4-BE49-F238E27FC236}">
                <a16:creationId xmlns:a16="http://schemas.microsoft.com/office/drawing/2014/main" id="{05D77569-DCFD-4680-8E20-BF9DF3A06EA9}"/>
              </a:ext>
            </a:extLst>
          </p:cNvPr>
          <p:cNvSpPr>
            <a:spLocks noGrp="1" noChangeArrowheads="1"/>
          </p:cNvSpPr>
          <p:nvPr>
            <p:ph type="body" idx="1"/>
          </p:nvPr>
        </p:nvSpPr>
        <p:spPr>
          <a:xfrm>
            <a:off x="906463" y="3475038"/>
            <a:ext cx="4984750" cy="57070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910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ADDF173E-1875-4B9C-99A0-DE5A4B1808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5D8B1E0-94D4-4112-BCCA-A31746454400}" type="slidenum">
              <a:rPr lang="en-GB" altLang="en-US"/>
              <a:pPr eaLnBrk="1" hangingPunct="1">
                <a:spcBef>
                  <a:spcPct val="0"/>
                </a:spcBef>
              </a:pPr>
              <a:t>24</a:t>
            </a:fld>
            <a:endParaRPr lang="en-GB" altLang="en-US"/>
          </a:p>
        </p:txBody>
      </p:sp>
      <p:sp>
        <p:nvSpPr>
          <p:cNvPr id="55299" name="Rectangle 2">
            <a:extLst>
              <a:ext uri="{FF2B5EF4-FFF2-40B4-BE49-F238E27FC236}">
                <a16:creationId xmlns:a16="http://schemas.microsoft.com/office/drawing/2014/main" id="{8D677D2B-4D3B-4271-9BF9-574D18456D76}"/>
              </a:ext>
            </a:extLst>
          </p:cNvPr>
          <p:cNvSpPr>
            <a:spLocks noChangeArrowheads="1"/>
          </p:cNvSpPr>
          <p:nvPr/>
        </p:nvSpPr>
        <p:spPr bwMode="auto">
          <a:xfrm>
            <a:off x="3852863" y="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US" altLang="en-US" sz="2800"/>
          </a:p>
        </p:txBody>
      </p:sp>
      <p:sp>
        <p:nvSpPr>
          <p:cNvPr id="55300" name="Rectangle 3">
            <a:extLst>
              <a:ext uri="{FF2B5EF4-FFF2-40B4-BE49-F238E27FC236}">
                <a16:creationId xmlns:a16="http://schemas.microsoft.com/office/drawing/2014/main" id="{C26CD34A-C9BA-453D-853F-8C33DC6DA461}"/>
              </a:ext>
            </a:extLst>
          </p:cNvPr>
          <p:cNvSpPr>
            <a:spLocks noChangeArrowheads="1"/>
          </p:cNvSpPr>
          <p:nvPr/>
        </p:nvSpPr>
        <p:spPr bwMode="auto">
          <a:xfrm>
            <a:off x="0" y="9431338"/>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US" altLang="en-US" sz="2800"/>
          </a:p>
        </p:txBody>
      </p:sp>
      <p:sp>
        <p:nvSpPr>
          <p:cNvPr id="55301" name="Rectangle 4">
            <a:extLst>
              <a:ext uri="{FF2B5EF4-FFF2-40B4-BE49-F238E27FC236}">
                <a16:creationId xmlns:a16="http://schemas.microsoft.com/office/drawing/2014/main" id="{0BFA1676-7926-461F-9D66-ACA363C9E945}"/>
              </a:ext>
            </a:extLst>
          </p:cNvPr>
          <p:cNvSpPr>
            <a:spLocks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US" altLang="en-US" sz="2800"/>
          </a:p>
        </p:txBody>
      </p:sp>
      <p:sp>
        <p:nvSpPr>
          <p:cNvPr id="55302" name="Rectangle 5">
            <a:extLst>
              <a:ext uri="{FF2B5EF4-FFF2-40B4-BE49-F238E27FC236}">
                <a16:creationId xmlns:a16="http://schemas.microsoft.com/office/drawing/2014/main" id="{D8CF27A5-6D09-4893-B9BF-3F4B8D741CAA}"/>
              </a:ext>
            </a:extLst>
          </p:cNvPr>
          <p:cNvSpPr>
            <a:spLocks noGrp="1" noRot="1" noChangeAspect="1" noChangeArrowheads="1" noTextEdit="1"/>
          </p:cNvSpPr>
          <p:nvPr>
            <p:ph type="sldImg"/>
          </p:nvPr>
        </p:nvSpPr>
        <p:spPr>
          <a:xfrm>
            <a:off x="1149350" y="577850"/>
            <a:ext cx="3821113" cy="2151063"/>
          </a:xfrm>
          <a:ln w="12700" cap="flat"/>
        </p:spPr>
      </p:sp>
      <p:sp>
        <p:nvSpPr>
          <p:cNvPr id="55303" name="Rectangle 6">
            <a:extLst>
              <a:ext uri="{FF2B5EF4-FFF2-40B4-BE49-F238E27FC236}">
                <a16:creationId xmlns:a16="http://schemas.microsoft.com/office/drawing/2014/main" id="{64C7307C-D29E-47BA-BD11-DC232234F06D}"/>
              </a:ext>
            </a:extLst>
          </p:cNvPr>
          <p:cNvSpPr>
            <a:spLocks noGrp="1" noChangeArrowheads="1"/>
          </p:cNvSpPr>
          <p:nvPr>
            <p:ph type="body" idx="1"/>
          </p:nvPr>
        </p:nvSpPr>
        <p:spPr>
          <a:xfrm>
            <a:off x="377825" y="4714875"/>
            <a:ext cx="5965825" cy="45497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04" tIns="46102" rIns="92204" bIns="46102"/>
          <a:lstStyle/>
          <a:p>
            <a:pPr eaLnBrk="1" hangingPunct="1"/>
            <a:r>
              <a:rPr lang="en-US" altLang="en-US">
                <a:latin typeface="Arial" panose="020B0604020202020204" pitchFamily="34" charset="0"/>
                <a:cs typeface="Arial" panose="020B0604020202020204" pitchFamily="34" charset="0"/>
              </a:rPr>
              <a:t>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100474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58193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104671150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74460168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412006695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222944319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201923924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186069573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184465209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314711051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356023951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58530550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346564148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5289132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254011125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192315408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333955093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7468387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000000-1234-1234-1234-123412341234}" type="slidenum">
              <a:rPr lang="en" smtClean="0"/>
              <a:pPr/>
              <a:t>‹#›</a:t>
            </a:fld>
            <a:endParaRPr lang="en"/>
          </a:p>
        </p:txBody>
      </p:sp>
    </p:spTree>
    <p:extLst>
      <p:ext uri="{BB962C8B-B14F-4D97-AF65-F5344CB8AC3E}">
        <p14:creationId xmlns:p14="http://schemas.microsoft.com/office/powerpoint/2010/main" val="782998728"/>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3"/>
        <p:cNvGrpSpPr/>
        <p:nvPr/>
      </p:nvGrpSpPr>
      <p:grpSpPr>
        <a:xfrm>
          <a:off x="0" y="0"/>
          <a:ext cx="0" cy="0"/>
          <a:chOff x="0" y="0"/>
          <a:chExt cx="0" cy="0"/>
        </a:xfrm>
      </p:grpSpPr>
      <p:sp>
        <p:nvSpPr>
          <p:cNvPr id="15" name="Google Shape;15;p3"/>
          <p:cNvSpPr txBox="1">
            <a:spLocks noGrp="1"/>
          </p:cNvSpPr>
          <p:nvPr>
            <p:ph type="ctrTitle"/>
          </p:nvPr>
        </p:nvSpPr>
        <p:spPr>
          <a:xfrm>
            <a:off x="1620000" y="2212733"/>
            <a:ext cx="8952000" cy="15464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ADDED4"/>
              </a:buClr>
              <a:buSzPts val="4800"/>
              <a:buNone/>
              <a:defRPr sz="6400">
                <a:solidFill>
                  <a:srgbClr val="ADDED4"/>
                </a:solidFill>
              </a:defRPr>
            </a:lvl1pPr>
            <a:lvl2pPr lvl="1" algn="ctr" rtl="0">
              <a:spcBef>
                <a:spcPts val="0"/>
              </a:spcBef>
              <a:spcAft>
                <a:spcPts val="0"/>
              </a:spcAft>
              <a:buClr>
                <a:srgbClr val="ADDED4"/>
              </a:buClr>
              <a:buSzPts val="4800"/>
              <a:buNone/>
              <a:defRPr sz="6400">
                <a:solidFill>
                  <a:srgbClr val="ADDED4"/>
                </a:solidFill>
              </a:defRPr>
            </a:lvl2pPr>
            <a:lvl3pPr lvl="2" algn="ctr" rtl="0">
              <a:spcBef>
                <a:spcPts val="0"/>
              </a:spcBef>
              <a:spcAft>
                <a:spcPts val="0"/>
              </a:spcAft>
              <a:buClr>
                <a:srgbClr val="ADDED4"/>
              </a:buClr>
              <a:buSzPts val="4800"/>
              <a:buNone/>
              <a:defRPr sz="6400">
                <a:solidFill>
                  <a:srgbClr val="ADDED4"/>
                </a:solidFill>
              </a:defRPr>
            </a:lvl3pPr>
            <a:lvl4pPr lvl="3" algn="ctr" rtl="0">
              <a:spcBef>
                <a:spcPts val="0"/>
              </a:spcBef>
              <a:spcAft>
                <a:spcPts val="0"/>
              </a:spcAft>
              <a:buClr>
                <a:srgbClr val="ADDED4"/>
              </a:buClr>
              <a:buSzPts val="4800"/>
              <a:buNone/>
              <a:defRPr sz="6400">
                <a:solidFill>
                  <a:srgbClr val="ADDED4"/>
                </a:solidFill>
              </a:defRPr>
            </a:lvl4pPr>
            <a:lvl5pPr lvl="4" algn="ctr" rtl="0">
              <a:spcBef>
                <a:spcPts val="0"/>
              </a:spcBef>
              <a:spcAft>
                <a:spcPts val="0"/>
              </a:spcAft>
              <a:buClr>
                <a:srgbClr val="ADDED4"/>
              </a:buClr>
              <a:buSzPts val="4800"/>
              <a:buNone/>
              <a:defRPr sz="6400">
                <a:solidFill>
                  <a:srgbClr val="ADDED4"/>
                </a:solidFill>
              </a:defRPr>
            </a:lvl5pPr>
            <a:lvl6pPr lvl="5" algn="ctr" rtl="0">
              <a:spcBef>
                <a:spcPts val="0"/>
              </a:spcBef>
              <a:spcAft>
                <a:spcPts val="0"/>
              </a:spcAft>
              <a:buClr>
                <a:srgbClr val="ADDED4"/>
              </a:buClr>
              <a:buSzPts val="4800"/>
              <a:buNone/>
              <a:defRPr sz="6400">
                <a:solidFill>
                  <a:srgbClr val="ADDED4"/>
                </a:solidFill>
              </a:defRPr>
            </a:lvl6pPr>
            <a:lvl7pPr lvl="6" algn="ctr" rtl="0">
              <a:spcBef>
                <a:spcPts val="0"/>
              </a:spcBef>
              <a:spcAft>
                <a:spcPts val="0"/>
              </a:spcAft>
              <a:buClr>
                <a:srgbClr val="ADDED4"/>
              </a:buClr>
              <a:buSzPts val="4800"/>
              <a:buNone/>
              <a:defRPr sz="6400">
                <a:solidFill>
                  <a:srgbClr val="ADDED4"/>
                </a:solidFill>
              </a:defRPr>
            </a:lvl7pPr>
            <a:lvl8pPr lvl="7" algn="ctr" rtl="0">
              <a:spcBef>
                <a:spcPts val="0"/>
              </a:spcBef>
              <a:spcAft>
                <a:spcPts val="0"/>
              </a:spcAft>
              <a:buClr>
                <a:srgbClr val="ADDED4"/>
              </a:buClr>
              <a:buSzPts val="4800"/>
              <a:buNone/>
              <a:defRPr sz="6400">
                <a:solidFill>
                  <a:srgbClr val="ADDED4"/>
                </a:solidFill>
              </a:defRPr>
            </a:lvl8pPr>
            <a:lvl9pPr lvl="8" algn="ctr" rtl="0">
              <a:spcBef>
                <a:spcPts val="0"/>
              </a:spcBef>
              <a:spcAft>
                <a:spcPts val="0"/>
              </a:spcAft>
              <a:buClr>
                <a:srgbClr val="ADDED4"/>
              </a:buClr>
              <a:buSzPts val="4800"/>
              <a:buNone/>
              <a:defRPr sz="6400">
                <a:solidFill>
                  <a:srgbClr val="ADDED4"/>
                </a:solidFill>
              </a:defRPr>
            </a:lvl9pPr>
          </a:lstStyle>
          <a:p>
            <a:endParaRPr/>
          </a:p>
        </p:txBody>
      </p:sp>
      <p:sp>
        <p:nvSpPr>
          <p:cNvPr id="16" name="Google Shape;16;p3"/>
          <p:cNvSpPr txBox="1">
            <a:spLocks noGrp="1"/>
          </p:cNvSpPr>
          <p:nvPr>
            <p:ph type="subTitle" idx="1"/>
          </p:nvPr>
        </p:nvSpPr>
        <p:spPr>
          <a:xfrm>
            <a:off x="1620000" y="4193139"/>
            <a:ext cx="8952000" cy="1046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2400"/>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endParaRPr/>
          </a:p>
        </p:txBody>
      </p:sp>
    </p:spTree>
    <p:extLst>
      <p:ext uri="{BB962C8B-B14F-4D97-AF65-F5344CB8AC3E}">
        <p14:creationId xmlns:p14="http://schemas.microsoft.com/office/powerpoint/2010/main" val="40077798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1187067" y="274633"/>
            <a:ext cx="9818000" cy="1143200"/>
          </a:xfrm>
          <a:prstGeom prst="rect">
            <a:avLst/>
          </a:prstGeom>
        </p:spPr>
        <p:txBody>
          <a:bodyPr spcFirstLastPara="1" wrap="square" lIns="91425" tIns="91425" rIns="91425" bIns="91425" anchor="b" anchorCtr="0">
            <a:noAutofit/>
          </a:bodyPr>
          <a:lstStyle>
            <a:lvl1pPr lvl="0">
              <a:spcBef>
                <a:spcPts val="0"/>
              </a:spcBef>
              <a:spcAft>
                <a:spcPts val="0"/>
              </a:spcAft>
              <a:buClr>
                <a:srgbClr val="B5D4E9"/>
              </a:buClr>
              <a:buSzPts val="2400"/>
              <a:buNone/>
              <a:defRPr>
                <a:solidFill>
                  <a:srgbClr val="B5D4E9"/>
                </a:solidFill>
              </a:defRPr>
            </a:lvl1pPr>
            <a:lvl2pPr lvl="1">
              <a:spcBef>
                <a:spcPts val="0"/>
              </a:spcBef>
              <a:spcAft>
                <a:spcPts val="0"/>
              </a:spcAft>
              <a:buClr>
                <a:srgbClr val="B5D4E9"/>
              </a:buClr>
              <a:buSzPts val="2400"/>
              <a:buNone/>
              <a:defRPr>
                <a:solidFill>
                  <a:srgbClr val="B5D4E9"/>
                </a:solidFill>
              </a:defRPr>
            </a:lvl2pPr>
            <a:lvl3pPr lvl="2">
              <a:spcBef>
                <a:spcPts val="0"/>
              </a:spcBef>
              <a:spcAft>
                <a:spcPts val="0"/>
              </a:spcAft>
              <a:buClr>
                <a:srgbClr val="B5D4E9"/>
              </a:buClr>
              <a:buSzPts val="2400"/>
              <a:buNone/>
              <a:defRPr>
                <a:solidFill>
                  <a:srgbClr val="B5D4E9"/>
                </a:solidFill>
              </a:defRPr>
            </a:lvl3pPr>
            <a:lvl4pPr lvl="3">
              <a:spcBef>
                <a:spcPts val="0"/>
              </a:spcBef>
              <a:spcAft>
                <a:spcPts val="0"/>
              </a:spcAft>
              <a:buClr>
                <a:srgbClr val="B5D4E9"/>
              </a:buClr>
              <a:buSzPts val="2400"/>
              <a:buNone/>
              <a:defRPr>
                <a:solidFill>
                  <a:srgbClr val="B5D4E9"/>
                </a:solidFill>
              </a:defRPr>
            </a:lvl4pPr>
            <a:lvl5pPr lvl="4">
              <a:spcBef>
                <a:spcPts val="0"/>
              </a:spcBef>
              <a:spcAft>
                <a:spcPts val="0"/>
              </a:spcAft>
              <a:buClr>
                <a:srgbClr val="B5D4E9"/>
              </a:buClr>
              <a:buSzPts val="2400"/>
              <a:buNone/>
              <a:defRPr>
                <a:solidFill>
                  <a:srgbClr val="B5D4E9"/>
                </a:solidFill>
              </a:defRPr>
            </a:lvl5pPr>
            <a:lvl6pPr lvl="5">
              <a:spcBef>
                <a:spcPts val="0"/>
              </a:spcBef>
              <a:spcAft>
                <a:spcPts val="0"/>
              </a:spcAft>
              <a:buClr>
                <a:srgbClr val="B5D4E9"/>
              </a:buClr>
              <a:buSzPts val="2400"/>
              <a:buNone/>
              <a:defRPr>
                <a:solidFill>
                  <a:srgbClr val="B5D4E9"/>
                </a:solidFill>
              </a:defRPr>
            </a:lvl6pPr>
            <a:lvl7pPr lvl="6">
              <a:spcBef>
                <a:spcPts val="0"/>
              </a:spcBef>
              <a:spcAft>
                <a:spcPts val="0"/>
              </a:spcAft>
              <a:buClr>
                <a:srgbClr val="B5D4E9"/>
              </a:buClr>
              <a:buSzPts val="2400"/>
              <a:buNone/>
              <a:defRPr>
                <a:solidFill>
                  <a:srgbClr val="B5D4E9"/>
                </a:solidFill>
              </a:defRPr>
            </a:lvl7pPr>
            <a:lvl8pPr lvl="7">
              <a:spcBef>
                <a:spcPts val="0"/>
              </a:spcBef>
              <a:spcAft>
                <a:spcPts val="0"/>
              </a:spcAft>
              <a:buClr>
                <a:srgbClr val="B5D4E9"/>
              </a:buClr>
              <a:buSzPts val="2400"/>
              <a:buNone/>
              <a:defRPr>
                <a:solidFill>
                  <a:srgbClr val="B5D4E9"/>
                </a:solidFill>
              </a:defRPr>
            </a:lvl8pPr>
            <a:lvl9pPr lvl="8">
              <a:spcBef>
                <a:spcPts val="0"/>
              </a:spcBef>
              <a:spcAft>
                <a:spcPts val="0"/>
              </a:spcAft>
              <a:buClr>
                <a:srgbClr val="B5D4E9"/>
              </a:buClr>
              <a:buSzPts val="2400"/>
              <a:buNone/>
              <a:defRPr>
                <a:solidFill>
                  <a:srgbClr val="B5D4E9"/>
                </a:solidFill>
              </a:defRPr>
            </a:lvl9pPr>
          </a:lstStyle>
          <a:p>
            <a:endParaRPr/>
          </a:p>
        </p:txBody>
      </p:sp>
      <p:sp>
        <p:nvSpPr>
          <p:cNvPr id="26" name="Google Shape;26;p5"/>
          <p:cNvSpPr txBox="1">
            <a:spLocks noGrp="1"/>
          </p:cNvSpPr>
          <p:nvPr>
            <p:ph type="body" idx="1"/>
          </p:nvPr>
        </p:nvSpPr>
        <p:spPr>
          <a:xfrm>
            <a:off x="1187067" y="1600199"/>
            <a:ext cx="9818000" cy="4028000"/>
          </a:xfrm>
          <a:prstGeom prst="rect">
            <a:avLst/>
          </a:prstGeom>
        </p:spPr>
        <p:txBody>
          <a:bodyPr spcFirstLastPara="1" wrap="square" lIns="91425" tIns="91425" rIns="91425" bIns="91425" anchor="t" anchorCtr="0">
            <a:noAutofit/>
          </a:bodyPr>
          <a:lstStyle>
            <a:lvl1pPr marL="609585" lvl="0" indent="-491054">
              <a:spcBef>
                <a:spcPts val="800"/>
              </a:spcBef>
              <a:spcAft>
                <a:spcPts val="0"/>
              </a:spcAft>
              <a:buClr>
                <a:srgbClr val="B5D4E9"/>
              </a:buClr>
              <a:buSzPts val="2200"/>
              <a:buChar char="‐"/>
              <a:defRPr/>
            </a:lvl1pPr>
            <a:lvl2pPr marL="1219170" lvl="1" indent="-491054">
              <a:spcBef>
                <a:spcPts val="0"/>
              </a:spcBef>
              <a:spcAft>
                <a:spcPts val="0"/>
              </a:spcAft>
              <a:buClr>
                <a:srgbClr val="B5D4E9"/>
              </a:buClr>
              <a:buSzPts val="2200"/>
              <a:buChar char="‐"/>
              <a:defRPr/>
            </a:lvl2pPr>
            <a:lvl3pPr marL="1828754" lvl="2" indent="-491054">
              <a:spcBef>
                <a:spcPts val="0"/>
              </a:spcBef>
              <a:spcAft>
                <a:spcPts val="0"/>
              </a:spcAft>
              <a:buClr>
                <a:srgbClr val="B5D4E9"/>
              </a:buClr>
              <a:buSzPts val="2200"/>
              <a:buChar char="‐"/>
              <a:defRPr/>
            </a:lvl3pPr>
            <a:lvl4pPr marL="2438339" lvl="3" indent="-491054">
              <a:spcBef>
                <a:spcPts val="0"/>
              </a:spcBef>
              <a:spcAft>
                <a:spcPts val="0"/>
              </a:spcAft>
              <a:buSzPts val="2200"/>
              <a:buChar char="‐"/>
              <a:defRPr/>
            </a:lvl4pPr>
            <a:lvl5pPr marL="3047924" lvl="4" indent="-491054">
              <a:spcBef>
                <a:spcPts val="0"/>
              </a:spcBef>
              <a:spcAft>
                <a:spcPts val="0"/>
              </a:spcAft>
              <a:buSzPts val="2200"/>
              <a:buChar char="‐"/>
              <a:defRPr/>
            </a:lvl5pPr>
            <a:lvl6pPr marL="3657509" lvl="5" indent="-491054">
              <a:spcBef>
                <a:spcPts val="0"/>
              </a:spcBef>
              <a:spcAft>
                <a:spcPts val="0"/>
              </a:spcAft>
              <a:buSzPts val="2200"/>
              <a:buChar char="‐"/>
              <a:defRPr/>
            </a:lvl6pPr>
            <a:lvl7pPr marL="4267093" lvl="6" indent="-491054">
              <a:spcBef>
                <a:spcPts val="0"/>
              </a:spcBef>
              <a:spcAft>
                <a:spcPts val="0"/>
              </a:spcAft>
              <a:buSzPts val="2200"/>
              <a:buChar char="‐"/>
              <a:defRPr/>
            </a:lvl7pPr>
            <a:lvl8pPr marL="4876678" lvl="7" indent="-491054">
              <a:spcBef>
                <a:spcPts val="0"/>
              </a:spcBef>
              <a:spcAft>
                <a:spcPts val="0"/>
              </a:spcAft>
              <a:buSzPts val="2200"/>
              <a:buChar char="‐"/>
              <a:defRPr/>
            </a:lvl8pPr>
            <a:lvl9pPr marL="5486263" lvl="8" indent="-491054">
              <a:spcBef>
                <a:spcPts val="0"/>
              </a:spcBef>
              <a:spcAft>
                <a:spcPts val="0"/>
              </a:spcAft>
              <a:buSzPts val="2200"/>
              <a:buChar char="‐"/>
              <a:defRPr/>
            </a:lvl9pPr>
          </a:lstStyle>
          <a:p>
            <a:endParaRPr/>
          </a:p>
        </p:txBody>
      </p:sp>
      <p:sp>
        <p:nvSpPr>
          <p:cNvPr id="27" name="Google Shape;27;p5"/>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115938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8"/>
        <p:cNvGrpSpPr/>
        <p:nvPr/>
      </p:nvGrpSpPr>
      <p:grpSpPr>
        <a:xfrm>
          <a:off x="0" y="0"/>
          <a:ext cx="0" cy="0"/>
          <a:chOff x="0" y="0"/>
          <a:chExt cx="0" cy="0"/>
        </a:xfrm>
      </p:grpSpPr>
      <p:sp>
        <p:nvSpPr>
          <p:cNvPr id="20" name="Google Shape;20;p4"/>
          <p:cNvSpPr txBox="1">
            <a:spLocks noGrp="1"/>
          </p:cNvSpPr>
          <p:nvPr>
            <p:ph type="body" idx="1"/>
          </p:nvPr>
        </p:nvSpPr>
        <p:spPr>
          <a:xfrm>
            <a:off x="2416067" y="1103300"/>
            <a:ext cx="7360000" cy="4720000"/>
          </a:xfrm>
          <a:prstGeom prst="rect">
            <a:avLst/>
          </a:prstGeom>
        </p:spPr>
        <p:txBody>
          <a:bodyPr spcFirstLastPara="1" wrap="square" lIns="91425" tIns="91425" rIns="91425" bIns="91425" anchor="ctr" anchorCtr="0">
            <a:noAutofit/>
          </a:bodyPr>
          <a:lstStyle>
            <a:lvl1pPr marL="609585" lvl="0" indent="-558786" algn="ctr" rtl="0">
              <a:spcBef>
                <a:spcPts val="800"/>
              </a:spcBef>
              <a:spcAft>
                <a:spcPts val="0"/>
              </a:spcAft>
              <a:buSzPts val="3000"/>
              <a:buChar char="‐"/>
              <a:defRPr sz="4000" i="1"/>
            </a:lvl1pPr>
            <a:lvl2pPr marL="1219170" lvl="1" indent="-558786" algn="ctr" rtl="0">
              <a:spcBef>
                <a:spcPts val="0"/>
              </a:spcBef>
              <a:spcAft>
                <a:spcPts val="0"/>
              </a:spcAft>
              <a:buSzPts val="3000"/>
              <a:buChar char="‐"/>
              <a:defRPr sz="4000" i="1"/>
            </a:lvl2pPr>
            <a:lvl3pPr marL="1828754" lvl="2" indent="-558786" algn="ctr" rtl="0">
              <a:spcBef>
                <a:spcPts val="0"/>
              </a:spcBef>
              <a:spcAft>
                <a:spcPts val="0"/>
              </a:spcAft>
              <a:buSzPts val="3000"/>
              <a:buChar char="‐"/>
              <a:defRPr sz="4000" i="1"/>
            </a:lvl3pPr>
            <a:lvl4pPr marL="2438339" lvl="3" indent="-558786" algn="ctr" rtl="0">
              <a:spcBef>
                <a:spcPts val="0"/>
              </a:spcBef>
              <a:spcAft>
                <a:spcPts val="0"/>
              </a:spcAft>
              <a:buSzPts val="3000"/>
              <a:buChar char="‐"/>
              <a:defRPr sz="4000" i="1"/>
            </a:lvl4pPr>
            <a:lvl5pPr marL="3047924" lvl="4" indent="-558786" algn="ctr" rtl="0">
              <a:spcBef>
                <a:spcPts val="0"/>
              </a:spcBef>
              <a:spcAft>
                <a:spcPts val="0"/>
              </a:spcAft>
              <a:buSzPts val="3000"/>
              <a:buChar char="‐"/>
              <a:defRPr sz="4000" i="1"/>
            </a:lvl5pPr>
            <a:lvl6pPr marL="3657509" lvl="5" indent="-558786" algn="ctr" rtl="0">
              <a:spcBef>
                <a:spcPts val="0"/>
              </a:spcBef>
              <a:spcAft>
                <a:spcPts val="0"/>
              </a:spcAft>
              <a:buSzPts val="3000"/>
              <a:buChar char="‐"/>
              <a:defRPr sz="4000" i="1"/>
            </a:lvl6pPr>
            <a:lvl7pPr marL="4267093" lvl="6" indent="-558786" algn="ctr" rtl="0">
              <a:spcBef>
                <a:spcPts val="0"/>
              </a:spcBef>
              <a:spcAft>
                <a:spcPts val="0"/>
              </a:spcAft>
              <a:buSzPts val="3000"/>
              <a:buChar char="‐"/>
              <a:defRPr sz="4000" i="1"/>
            </a:lvl7pPr>
            <a:lvl8pPr marL="4876678" lvl="7" indent="-558786" algn="ctr" rtl="0">
              <a:spcBef>
                <a:spcPts val="0"/>
              </a:spcBef>
              <a:spcAft>
                <a:spcPts val="0"/>
              </a:spcAft>
              <a:buSzPts val="3000"/>
              <a:buChar char="‐"/>
              <a:defRPr sz="4000" i="1"/>
            </a:lvl8pPr>
            <a:lvl9pPr marL="5486263" lvl="8" indent="-558786" algn="ctr">
              <a:spcBef>
                <a:spcPts val="0"/>
              </a:spcBef>
              <a:spcAft>
                <a:spcPts val="0"/>
              </a:spcAft>
              <a:buSzPts val="3000"/>
              <a:buChar char="‐"/>
              <a:defRPr sz="4000" i="1"/>
            </a:lvl9pPr>
          </a:lstStyle>
          <a:p>
            <a:endParaRPr/>
          </a:p>
        </p:txBody>
      </p:sp>
      <p:sp>
        <p:nvSpPr>
          <p:cNvPr id="22" name="Google Shape;22;p4"/>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678766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29"/>
        <p:cNvGrpSpPr/>
        <p:nvPr/>
      </p:nvGrpSpPr>
      <p:grpSpPr>
        <a:xfrm>
          <a:off x="0" y="0"/>
          <a:ext cx="0" cy="0"/>
          <a:chOff x="0" y="0"/>
          <a:chExt cx="0" cy="0"/>
        </a:xfrm>
      </p:grpSpPr>
      <p:sp>
        <p:nvSpPr>
          <p:cNvPr id="31" name="Google Shape;31;p6"/>
          <p:cNvSpPr txBox="1">
            <a:spLocks noGrp="1"/>
          </p:cNvSpPr>
          <p:nvPr>
            <p:ph type="title"/>
          </p:nvPr>
        </p:nvSpPr>
        <p:spPr>
          <a:xfrm>
            <a:off x="1187067" y="274633"/>
            <a:ext cx="9818000" cy="1143200"/>
          </a:xfrm>
          <a:prstGeom prst="rect">
            <a:avLst/>
          </a:prstGeom>
        </p:spPr>
        <p:txBody>
          <a:bodyPr spcFirstLastPara="1" wrap="square" lIns="91425" tIns="91425" rIns="91425" bIns="91425" anchor="b" anchorCtr="0">
            <a:noAutofit/>
          </a:bodyPr>
          <a:lstStyle>
            <a:lvl1pPr lvl="0">
              <a:spcBef>
                <a:spcPts val="0"/>
              </a:spcBef>
              <a:spcAft>
                <a:spcPts val="0"/>
              </a:spcAft>
              <a:buClr>
                <a:srgbClr val="F0C3A3"/>
              </a:buClr>
              <a:buSzPts val="2400"/>
              <a:buNone/>
              <a:defRPr>
                <a:solidFill>
                  <a:srgbClr val="F0C3A3"/>
                </a:solidFill>
              </a:defRPr>
            </a:lvl1pPr>
            <a:lvl2pPr lvl="1">
              <a:spcBef>
                <a:spcPts val="0"/>
              </a:spcBef>
              <a:spcAft>
                <a:spcPts val="0"/>
              </a:spcAft>
              <a:buClr>
                <a:srgbClr val="F0C3A3"/>
              </a:buClr>
              <a:buSzPts val="2400"/>
              <a:buNone/>
              <a:defRPr>
                <a:solidFill>
                  <a:srgbClr val="F0C3A3"/>
                </a:solidFill>
              </a:defRPr>
            </a:lvl2pPr>
            <a:lvl3pPr lvl="2">
              <a:spcBef>
                <a:spcPts val="0"/>
              </a:spcBef>
              <a:spcAft>
                <a:spcPts val="0"/>
              </a:spcAft>
              <a:buClr>
                <a:srgbClr val="F0C3A3"/>
              </a:buClr>
              <a:buSzPts val="2400"/>
              <a:buNone/>
              <a:defRPr>
                <a:solidFill>
                  <a:srgbClr val="F0C3A3"/>
                </a:solidFill>
              </a:defRPr>
            </a:lvl3pPr>
            <a:lvl4pPr lvl="3">
              <a:spcBef>
                <a:spcPts val="0"/>
              </a:spcBef>
              <a:spcAft>
                <a:spcPts val="0"/>
              </a:spcAft>
              <a:buClr>
                <a:srgbClr val="F0C3A3"/>
              </a:buClr>
              <a:buSzPts val="2400"/>
              <a:buNone/>
              <a:defRPr>
                <a:solidFill>
                  <a:srgbClr val="F0C3A3"/>
                </a:solidFill>
              </a:defRPr>
            </a:lvl4pPr>
            <a:lvl5pPr lvl="4">
              <a:spcBef>
                <a:spcPts val="0"/>
              </a:spcBef>
              <a:spcAft>
                <a:spcPts val="0"/>
              </a:spcAft>
              <a:buClr>
                <a:srgbClr val="F0C3A3"/>
              </a:buClr>
              <a:buSzPts val="2400"/>
              <a:buNone/>
              <a:defRPr>
                <a:solidFill>
                  <a:srgbClr val="F0C3A3"/>
                </a:solidFill>
              </a:defRPr>
            </a:lvl5pPr>
            <a:lvl6pPr lvl="5">
              <a:spcBef>
                <a:spcPts val="0"/>
              </a:spcBef>
              <a:spcAft>
                <a:spcPts val="0"/>
              </a:spcAft>
              <a:buClr>
                <a:srgbClr val="F0C3A3"/>
              </a:buClr>
              <a:buSzPts val="2400"/>
              <a:buNone/>
              <a:defRPr>
                <a:solidFill>
                  <a:srgbClr val="F0C3A3"/>
                </a:solidFill>
              </a:defRPr>
            </a:lvl6pPr>
            <a:lvl7pPr lvl="6">
              <a:spcBef>
                <a:spcPts val="0"/>
              </a:spcBef>
              <a:spcAft>
                <a:spcPts val="0"/>
              </a:spcAft>
              <a:buClr>
                <a:srgbClr val="F0C3A3"/>
              </a:buClr>
              <a:buSzPts val="2400"/>
              <a:buNone/>
              <a:defRPr>
                <a:solidFill>
                  <a:srgbClr val="F0C3A3"/>
                </a:solidFill>
              </a:defRPr>
            </a:lvl7pPr>
            <a:lvl8pPr lvl="7">
              <a:spcBef>
                <a:spcPts val="0"/>
              </a:spcBef>
              <a:spcAft>
                <a:spcPts val="0"/>
              </a:spcAft>
              <a:buClr>
                <a:srgbClr val="F0C3A3"/>
              </a:buClr>
              <a:buSzPts val="2400"/>
              <a:buNone/>
              <a:defRPr>
                <a:solidFill>
                  <a:srgbClr val="F0C3A3"/>
                </a:solidFill>
              </a:defRPr>
            </a:lvl8pPr>
            <a:lvl9pPr lvl="8">
              <a:spcBef>
                <a:spcPts val="0"/>
              </a:spcBef>
              <a:spcAft>
                <a:spcPts val="0"/>
              </a:spcAft>
              <a:buClr>
                <a:srgbClr val="F0C3A3"/>
              </a:buClr>
              <a:buSzPts val="2400"/>
              <a:buNone/>
              <a:defRPr>
                <a:solidFill>
                  <a:srgbClr val="F0C3A3"/>
                </a:solidFill>
              </a:defRPr>
            </a:lvl9pPr>
          </a:lstStyle>
          <a:p>
            <a:endParaRPr/>
          </a:p>
        </p:txBody>
      </p:sp>
      <p:sp>
        <p:nvSpPr>
          <p:cNvPr id="32" name="Google Shape;32;p6"/>
          <p:cNvSpPr txBox="1">
            <a:spLocks noGrp="1"/>
          </p:cNvSpPr>
          <p:nvPr>
            <p:ph type="body" idx="1"/>
          </p:nvPr>
        </p:nvSpPr>
        <p:spPr>
          <a:xfrm>
            <a:off x="1187067" y="1600200"/>
            <a:ext cx="4480800" cy="4213600"/>
          </a:xfrm>
          <a:prstGeom prst="rect">
            <a:avLst/>
          </a:prstGeom>
        </p:spPr>
        <p:txBody>
          <a:bodyPr spcFirstLastPara="1" wrap="square" lIns="91425" tIns="91425" rIns="91425" bIns="91425" anchor="t" anchorCtr="0">
            <a:noAutofit/>
          </a:bodyPr>
          <a:lstStyle>
            <a:lvl1pPr marL="609585" lvl="0" indent="-474121">
              <a:spcBef>
                <a:spcPts val="800"/>
              </a:spcBef>
              <a:spcAft>
                <a:spcPts val="0"/>
              </a:spcAft>
              <a:buClr>
                <a:srgbClr val="F0C3A3"/>
              </a:buClr>
              <a:buSzPts val="2000"/>
              <a:buChar char="‐"/>
              <a:defRPr sz="2667"/>
            </a:lvl1pPr>
            <a:lvl2pPr marL="1219170" lvl="1" indent="-474121">
              <a:spcBef>
                <a:spcPts val="0"/>
              </a:spcBef>
              <a:spcAft>
                <a:spcPts val="0"/>
              </a:spcAft>
              <a:buClr>
                <a:srgbClr val="F0C3A3"/>
              </a:buClr>
              <a:buSzPts val="2000"/>
              <a:buChar char="‐"/>
              <a:defRPr sz="2667"/>
            </a:lvl2pPr>
            <a:lvl3pPr marL="1828754" lvl="2" indent="-474121">
              <a:spcBef>
                <a:spcPts val="0"/>
              </a:spcBef>
              <a:spcAft>
                <a:spcPts val="0"/>
              </a:spcAft>
              <a:buClr>
                <a:srgbClr val="F0C3A3"/>
              </a:buClr>
              <a:buSzPts val="2000"/>
              <a:buChar char="‐"/>
              <a:defRPr sz="2667"/>
            </a:lvl3pPr>
            <a:lvl4pPr marL="2438339" lvl="3" indent="-474121">
              <a:spcBef>
                <a:spcPts val="0"/>
              </a:spcBef>
              <a:spcAft>
                <a:spcPts val="0"/>
              </a:spcAft>
              <a:buSzPts val="2000"/>
              <a:buChar char="‐"/>
              <a:defRPr sz="2667"/>
            </a:lvl4pPr>
            <a:lvl5pPr marL="3047924" lvl="4" indent="-474121">
              <a:spcBef>
                <a:spcPts val="0"/>
              </a:spcBef>
              <a:spcAft>
                <a:spcPts val="0"/>
              </a:spcAft>
              <a:buSzPts val="2000"/>
              <a:buChar char="‐"/>
              <a:defRPr sz="2667"/>
            </a:lvl5pPr>
            <a:lvl6pPr marL="3657509" lvl="5" indent="-474121">
              <a:spcBef>
                <a:spcPts val="0"/>
              </a:spcBef>
              <a:spcAft>
                <a:spcPts val="0"/>
              </a:spcAft>
              <a:buSzPts val="2000"/>
              <a:buChar char="‐"/>
              <a:defRPr sz="2667"/>
            </a:lvl6pPr>
            <a:lvl7pPr marL="4267093" lvl="6" indent="-474121">
              <a:spcBef>
                <a:spcPts val="0"/>
              </a:spcBef>
              <a:spcAft>
                <a:spcPts val="0"/>
              </a:spcAft>
              <a:buSzPts val="2000"/>
              <a:buChar char="‐"/>
              <a:defRPr sz="2667"/>
            </a:lvl7pPr>
            <a:lvl8pPr marL="4876678" lvl="7" indent="-474121">
              <a:spcBef>
                <a:spcPts val="0"/>
              </a:spcBef>
              <a:spcAft>
                <a:spcPts val="0"/>
              </a:spcAft>
              <a:buSzPts val="2000"/>
              <a:buChar char="‐"/>
              <a:defRPr sz="2667"/>
            </a:lvl8pPr>
            <a:lvl9pPr marL="5486263" lvl="8" indent="-474121">
              <a:spcBef>
                <a:spcPts val="0"/>
              </a:spcBef>
              <a:spcAft>
                <a:spcPts val="0"/>
              </a:spcAft>
              <a:buSzPts val="2000"/>
              <a:buChar char="‐"/>
              <a:defRPr sz="2667"/>
            </a:lvl9pPr>
          </a:lstStyle>
          <a:p>
            <a:endParaRPr/>
          </a:p>
        </p:txBody>
      </p:sp>
      <p:sp>
        <p:nvSpPr>
          <p:cNvPr id="33" name="Google Shape;33;p6"/>
          <p:cNvSpPr txBox="1">
            <a:spLocks noGrp="1"/>
          </p:cNvSpPr>
          <p:nvPr>
            <p:ph type="body" idx="2"/>
          </p:nvPr>
        </p:nvSpPr>
        <p:spPr>
          <a:xfrm>
            <a:off x="6524283" y="1600200"/>
            <a:ext cx="4480800" cy="4213600"/>
          </a:xfrm>
          <a:prstGeom prst="rect">
            <a:avLst/>
          </a:prstGeom>
        </p:spPr>
        <p:txBody>
          <a:bodyPr spcFirstLastPara="1" wrap="square" lIns="91425" tIns="91425" rIns="91425" bIns="91425" anchor="t" anchorCtr="0">
            <a:noAutofit/>
          </a:bodyPr>
          <a:lstStyle>
            <a:lvl1pPr marL="609585" lvl="0" indent="-474121">
              <a:spcBef>
                <a:spcPts val="800"/>
              </a:spcBef>
              <a:spcAft>
                <a:spcPts val="0"/>
              </a:spcAft>
              <a:buClr>
                <a:srgbClr val="F0C3A3"/>
              </a:buClr>
              <a:buSzPts val="2000"/>
              <a:buChar char="‐"/>
              <a:defRPr sz="2667"/>
            </a:lvl1pPr>
            <a:lvl2pPr marL="1219170" lvl="1" indent="-474121">
              <a:spcBef>
                <a:spcPts val="0"/>
              </a:spcBef>
              <a:spcAft>
                <a:spcPts val="0"/>
              </a:spcAft>
              <a:buClr>
                <a:srgbClr val="F0C3A3"/>
              </a:buClr>
              <a:buSzPts val="2000"/>
              <a:buChar char="‐"/>
              <a:defRPr sz="2667"/>
            </a:lvl2pPr>
            <a:lvl3pPr marL="1828754" lvl="2" indent="-474121">
              <a:spcBef>
                <a:spcPts val="0"/>
              </a:spcBef>
              <a:spcAft>
                <a:spcPts val="0"/>
              </a:spcAft>
              <a:buClr>
                <a:srgbClr val="F0C3A3"/>
              </a:buClr>
              <a:buSzPts val="2000"/>
              <a:buChar char="‐"/>
              <a:defRPr sz="2667"/>
            </a:lvl3pPr>
            <a:lvl4pPr marL="2438339" lvl="3" indent="-474121">
              <a:spcBef>
                <a:spcPts val="0"/>
              </a:spcBef>
              <a:spcAft>
                <a:spcPts val="0"/>
              </a:spcAft>
              <a:buSzPts val="2000"/>
              <a:buChar char="‐"/>
              <a:defRPr sz="2667"/>
            </a:lvl4pPr>
            <a:lvl5pPr marL="3047924" lvl="4" indent="-474121">
              <a:spcBef>
                <a:spcPts val="0"/>
              </a:spcBef>
              <a:spcAft>
                <a:spcPts val="0"/>
              </a:spcAft>
              <a:buSzPts val="2000"/>
              <a:buChar char="‐"/>
              <a:defRPr sz="2667"/>
            </a:lvl5pPr>
            <a:lvl6pPr marL="3657509" lvl="5" indent="-474121">
              <a:spcBef>
                <a:spcPts val="0"/>
              </a:spcBef>
              <a:spcAft>
                <a:spcPts val="0"/>
              </a:spcAft>
              <a:buSzPts val="2000"/>
              <a:buChar char="‐"/>
              <a:defRPr sz="2667"/>
            </a:lvl6pPr>
            <a:lvl7pPr marL="4267093" lvl="6" indent="-474121">
              <a:spcBef>
                <a:spcPts val="0"/>
              </a:spcBef>
              <a:spcAft>
                <a:spcPts val="0"/>
              </a:spcAft>
              <a:buSzPts val="2000"/>
              <a:buChar char="‐"/>
              <a:defRPr sz="2667"/>
            </a:lvl7pPr>
            <a:lvl8pPr marL="4876678" lvl="7" indent="-474121">
              <a:spcBef>
                <a:spcPts val="0"/>
              </a:spcBef>
              <a:spcAft>
                <a:spcPts val="0"/>
              </a:spcAft>
              <a:buSzPts val="2000"/>
              <a:buChar char="‐"/>
              <a:defRPr sz="2667"/>
            </a:lvl8pPr>
            <a:lvl9pPr marL="5486263" lvl="8" indent="-474121">
              <a:spcBef>
                <a:spcPts val="0"/>
              </a:spcBef>
              <a:spcAft>
                <a:spcPts val="0"/>
              </a:spcAft>
              <a:buSzPts val="2000"/>
              <a:buChar char="‐"/>
              <a:defRPr sz="2667"/>
            </a:lvl9pPr>
          </a:lstStyle>
          <a:p>
            <a:endParaRPr/>
          </a:p>
        </p:txBody>
      </p:sp>
      <p:sp>
        <p:nvSpPr>
          <p:cNvPr id="34" name="Google Shape;34;p6"/>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272589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35"/>
        <p:cNvGrpSpPr/>
        <p:nvPr/>
      </p:nvGrpSpPr>
      <p:grpSpPr>
        <a:xfrm>
          <a:off x="0" y="0"/>
          <a:ext cx="0" cy="0"/>
          <a:chOff x="0" y="0"/>
          <a:chExt cx="0" cy="0"/>
        </a:xfrm>
      </p:grpSpPr>
      <p:sp>
        <p:nvSpPr>
          <p:cNvPr id="37" name="Google Shape;37;p7"/>
          <p:cNvSpPr txBox="1">
            <a:spLocks noGrp="1"/>
          </p:cNvSpPr>
          <p:nvPr>
            <p:ph type="title"/>
          </p:nvPr>
        </p:nvSpPr>
        <p:spPr>
          <a:xfrm>
            <a:off x="1187067" y="274633"/>
            <a:ext cx="9818000" cy="11432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C9E4B4"/>
              </a:buClr>
              <a:buSzPts val="2400"/>
              <a:buNone/>
              <a:defRPr>
                <a:solidFill>
                  <a:srgbClr val="C9E4B4"/>
                </a:solidFill>
              </a:defRPr>
            </a:lvl1pPr>
            <a:lvl2pPr lvl="1" rtl="0">
              <a:spcBef>
                <a:spcPts val="0"/>
              </a:spcBef>
              <a:spcAft>
                <a:spcPts val="0"/>
              </a:spcAft>
              <a:buClr>
                <a:srgbClr val="C9E4B4"/>
              </a:buClr>
              <a:buSzPts val="2400"/>
              <a:buNone/>
              <a:defRPr>
                <a:solidFill>
                  <a:srgbClr val="C9E4B4"/>
                </a:solidFill>
              </a:defRPr>
            </a:lvl2pPr>
            <a:lvl3pPr lvl="2" rtl="0">
              <a:spcBef>
                <a:spcPts val="0"/>
              </a:spcBef>
              <a:spcAft>
                <a:spcPts val="0"/>
              </a:spcAft>
              <a:buClr>
                <a:srgbClr val="C9E4B4"/>
              </a:buClr>
              <a:buSzPts val="2400"/>
              <a:buNone/>
              <a:defRPr>
                <a:solidFill>
                  <a:srgbClr val="C9E4B4"/>
                </a:solidFill>
              </a:defRPr>
            </a:lvl3pPr>
            <a:lvl4pPr lvl="3" rtl="0">
              <a:spcBef>
                <a:spcPts val="0"/>
              </a:spcBef>
              <a:spcAft>
                <a:spcPts val="0"/>
              </a:spcAft>
              <a:buClr>
                <a:srgbClr val="C9E4B4"/>
              </a:buClr>
              <a:buSzPts val="2400"/>
              <a:buNone/>
              <a:defRPr>
                <a:solidFill>
                  <a:srgbClr val="C9E4B4"/>
                </a:solidFill>
              </a:defRPr>
            </a:lvl4pPr>
            <a:lvl5pPr lvl="4" rtl="0">
              <a:spcBef>
                <a:spcPts val="0"/>
              </a:spcBef>
              <a:spcAft>
                <a:spcPts val="0"/>
              </a:spcAft>
              <a:buClr>
                <a:srgbClr val="C9E4B4"/>
              </a:buClr>
              <a:buSzPts val="2400"/>
              <a:buNone/>
              <a:defRPr>
                <a:solidFill>
                  <a:srgbClr val="C9E4B4"/>
                </a:solidFill>
              </a:defRPr>
            </a:lvl5pPr>
            <a:lvl6pPr lvl="5" rtl="0">
              <a:spcBef>
                <a:spcPts val="0"/>
              </a:spcBef>
              <a:spcAft>
                <a:spcPts val="0"/>
              </a:spcAft>
              <a:buClr>
                <a:srgbClr val="C9E4B4"/>
              </a:buClr>
              <a:buSzPts val="2400"/>
              <a:buNone/>
              <a:defRPr>
                <a:solidFill>
                  <a:srgbClr val="C9E4B4"/>
                </a:solidFill>
              </a:defRPr>
            </a:lvl6pPr>
            <a:lvl7pPr lvl="6" rtl="0">
              <a:spcBef>
                <a:spcPts val="0"/>
              </a:spcBef>
              <a:spcAft>
                <a:spcPts val="0"/>
              </a:spcAft>
              <a:buClr>
                <a:srgbClr val="C9E4B4"/>
              </a:buClr>
              <a:buSzPts val="2400"/>
              <a:buNone/>
              <a:defRPr>
                <a:solidFill>
                  <a:srgbClr val="C9E4B4"/>
                </a:solidFill>
              </a:defRPr>
            </a:lvl7pPr>
            <a:lvl8pPr lvl="7" rtl="0">
              <a:spcBef>
                <a:spcPts val="0"/>
              </a:spcBef>
              <a:spcAft>
                <a:spcPts val="0"/>
              </a:spcAft>
              <a:buClr>
                <a:srgbClr val="C9E4B4"/>
              </a:buClr>
              <a:buSzPts val="2400"/>
              <a:buNone/>
              <a:defRPr>
                <a:solidFill>
                  <a:srgbClr val="C9E4B4"/>
                </a:solidFill>
              </a:defRPr>
            </a:lvl8pPr>
            <a:lvl9pPr lvl="8" rtl="0">
              <a:spcBef>
                <a:spcPts val="0"/>
              </a:spcBef>
              <a:spcAft>
                <a:spcPts val="0"/>
              </a:spcAft>
              <a:buClr>
                <a:srgbClr val="C9E4B4"/>
              </a:buClr>
              <a:buSzPts val="2400"/>
              <a:buNone/>
              <a:defRPr>
                <a:solidFill>
                  <a:srgbClr val="C9E4B4"/>
                </a:solidFill>
              </a:defRPr>
            </a:lvl9pPr>
          </a:lstStyle>
          <a:p>
            <a:endParaRPr/>
          </a:p>
        </p:txBody>
      </p:sp>
      <p:sp>
        <p:nvSpPr>
          <p:cNvPr id="38" name="Google Shape;38;p7"/>
          <p:cNvSpPr txBox="1">
            <a:spLocks noGrp="1"/>
          </p:cNvSpPr>
          <p:nvPr>
            <p:ph type="body" idx="1"/>
          </p:nvPr>
        </p:nvSpPr>
        <p:spPr>
          <a:xfrm>
            <a:off x="1101367" y="1600200"/>
            <a:ext cx="3192000" cy="4363200"/>
          </a:xfrm>
          <a:prstGeom prst="rect">
            <a:avLst/>
          </a:prstGeom>
        </p:spPr>
        <p:txBody>
          <a:bodyPr spcFirstLastPara="1" wrap="square" lIns="91425" tIns="91425" rIns="91425" bIns="91425" anchor="t" anchorCtr="0">
            <a:noAutofit/>
          </a:bodyPr>
          <a:lstStyle>
            <a:lvl1pPr marL="609585" lvl="0" indent="-440256" rtl="0">
              <a:spcBef>
                <a:spcPts val="800"/>
              </a:spcBef>
              <a:spcAft>
                <a:spcPts val="0"/>
              </a:spcAft>
              <a:buClr>
                <a:srgbClr val="C9E4B4"/>
              </a:buClr>
              <a:buSzPts val="1600"/>
              <a:buChar char="‐"/>
              <a:defRPr sz="2133"/>
            </a:lvl1pPr>
            <a:lvl2pPr marL="1219170" lvl="1" indent="-440256" rtl="0">
              <a:spcBef>
                <a:spcPts val="0"/>
              </a:spcBef>
              <a:spcAft>
                <a:spcPts val="0"/>
              </a:spcAft>
              <a:buClr>
                <a:srgbClr val="C9E4B4"/>
              </a:buClr>
              <a:buSzPts val="1600"/>
              <a:buChar char="‐"/>
              <a:defRPr sz="2133"/>
            </a:lvl2pPr>
            <a:lvl3pPr marL="1828754" lvl="2" indent="-440256" rtl="0">
              <a:spcBef>
                <a:spcPts val="0"/>
              </a:spcBef>
              <a:spcAft>
                <a:spcPts val="0"/>
              </a:spcAft>
              <a:buClr>
                <a:srgbClr val="C9E4B4"/>
              </a:buClr>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39" name="Google Shape;39;p7"/>
          <p:cNvSpPr txBox="1">
            <a:spLocks noGrp="1"/>
          </p:cNvSpPr>
          <p:nvPr>
            <p:ph type="body" idx="2"/>
          </p:nvPr>
        </p:nvSpPr>
        <p:spPr>
          <a:xfrm>
            <a:off x="4457125" y="1600200"/>
            <a:ext cx="3192000" cy="4363200"/>
          </a:xfrm>
          <a:prstGeom prst="rect">
            <a:avLst/>
          </a:prstGeom>
        </p:spPr>
        <p:txBody>
          <a:bodyPr spcFirstLastPara="1" wrap="square" lIns="91425" tIns="91425" rIns="91425" bIns="91425" anchor="t" anchorCtr="0">
            <a:noAutofit/>
          </a:bodyPr>
          <a:lstStyle>
            <a:lvl1pPr marL="609585" lvl="0" indent="-440256" rtl="0">
              <a:spcBef>
                <a:spcPts val="800"/>
              </a:spcBef>
              <a:spcAft>
                <a:spcPts val="0"/>
              </a:spcAft>
              <a:buClr>
                <a:srgbClr val="C9E4B4"/>
              </a:buClr>
              <a:buSzPts val="1600"/>
              <a:buChar char="‐"/>
              <a:defRPr sz="2133"/>
            </a:lvl1pPr>
            <a:lvl2pPr marL="1219170" lvl="1" indent="-440256" rtl="0">
              <a:spcBef>
                <a:spcPts val="0"/>
              </a:spcBef>
              <a:spcAft>
                <a:spcPts val="0"/>
              </a:spcAft>
              <a:buClr>
                <a:srgbClr val="C9E4B4"/>
              </a:buClr>
              <a:buSzPts val="1600"/>
              <a:buChar char="‐"/>
              <a:defRPr sz="2133"/>
            </a:lvl2pPr>
            <a:lvl3pPr marL="1828754" lvl="2" indent="-440256" rtl="0">
              <a:spcBef>
                <a:spcPts val="0"/>
              </a:spcBef>
              <a:spcAft>
                <a:spcPts val="0"/>
              </a:spcAft>
              <a:buClr>
                <a:srgbClr val="C9E4B4"/>
              </a:buClr>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0" name="Google Shape;40;p7"/>
          <p:cNvSpPr txBox="1">
            <a:spLocks noGrp="1"/>
          </p:cNvSpPr>
          <p:nvPr>
            <p:ph type="body" idx="3"/>
          </p:nvPr>
        </p:nvSpPr>
        <p:spPr>
          <a:xfrm>
            <a:off x="7812883" y="1600200"/>
            <a:ext cx="3192000" cy="4363200"/>
          </a:xfrm>
          <a:prstGeom prst="rect">
            <a:avLst/>
          </a:prstGeom>
        </p:spPr>
        <p:txBody>
          <a:bodyPr spcFirstLastPara="1" wrap="square" lIns="91425" tIns="91425" rIns="91425" bIns="91425" anchor="t" anchorCtr="0">
            <a:noAutofit/>
          </a:bodyPr>
          <a:lstStyle>
            <a:lvl1pPr marL="609585" lvl="0" indent="-440256" rtl="0">
              <a:spcBef>
                <a:spcPts val="800"/>
              </a:spcBef>
              <a:spcAft>
                <a:spcPts val="0"/>
              </a:spcAft>
              <a:buClr>
                <a:srgbClr val="C9E4B4"/>
              </a:buClr>
              <a:buSzPts val="1600"/>
              <a:buChar char="‐"/>
              <a:defRPr sz="2133"/>
            </a:lvl1pPr>
            <a:lvl2pPr marL="1219170" lvl="1" indent="-440256" rtl="0">
              <a:spcBef>
                <a:spcPts val="0"/>
              </a:spcBef>
              <a:spcAft>
                <a:spcPts val="0"/>
              </a:spcAft>
              <a:buClr>
                <a:srgbClr val="C9E4B4"/>
              </a:buClr>
              <a:buSzPts val="1600"/>
              <a:buChar char="‐"/>
              <a:defRPr sz="2133"/>
            </a:lvl2pPr>
            <a:lvl3pPr marL="1828754" lvl="2" indent="-440256" rtl="0">
              <a:spcBef>
                <a:spcPts val="0"/>
              </a:spcBef>
              <a:spcAft>
                <a:spcPts val="0"/>
              </a:spcAft>
              <a:buClr>
                <a:srgbClr val="C9E4B4"/>
              </a:buClr>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1" name="Google Shape;41;p7"/>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72676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4.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2.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11/4/2025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0000000-1234-1234-1234-123412341234}" type="slidenum">
              <a:rPr lang="en" smtClean="0"/>
              <a:pPr/>
              <a:t>‹#›</a:t>
            </a:fld>
            <a:endParaRPr lang="en"/>
          </a:p>
        </p:txBody>
      </p:sp>
    </p:spTree>
    <p:extLst>
      <p:ext uri="{BB962C8B-B14F-4D97-AF65-F5344CB8AC3E}">
        <p14:creationId xmlns:p14="http://schemas.microsoft.com/office/powerpoint/2010/main" val="30545569"/>
      </p:ext>
    </p:extLst>
  </p:cSld>
  <p:clrMap bg1="dk1" tx1="lt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85" r:id="rId19"/>
    <p:sldLayoutId id="2147483686" r:id="rId20"/>
    <p:sldLayoutId id="2147483687" r:id="rId21"/>
    <p:sldLayoutId id="2147483688" r:id="rId22"/>
  </p:sldLayoutIdLst>
  <p:transition>
    <p:fade thruBlk="1"/>
  </p:transition>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hse.gov.uk/index.ht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wmf"/><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Occupational Psychology</a:t>
            </a:r>
          </a:p>
        </p:txBody>
      </p:sp>
      <p:sp>
        <p:nvSpPr>
          <p:cNvPr id="3" name="Subtitle 2"/>
          <p:cNvSpPr>
            <a:spLocks noGrp="1"/>
          </p:cNvSpPr>
          <p:nvPr>
            <p:ph type="subTitle" idx="1"/>
          </p:nvPr>
        </p:nvSpPr>
        <p:spPr/>
        <p:txBody>
          <a:bodyPr/>
          <a:lstStyle/>
          <a:p>
            <a:r>
              <a:rPr lang="en-GB" dirty="0"/>
              <a:t>Psychology in Practice Week Five</a:t>
            </a:r>
          </a:p>
        </p:txBody>
      </p:sp>
    </p:spTree>
    <p:extLst>
      <p:ext uri="{BB962C8B-B14F-4D97-AF65-F5344CB8AC3E}">
        <p14:creationId xmlns:p14="http://schemas.microsoft.com/office/powerpoint/2010/main" val="750608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Occupational Psychology is…</a:t>
            </a:r>
          </a:p>
        </p:txBody>
      </p:sp>
      <p:sp>
        <p:nvSpPr>
          <p:cNvPr id="3" name="Text Placeholder 2"/>
          <p:cNvSpPr>
            <a:spLocks noGrp="1"/>
          </p:cNvSpPr>
          <p:nvPr>
            <p:ph type="body" idx="1"/>
          </p:nvPr>
        </p:nvSpPr>
        <p:spPr>
          <a:xfrm>
            <a:off x="1028938" y="1634575"/>
            <a:ext cx="8231941" cy="4028000"/>
          </a:xfrm>
        </p:spPr>
        <p:txBody>
          <a:bodyPr/>
          <a:lstStyle/>
          <a:p>
            <a:r>
              <a:rPr lang="en-GB" sz="2800" dirty="0"/>
              <a:t>An area of </a:t>
            </a:r>
            <a:r>
              <a:rPr lang="en-GB" sz="2800" i="1" dirty="0"/>
              <a:t>applied psychology</a:t>
            </a:r>
            <a:r>
              <a:rPr lang="en-GB" sz="2800" dirty="0"/>
              <a:t>, and involves the application and development of ideas, theories and techniques drawn from different areas of basic psychology to a specific arena – </a:t>
            </a:r>
            <a:r>
              <a:rPr lang="en-GB" sz="2800" b="1" dirty="0"/>
              <a:t>i.e., people and their work</a:t>
            </a:r>
          </a:p>
          <a:p>
            <a:endParaRPr lang="en-GB" sz="2800" b="1" dirty="0"/>
          </a:p>
          <a:p>
            <a:endParaRPr lang="en-GB" sz="2800" b="1" dirty="0"/>
          </a:p>
          <a:p>
            <a:r>
              <a:rPr lang="en-GB" sz="2800" dirty="0"/>
              <a:t>Concerned with human behaviour in work and organisational settings</a:t>
            </a:r>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2</a:t>
            </a:fld>
            <a:endParaRPr lang="en" kern="0"/>
          </a:p>
        </p:txBody>
      </p:sp>
    </p:spTree>
    <p:extLst>
      <p:ext uri="{BB962C8B-B14F-4D97-AF65-F5344CB8AC3E}">
        <p14:creationId xmlns:p14="http://schemas.microsoft.com/office/powerpoint/2010/main" val="1076332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Organisational Psychologists</a:t>
            </a:r>
          </a:p>
        </p:txBody>
      </p:sp>
      <p:sp>
        <p:nvSpPr>
          <p:cNvPr id="3" name="Text Placeholder 2"/>
          <p:cNvSpPr>
            <a:spLocks noGrp="1"/>
          </p:cNvSpPr>
          <p:nvPr>
            <p:ph type="body" idx="1"/>
          </p:nvPr>
        </p:nvSpPr>
        <p:spPr/>
        <p:txBody>
          <a:bodyPr/>
          <a:lstStyle/>
          <a:p>
            <a:r>
              <a:rPr lang="en-GB" sz="2400" dirty="0"/>
              <a:t>Psychological assessment at work</a:t>
            </a:r>
          </a:p>
          <a:p>
            <a:r>
              <a:rPr lang="en-GB" sz="2400" dirty="0"/>
              <a:t>Learning, training and development</a:t>
            </a:r>
          </a:p>
          <a:p>
            <a:r>
              <a:rPr lang="en-GB" sz="2400" dirty="0"/>
              <a:t>Leadership, engagement and motivation</a:t>
            </a:r>
          </a:p>
          <a:p>
            <a:r>
              <a:rPr lang="en-GB" sz="2400" dirty="0"/>
              <a:t>Well-being and work</a:t>
            </a:r>
          </a:p>
          <a:p>
            <a:r>
              <a:rPr lang="en-GB" sz="2400" dirty="0"/>
              <a:t>Work design, organisation change and development</a:t>
            </a:r>
          </a:p>
          <a:p>
            <a:endParaRPr lang="en-GB" sz="2400" dirty="0"/>
          </a:p>
          <a:p>
            <a:pPr marL="118530" indent="0">
              <a:buNone/>
            </a:pPr>
            <a:r>
              <a:rPr lang="en-GB" sz="2400" dirty="0"/>
              <a:t>Topics such as </a:t>
            </a:r>
            <a:r>
              <a:rPr lang="en-GB" sz="2400" b="1" i="1" dirty="0"/>
              <a:t>diversity, gender, fairness and culture </a:t>
            </a:r>
            <a:r>
              <a:rPr lang="en-GB" sz="2400" dirty="0"/>
              <a:t>also relevant, and contained within the knowledge areas above.</a:t>
            </a:r>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3</a:t>
            </a:fld>
            <a:endParaRPr lang="en" kern="0"/>
          </a:p>
        </p:txBody>
      </p:sp>
    </p:spTree>
    <p:extLst>
      <p:ext uri="{BB962C8B-B14F-4D97-AF65-F5344CB8AC3E}">
        <p14:creationId xmlns:p14="http://schemas.microsoft.com/office/powerpoint/2010/main" val="3459926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3776" y="1"/>
            <a:ext cx="10596955" cy="5621628"/>
          </a:xfrm>
        </p:spPr>
        <p:txBody>
          <a:bodyPr/>
          <a:lstStyle/>
          <a:p>
            <a:pPr marL="0" indent="0">
              <a:buNone/>
            </a:pPr>
            <a:r>
              <a:rPr lang="en-GB" altLang="en-US" sz="3200" b="1" dirty="0"/>
              <a:t>The British Psychological Society(BPS) says:</a:t>
            </a:r>
          </a:p>
          <a:p>
            <a:pPr marL="0" indent="0">
              <a:buNone/>
            </a:pPr>
            <a:endParaRPr lang="en-GB" altLang="en-US" sz="3200" b="1" dirty="0"/>
          </a:p>
          <a:p>
            <a:pPr marL="0" indent="0">
              <a:buNone/>
            </a:pPr>
            <a:endParaRPr lang="en-GB" altLang="en-US" sz="3200" b="1" dirty="0"/>
          </a:p>
          <a:p>
            <a:pPr marL="0" indent="0">
              <a:buNone/>
            </a:pPr>
            <a:r>
              <a:rPr lang="en-GB" altLang="en-US" sz="3200" dirty="0"/>
              <a:t>Occupational psychology is concerned with the performance of people at work and with how individuals, small groups and organisations behave and function. Its aim is to increase the effectiveness of the organisation and improve the job satisfaction of individuals.</a:t>
            </a:r>
          </a:p>
          <a:p>
            <a:endParaRPr lang="en-GB" sz="3200" dirty="0"/>
          </a:p>
        </p:txBody>
      </p:sp>
      <p:sp>
        <p:nvSpPr>
          <p:cNvPr id="3" name="Slide Number Placeholder 2"/>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4</a:t>
            </a:fld>
            <a:endParaRPr lang="en" kern="0"/>
          </a:p>
        </p:txBody>
      </p:sp>
    </p:spTree>
    <p:extLst>
      <p:ext uri="{BB962C8B-B14F-4D97-AF65-F5344CB8AC3E}">
        <p14:creationId xmlns:p14="http://schemas.microsoft.com/office/powerpoint/2010/main" val="3186500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Becoming an Occupational Psychologist</a:t>
            </a:r>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5</a:t>
            </a:fld>
            <a:endParaRPr lang="en" kern="0"/>
          </a:p>
        </p:txBody>
      </p:sp>
      <p:pic>
        <p:nvPicPr>
          <p:cNvPr id="1026" name="Picture 2" descr="Image result for bps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4086" y="2933413"/>
            <a:ext cx="3360757" cy="168038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p:cNvGraphicFramePr/>
          <p:nvPr/>
        </p:nvGraphicFramePr>
        <p:xfrm>
          <a:off x="904470" y="1457540"/>
          <a:ext cx="7194503" cy="4680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7287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0464E46-82ED-479B-83C8-FC91BD203F6F}"/>
              </a:ext>
            </a:extLst>
          </p:cNvPr>
          <p:cNvSpPr>
            <a:spLocks noGrp="1" noChangeArrowheads="1"/>
          </p:cNvSpPr>
          <p:nvPr>
            <p:ph type="title"/>
          </p:nvPr>
        </p:nvSpPr>
        <p:spPr/>
        <p:txBody>
          <a:bodyPr/>
          <a:lstStyle/>
          <a:p>
            <a:pPr eaLnBrk="1" hangingPunct="1">
              <a:defRPr/>
            </a:pPr>
            <a:r>
              <a:rPr lang="en-US" sz="4000"/>
              <a:t>History of Occupational Psychology</a:t>
            </a:r>
          </a:p>
        </p:txBody>
      </p:sp>
      <p:sp>
        <p:nvSpPr>
          <p:cNvPr id="9219" name="Rectangle 3">
            <a:extLst>
              <a:ext uri="{FF2B5EF4-FFF2-40B4-BE49-F238E27FC236}">
                <a16:creationId xmlns:a16="http://schemas.microsoft.com/office/drawing/2014/main" id="{1A5D678B-1BD7-4281-9205-0025229FE07D}"/>
              </a:ext>
            </a:extLst>
          </p:cNvPr>
          <p:cNvSpPr>
            <a:spLocks noGrp="1" noChangeArrowheads="1"/>
          </p:cNvSpPr>
          <p:nvPr>
            <p:ph idx="1"/>
          </p:nvPr>
        </p:nvSpPr>
        <p:spPr>
          <a:xfrm>
            <a:off x="1055186" y="1447901"/>
            <a:ext cx="8946541" cy="4195481"/>
          </a:xfrm>
        </p:spPr>
        <p:txBody>
          <a:bodyPr/>
          <a:lstStyle/>
          <a:p>
            <a:pPr eaLnBrk="1" hangingPunct="1">
              <a:lnSpc>
                <a:spcPct val="90000"/>
              </a:lnSpc>
              <a:buFontTx/>
              <a:buNone/>
              <a:defRPr/>
            </a:pPr>
            <a:endParaRPr lang="en-US" sz="2000" dirty="0"/>
          </a:p>
          <a:p>
            <a:pPr eaLnBrk="1" hangingPunct="1">
              <a:lnSpc>
                <a:spcPct val="90000"/>
              </a:lnSpc>
              <a:defRPr/>
            </a:pPr>
            <a:r>
              <a:rPr lang="en-US" sz="2800" b="1" dirty="0"/>
              <a:t>Industrial Revolution</a:t>
            </a:r>
          </a:p>
          <a:p>
            <a:pPr eaLnBrk="1" hangingPunct="1">
              <a:lnSpc>
                <a:spcPct val="90000"/>
              </a:lnSpc>
              <a:buFontTx/>
              <a:buNone/>
              <a:defRPr/>
            </a:pPr>
            <a:endParaRPr lang="en-US" sz="2800" dirty="0"/>
          </a:p>
          <a:p>
            <a:pPr lvl="1" eaLnBrk="1" hangingPunct="1">
              <a:lnSpc>
                <a:spcPct val="90000"/>
              </a:lnSpc>
              <a:defRPr/>
            </a:pPr>
            <a:r>
              <a:rPr lang="en-US" sz="2400" dirty="0"/>
              <a:t>Focus on productivity/efficiency</a:t>
            </a:r>
          </a:p>
          <a:p>
            <a:pPr lvl="1" eaLnBrk="1" hangingPunct="1">
              <a:lnSpc>
                <a:spcPct val="90000"/>
              </a:lnSpc>
              <a:defRPr/>
            </a:pPr>
            <a:endParaRPr lang="en-US" sz="2400" dirty="0"/>
          </a:p>
          <a:p>
            <a:pPr lvl="1" eaLnBrk="1" hangingPunct="1">
              <a:lnSpc>
                <a:spcPct val="90000"/>
              </a:lnSpc>
              <a:defRPr/>
            </a:pPr>
            <a:r>
              <a:rPr lang="en-US" sz="2400" dirty="0"/>
              <a:t>How could people/workers performance be improved</a:t>
            </a:r>
          </a:p>
          <a:p>
            <a:pPr lvl="1" eaLnBrk="1" hangingPunct="1">
              <a:lnSpc>
                <a:spcPct val="90000"/>
              </a:lnSpc>
              <a:defRPr/>
            </a:pPr>
            <a:endParaRPr lang="en-US" sz="2400" dirty="0"/>
          </a:p>
          <a:p>
            <a:pPr lvl="1" eaLnBrk="1" hangingPunct="1">
              <a:lnSpc>
                <a:spcPct val="90000"/>
              </a:lnSpc>
              <a:defRPr/>
            </a:pPr>
            <a:r>
              <a:rPr lang="en-US" sz="2400" dirty="0"/>
              <a:t>Not overly ‘psychological’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0C29349-478E-48E3-8A8C-8FB09C6E8B8D}"/>
              </a:ext>
            </a:extLst>
          </p:cNvPr>
          <p:cNvSpPr>
            <a:spLocks noGrp="1" noChangeArrowheads="1"/>
          </p:cNvSpPr>
          <p:nvPr>
            <p:ph type="title"/>
          </p:nvPr>
        </p:nvSpPr>
        <p:spPr/>
        <p:txBody>
          <a:bodyPr/>
          <a:lstStyle/>
          <a:p>
            <a:pPr eaLnBrk="1" hangingPunct="1">
              <a:defRPr/>
            </a:pPr>
            <a:r>
              <a:rPr lang="en-US" sz="4000"/>
              <a:t>History of Occupational Psychology</a:t>
            </a:r>
            <a:endParaRPr lang="en-GB" sz="4000"/>
          </a:p>
        </p:txBody>
      </p:sp>
      <p:sp>
        <p:nvSpPr>
          <p:cNvPr id="20483" name="Rectangle 3">
            <a:extLst>
              <a:ext uri="{FF2B5EF4-FFF2-40B4-BE49-F238E27FC236}">
                <a16:creationId xmlns:a16="http://schemas.microsoft.com/office/drawing/2014/main" id="{97E6F8BB-2610-4531-8317-6FF440D1088D}"/>
              </a:ext>
            </a:extLst>
          </p:cNvPr>
          <p:cNvSpPr>
            <a:spLocks noGrp="1" noChangeArrowheads="1"/>
          </p:cNvSpPr>
          <p:nvPr>
            <p:ph idx="1"/>
          </p:nvPr>
        </p:nvSpPr>
        <p:spPr>
          <a:xfrm>
            <a:off x="875201" y="1434151"/>
            <a:ext cx="8946541" cy="4195481"/>
          </a:xfrm>
        </p:spPr>
        <p:txBody>
          <a:bodyPr/>
          <a:lstStyle/>
          <a:p>
            <a:pPr eaLnBrk="1" hangingPunct="1">
              <a:lnSpc>
                <a:spcPct val="90000"/>
              </a:lnSpc>
              <a:defRPr/>
            </a:pPr>
            <a:r>
              <a:rPr lang="en-GB" sz="2800" b="1" dirty="0"/>
              <a:t>World War I</a:t>
            </a:r>
          </a:p>
          <a:p>
            <a:pPr eaLnBrk="1" hangingPunct="1">
              <a:lnSpc>
                <a:spcPct val="90000"/>
              </a:lnSpc>
              <a:buFontTx/>
              <a:buNone/>
              <a:defRPr/>
            </a:pPr>
            <a:endParaRPr lang="en-GB" sz="2800" b="1" dirty="0"/>
          </a:p>
          <a:p>
            <a:pPr lvl="1" eaLnBrk="1" hangingPunct="1">
              <a:lnSpc>
                <a:spcPct val="90000"/>
              </a:lnSpc>
              <a:defRPr/>
            </a:pPr>
            <a:r>
              <a:rPr lang="en-GB" sz="2400" dirty="0"/>
              <a:t>Raised the profile of Psychology as a whole</a:t>
            </a:r>
          </a:p>
          <a:p>
            <a:pPr lvl="1" eaLnBrk="1" hangingPunct="1">
              <a:lnSpc>
                <a:spcPct val="90000"/>
              </a:lnSpc>
              <a:defRPr/>
            </a:pPr>
            <a:endParaRPr lang="en-GB" sz="2400" dirty="0"/>
          </a:p>
          <a:p>
            <a:pPr lvl="1" eaLnBrk="1" hangingPunct="1">
              <a:lnSpc>
                <a:spcPct val="90000"/>
              </a:lnSpc>
              <a:defRPr/>
            </a:pPr>
            <a:r>
              <a:rPr lang="en-GB" sz="2400" dirty="0"/>
              <a:t>Selection and testing of recruits</a:t>
            </a:r>
          </a:p>
          <a:p>
            <a:pPr lvl="1" eaLnBrk="1" hangingPunct="1">
              <a:lnSpc>
                <a:spcPct val="90000"/>
              </a:lnSpc>
              <a:defRPr/>
            </a:pPr>
            <a:endParaRPr lang="en-GB" sz="2400" dirty="0"/>
          </a:p>
          <a:p>
            <a:pPr lvl="1" eaLnBrk="1" hangingPunct="1">
              <a:lnSpc>
                <a:spcPct val="90000"/>
              </a:lnSpc>
              <a:defRPr/>
            </a:pPr>
            <a:r>
              <a:rPr lang="en-GB" sz="2400" dirty="0"/>
              <a:t>Tests devised for aptitude/criteria</a:t>
            </a:r>
          </a:p>
          <a:p>
            <a:pPr lvl="1" eaLnBrk="1" hangingPunct="1">
              <a:lnSpc>
                <a:spcPct val="90000"/>
              </a:lnSpc>
              <a:defRPr/>
            </a:pPr>
            <a:endParaRPr lang="en-GB" sz="2400" dirty="0"/>
          </a:p>
          <a:p>
            <a:pPr lvl="1" eaLnBrk="1" hangingPunct="1">
              <a:lnSpc>
                <a:spcPct val="90000"/>
              </a:lnSpc>
              <a:defRPr/>
            </a:pPr>
            <a:r>
              <a:rPr lang="en-GB" sz="2400" dirty="0"/>
              <a:t>Crucial decisions on basis of ‘Psychology</a:t>
            </a:r>
            <a:r>
              <a:rPr lang="en-GB"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EE9E7C2-D997-445D-B201-5A996030885A}"/>
              </a:ext>
            </a:extLst>
          </p:cNvPr>
          <p:cNvSpPr>
            <a:spLocks noGrp="1" noChangeArrowheads="1"/>
          </p:cNvSpPr>
          <p:nvPr>
            <p:ph type="title"/>
          </p:nvPr>
        </p:nvSpPr>
        <p:spPr/>
        <p:txBody>
          <a:bodyPr/>
          <a:lstStyle/>
          <a:p>
            <a:pPr eaLnBrk="1" hangingPunct="1">
              <a:defRPr/>
            </a:pPr>
            <a:r>
              <a:rPr lang="en-US" sz="4000"/>
              <a:t>History of Occupational Psychology</a:t>
            </a:r>
            <a:endParaRPr lang="en-GB" sz="4000"/>
          </a:p>
        </p:txBody>
      </p:sp>
      <p:sp>
        <p:nvSpPr>
          <p:cNvPr id="24579" name="Rectangle 3">
            <a:extLst>
              <a:ext uri="{FF2B5EF4-FFF2-40B4-BE49-F238E27FC236}">
                <a16:creationId xmlns:a16="http://schemas.microsoft.com/office/drawing/2014/main" id="{0E24A89E-80F7-4AF6-A3C8-A93E08EA970F}"/>
              </a:ext>
            </a:extLst>
          </p:cNvPr>
          <p:cNvSpPr>
            <a:spLocks noGrp="1" noChangeArrowheads="1"/>
          </p:cNvSpPr>
          <p:nvPr>
            <p:ph idx="1"/>
          </p:nvPr>
        </p:nvSpPr>
        <p:spPr/>
        <p:txBody>
          <a:bodyPr/>
          <a:lstStyle/>
          <a:p>
            <a:pPr eaLnBrk="1" hangingPunct="1">
              <a:defRPr/>
            </a:pPr>
            <a:r>
              <a:rPr lang="en-GB" sz="2800" b="1" dirty="0"/>
              <a:t>World War II</a:t>
            </a:r>
          </a:p>
          <a:p>
            <a:pPr eaLnBrk="1" hangingPunct="1">
              <a:buFontTx/>
              <a:buNone/>
              <a:defRPr/>
            </a:pPr>
            <a:endParaRPr lang="en-GB" sz="2800" b="1" dirty="0"/>
          </a:p>
          <a:p>
            <a:pPr lvl="1" eaLnBrk="1" hangingPunct="1">
              <a:defRPr/>
            </a:pPr>
            <a:r>
              <a:rPr lang="en-GB" sz="2400" dirty="0"/>
              <a:t>Selection and testing more advanced</a:t>
            </a:r>
          </a:p>
          <a:p>
            <a:pPr lvl="1" eaLnBrk="1" hangingPunct="1">
              <a:defRPr/>
            </a:pPr>
            <a:r>
              <a:rPr lang="en-GB" sz="2400" dirty="0"/>
              <a:t>Classification testing for roles in Military</a:t>
            </a:r>
          </a:p>
          <a:p>
            <a:pPr lvl="1" eaLnBrk="1" hangingPunct="1">
              <a:defRPr/>
            </a:pPr>
            <a:r>
              <a:rPr lang="en-GB" sz="2400" dirty="0"/>
              <a:t>Army General Classification Test</a:t>
            </a:r>
          </a:p>
          <a:p>
            <a:pPr lvl="1" eaLnBrk="1" hangingPunct="1">
              <a:defRPr/>
            </a:pPr>
            <a:r>
              <a:rPr lang="en-GB" sz="2400" dirty="0"/>
              <a:t>12 million soldiers categorised during war</a:t>
            </a:r>
          </a:p>
          <a:p>
            <a:pPr lvl="1" eaLnBrk="1" hangingPunct="1">
              <a:defRPr/>
            </a:pPr>
            <a:r>
              <a:rPr lang="en-GB" sz="2400" dirty="0"/>
              <a:t>Civilian selection also became important</a:t>
            </a:r>
          </a:p>
          <a:p>
            <a:pPr lvl="1" eaLnBrk="1" hangingPunct="1">
              <a:defRPr/>
            </a:pPr>
            <a:endParaRPr lang="en-GB" dirty="0"/>
          </a:p>
          <a:p>
            <a:pPr lvl="1" eaLnBrk="1" hangingPunct="1">
              <a:buFontTx/>
              <a:buNone/>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F1038DD-315B-4054-AE78-E9D2CAB4DA50}"/>
              </a:ext>
            </a:extLst>
          </p:cNvPr>
          <p:cNvSpPr>
            <a:spLocks noGrp="1" noChangeArrowheads="1"/>
          </p:cNvSpPr>
          <p:nvPr>
            <p:ph type="title"/>
          </p:nvPr>
        </p:nvSpPr>
        <p:spPr/>
        <p:txBody>
          <a:bodyPr/>
          <a:lstStyle/>
          <a:p>
            <a:pPr eaLnBrk="1" hangingPunct="1">
              <a:defRPr/>
            </a:pPr>
            <a:r>
              <a:rPr lang="en-US" sz="4000" dirty="0"/>
              <a:t>History of Occupational Psychology</a:t>
            </a:r>
            <a:endParaRPr lang="en-GB" sz="4000" dirty="0"/>
          </a:p>
        </p:txBody>
      </p:sp>
      <p:sp>
        <p:nvSpPr>
          <p:cNvPr id="29699" name="Rectangle 3">
            <a:extLst>
              <a:ext uri="{FF2B5EF4-FFF2-40B4-BE49-F238E27FC236}">
                <a16:creationId xmlns:a16="http://schemas.microsoft.com/office/drawing/2014/main" id="{6AC9BDBC-7B5B-46D7-8822-869AF94B6A24}"/>
              </a:ext>
            </a:extLst>
          </p:cNvPr>
          <p:cNvSpPr>
            <a:spLocks noGrp="1" noChangeArrowheads="1"/>
          </p:cNvSpPr>
          <p:nvPr>
            <p:ph idx="1"/>
          </p:nvPr>
        </p:nvSpPr>
        <p:spPr>
          <a:xfrm>
            <a:off x="1000184" y="1578530"/>
            <a:ext cx="5648123" cy="4195481"/>
          </a:xfrm>
        </p:spPr>
        <p:txBody>
          <a:bodyPr>
            <a:normAutofit fontScale="92500" lnSpcReduction="20000"/>
          </a:bodyPr>
          <a:lstStyle/>
          <a:p>
            <a:pPr eaLnBrk="1" hangingPunct="1">
              <a:defRPr/>
            </a:pPr>
            <a:endParaRPr lang="en-GB" dirty="0"/>
          </a:p>
          <a:p>
            <a:pPr eaLnBrk="1" hangingPunct="1">
              <a:defRPr/>
            </a:pPr>
            <a:r>
              <a:rPr lang="en-GB" sz="3200" dirty="0"/>
              <a:t>Post war study of ‘Industrial Psychology’</a:t>
            </a:r>
          </a:p>
          <a:p>
            <a:pPr eaLnBrk="1" hangingPunct="1">
              <a:defRPr/>
            </a:pPr>
            <a:endParaRPr lang="en-GB" sz="3200" dirty="0"/>
          </a:p>
          <a:p>
            <a:pPr eaLnBrk="1" hangingPunct="1">
              <a:defRPr/>
            </a:pPr>
            <a:r>
              <a:rPr lang="en-GB" sz="3200" dirty="0"/>
              <a:t>Psychology expanding in general:</a:t>
            </a:r>
          </a:p>
          <a:p>
            <a:pPr lvl="1" eaLnBrk="1" hangingPunct="1">
              <a:defRPr/>
            </a:pPr>
            <a:r>
              <a:rPr lang="en-GB" sz="2800" dirty="0"/>
              <a:t>Experimental Psychology</a:t>
            </a:r>
          </a:p>
          <a:p>
            <a:pPr lvl="1" eaLnBrk="1" hangingPunct="1">
              <a:defRPr/>
            </a:pPr>
            <a:r>
              <a:rPr lang="en-GB" sz="2800" dirty="0"/>
              <a:t>Social Psychology</a:t>
            </a:r>
          </a:p>
          <a:p>
            <a:pPr lvl="1" eaLnBrk="1" hangingPunct="1">
              <a:defRPr/>
            </a:pPr>
            <a:r>
              <a:rPr lang="en-GB" sz="2800" dirty="0"/>
              <a:t>Cognitive Psychology</a:t>
            </a:r>
          </a:p>
        </p:txBody>
      </p:sp>
      <p:sp>
        <p:nvSpPr>
          <p:cNvPr id="2" name="Arrow: Pentagon 1">
            <a:extLst>
              <a:ext uri="{FF2B5EF4-FFF2-40B4-BE49-F238E27FC236}">
                <a16:creationId xmlns:a16="http://schemas.microsoft.com/office/drawing/2014/main" id="{C95509B3-57CF-7287-E03D-98E7E600154D}"/>
              </a:ext>
            </a:extLst>
          </p:cNvPr>
          <p:cNvSpPr/>
          <p:nvPr/>
        </p:nvSpPr>
        <p:spPr>
          <a:xfrm>
            <a:off x="7033317" y="3086959"/>
            <a:ext cx="4015110" cy="2701949"/>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How could these apply to the world of work?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1C708CB-221F-4F92-BB43-A57AF44A9463}"/>
              </a:ext>
            </a:extLst>
          </p:cNvPr>
          <p:cNvSpPr>
            <a:spLocks noGrp="1" noChangeArrowheads="1"/>
          </p:cNvSpPr>
          <p:nvPr>
            <p:ph type="title"/>
          </p:nvPr>
        </p:nvSpPr>
        <p:spPr>
          <a:xfrm>
            <a:off x="1318057" y="2728735"/>
            <a:ext cx="9404723" cy="1400530"/>
          </a:xfrm>
        </p:spPr>
        <p:txBody>
          <a:bodyPr/>
          <a:lstStyle/>
          <a:p>
            <a:pPr eaLnBrk="1" hangingPunct="1">
              <a:defRPr/>
            </a:pPr>
            <a:r>
              <a:rPr lang="en-US" sz="4000" dirty="0"/>
              <a:t>Occupational Psychology Today ??</a:t>
            </a:r>
            <a:endParaRPr lang="en-GB" sz="4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901EB-EDE4-53B7-E706-E06E752D8DD5}"/>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6FAF4AEB-8F03-5185-1860-6CC3AE53B706}"/>
              </a:ext>
            </a:extLst>
          </p:cNvPr>
          <p:cNvSpPr>
            <a:spLocks noGrp="1" noChangeArrowheads="1"/>
          </p:cNvSpPr>
          <p:nvPr>
            <p:ph type="title"/>
          </p:nvPr>
        </p:nvSpPr>
        <p:spPr/>
        <p:txBody>
          <a:bodyPr/>
          <a:lstStyle/>
          <a:p>
            <a:pPr eaLnBrk="1" hangingPunct="1">
              <a:defRPr/>
            </a:pPr>
            <a:r>
              <a:rPr lang="en-US" sz="4000" dirty="0"/>
              <a:t>Occupational Psychology Today</a:t>
            </a:r>
            <a:endParaRPr lang="en-GB" sz="4000" dirty="0"/>
          </a:p>
        </p:txBody>
      </p:sp>
      <p:sp>
        <p:nvSpPr>
          <p:cNvPr id="30723" name="Rectangle 3">
            <a:extLst>
              <a:ext uri="{FF2B5EF4-FFF2-40B4-BE49-F238E27FC236}">
                <a16:creationId xmlns:a16="http://schemas.microsoft.com/office/drawing/2014/main" id="{E288D13E-E4D1-8C32-9E99-9E99B92C7867}"/>
              </a:ext>
            </a:extLst>
          </p:cNvPr>
          <p:cNvSpPr>
            <a:spLocks noGrp="1" noChangeArrowheads="1"/>
          </p:cNvSpPr>
          <p:nvPr>
            <p:ph idx="1"/>
          </p:nvPr>
        </p:nvSpPr>
        <p:spPr>
          <a:xfrm>
            <a:off x="1103312" y="1378528"/>
            <a:ext cx="8946541" cy="4869872"/>
          </a:xfrm>
        </p:spPr>
        <p:txBody>
          <a:bodyPr>
            <a:normAutofit/>
          </a:bodyPr>
          <a:lstStyle/>
          <a:p>
            <a:pPr eaLnBrk="1" hangingPunct="1">
              <a:defRPr/>
            </a:pPr>
            <a:r>
              <a:rPr lang="en-GB" sz="2800" b="1" dirty="0"/>
              <a:t>Modern issues:</a:t>
            </a:r>
            <a:endParaRPr lang="en-GB" sz="2800" dirty="0"/>
          </a:p>
          <a:p>
            <a:pPr lvl="1" eaLnBrk="1" hangingPunct="1">
              <a:defRPr/>
            </a:pPr>
            <a:r>
              <a:rPr lang="en-GB" sz="2400" dirty="0"/>
              <a:t>No such thing as “a job for life”</a:t>
            </a:r>
          </a:p>
          <a:p>
            <a:pPr lvl="1" eaLnBrk="1" hangingPunct="1">
              <a:defRPr/>
            </a:pPr>
            <a:r>
              <a:rPr lang="en-GB" sz="2400" dirty="0"/>
              <a:t>Rights of individuals </a:t>
            </a:r>
          </a:p>
          <a:p>
            <a:pPr lvl="2" eaLnBrk="1" hangingPunct="1">
              <a:defRPr/>
            </a:pPr>
            <a:r>
              <a:rPr lang="en-GB" sz="2000" dirty="0"/>
              <a:t>Equality of opportunity (recruitment &amp; selection)</a:t>
            </a:r>
          </a:p>
          <a:p>
            <a:pPr lvl="1" eaLnBrk="1" hangingPunct="1">
              <a:defRPr/>
            </a:pPr>
            <a:r>
              <a:rPr lang="en-GB" sz="2400" dirty="0"/>
              <a:t>Accountability of organisation to individual</a:t>
            </a:r>
          </a:p>
          <a:p>
            <a:pPr lvl="2" eaLnBrk="1" hangingPunct="1">
              <a:defRPr/>
            </a:pPr>
            <a:r>
              <a:rPr lang="en-GB" sz="2000" dirty="0"/>
              <a:t>Government legislation (HSE)</a:t>
            </a:r>
          </a:p>
          <a:p>
            <a:pPr lvl="2" eaLnBrk="1" hangingPunct="1">
              <a:defRPr/>
            </a:pPr>
            <a:endParaRPr lang="en-GB" sz="2000" dirty="0"/>
          </a:p>
          <a:p>
            <a:pPr lvl="1" eaLnBrk="1" hangingPunct="1">
              <a:defRPr/>
            </a:pPr>
            <a:r>
              <a:rPr lang="en-GB" sz="2400" dirty="0"/>
              <a:t>Technology/Automation </a:t>
            </a:r>
          </a:p>
          <a:p>
            <a:pPr lvl="1" eaLnBrk="1" hangingPunct="1">
              <a:defRPr/>
            </a:pPr>
            <a:endParaRPr lang="en-GB" sz="2400" dirty="0"/>
          </a:p>
          <a:p>
            <a:pPr lvl="1" eaLnBrk="1" hangingPunct="1">
              <a:defRPr/>
            </a:pPr>
            <a:r>
              <a:rPr lang="en-GB" sz="2400" dirty="0"/>
              <a:t>Compare back to Industrial revolution</a:t>
            </a:r>
          </a:p>
        </p:txBody>
      </p:sp>
      <p:pic>
        <p:nvPicPr>
          <p:cNvPr id="11268" name="Picture 8" descr="HSE">
            <a:hlinkClick r:id="rId3"/>
            <a:extLst>
              <a:ext uri="{FF2B5EF4-FFF2-40B4-BE49-F238E27FC236}">
                <a16:creationId xmlns:a16="http://schemas.microsoft.com/office/drawing/2014/main" id="{D4D482E2-84DA-A4D0-F649-4859012A19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6088" y="4221163"/>
            <a:ext cx="792162"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3566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FB58ADB-4225-49A2-9691-C36543345B6C}"/>
              </a:ext>
            </a:extLst>
          </p:cNvPr>
          <p:cNvSpPr>
            <a:spLocks noGrp="1" noChangeArrowheads="1"/>
          </p:cNvSpPr>
          <p:nvPr>
            <p:ph type="title"/>
          </p:nvPr>
        </p:nvSpPr>
        <p:spPr/>
        <p:txBody>
          <a:bodyPr/>
          <a:lstStyle/>
          <a:p>
            <a:pPr eaLnBrk="1" hangingPunct="1">
              <a:defRPr/>
            </a:pPr>
            <a:r>
              <a:rPr lang="en-US"/>
              <a:t>Why Occupational Psychology</a:t>
            </a:r>
          </a:p>
        </p:txBody>
      </p:sp>
      <p:sp>
        <p:nvSpPr>
          <p:cNvPr id="4099" name="Rectangle 3">
            <a:extLst>
              <a:ext uri="{FF2B5EF4-FFF2-40B4-BE49-F238E27FC236}">
                <a16:creationId xmlns:a16="http://schemas.microsoft.com/office/drawing/2014/main" id="{1A4D81D7-B298-4594-8AF1-3699E6FE7C37}"/>
              </a:ext>
            </a:extLst>
          </p:cNvPr>
          <p:cNvSpPr>
            <a:spLocks noGrp="1" noChangeArrowheads="1"/>
          </p:cNvSpPr>
          <p:nvPr>
            <p:ph idx="1"/>
          </p:nvPr>
        </p:nvSpPr>
        <p:spPr>
          <a:xfrm>
            <a:off x="1103312" y="1634836"/>
            <a:ext cx="8946541" cy="4613563"/>
          </a:xfrm>
        </p:spPr>
        <p:txBody>
          <a:bodyPr>
            <a:normAutofit/>
          </a:bodyPr>
          <a:lstStyle/>
          <a:p>
            <a:pPr eaLnBrk="1" hangingPunct="1">
              <a:buFontTx/>
              <a:buNone/>
              <a:defRPr/>
            </a:pPr>
            <a:endParaRPr lang="en-US" dirty="0"/>
          </a:p>
          <a:p>
            <a:pPr eaLnBrk="1" hangingPunct="1">
              <a:defRPr/>
            </a:pPr>
            <a:r>
              <a:rPr lang="en-US" sz="2800" dirty="0" err="1"/>
              <a:t>Kiechel</a:t>
            </a:r>
            <a:r>
              <a:rPr lang="en-US" sz="2800" dirty="0"/>
              <a:t> (1993) noted that individuals can expect to change jobs as many as 10 times and work for as many as 5 organisations during their working life.</a:t>
            </a:r>
          </a:p>
          <a:p>
            <a:pPr eaLnBrk="1" hangingPunct="1">
              <a:defRPr/>
            </a:pPr>
            <a:endParaRPr lang="en-US" sz="2800" dirty="0"/>
          </a:p>
          <a:p>
            <a:pPr eaLnBrk="1" hangingPunct="1">
              <a:defRPr/>
            </a:pPr>
            <a:r>
              <a:rPr lang="en-US" sz="2800" dirty="0"/>
              <a:t>2025?</a:t>
            </a:r>
          </a:p>
          <a:p>
            <a:pPr eaLnBrk="1" hangingPunct="1">
              <a:defRPr/>
            </a:pPr>
            <a:endParaRPr lang="en-US" sz="2800" dirty="0"/>
          </a:p>
          <a:p>
            <a:pPr eaLnBrk="1" hangingPunct="1">
              <a:defRPr/>
            </a:pPr>
            <a:r>
              <a:rPr lang="en-US" sz="2800" dirty="0"/>
              <a:t>After you graduate?</a:t>
            </a:r>
          </a:p>
          <a:p>
            <a:pPr eaLnBrk="1" hangingPunct="1">
              <a:buFontTx/>
              <a:buNone/>
              <a:defRPr/>
            </a:pPr>
            <a:endParaRPr lang="en-US" dirty="0"/>
          </a:p>
          <a:p>
            <a:pPr eaLnBrk="1" hangingPunct="1">
              <a:buFontTx/>
              <a:buNone/>
              <a:defRPr/>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067" y="416721"/>
            <a:ext cx="9818000" cy="1143200"/>
          </a:xfrm>
        </p:spPr>
        <p:txBody>
          <a:bodyPr/>
          <a:lstStyle/>
          <a:p>
            <a:r>
              <a:rPr lang="en-GB" dirty="0"/>
              <a:t>What are the challenges of Occupational Psychology?</a:t>
            </a:r>
          </a:p>
        </p:txBody>
      </p:sp>
      <p:sp>
        <p:nvSpPr>
          <p:cNvPr id="3" name="Text Placeholder 2"/>
          <p:cNvSpPr>
            <a:spLocks noGrp="1"/>
          </p:cNvSpPr>
          <p:nvPr>
            <p:ph type="body" idx="1"/>
          </p:nvPr>
        </p:nvSpPr>
        <p:spPr/>
        <p:txBody>
          <a:bodyPr/>
          <a:lstStyle/>
          <a:p>
            <a:r>
              <a:rPr lang="en-GB" dirty="0"/>
              <a:t>Ageing work population</a:t>
            </a:r>
          </a:p>
          <a:p>
            <a:endParaRPr lang="en-GB" dirty="0"/>
          </a:p>
          <a:p>
            <a:r>
              <a:rPr lang="en-GB" dirty="0"/>
              <a:t>Increase in workloads</a:t>
            </a:r>
          </a:p>
          <a:p>
            <a:endParaRPr lang="en-GB" dirty="0"/>
          </a:p>
          <a:p>
            <a:r>
              <a:rPr lang="en-GB" dirty="0"/>
              <a:t>Remote / dispersed working</a:t>
            </a:r>
          </a:p>
          <a:p>
            <a:endParaRPr lang="en-GB" dirty="0"/>
          </a:p>
          <a:p>
            <a:r>
              <a:rPr lang="en-GB" dirty="0"/>
              <a:t>Knowledge work</a:t>
            </a:r>
          </a:p>
        </p:txBody>
      </p:sp>
      <p:sp>
        <p:nvSpPr>
          <p:cNvPr id="4" name="Text Placeholder 3"/>
          <p:cNvSpPr>
            <a:spLocks noGrp="1"/>
          </p:cNvSpPr>
          <p:nvPr>
            <p:ph type="body" idx="2"/>
          </p:nvPr>
        </p:nvSpPr>
        <p:spPr/>
        <p:txBody>
          <a:bodyPr/>
          <a:lstStyle/>
          <a:p>
            <a:r>
              <a:rPr lang="en-GB" dirty="0"/>
              <a:t>Downsizing and outsourcing</a:t>
            </a:r>
          </a:p>
          <a:p>
            <a:endParaRPr lang="en-GB" dirty="0"/>
          </a:p>
          <a:p>
            <a:r>
              <a:rPr lang="en-GB" dirty="0"/>
              <a:t>Reduced availability of manual work</a:t>
            </a:r>
          </a:p>
          <a:p>
            <a:endParaRPr lang="en-GB" dirty="0"/>
          </a:p>
          <a:p>
            <a:r>
              <a:rPr lang="en-GB" dirty="0"/>
              <a:t>Changes to working practices</a:t>
            </a:r>
          </a:p>
        </p:txBody>
      </p:sp>
      <p:sp>
        <p:nvSpPr>
          <p:cNvPr id="5" name="Slide Number Placeholder 4"/>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13</a:t>
            </a:fld>
            <a:endParaRPr lang="en" kern="0"/>
          </a:p>
        </p:txBody>
      </p:sp>
    </p:spTree>
    <p:extLst>
      <p:ext uri="{BB962C8B-B14F-4D97-AF65-F5344CB8AC3E}">
        <p14:creationId xmlns:p14="http://schemas.microsoft.com/office/powerpoint/2010/main" val="1131909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Implications of these changes</a:t>
            </a:r>
          </a:p>
        </p:txBody>
      </p:sp>
      <p:sp>
        <p:nvSpPr>
          <p:cNvPr id="3" name="Text Placeholder 2"/>
          <p:cNvSpPr>
            <a:spLocks noGrp="1"/>
          </p:cNvSpPr>
          <p:nvPr>
            <p:ph type="body" idx="1"/>
          </p:nvPr>
        </p:nvSpPr>
        <p:spPr/>
        <p:txBody>
          <a:bodyPr/>
          <a:lstStyle/>
          <a:p>
            <a:r>
              <a:rPr lang="en-GB" dirty="0"/>
              <a:t>Performance and development of older workers</a:t>
            </a:r>
          </a:p>
          <a:p>
            <a:endParaRPr lang="en-GB" dirty="0"/>
          </a:p>
          <a:p>
            <a:r>
              <a:rPr lang="en-GB" dirty="0"/>
              <a:t>Managing diversity in the workplace</a:t>
            </a:r>
          </a:p>
          <a:p>
            <a:endParaRPr lang="en-GB" dirty="0"/>
          </a:p>
          <a:p>
            <a:r>
              <a:rPr lang="en-GB" dirty="0"/>
              <a:t>Impact of new ways of working on employee well-being</a:t>
            </a:r>
          </a:p>
        </p:txBody>
      </p:sp>
      <p:sp>
        <p:nvSpPr>
          <p:cNvPr id="4" name="Text Placeholder 3"/>
          <p:cNvSpPr>
            <a:spLocks noGrp="1"/>
          </p:cNvSpPr>
          <p:nvPr>
            <p:ph type="body" idx="2"/>
          </p:nvPr>
        </p:nvSpPr>
        <p:spPr/>
        <p:txBody>
          <a:bodyPr/>
          <a:lstStyle/>
          <a:p>
            <a:r>
              <a:rPr lang="en-GB" dirty="0"/>
              <a:t>Managing and leading people:</a:t>
            </a:r>
          </a:p>
          <a:p>
            <a:pPr lvl="1"/>
            <a:r>
              <a:rPr lang="en-GB" dirty="0"/>
              <a:t>From a variety of cultures</a:t>
            </a:r>
          </a:p>
          <a:p>
            <a:pPr lvl="1"/>
            <a:r>
              <a:rPr lang="en-GB" dirty="0"/>
              <a:t>Not physically present</a:t>
            </a:r>
          </a:p>
          <a:p>
            <a:r>
              <a:rPr lang="en-GB" dirty="0"/>
              <a:t>The experience and consequences of unemployment and underemployment</a:t>
            </a:r>
          </a:p>
        </p:txBody>
      </p:sp>
      <p:sp>
        <p:nvSpPr>
          <p:cNvPr id="5" name="Slide Number Placeholder 4"/>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14</a:t>
            </a:fld>
            <a:endParaRPr lang="en" kern="0"/>
          </a:p>
        </p:txBody>
      </p:sp>
    </p:spTree>
    <p:extLst>
      <p:ext uri="{BB962C8B-B14F-4D97-AF65-F5344CB8AC3E}">
        <p14:creationId xmlns:p14="http://schemas.microsoft.com/office/powerpoint/2010/main" val="4180119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posed by </a:t>
            </a:r>
            <a:r>
              <a:rPr lang="en-GB" dirty="0" err="1"/>
              <a:t>Occuptional</a:t>
            </a:r>
            <a:r>
              <a:rPr lang="en-GB" dirty="0"/>
              <a:t> psychologists </a:t>
            </a:r>
          </a:p>
        </p:txBody>
      </p:sp>
      <p:sp>
        <p:nvSpPr>
          <p:cNvPr id="3" name="Text Placeholder 2"/>
          <p:cNvSpPr>
            <a:spLocks noGrp="1"/>
          </p:cNvSpPr>
          <p:nvPr>
            <p:ph type="body" idx="1"/>
          </p:nvPr>
        </p:nvSpPr>
        <p:spPr/>
        <p:txBody>
          <a:bodyPr/>
          <a:lstStyle/>
          <a:p>
            <a:endParaRPr lang="en-GB" dirty="0"/>
          </a:p>
          <a:p>
            <a:r>
              <a:rPr lang="en-GB" dirty="0"/>
              <a:t>What is the best way to recruit and select appropriate candidates?</a:t>
            </a:r>
          </a:p>
          <a:p>
            <a:endParaRPr lang="en-GB" dirty="0"/>
          </a:p>
          <a:p>
            <a:pPr marL="169329" indent="0">
              <a:buNone/>
            </a:pPr>
            <a:r>
              <a:rPr lang="en-GB" dirty="0"/>
              <a:t>How can people be motivated to work to their highest level?</a:t>
            </a:r>
          </a:p>
        </p:txBody>
      </p:sp>
      <p:sp>
        <p:nvSpPr>
          <p:cNvPr id="4" name="Text Placeholder 3"/>
          <p:cNvSpPr>
            <a:spLocks noGrp="1"/>
          </p:cNvSpPr>
          <p:nvPr>
            <p:ph type="body" idx="2"/>
          </p:nvPr>
        </p:nvSpPr>
        <p:spPr/>
        <p:txBody>
          <a:bodyPr/>
          <a:lstStyle/>
          <a:p>
            <a:pPr marL="169329" indent="0">
              <a:buNone/>
            </a:pPr>
            <a:r>
              <a:rPr lang="en-GB" dirty="0"/>
              <a:t>How can we predict performance at work?</a:t>
            </a:r>
          </a:p>
          <a:p>
            <a:pPr marL="169329" indent="0">
              <a:buNone/>
            </a:pPr>
            <a:endParaRPr lang="en-GB" dirty="0"/>
          </a:p>
          <a:p>
            <a:endParaRPr lang="en-GB" dirty="0"/>
          </a:p>
          <a:p>
            <a:r>
              <a:rPr lang="en-GB" dirty="0"/>
              <a:t>What are the implications of work-related stress?</a:t>
            </a:r>
          </a:p>
          <a:p>
            <a:endParaRPr lang="en-GB" dirty="0"/>
          </a:p>
        </p:txBody>
      </p:sp>
      <p:sp>
        <p:nvSpPr>
          <p:cNvPr id="5" name="Text Placeholder 4"/>
          <p:cNvSpPr>
            <a:spLocks noGrp="1"/>
          </p:cNvSpPr>
          <p:nvPr>
            <p:ph type="body" idx="3"/>
          </p:nvPr>
        </p:nvSpPr>
        <p:spPr/>
        <p:txBody>
          <a:bodyPr/>
          <a:lstStyle/>
          <a:p>
            <a:endParaRPr lang="en-GB" dirty="0"/>
          </a:p>
          <a:p>
            <a:endParaRPr lang="en-GB" dirty="0"/>
          </a:p>
          <a:p>
            <a:r>
              <a:rPr lang="en-GB" dirty="0"/>
              <a:t>What effect does advancing technology have on employees and organisations?</a:t>
            </a:r>
          </a:p>
        </p:txBody>
      </p:sp>
      <p:sp>
        <p:nvSpPr>
          <p:cNvPr id="6" name="Slide Number Placeholder 5"/>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15</a:t>
            </a:fld>
            <a:endParaRPr lang="en" kern="0"/>
          </a:p>
        </p:txBody>
      </p:sp>
    </p:spTree>
    <p:extLst>
      <p:ext uri="{BB962C8B-B14F-4D97-AF65-F5344CB8AC3E}">
        <p14:creationId xmlns:p14="http://schemas.microsoft.com/office/powerpoint/2010/main" val="12973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EE36-7BD7-49E5-9815-25EEB6E8C3C1}"/>
              </a:ext>
            </a:extLst>
          </p:cNvPr>
          <p:cNvSpPr>
            <a:spLocks noGrp="1"/>
          </p:cNvSpPr>
          <p:nvPr>
            <p:ph type="title"/>
          </p:nvPr>
        </p:nvSpPr>
        <p:spPr/>
        <p:txBody>
          <a:bodyPr/>
          <a:lstStyle/>
          <a:p>
            <a:pPr>
              <a:defRPr/>
            </a:pPr>
            <a:r>
              <a:rPr lang="en-GB" sz="2800" dirty="0"/>
              <a:t>Research in Occupational Psychology </a:t>
            </a:r>
          </a:p>
        </p:txBody>
      </p:sp>
      <p:sp>
        <p:nvSpPr>
          <p:cNvPr id="3" name="Content Placeholder 2">
            <a:extLst>
              <a:ext uri="{FF2B5EF4-FFF2-40B4-BE49-F238E27FC236}">
                <a16:creationId xmlns:a16="http://schemas.microsoft.com/office/drawing/2014/main" id="{F5366FAB-0FCF-47A1-984B-E3DA98483181}"/>
              </a:ext>
            </a:extLst>
          </p:cNvPr>
          <p:cNvSpPr>
            <a:spLocks noGrp="1"/>
          </p:cNvSpPr>
          <p:nvPr>
            <p:ph idx="1"/>
          </p:nvPr>
        </p:nvSpPr>
        <p:spPr/>
        <p:txBody>
          <a:bodyPr>
            <a:normAutofit/>
          </a:bodyPr>
          <a:lstStyle/>
          <a:p>
            <a:pPr>
              <a:defRPr/>
            </a:pPr>
            <a:r>
              <a:rPr lang="en-GB" sz="3200" dirty="0"/>
              <a:t>Evidence-based theory and practice</a:t>
            </a:r>
          </a:p>
          <a:p>
            <a:pPr>
              <a:defRPr/>
            </a:pPr>
            <a:endParaRPr lang="en-GB" sz="3200" dirty="0"/>
          </a:p>
          <a:p>
            <a:pPr>
              <a:defRPr/>
            </a:pPr>
            <a:r>
              <a:rPr lang="en-GB" sz="3200" dirty="0"/>
              <a:t>Research skills and awareness</a:t>
            </a:r>
          </a:p>
          <a:p>
            <a:pPr>
              <a:defRPr/>
            </a:pPr>
            <a:endParaRPr lang="en-GB" sz="3200" dirty="0"/>
          </a:p>
          <a:p>
            <a:pPr>
              <a:defRPr/>
            </a:pPr>
            <a:r>
              <a:rPr lang="en-GB" sz="3200" dirty="0"/>
              <a:t>Why?</a:t>
            </a:r>
          </a:p>
        </p:txBody>
      </p:sp>
      <p:pic>
        <p:nvPicPr>
          <p:cNvPr id="14340" name="Picture 2" descr="C:\Users\edu-cp\AppData\Local\Microsoft\Windows\Temporary Internet Files\Content.IE5\OI2OK0R9\MC900434859[1].png">
            <a:extLst>
              <a:ext uri="{FF2B5EF4-FFF2-40B4-BE49-F238E27FC236}">
                <a16:creationId xmlns:a16="http://schemas.microsoft.com/office/drawing/2014/main" id="{9EE15172-4BFF-4CA5-95C6-5A660BF7A9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8332" y="2052918"/>
            <a:ext cx="1943100"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682728-A2A3-4E44-90B3-1FC7B7AA1608}"/>
              </a:ext>
            </a:extLst>
          </p:cNvPr>
          <p:cNvSpPr>
            <a:spLocks noGrp="1"/>
          </p:cNvSpPr>
          <p:nvPr>
            <p:ph idx="1"/>
          </p:nvPr>
        </p:nvSpPr>
        <p:spPr>
          <a:xfrm>
            <a:off x="1211143" y="944562"/>
            <a:ext cx="8229600" cy="4968875"/>
          </a:xfrm>
        </p:spPr>
        <p:txBody>
          <a:bodyPr>
            <a:normAutofit fontScale="92500" lnSpcReduction="20000"/>
          </a:bodyPr>
          <a:lstStyle/>
          <a:p>
            <a:pPr>
              <a:buFont typeface="Wingdings" panose="05000000000000000000" pitchFamily="2" charset="2"/>
              <a:buNone/>
              <a:defRPr/>
            </a:pPr>
            <a:r>
              <a:rPr lang="en-GB" sz="2800" dirty="0"/>
              <a:t>Occupational Psychologists need to be able to: </a:t>
            </a:r>
          </a:p>
          <a:p>
            <a:pPr>
              <a:buFont typeface="Wingdings" panose="05000000000000000000" pitchFamily="2" charset="2"/>
              <a:buNone/>
              <a:defRPr/>
            </a:pPr>
            <a:endParaRPr lang="en-GB" sz="2800" dirty="0"/>
          </a:p>
          <a:p>
            <a:pPr>
              <a:defRPr/>
            </a:pPr>
            <a:r>
              <a:rPr lang="en-GB" sz="2800" dirty="0"/>
              <a:t>Make objective assessments of a problem</a:t>
            </a:r>
          </a:p>
          <a:p>
            <a:pPr>
              <a:defRPr/>
            </a:pPr>
            <a:endParaRPr lang="en-GB" sz="2800" dirty="0"/>
          </a:p>
          <a:p>
            <a:pPr>
              <a:defRPr/>
            </a:pPr>
            <a:endParaRPr lang="en-GB" sz="2800" dirty="0"/>
          </a:p>
          <a:p>
            <a:pPr>
              <a:defRPr/>
            </a:pPr>
            <a:r>
              <a:rPr lang="en-GB" sz="2800" dirty="0"/>
              <a:t>Make decisions about most effective assessment tool or workplace intervention</a:t>
            </a:r>
          </a:p>
          <a:p>
            <a:pPr>
              <a:buFont typeface="Wingdings" panose="05000000000000000000" pitchFamily="2" charset="2"/>
              <a:buNone/>
              <a:defRPr/>
            </a:pPr>
            <a:r>
              <a:rPr lang="en-GB" sz="2800" dirty="0"/>
              <a:t> </a:t>
            </a:r>
          </a:p>
          <a:p>
            <a:pPr>
              <a:defRPr/>
            </a:pPr>
            <a:endParaRPr lang="en-GB" sz="2800" dirty="0"/>
          </a:p>
          <a:p>
            <a:pPr>
              <a:defRPr/>
            </a:pPr>
            <a:r>
              <a:rPr lang="en-GB" sz="2800" dirty="0"/>
              <a:t>Use objective and measurable methods to evaluate success of an intervention </a:t>
            </a:r>
          </a:p>
        </p:txBody>
      </p:sp>
    </p:spTree>
    <p:extLst>
      <p:ext uri="{BB962C8B-B14F-4D97-AF65-F5344CB8AC3E}">
        <p14:creationId xmlns:p14="http://schemas.microsoft.com/office/powerpoint/2010/main" val="4018911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A790F-C4E8-4A27-AF07-1AE89BA0217A}"/>
              </a:ext>
            </a:extLst>
          </p:cNvPr>
          <p:cNvSpPr>
            <a:spLocks noGrp="1"/>
          </p:cNvSpPr>
          <p:nvPr>
            <p:ph type="title"/>
          </p:nvPr>
        </p:nvSpPr>
        <p:spPr/>
        <p:txBody>
          <a:bodyPr/>
          <a:lstStyle/>
          <a:p>
            <a:pPr>
              <a:defRPr/>
            </a:pPr>
            <a:r>
              <a:rPr lang="en-GB" dirty="0"/>
              <a:t>Occupational Psychology</a:t>
            </a:r>
          </a:p>
        </p:txBody>
      </p:sp>
      <p:sp>
        <p:nvSpPr>
          <p:cNvPr id="420867" name="Rectangle 3">
            <a:extLst>
              <a:ext uri="{FF2B5EF4-FFF2-40B4-BE49-F238E27FC236}">
                <a16:creationId xmlns:a16="http://schemas.microsoft.com/office/drawing/2014/main" id="{9B98236A-E862-4B9C-84A7-95D34DE903FF}"/>
              </a:ext>
            </a:extLst>
          </p:cNvPr>
          <p:cNvSpPr>
            <a:spLocks noGrp="1" noChangeArrowheads="1"/>
          </p:cNvSpPr>
          <p:nvPr>
            <p:ph idx="1"/>
          </p:nvPr>
        </p:nvSpPr>
        <p:spPr/>
        <p:txBody>
          <a:bodyPr>
            <a:normAutofit fontScale="92500" lnSpcReduction="20000"/>
          </a:bodyPr>
          <a:lstStyle/>
          <a:p>
            <a:pPr eaLnBrk="1" hangingPunct="1">
              <a:defRPr/>
            </a:pPr>
            <a:r>
              <a:rPr lang="en-GB" sz="2400" dirty="0"/>
              <a:t>The effect the individual can have on the job</a:t>
            </a:r>
          </a:p>
          <a:p>
            <a:pPr lvl="1" eaLnBrk="1" hangingPunct="1">
              <a:defRPr/>
            </a:pPr>
            <a:r>
              <a:rPr lang="en-GB" sz="2000" dirty="0"/>
              <a:t>Selection and training</a:t>
            </a:r>
          </a:p>
          <a:p>
            <a:pPr lvl="1" eaLnBrk="1" hangingPunct="1">
              <a:defRPr/>
            </a:pPr>
            <a:r>
              <a:rPr lang="en-GB" sz="2000" dirty="0"/>
              <a:t>Leadership/Decision-making/Group-work</a:t>
            </a:r>
          </a:p>
          <a:p>
            <a:pPr lvl="1" eaLnBrk="1" hangingPunct="1">
              <a:defRPr/>
            </a:pPr>
            <a:endParaRPr lang="en-GB" sz="2000" dirty="0"/>
          </a:p>
          <a:p>
            <a:pPr eaLnBrk="1" hangingPunct="1">
              <a:defRPr/>
            </a:pPr>
            <a:r>
              <a:rPr lang="en-GB" sz="2400" dirty="0"/>
              <a:t>The effect the job can have on the individual</a:t>
            </a:r>
          </a:p>
          <a:p>
            <a:pPr lvl="1" eaLnBrk="1" hangingPunct="1">
              <a:defRPr/>
            </a:pPr>
            <a:r>
              <a:rPr lang="en-GB" sz="2000" dirty="0"/>
              <a:t>Motivation</a:t>
            </a:r>
          </a:p>
          <a:p>
            <a:pPr lvl="1" eaLnBrk="1" hangingPunct="1">
              <a:defRPr/>
            </a:pPr>
            <a:r>
              <a:rPr lang="en-GB" sz="2000" dirty="0"/>
              <a:t>Mental and Physical health/Stress</a:t>
            </a:r>
          </a:p>
          <a:p>
            <a:pPr lvl="1" eaLnBrk="1" hangingPunct="1">
              <a:defRPr/>
            </a:pPr>
            <a:endParaRPr lang="en-GB" sz="2000" dirty="0"/>
          </a:p>
          <a:p>
            <a:pPr eaLnBrk="1" hangingPunct="1">
              <a:defRPr/>
            </a:pPr>
            <a:r>
              <a:rPr lang="en-GB" sz="2400" dirty="0"/>
              <a:t>The individual and the job in synchrony</a:t>
            </a:r>
          </a:p>
          <a:p>
            <a:pPr lvl="1" eaLnBrk="1" hangingPunct="1">
              <a:defRPr/>
            </a:pPr>
            <a:r>
              <a:rPr lang="en-GB" sz="2000" dirty="0"/>
              <a:t>Automation</a:t>
            </a:r>
          </a:p>
          <a:p>
            <a:pPr lvl="1" eaLnBrk="1" hangingPunct="1">
              <a:defRPr/>
            </a:pPr>
            <a:r>
              <a:rPr lang="en-GB" sz="2000" dirty="0"/>
              <a:t>Ergonomics/Human Factors</a:t>
            </a:r>
            <a:endParaRPr 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Selection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17052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‘Selection Headache’</a:t>
            </a:r>
          </a:p>
        </p:txBody>
      </p:sp>
      <p:sp>
        <p:nvSpPr>
          <p:cNvPr id="3" name="Text Placeholder 2"/>
          <p:cNvSpPr>
            <a:spLocks noGrp="1"/>
          </p:cNvSpPr>
          <p:nvPr>
            <p:ph type="body" idx="1"/>
          </p:nvPr>
        </p:nvSpPr>
        <p:spPr/>
        <p:txBody>
          <a:bodyPr/>
          <a:lstStyle/>
          <a:p>
            <a:r>
              <a:rPr lang="en-GB" sz="2667" dirty="0"/>
              <a:t>Occupational Psychologists aim to apply scientific principles to this procedure</a:t>
            </a:r>
          </a:p>
          <a:p>
            <a:endParaRPr lang="en-GB" sz="2667" dirty="0"/>
          </a:p>
          <a:p>
            <a:r>
              <a:rPr lang="en-GB" sz="2667" dirty="0"/>
              <a:t>Predict which of several candidates is likely to perform the job most effectively is a forecasting problem…</a:t>
            </a:r>
          </a:p>
          <a:p>
            <a:endParaRPr lang="en-GB" sz="2667" dirty="0"/>
          </a:p>
          <a:p>
            <a:r>
              <a:rPr lang="en-GB" sz="2667" dirty="0"/>
              <a:t>But the guiding principle is: </a:t>
            </a:r>
          </a:p>
          <a:p>
            <a:pPr marL="118530" indent="0" algn="ctr">
              <a:buNone/>
            </a:pPr>
            <a:r>
              <a:rPr lang="en-GB" sz="2667" b="1" u="sng" dirty="0">
                <a:solidFill>
                  <a:srgbClr val="0070C0"/>
                </a:solidFill>
              </a:rPr>
              <a:t>Past performance is the best predictor of future performance</a:t>
            </a:r>
          </a:p>
          <a:p>
            <a:endParaRPr lang="en-GB" sz="2667" dirty="0"/>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20</a:t>
            </a:fld>
            <a:endParaRPr lang="en" kern="0" dirty="0"/>
          </a:p>
        </p:txBody>
      </p:sp>
    </p:spTree>
    <p:extLst>
      <p:ext uri="{BB962C8B-B14F-4D97-AF65-F5344CB8AC3E}">
        <p14:creationId xmlns:p14="http://schemas.microsoft.com/office/powerpoint/2010/main" val="1581528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5202" name="Rectangle 2">
            <a:extLst>
              <a:ext uri="{FF2B5EF4-FFF2-40B4-BE49-F238E27FC236}">
                <a16:creationId xmlns:a16="http://schemas.microsoft.com/office/drawing/2014/main" id="{7B06EDCA-1742-4F5A-96E9-053C4303F4DA}"/>
              </a:ext>
            </a:extLst>
          </p:cNvPr>
          <p:cNvSpPr>
            <a:spLocks noGrp="1" noChangeArrowheads="1"/>
          </p:cNvSpPr>
          <p:nvPr>
            <p:ph type="title"/>
          </p:nvPr>
        </p:nvSpPr>
        <p:spPr>
          <a:xfrm>
            <a:off x="1981200" y="277813"/>
            <a:ext cx="8229600" cy="762000"/>
          </a:xfrm>
        </p:spPr>
        <p:txBody>
          <a:bodyPr/>
          <a:lstStyle/>
          <a:p>
            <a:pPr eaLnBrk="1" hangingPunct="1">
              <a:defRPr/>
            </a:pPr>
            <a:r>
              <a:rPr lang="en-US" sz="2800">
                <a:solidFill>
                  <a:schemeClr val="hlink"/>
                </a:solidFill>
              </a:rPr>
              <a:t>Recruitment</a:t>
            </a:r>
          </a:p>
        </p:txBody>
      </p:sp>
      <p:sp>
        <p:nvSpPr>
          <p:cNvPr id="435203" name="Rectangle 3">
            <a:extLst>
              <a:ext uri="{FF2B5EF4-FFF2-40B4-BE49-F238E27FC236}">
                <a16:creationId xmlns:a16="http://schemas.microsoft.com/office/drawing/2014/main" id="{E0E8F5CF-3BC7-4AA7-BBA0-941FBBC717A7}"/>
              </a:ext>
            </a:extLst>
          </p:cNvPr>
          <p:cNvSpPr>
            <a:spLocks noGrp="1" noChangeArrowheads="1"/>
          </p:cNvSpPr>
          <p:nvPr>
            <p:ph idx="1"/>
          </p:nvPr>
        </p:nvSpPr>
        <p:spPr>
          <a:xfrm>
            <a:off x="1905000" y="1143000"/>
            <a:ext cx="8458200" cy="2133600"/>
          </a:xfrm>
        </p:spPr>
        <p:txBody>
          <a:bodyPr>
            <a:normAutofit fontScale="92500"/>
          </a:bodyPr>
          <a:lstStyle/>
          <a:p>
            <a:pPr eaLnBrk="1" hangingPunct="1">
              <a:defRPr/>
            </a:pPr>
            <a:r>
              <a:rPr lang="en-US" sz="2400"/>
              <a:t>Recruitment – attempt to attract good people to apply for job - Universities, job fairs, conferences, etc.</a:t>
            </a:r>
          </a:p>
          <a:p>
            <a:pPr eaLnBrk="1" hangingPunct="1">
              <a:defRPr/>
            </a:pPr>
            <a:endParaRPr lang="en-US" sz="2400"/>
          </a:p>
          <a:p>
            <a:pPr eaLnBrk="1" hangingPunct="1">
              <a:defRPr/>
            </a:pPr>
            <a:r>
              <a:rPr lang="en-GB" sz="2400" b="1"/>
              <a:t>Selection</a:t>
            </a:r>
            <a:r>
              <a:rPr lang="en-GB" sz="2400"/>
              <a:t> – process of identifying from the pool of recruited applicants those to whom a job will be offered.</a:t>
            </a:r>
            <a:endParaRPr lang="en-US" sz="2400"/>
          </a:p>
          <a:p>
            <a:pPr lvl="1" eaLnBrk="1" hangingPunct="1">
              <a:defRPr/>
            </a:pPr>
            <a:endParaRPr lang="en-US" sz="2000"/>
          </a:p>
        </p:txBody>
      </p:sp>
      <p:sp>
        <p:nvSpPr>
          <p:cNvPr id="435204" name="AutoShape 4">
            <a:extLst>
              <a:ext uri="{FF2B5EF4-FFF2-40B4-BE49-F238E27FC236}">
                <a16:creationId xmlns:a16="http://schemas.microsoft.com/office/drawing/2014/main" id="{8B5D8D3B-D4A3-462B-B462-F87EA5E46B9B}"/>
              </a:ext>
            </a:extLst>
          </p:cNvPr>
          <p:cNvSpPr>
            <a:spLocks noChangeArrowheads="1"/>
          </p:cNvSpPr>
          <p:nvPr/>
        </p:nvSpPr>
        <p:spPr bwMode="auto">
          <a:xfrm rot="10789936">
            <a:off x="3429000" y="3352800"/>
            <a:ext cx="4876800" cy="3048000"/>
          </a:xfrm>
          <a:prstGeom prst="triangle">
            <a:avLst>
              <a:gd name="adj" fmla="val 50000"/>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2"/>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3"/>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435205" name="Text Box 5">
            <a:extLst>
              <a:ext uri="{FF2B5EF4-FFF2-40B4-BE49-F238E27FC236}">
                <a16:creationId xmlns:a16="http://schemas.microsoft.com/office/drawing/2014/main" id="{DC05A88C-0758-4329-850D-05F81FBEA500}"/>
              </a:ext>
            </a:extLst>
          </p:cNvPr>
          <p:cNvSpPr txBox="1">
            <a:spLocks noChangeArrowheads="1"/>
          </p:cNvSpPr>
          <p:nvPr/>
        </p:nvSpPr>
        <p:spPr bwMode="auto">
          <a:xfrm>
            <a:off x="4267200" y="3505200"/>
            <a:ext cx="3151188"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90000"/>
              <a:buFont typeface="Wingdings" panose="05000000000000000000" pitchFamily="2" charset="2"/>
              <a:buBlip>
                <a:blip r:embed="rId2"/>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3"/>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4"/>
              </a:buBlip>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en-US" sz="4000"/>
              <a:t>100 recruited</a:t>
            </a:r>
          </a:p>
          <a:p>
            <a:pPr algn="ctr" eaLnBrk="1" hangingPunct="1">
              <a:spcBef>
                <a:spcPct val="0"/>
              </a:spcBef>
              <a:buClrTx/>
              <a:buSzTx/>
              <a:buFontTx/>
              <a:buNone/>
            </a:pPr>
            <a:r>
              <a:rPr lang="en-US" altLang="en-US"/>
              <a:t>20 applicants</a:t>
            </a:r>
          </a:p>
          <a:p>
            <a:pPr algn="ctr" eaLnBrk="1" hangingPunct="1">
              <a:spcBef>
                <a:spcPct val="0"/>
              </a:spcBef>
              <a:buClrTx/>
              <a:buSzTx/>
              <a:buFontTx/>
              <a:buNone/>
            </a:pPr>
            <a:r>
              <a:rPr lang="en-US" altLang="en-US" sz="2800"/>
              <a:t>8 interviews</a:t>
            </a:r>
          </a:p>
          <a:p>
            <a:pPr algn="ctr" eaLnBrk="1" hangingPunct="1">
              <a:spcBef>
                <a:spcPct val="0"/>
              </a:spcBef>
              <a:buClrTx/>
              <a:buSzTx/>
              <a:buFontTx/>
              <a:buNone/>
            </a:pPr>
            <a:r>
              <a:rPr lang="en-US" altLang="en-US" sz="2400"/>
              <a:t>2 offers</a:t>
            </a:r>
          </a:p>
          <a:p>
            <a:pPr algn="ctr" eaLnBrk="1" hangingPunct="1">
              <a:spcBef>
                <a:spcPct val="0"/>
              </a:spcBef>
              <a:buClrTx/>
              <a:buSzTx/>
              <a:buFontTx/>
              <a:buNone/>
            </a:pPr>
            <a:r>
              <a:rPr lang="en-US" altLang="en-US" sz="2000"/>
              <a:t>1 hire</a:t>
            </a:r>
          </a:p>
        </p:txBody>
      </p:sp>
      <p:pic>
        <p:nvPicPr>
          <p:cNvPr id="18438" name="Picture 7" descr="j0258603">
            <a:extLst>
              <a:ext uri="{FF2B5EF4-FFF2-40B4-BE49-F238E27FC236}">
                <a16:creationId xmlns:a16="http://schemas.microsoft.com/office/drawing/2014/main" id="{1FA31B68-9C43-4C8E-B98D-F142C44EB4F5}"/>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1828800" y="4495801"/>
            <a:ext cx="2452688" cy="138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5204"/>
                                        </p:tgtEl>
                                        <p:attrNameLst>
                                          <p:attrName>style.visibility</p:attrName>
                                        </p:attrNameLst>
                                      </p:cBhvr>
                                      <p:to>
                                        <p:strVal val="visible"/>
                                      </p:to>
                                    </p:set>
                                    <p:anim calcmode="lin" valueType="num">
                                      <p:cBhvr additive="base">
                                        <p:cTn id="7" dur="500" fill="hold"/>
                                        <p:tgtEl>
                                          <p:spTgt spid="435204"/>
                                        </p:tgtEl>
                                        <p:attrNameLst>
                                          <p:attrName>ppt_x</p:attrName>
                                        </p:attrNameLst>
                                      </p:cBhvr>
                                      <p:tavLst>
                                        <p:tav tm="0">
                                          <p:val>
                                            <p:strVal val="0-#ppt_w/2"/>
                                          </p:val>
                                        </p:tav>
                                        <p:tav tm="100000">
                                          <p:val>
                                            <p:strVal val="#ppt_x"/>
                                          </p:val>
                                        </p:tav>
                                      </p:tavLst>
                                    </p:anim>
                                    <p:anim calcmode="lin" valueType="num">
                                      <p:cBhvr additive="base">
                                        <p:cTn id="8" dur="500" fill="hold"/>
                                        <p:tgtEl>
                                          <p:spTgt spid="43520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5205"/>
                                        </p:tgtEl>
                                        <p:attrNameLst>
                                          <p:attrName>style.visibility</p:attrName>
                                        </p:attrNameLst>
                                      </p:cBhvr>
                                      <p:to>
                                        <p:strVal val="visible"/>
                                      </p:to>
                                    </p:set>
                                    <p:anim calcmode="lin" valueType="num">
                                      <p:cBhvr additive="base">
                                        <p:cTn id="13" dur="500" fill="hold"/>
                                        <p:tgtEl>
                                          <p:spTgt spid="435205"/>
                                        </p:tgtEl>
                                        <p:attrNameLst>
                                          <p:attrName>ppt_x</p:attrName>
                                        </p:attrNameLst>
                                      </p:cBhvr>
                                      <p:tavLst>
                                        <p:tav tm="0">
                                          <p:val>
                                            <p:strVal val="0-#ppt_w/2"/>
                                          </p:val>
                                        </p:tav>
                                        <p:tav tm="100000">
                                          <p:val>
                                            <p:strVal val="#ppt_x"/>
                                          </p:val>
                                        </p:tav>
                                      </p:tavLst>
                                    </p:anim>
                                    <p:anim calcmode="lin" valueType="num">
                                      <p:cBhvr additive="base">
                                        <p:cTn id="14" dur="500" fill="hold"/>
                                        <p:tgtEl>
                                          <p:spTgt spid="4352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5204" grpId="0" animBg="1"/>
      <p:bldP spid="435205"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2">
            <a:extLst>
              <a:ext uri="{FF2B5EF4-FFF2-40B4-BE49-F238E27FC236}">
                <a16:creationId xmlns:a16="http://schemas.microsoft.com/office/drawing/2014/main" id="{B8D54367-EF8F-4DAE-9306-730F5CBF35E8}"/>
              </a:ext>
            </a:extLst>
          </p:cNvPr>
          <p:cNvSpPr>
            <a:spLocks noGrp="1" noChangeArrowheads="1"/>
          </p:cNvSpPr>
          <p:nvPr>
            <p:ph type="title"/>
          </p:nvPr>
        </p:nvSpPr>
        <p:spPr/>
        <p:txBody>
          <a:bodyPr/>
          <a:lstStyle/>
          <a:p>
            <a:pPr eaLnBrk="1" hangingPunct="1">
              <a:defRPr/>
            </a:pPr>
            <a:r>
              <a:rPr lang="en-US" sz="2800">
                <a:solidFill>
                  <a:schemeClr val="hlink"/>
                </a:solidFill>
              </a:rPr>
              <a:t>How do we decide who to employ?</a:t>
            </a:r>
          </a:p>
        </p:txBody>
      </p:sp>
      <p:sp>
        <p:nvSpPr>
          <p:cNvPr id="430083" name="Rectangle 3">
            <a:extLst>
              <a:ext uri="{FF2B5EF4-FFF2-40B4-BE49-F238E27FC236}">
                <a16:creationId xmlns:a16="http://schemas.microsoft.com/office/drawing/2014/main" id="{D97148B5-95FF-4BEB-B77B-8ADA50A7CC09}"/>
              </a:ext>
            </a:extLst>
          </p:cNvPr>
          <p:cNvSpPr>
            <a:spLocks noGrp="1" noChangeArrowheads="1"/>
          </p:cNvSpPr>
          <p:nvPr>
            <p:ph idx="1"/>
          </p:nvPr>
        </p:nvSpPr>
        <p:spPr>
          <a:xfrm>
            <a:off x="931432" y="1331259"/>
            <a:ext cx="8946541" cy="4195481"/>
          </a:xfrm>
        </p:spPr>
        <p:txBody>
          <a:bodyPr>
            <a:normAutofit fontScale="92500" lnSpcReduction="10000"/>
          </a:bodyPr>
          <a:lstStyle/>
          <a:p>
            <a:pPr marL="609600" indent="-609600">
              <a:defRPr/>
            </a:pPr>
            <a:r>
              <a:rPr lang="en-GB" sz="2400"/>
              <a:t>To make a selection scientifically we need a plan!</a:t>
            </a:r>
            <a:endParaRPr lang="en-US" sz="2400"/>
          </a:p>
          <a:p>
            <a:pPr marL="609600" indent="-609600">
              <a:buNone/>
              <a:defRPr/>
            </a:pPr>
            <a:endParaRPr lang="en-US" sz="2400"/>
          </a:p>
          <a:p>
            <a:pPr marL="609600" indent="-609600">
              <a:buFontTx/>
              <a:buAutoNum type="arabicPeriod"/>
              <a:defRPr/>
            </a:pPr>
            <a:r>
              <a:rPr lang="en-US" sz="2400"/>
              <a:t>Criterion -- definition of good performance</a:t>
            </a:r>
          </a:p>
          <a:p>
            <a:pPr marL="609600" indent="-609600">
              <a:buFontTx/>
              <a:buAutoNum type="arabicPeriod"/>
              <a:defRPr/>
            </a:pPr>
            <a:endParaRPr lang="en-GB" sz="2400"/>
          </a:p>
          <a:p>
            <a:pPr marL="609600" indent="-609600">
              <a:buFontTx/>
              <a:buAutoNum type="arabicPeriod"/>
              <a:defRPr/>
            </a:pPr>
            <a:r>
              <a:rPr lang="en-US" sz="2400"/>
              <a:t>Predictor -- anything that relates to the criterion</a:t>
            </a:r>
          </a:p>
          <a:p>
            <a:pPr marL="609600" indent="-609600">
              <a:buFontTx/>
              <a:buAutoNum type="arabicPeriod"/>
              <a:defRPr/>
            </a:pPr>
            <a:endParaRPr lang="en-GB" sz="2400"/>
          </a:p>
          <a:p>
            <a:pPr marL="609600" indent="-609600">
              <a:buFontTx/>
              <a:buChar char="•"/>
              <a:defRPr/>
            </a:pPr>
            <a:r>
              <a:rPr lang="en-GB" sz="2400"/>
              <a:t>Whilst there may be lots of predictors, we need predictors that will be</a:t>
            </a:r>
          </a:p>
          <a:p>
            <a:pPr marL="609600" indent="-609600">
              <a:buFontTx/>
              <a:buAutoNum type="arabicPeriod"/>
              <a:defRPr/>
            </a:pPr>
            <a:r>
              <a:rPr lang="en-GB" sz="2400"/>
              <a:t>Useful</a:t>
            </a:r>
          </a:p>
          <a:p>
            <a:pPr marL="609600" indent="-609600">
              <a:buFontTx/>
              <a:buAutoNum type="arabicPeriod"/>
              <a:defRPr/>
            </a:pPr>
            <a:r>
              <a:rPr lang="en-GB" sz="2400"/>
              <a:t>Cost-efficient</a:t>
            </a:r>
            <a:endParaRPr lang="en-US" sz="240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56448" y="1766355"/>
            <a:ext cx="10023011" cy="5818527"/>
          </a:xfrm>
        </p:spPr>
        <p:txBody>
          <a:bodyPr/>
          <a:lstStyle/>
          <a:p>
            <a:r>
              <a:rPr lang="en-GB" sz="2800" b="1" dirty="0"/>
              <a:t>This is what the selection process attempts to do</a:t>
            </a:r>
          </a:p>
          <a:p>
            <a:endParaRPr lang="en-GB" sz="2800" b="1" dirty="0"/>
          </a:p>
          <a:p>
            <a:pPr lvl="1"/>
            <a:r>
              <a:rPr lang="en-GB" sz="2400" dirty="0"/>
              <a:t>Examine the data to find the ‘ideal’ person for the job</a:t>
            </a:r>
          </a:p>
          <a:p>
            <a:pPr lvl="1"/>
            <a:endParaRPr lang="en-GB" sz="2400" dirty="0"/>
          </a:p>
          <a:p>
            <a:pPr lvl="1"/>
            <a:endParaRPr lang="en-GB" sz="2400" dirty="0"/>
          </a:p>
          <a:p>
            <a:pPr lvl="1"/>
            <a:r>
              <a:rPr lang="en-GB" sz="2400" dirty="0"/>
              <a:t>And then see if potential employees meet that ideal</a:t>
            </a:r>
          </a:p>
          <a:p>
            <a:pPr lvl="2"/>
            <a:r>
              <a:rPr lang="en-GB" sz="2000" dirty="0"/>
              <a:t>Or choose the person who comes closest to it…</a:t>
            </a:r>
          </a:p>
        </p:txBody>
      </p:sp>
      <p:sp>
        <p:nvSpPr>
          <p:cNvPr id="4" name="Slide Number Placeholder 3"/>
          <p:cNvSpPr>
            <a:spLocks noGrp="1"/>
          </p:cNvSpPr>
          <p:nvPr>
            <p:ph type="sldNum" idx="12"/>
          </p:nvPr>
        </p:nvSpPr>
        <p:spPr/>
        <p:txBody>
          <a:bodyPr/>
          <a:lstStyle/>
          <a:p>
            <a:pPr algn="r" defTabSz="1219170">
              <a:buClr>
                <a:srgbClr val="000000"/>
              </a:buClr>
            </a:pPr>
            <a:fld id="{00000000-1234-1234-1234-123412341234}" type="slidenum">
              <a:rPr lang="en" kern="0"/>
              <a:pPr algn="r" defTabSz="1219170">
                <a:buClr>
                  <a:srgbClr val="000000"/>
                </a:buClr>
              </a:pPr>
              <a:t>23</a:t>
            </a:fld>
            <a:endParaRPr lang="en" kern="0"/>
          </a:p>
        </p:txBody>
      </p:sp>
    </p:spTree>
    <p:extLst>
      <p:ext uri="{BB962C8B-B14F-4D97-AF65-F5344CB8AC3E}">
        <p14:creationId xmlns:p14="http://schemas.microsoft.com/office/powerpoint/2010/main" val="149408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2415C8B-9A58-4B3B-9703-EB9BE6A16175}"/>
              </a:ext>
            </a:extLst>
          </p:cNvPr>
          <p:cNvSpPr>
            <a:spLocks noChangeArrowheads="1"/>
          </p:cNvSpPr>
          <p:nvPr/>
        </p:nvSpPr>
        <p:spPr bwMode="auto">
          <a:xfrm>
            <a:off x="1828800" y="6248400"/>
            <a:ext cx="114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432131" name="Rectangle 3">
            <a:extLst>
              <a:ext uri="{FF2B5EF4-FFF2-40B4-BE49-F238E27FC236}">
                <a16:creationId xmlns:a16="http://schemas.microsoft.com/office/drawing/2014/main" id="{D6C2DDD0-259E-460D-BE54-9079B5B2888F}"/>
              </a:ext>
            </a:extLst>
          </p:cNvPr>
          <p:cNvSpPr>
            <a:spLocks noGrp="1" noChangeArrowheads="1"/>
          </p:cNvSpPr>
          <p:nvPr>
            <p:ph type="title"/>
          </p:nvPr>
        </p:nvSpPr>
        <p:spPr>
          <a:xfrm>
            <a:off x="2351088" y="188913"/>
            <a:ext cx="8077200" cy="1295400"/>
          </a:xfrm>
        </p:spPr>
        <p:txBody>
          <a:bodyPr vert="horz" lIns="92075" tIns="46038" rIns="92075" bIns="46038" rtlCol="0" anchor="ctr">
            <a:normAutofit/>
          </a:bodyPr>
          <a:lstStyle/>
          <a:p>
            <a:pPr eaLnBrk="1" hangingPunct="1">
              <a:lnSpc>
                <a:spcPct val="70000"/>
              </a:lnSpc>
              <a:defRPr/>
            </a:pPr>
            <a:r>
              <a:rPr lang="en-US" sz="2800" dirty="0">
                <a:solidFill>
                  <a:schemeClr val="hlink"/>
                </a:solidFill>
              </a:rPr>
              <a:t>Development Model</a:t>
            </a:r>
          </a:p>
        </p:txBody>
      </p:sp>
      <p:sp>
        <p:nvSpPr>
          <p:cNvPr id="20484" name="Text Box 4">
            <a:extLst>
              <a:ext uri="{FF2B5EF4-FFF2-40B4-BE49-F238E27FC236}">
                <a16:creationId xmlns:a16="http://schemas.microsoft.com/office/drawing/2014/main" id="{7925DD65-B02E-4E06-B5F3-FE214F516FA9}"/>
              </a:ext>
            </a:extLst>
          </p:cNvPr>
          <p:cNvSpPr txBox="1">
            <a:spLocks noChangeArrowheads="1"/>
          </p:cNvSpPr>
          <p:nvPr/>
        </p:nvSpPr>
        <p:spPr bwMode="auto">
          <a:xfrm>
            <a:off x="3000375" y="1196976"/>
            <a:ext cx="6400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spcBef>
                <a:spcPct val="50000"/>
              </a:spcBef>
              <a:buClrTx/>
              <a:buSzTx/>
              <a:buFontTx/>
              <a:buNone/>
            </a:pPr>
            <a:r>
              <a:rPr lang="en-US" altLang="en-US" sz="2000" b="1"/>
              <a:t>Steps in the Development of a Selection Program</a:t>
            </a:r>
          </a:p>
        </p:txBody>
      </p:sp>
      <p:sp>
        <p:nvSpPr>
          <p:cNvPr id="20485" name="Text Box 5">
            <a:extLst>
              <a:ext uri="{FF2B5EF4-FFF2-40B4-BE49-F238E27FC236}">
                <a16:creationId xmlns:a16="http://schemas.microsoft.com/office/drawing/2014/main" id="{3813181D-3F7A-4170-AC14-5464825584E1}"/>
              </a:ext>
            </a:extLst>
          </p:cNvPr>
          <p:cNvSpPr txBox="1">
            <a:spLocks noChangeArrowheads="1"/>
          </p:cNvSpPr>
          <p:nvPr/>
        </p:nvSpPr>
        <p:spPr bwMode="auto">
          <a:xfrm>
            <a:off x="4191000" y="1905000"/>
            <a:ext cx="38862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lgn="ctr">
              <a:spcBef>
                <a:spcPct val="50000"/>
              </a:spcBef>
              <a:buClrTx/>
              <a:buSzTx/>
              <a:buFontTx/>
              <a:buNone/>
            </a:pPr>
            <a:r>
              <a:rPr lang="en-US" altLang="en-US" sz="1600" b="1"/>
              <a:t>Job Analysis</a:t>
            </a:r>
          </a:p>
        </p:txBody>
      </p:sp>
      <p:sp>
        <p:nvSpPr>
          <p:cNvPr id="20486" name="Line 6">
            <a:extLst>
              <a:ext uri="{FF2B5EF4-FFF2-40B4-BE49-F238E27FC236}">
                <a16:creationId xmlns:a16="http://schemas.microsoft.com/office/drawing/2014/main" id="{D9EA6ED0-FC1E-4472-A255-632B7CE79706}"/>
              </a:ext>
            </a:extLst>
          </p:cNvPr>
          <p:cNvSpPr>
            <a:spLocks noChangeShapeType="1"/>
          </p:cNvSpPr>
          <p:nvPr/>
        </p:nvSpPr>
        <p:spPr bwMode="auto">
          <a:xfrm>
            <a:off x="5984875" y="2316163"/>
            <a:ext cx="0" cy="182562"/>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GB"/>
          </a:p>
        </p:txBody>
      </p:sp>
      <p:sp>
        <p:nvSpPr>
          <p:cNvPr id="20487" name="Rectangle 7">
            <a:extLst>
              <a:ext uri="{FF2B5EF4-FFF2-40B4-BE49-F238E27FC236}">
                <a16:creationId xmlns:a16="http://schemas.microsoft.com/office/drawing/2014/main" id="{5964E776-0058-4818-BB2D-2B59DFAE7A12}"/>
              </a:ext>
            </a:extLst>
          </p:cNvPr>
          <p:cNvSpPr>
            <a:spLocks noChangeArrowheads="1"/>
          </p:cNvSpPr>
          <p:nvPr/>
        </p:nvSpPr>
        <p:spPr bwMode="auto">
          <a:xfrm>
            <a:off x="4038600" y="1905001"/>
            <a:ext cx="4191000" cy="411163"/>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20488" name="Line 8">
            <a:extLst>
              <a:ext uri="{FF2B5EF4-FFF2-40B4-BE49-F238E27FC236}">
                <a16:creationId xmlns:a16="http://schemas.microsoft.com/office/drawing/2014/main" id="{FF86A61F-D38D-4E1D-B9FA-D04301E031AD}"/>
              </a:ext>
            </a:extLst>
          </p:cNvPr>
          <p:cNvSpPr>
            <a:spLocks noChangeShapeType="1"/>
          </p:cNvSpPr>
          <p:nvPr/>
        </p:nvSpPr>
        <p:spPr bwMode="auto">
          <a:xfrm>
            <a:off x="6019800" y="3094038"/>
            <a:ext cx="0" cy="182562"/>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GB"/>
          </a:p>
        </p:txBody>
      </p:sp>
      <p:sp>
        <p:nvSpPr>
          <p:cNvPr id="20489" name="Rectangle 9">
            <a:extLst>
              <a:ext uri="{FF2B5EF4-FFF2-40B4-BE49-F238E27FC236}">
                <a16:creationId xmlns:a16="http://schemas.microsoft.com/office/drawing/2014/main" id="{BFF0DC65-423B-4373-B652-FF8E3D60D1E6}"/>
              </a:ext>
            </a:extLst>
          </p:cNvPr>
          <p:cNvSpPr>
            <a:spLocks noChangeArrowheads="1"/>
          </p:cNvSpPr>
          <p:nvPr/>
        </p:nvSpPr>
        <p:spPr bwMode="auto">
          <a:xfrm>
            <a:off x="4038600" y="2514600"/>
            <a:ext cx="4191000" cy="579438"/>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20490" name="Line 10">
            <a:extLst>
              <a:ext uri="{FF2B5EF4-FFF2-40B4-BE49-F238E27FC236}">
                <a16:creationId xmlns:a16="http://schemas.microsoft.com/office/drawing/2014/main" id="{A0B2BD85-6B44-4C16-A9D1-4BAAD575D329}"/>
              </a:ext>
            </a:extLst>
          </p:cNvPr>
          <p:cNvSpPr>
            <a:spLocks noChangeShapeType="1"/>
          </p:cNvSpPr>
          <p:nvPr/>
        </p:nvSpPr>
        <p:spPr bwMode="auto">
          <a:xfrm>
            <a:off x="6019800" y="3810001"/>
            <a:ext cx="0" cy="182563"/>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GB"/>
          </a:p>
        </p:txBody>
      </p:sp>
      <p:sp>
        <p:nvSpPr>
          <p:cNvPr id="20491" name="Rectangle 11">
            <a:extLst>
              <a:ext uri="{FF2B5EF4-FFF2-40B4-BE49-F238E27FC236}">
                <a16:creationId xmlns:a16="http://schemas.microsoft.com/office/drawing/2014/main" id="{091A6B12-C852-47B1-89DB-D2B87AC7D2B5}"/>
              </a:ext>
            </a:extLst>
          </p:cNvPr>
          <p:cNvSpPr>
            <a:spLocks noChangeArrowheads="1"/>
          </p:cNvSpPr>
          <p:nvPr/>
        </p:nvSpPr>
        <p:spPr bwMode="auto">
          <a:xfrm>
            <a:off x="4038600" y="3276600"/>
            <a:ext cx="4191000" cy="533400"/>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20492" name="Line 12">
            <a:extLst>
              <a:ext uri="{FF2B5EF4-FFF2-40B4-BE49-F238E27FC236}">
                <a16:creationId xmlns:a16="http://schemas.microsoft.com/office/drawing/2014/main" id="{0FDEAE19-B586-429F-8BA9-2304D7541FDB}"/>
              </a:ext>
            </a:extLst>
          </p:cNvPr>
          <p:cNvSpPr>
            <a:spLocks noChangeShapeType="1"/>
          </p:cNvSpPr>
          <p:nvPr/>
        </p:nvSpPr>
        <p:spPr bwMode="auto">
          <a:xfrm>
            <a:off x="6019800" y="4572001"/>
            <a:ext cx="0" cy="182563"/>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GB"/>
          </a:p>
        </p:txBody>
      </p:sp>
      <p:sp>
        <p:nvSpPr>
          <p:cNvPr id="20493" name="Rectangle 13">
            <a:extLst>
              <a:ext uri="{FF2B5EF4-FFF2-40B4-BE49-F238E27FC236}">
                <a16:creationId xmlns:a16="http://schemas.microsoft.com/office/drawing/2014/main" id="{70138F60-6482-412A-92C6-4721EE9D8442}"/>
              </a:ext>
            </a:extLst>
          </p:cNvPr>
          <p:cNvSpPr>
            <a:spLocks noChangeArrowheads="1"/>
          </p:cNvSpPr>
          <p:nvPr/>
        </p:nvSpPr>
        <p:spPr bwMode="auto">
          <a:xfrm>
            <a:off x="4038600" y="4038600"/>
            <a:ext cx="4267200" cy="533400"/>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20494" name="Line 14">
            <a:extLst>
              <a:ext uri="{FF2B5EF4-FFF2-40B4-BE49-F238E27FC236}">
                <a16:creationId xmlns:a16="http://schemas.microsoft.com/office/drawing/2014/main" id="{A0E2990A-DF36-4887-93A7-83A22A5139BA}"/>
              </a:ext>
            </a:extLst>
          </p:cNvPr>
          <p:cNvSpPr>
            <a:spLocks noChangeShapeType="1"/>
          </p:cNvSpPr>
          <p:nvPr/>
        </p:nvSpPr>
        <p:spPr bwMode="auto">
          <a:xfrm>
            <a:off x="6091238" y="5726113"/>
            <a:ext cx="0" cy="182562"/>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GB"/>
          </a:p>
        </p:txBody>
      </p:sp>
      <p:sp>
        <p:nvSpPr>
          <p:cNvPr id="20495" name="Rectangle 15">
            <a:extLst>
              <a:ext uri="{FF2B5EF4-FFF2-40B4-BE49-F238E27FC236}">
                <a16:creationId xmlns:a16="http://schemas.microsoft.com/office/drawing/2014/main" id="{6F7CFAF2-418E-4696-B43D-448B11E2B640}"/>
              </a:ext>
            </a:extLst>
          </p:cNvPr>
          <p:cNvSpPr>
            <a:spLocks noChangeArrowheads="1"/>
          </p:cNvSpPr>
          <p:nvPr/>
        </p:nvSpPr>
        <p:spPr bwMode="auto">
          <a:xfrm>
            <a:off x="4038600" y="4800601"/>
            <a:ext cx="4267200" cy="925513"/>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20496" name="Text Box 16">
            <a:extLst>
              <a:ext uri="{FF2B5EF4-FFF2-40B4-BE49-F238E27FC236}">
                <a16:creationId xmlns:a16="http://schemas.microsoft.com/office/drawing/2014/main" id="{83244554-FACA-42FA-BD88-0B5B7B634C1E}"/>
              </a:ext>
            </a:extLst>
          </p:cNvPr>
          <p:cNvSpPr txBox="1">
            <a:spLocks noChangeArrowheads="1"/>
          </p:cNvSpPr>
          <p:nvPr/>
        </p:nvSpPr>
        <p:spPr bwMode="auto">
          <a:xfrm>
            <a:off x="4038600" y="2514601"/>
            <a:ext cx="41148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lgn="ctr">
              <a:spcBef>
                <a:spcPct val="50000"/>
              </a:spcBef>
              <a:buClrTx/>
              <a:buSzTx/>
              <a:buFontTx/>
              <a:buNone/>
            </a:pPr>
            <a:r>
              <a:rPr lang="en-US" altLang="en-US" sz="1600" b="1"/>
              <a:t>Identification of Relevant Job Performance Dimensions or Criteria</a:t>
            </a:r>
          </a:p>
        </p:txBody>
      </p:sp>
      <p:sp>
        <p:nvSpPr>
          <p:cNvPr id="20497" name="Text Box 17">
            <a:extLst>
              <a:ext uri="{FF2B5EF4-FFF2-40B4-BE49-F238E27FC236}">
                <a16:creationId xmlns:a16="http://schemas.microsoft.com/office/drawing/2014/main" id="{4D738040-F028-4040-811E-9C031E038D44}"/>
              </a:ext>
            </a:extLst>
          </p:cNvPr>
          <p:cNvSpPr txBox="1">
            <a:spLocks noChangeArrowheads="1"/>
          </p:cNvSpPr>
          <p:nvPr/>
        </p:nvSpPr>
        <p:spPr bwMode="auto">
          <a:xfrm>
            <a:off x="4038600" y="3276601"/>
            <a:ext cx="41148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lgn="ctr">
              <a:spcBef>
                <a:spcPct val="50000"/>
              </a:spcBef>
              <a:buClrTx/>
              <a:buSzTx/>
              <a:buFontTx/>
              <a:buNone/>
            </a:pPr>
            <a:r>
              <a:rPr lang="en-US" altLang="en-US" sz="1600" b="1"/>
              <a:t>Identification of Knowledge, Skills and Abilities (KSAs) Necessary for Job</a:t>
            </a:r>
          </a:p>
        </p:txBody>
      </p:sp>
      <p:sp>
        <p:nvSpPr>
          <p:cNvPr id="20498" name="Text Box 18">
            <a:extLst>
              <a:ext uri="{FF2B5EF4-FFF2-40B4-BE49-F238E27FC236}">
                <a16:creationId xmlns:a16="http://schemas.microsoft.com/office/drawing/2014/main" id="{B7C3D5F7-8261-4C3C-91DF-6BD61F59F93F}"/>
              </a:ext>
            </a:extLst>
          </p:cNvPr>
          <p:cNvSpPr txBox="1">
            <a:spLocks noChangeArrowheads="1"/>
          </p:cNvSpPr>
          <p:nvPr/>
        </p:nvSpPr>
        <p:spPr bwMode="auto">
          <a:xfrm>
            <a:off x="4114800" y="4038601"/>
            <a:ext cx="41148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lgn="ctr">
              <a:spcBef>
                <a:spcPct val="50000"/>
              </a:spcBef>
              <a:buClrTx/>
              <a:buSzTx/>
              <a:buFontTx/>
              <a:buNone/>
            </a:pPr>
            <a:r>
              <a:rPr lang="en-US" altLang="en-US" sz="1600" b="1"/>
              <a:t>Development of Assessment Devices to Measure KSAs</a:t>
            </a:r>
          </a:p>
        </p:txBody>
      </p:sp>
      <p:sp>
        <p:nvSpPr>
          <p:cNvPr id="20499" name="Rectangle 19">
            <a:extLst>
              <a:ext uri="{FF2B5EF4-FFF2-40B4-BE49-F238E27FC236}">
                <a16:creationId xmlns:a16="http://schemas.microsoft.com/office/drawing/2014/main" id="{436FD8E7-115D-4DE2-A04B-35642F5A58DD}"/>
              </a:ext>
            </a:extLst>
          </p:cNvPr>
          <p:cNvSpPr>
            <a:spLocks noChangeArrowheads="1"/>
          </p:cNvSpPr>
          <p:nvPr/>
        </p:nvSpPr>
        <p:spPr bwMode="auto">
          <a:xfrm>
            <a:off x="4038600" y="5943600"/>
            <a:ext cx="4267200" cy="533400"/>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2800"/>
          </a:p>
        </p:txBody>
      </p:sp>
      <p:sp>
        <p:nvSpPr>
          <p:cNvPr id="20500" name="Text Box 20">
            <a:extLst>
              <a:ext uri="{FF2B5EF4-FFF2-40B4-BE49-F238E27FC236}">
                <a16:creationId xmlns:a16="http://schemas.microsoft.com/office/drawing/2014/main" id="{3129820C-6D7A-4374-ACFA-337A61B17FED}"/>
              </a:ext>
            </a:extLst>
          </p:cNvPr>
          <p:cNvSpPr txBox="1">
            <a:spLocks noChangeArrowheads="1"/>
          </p:cNvSpPr>
          <p:nvPr/>
        </p:nvSpPr>
        <p:spPr bwMode="auto">
          <a:xfrm>
            <a:off x="4114800" y="4800601"/>
            <a:ext cx="411480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lgn="ctr">
              <a:spcBef>
                <a:spcPct val="50000"/>
              </a:spcBef>
              <a:buClrTx/>
              <a:buSzTx/>
              <a:buFontTx/>
              <a:buNone/>
            </a:pPr>
            <a:r>
              <a:rPr lang="en-US" altLang="en-US" sz="1600" b="1"/>
              <a:t>Validation of Assessment Devices</a:t>
            </a:r>
            <a:br>
              <a:rPr lang="en-US" altLang="en-US" sz="1600" b="1"/>
            </a:br>
            <a:r>
              <a:rPr lang="en-US" altLang="en-US" sz="1400" b="1"/>
              <a:t>1. Content</a:t>
            </a:r>
            <a:br>
              <a:rPr lang="en-US" altLang="en-US" sz="1400" b="1"/>
            </a:br>
            <a:r>
              <a:rPr lang="en-US" altLang="en-US" sz="1400" b="1"/>
              <a:t>2. Construct</a:t>
            </a:r>
            <a:br>
              <a:rPr lang="en-US" altLang="en-US" sz="1400" b="1"/>
            </a:br>
            <a:r>
              <a:rPr lang="en-US" altLang="en-US" sz="1400" b="1"/>
              <a:t>3. Criterion</a:t>
            </a:r>
          </a:p>
        </p:txBody>
      </p:sp>
      <p:sp>
        <p:nvSpPr>
          <p:cNvPr id="20501" name="Text Box 21">
            <a:extLst>
              <a:ext uri="{FF2B5EF4-FFF2-40B4-BE49-F238E27FC236}">
                <a16:creationId xmlns:a16="http://schemas.microsoft.com/office/drawing/2014/main" id="{5AFE6F47-7194-4CDF-A6FB-46E4A7626984}"/>
              </a:ext>
            </a:extLst>
          </p:cNvPr>
          <p:cNvSpPr txBox="1">
            <a:spLocks noChangeArrowheads="1"/>
          </p:cNvSpPr>
          <p:nvPr/>
        </p:nvSpPr>
        <p:spPr bwMode="auto">
          <a:xfrm>
            <a:off x="4114800" y="5943601"/>
            <a:ext cx="41148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algn="ctr">
              <a:spcBef>
                <a:spcPct val="50000"/>
              </a:spcBef>
              <a:buClrTx/>
              <a:buSzTx/>
              <a:buFontTx/>
              <a:buNone/>
            </a:pPr>
            <a:r>
              <a:rPr lang="en-US" altLang="en-US" sz="1600" b="1"/>
              <a:t>Use of Assessment Devices in the Processing of Applications</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9298" name="Rectangle 2">
            <a:extLst>
              <a:ext uri="{FF2B5EF4-FFF2-40B4-BE49-F238E27FC236}">
                <a16:creationId xmlns:a16="http://schemas.microsoft.com/office/drawing/2014/main" id="{9C028173-476D-439D-BF89-4CCED8B5E4A0}"/>
              </a:ext>
            </a:extLst>
          </p:cNvPr>
          <p:cNvSpPr>
            <a:spLocks noGrp="1" noChangeArrowheads="1"/>
          </p:cNvSpPr>
          <p:nvPr>
            <p:ph type="title"/>
          </p:nvPr>
        </p:nvSpPr>
        <p:spPr/>
        <p:txBody>
          <a:bodyPr/>
          <a:lstStyle/>
          <a:p>
            <a:pPr eaLnBrk="1" hangingPunct="1">
              <a:defRPr/>
            </a:pPr>
            <a:r>
              <a:rPr lang="en-GB" sz="4000" dirty="0">
                <a:solidFill>
                  <a:schemeClr val="hlink"/>
                </a:solidFill>
              </a:rPr>
              <a:t>Types of selection procedure</a:t>
            </a:r>
            <a:endParaRPr lang="en-US" sz="4000" dirty="0">
              <a:solidFill>
                <a:schemeClr val="hlink"/>
              </a:solidFill>
            </a:endParaRPr>
          </a:p>
        </p:txBody>
      </p:sp>
      <p:sp>
        <p:nvSpPr>
          <p:cNvPr id="3" name="Content Placeholder 2">
            <a:extLst>
              <a:ext uri="{FF2B5EF4-FFF2-40B4-BE49-F238E27FC236}">
                <a16:creationId xmlns:a16="http://schemas.microsoft.com/office/drawing/2014/main" id="{BDC70691-6A71-429A-AE94-A78D2C4B9F24}"/>
              </a:ext>
            </a:extLst>
          </p:cNvPr>
          <p:cNvSpPr>
            <a:spLocks noGrp="1"/>
          </p:cNvSpPr>
          <p:nvPr>
            <p:ph idx="1"/>
          </p:nvPr>
        </p:nvSpPr>
        <p:spPr/>
        <p:txBody>
          <a:bodyPr/>
          <a:lstStyle/>
          <a:p>
            <a:pPr>
              <a:defRPr/>
            </a:pPr>
            <a:r>
              <a:rPr lang="en-GB" sz="2400" dirty="0"/>
              <a:t>Interviews (structured V unstructured)</a:t>
            </a:r>
          </a:p>
          <a:p>
            <a:pPr>
              <a:defRPr/>
            </a:pPr>
            <a:r>
              <a:rPr lang="en-GB" sz="2400" dirty="0" err="1"/>
              <a:t>Biodata</a:t>
            </a:r>
            <a:endParaRPr lang="en-GB" sz="2400" dirty="0"/>
          </a:p>
          <a:p>
            <a:pPr>
              <a:defRPr/>
            </a:pPr>
            <a:r>
              <a:rPr lang="en-GB" sz="2400" dirty="0"/>
              <a:t>Graphology </a:t>
            </a:r>
          </a:p>
          <a:p>
            <a:pPr>
              <a:defRPr/>
            </a:pPr>
            <a:r>
              <a:rPr lang="en-GB" sz="2400" dirty="0"/>
              <a:t>Personality Inventories</a:t>
            </a:r>
          </a:p>
          <a:p>
            <a:pPr>
              <a:defRPr/>
            </a:pPr>
            <a:r>
              <a:rPr lang="en-GB" sz="2400" dirty="0"/>
              <a:t>Cognitive ability tests</a:t>
            </a:r>
          </a:p>
          <a:p>
            <a:pPr>
              <a:defRPr/>
            </a:pPr>
            <a:r>
              <a:rPr lang="en-GB" sz="2400" dirty="0"/>
              <a:t>Integrity test</a:t>
            </a:r>
          </a:p>
          <a:p>
            <a:pPr>
              <a:defRPr/>
            </a:pPr>
            <a:r>
              <a:rPr lang="en-GB" sz="2400" dirty="0"/>
              <a:t>Assessment centres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87067" y="943898"/>
            <a:ext cx="9818000" cy="4684301"/>
          </a:xfrm>
        </p:spPr>
        <p:txBody>
          <a:bodyPr/>
          <a:lstStyle/>
          <a:p>
            <a:r>
              <a:rPr lang="en-GB" sz="2800" dirty="0"/>
              <a:t>Employment legislation and guidelines requires valid and fair selection procedures </a:t>
            </a:r>
          </a:p>
          <a:p>
            <a:endParaRPr lang="en-GB" sz="2800" dirty="0"/>
          </a:p>
          <a:p>
            <a:r>
              <a:rPr lang="en-GB" sz="2800" dirty="0"/>
              <a:t>This is one of the defining role of Occupational Psychologists</a:t>
            </a:r>
          </a:p>
          <a:p>
            <a:endParaRPr lang="en-GB" sz="2800" dirty="0"/>
          </a:p>
          <a:p>
            <a:pPr lvl="1"/>
            <a:r>
              <a:rPr lang="en-GB" sz="2400" dirty="0"/>
              <a:t>The scientist-practitioner</a:t>
            </a:r>
          </a:p>
          <a:p>
            <a:pPr lvl="1"/>
            <a:r>
              <a:rPr lang="en-GB" sz="2400" dirty="0"/>
              <a:t>Applying scientific principles to the procedure</a:t>
            </a:r>
            <a:endParaRPr lang="en-US" sz="2400" dirty="0"/>
          </a:p>
          <a:p>
            <a:endParaRPr lang="en-GB" sz="2800" dirty="0"/>
          </a:p>
          <a:p>
            <a:endParaRPr lang="en-GB" sz="2800" dirty="0"/>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26</a:t>
            </a:fld>
            <a:endParaRPr lang="en" kern="0"/>
          </a:p>
        </p:txBody>
      </p:sp>
    </p:spTree>
    <p:extLst>
      <p:ext uri="{BB962C8B-B14F-4D97-AF65-F5344CB8AC3E}">
        <p14:creationId xmlns:p14="http://schemas.microsoft.com/office/powerpoint/2010/main" val="3395928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‘Selection Headache’</a:t>
            </a:r>
          </a:p>
        </p:txBody>
      </p:sp>
      <p:sp>
        <p:nvSpPr>
          <p:cNvPr id="3" name="Text Placeholder 2"/>
          <p:cNvSpPr>
            <a:spLocks noGrp="1"/>
          </p:cNvSpPr>
          <p:nvPr>
            <p:ph type="body" idx="1"/>
          </p:nvPr>
        </p:nvSpPr>
        <p:spPr/>
        <p:txBody>
          <a:bodyPr/>
          <a:lstStyle/>
          <a:p>
            <a:r>
              <a:rPr lang="en-GB" sz="3200" dirty="0"/>
              <a:t>Selection is difficult!</a:t>
            </a:r>
          </a:p>
          <a:p>
            <a:endParaRPr lang="en-GB" sz="3200" dirty="0"/>
          </a:p>
          <a:p>
            <a:pPr lvl="1"/>
            <a:r>
              <a:rPr lang="en-GB" sz="3200" dirty="0"/>
              <a:t>Predicting future performance over a period of years, and even decades, from limited information</a:t>
            </a:r>
          </a:p>
          <a:p>
            <a:pPr lvl="1"/>
            <a:r>
              <a:rPr lang="en-GB" sz="3200" dirty="0"/>
              <a:t>Time and cost constraints</a:t>
            </a:r>
          </a:p>
          <a:p>
            <a:pPr lvl="1"/>
            <a:r>
              <a:rPr lang="en-GB" sz="3200" dirty="0"/>
              <a:t>Ethics</a:t>
            </a:r>
          </a:p>
          <a:p>
            <a:pPr lvl="1"/>
            <a:r>
              <a:rPr lang="en-GB" sz="3200" dirty="0"/>
              <a:t>Legislation</a:t>
            </a:r>
          </a:p>
          <a:p>
            <a:pPr lvl="1"/>
            <a:r>
              <a:rPr lang="en-GB" sz="3200" dirty="0"/>
              <a:t>Impression management</a:t>
            </a:r>
          </a:p>
          <a:p>
            <a:endParaRPr lang="en-GB" dirty="0"/>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27</a:t>
            </a:fld>
            <a:endParaRPr lang="en" kern="0"/>
          </a:p>
        </p:txBody>
      </p:sp>
    </p:spTree>
    <p:extLst>
      <p:ext uri="{BB962C8B-B14F-4D97-AF65-F5344CB8AC3E}">
        <p14:creationId xmlns:p14="http://schemas.microsoft.com/office/powerpoint/2010/main" val="3708085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2A97D-5C80-4D76-136B-347D67093D13}"/>
              </a:ext>
            </a:extLst>
          </p:cNvPr>
          <p:cNvSpPr>
            <a:spLocks noGrp="1"/>
          </p:cNvSpPr>
          <p:nvPr>
            <p:ph type="title"/>
          </p:nvPr>
        </p:nvSpPr>
        <p:spPr>
          <a:xfrm>
            <a:off x="1837602" y="2728735"/>
            <a:ext cx="9404723" cy="1400530"/>
          </a:xfrm>
        </p:spPr>
        <p:txBody>
          <a:bodyPr/>
          <a:lstStyle/>
          <a:p>
            <a:r>
              <a:rPr lang="en-GB"/>
              <a:t>PERSONAL REFLECTIONS…</a:t>
            </a:r>
            <a:endParaRPr lang="en-GB" dirty="0"/>
          </a:p>
        </p:txBody>
      </p:sp>
      <p:sp>
        <p:nvSpPr>
          <p:cNvPr id="3" name="Slide Number Placeholder 2">
            <a:extLst>
              <a:ext uri="{FF2B5EF4-FFF2-40B4-BE49-F238E27FC236}">
                <a16:creationId xmlns:a16="http://schemas.microsoft.com/office/drawing/2014/main" id="{DE7D8AA4-D61B-2D6F-25AD-5C8E8BDE1D84}"/>
              </a:ext>
            </a:extLst>
          </p:cNvPr>
          <p:cNvSpPr>
            <a:spLocks noGrp="1"/>
          </p:cNvSpPr>
          <p:nvPr>
            <p:ph type="sldNum" sz="quarter" idx="12"/>
          </p:nvPr>
        </p:nvSpPr>
        <p:spPr/>
        <p:txBody>
          <a:bodyPr/>
          <a:lstStyle/>
          <a:p>
            <a:fld id="{00000000-1234-1234-1234-123412341234}" type="slidenum">
              <a:rPr lang="en" smtClean="0"/>
              <a:pPr/>
              <a:t>28</a:t>
            </a:fld>
            <a:endParaRPr lang="en"/>
          </a:p>
        </p:txBody>
      </p:sp>
    </p:spTree>
    <p:extLst>
      <p:ext uri="{BB962C8B-B14F-4D97-AF65-F5344CB8AC3E}">
        <p14:creationId xmlns:p14="http://schemas.microsoft.com/office/powerpoint/2010/main" val="31370954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42</TotalTime>
  <Words>1027</Words>
  <Application>Microsoft Office PowerPoint</Application>
  <PresentationFormat>Widescreen</PresentationFormat>
  <Paragraphs>231</Paragraphs>
  <Slides>28</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Century Gothic</vt:lpstr>
      <vt:lpstr>Wingdings</vt:lpstr>
      <vt:lpstr>Wingdings 3</vt:lpstr>
      <vt:lpstr>Ion</vt:lpstr>
      <vt:lpstr>Occupational Psychology</vt:lpstr>
      <vt:lpstr>Occupational Psychology is…</vt:lpstr>
      <vt:lpstr>Role of Organisational Psychologists</vt:lpstr>
      <vt:lpstr>PowerPoint Presentation</vt:lpstr>
      <vt:lpstr>Becoming an Occupational Psychologist</vt:lpstr>
      <vt:lpstr>History of Occupational Psychology</vt:lpstr>
      <vt:lpstr>History of Occupational Psychology</vt:lpstr>
      <vt:lpstr>History of Occupational Psychology</vt:lpstr>
      <vt:lpstr>History of Occupational Psychology</vt:lpstr>
      <vt:lpstr>Occupational Psychology Today ??</vt:lpstr>
      <vt:lpstr>Occupational Psychology Today</vt:lpstr>
      <vt:lpstr>Why Occupational Psychology</vt:lpstr>
      <vt:lpstr>What are the challenges of Occupational Psychology?</vt:lpstr>
      <vt:lpstr>Implications of these changes</vt:lpstr>
      <vt:lpstr>Questions posed by Occuptional psychologists </vt:lpstr>
      <vt:lpstr>Research in Occupational Psychology </vt:lpstr>
      <vt:lpstr>PowerPoint Presentation</vt:lpstr>
      <vt:lpstr>Occupational Psychology</vt:lpstr>
      <vt:lpstr>Personnel Selection</vt:lpstr>
      <vt:lpstr>The ‘Selection Headache’</vt:lpstr>
      <vt:lpstr>Recruitment</vt:lpstr>
      <vt:lpstr>How do we decide who to employ?</vt:lpstr>
      <vt:lpstr>PowerPoint Presentation</vt:lpstr>
      <vt:lpstr>Development Model</vt:lpstr>
      <vt:lpstr>Types of selection procedure</vt:lpstr>
      <vt:lpstr>PowerPoint Presentation</vt:lpstr>
      <vt:lpstr>The ‘Selection Headache’</vt:lpstr>
      <vt:lpstr>PERSONAL REFLECTIONS…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Occupational Psychology</dc:title>
  <dc:creator>Ceri Phelps</dc:creator>
  <cp:lastModifiedBy>Ceri Phelps</cp:lastModifiedBy>
  <cp:revision>2</cp:revision>
  <dcterms:created xsi:type="dcterms:W3CDTF">2023-11-08T08:14:19Z</dcterms:created>
  <dcterms:modified xsi:type="dcterms:W3CDTF">2025-11-04T17:46:46Z</dcterms:modified>
</cp:coreProperties>
</file>