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8"/>
  </p:notesMasterIdLst>
  <p:handoutMasterIdLst>
    <p:handoutMasterId r:id="rId19"/>
  </p:handoutMasterIdLst>
  <p:sldIdLst>
    <p:sldId id="332" r:id="rId5"/>
    <p:sldId id="322" r:id="rId6"/>
    <p:sldId id="321" r:id="rId7"/>
    <p:sldId id="323" r:id="rId8"/>
    <p:sldId id="324" r:id="rId9"/>
    <p:sldId id="325" r:id="rId10"/>
    <p:sldId id="326" r:id="rId11"/>
    <p:sldId id="329" r:id="rId12"/>
    <p:sldId id="328" r:id="rId13"/>
    <p:sldId id="333" r:id="rId14"/>
    <p:sldId id="330" r:id="rId15"/>
    <p:sldId id="331" r:id="rId16"/>
    <p:sldId id="310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95B8BF"/>
    <a:srgbClr val="58696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5B3B0FB-2990-4CF3-912F-CD521213B0B4}" v="605" dt="2025-04-07T01:16:52.568"/>
  </p1510:revLst>
</p1510:revInfo>
</file>

<file path=ppt/tableStyles.xml><?xml version="1.0" encoding="utf-8"?>
<a:tblStyleLst xmlns:a="http://schemas.openxmlformats.org/drawingml/2006/main" def="{0E3FDE45-AF77-4B5C-9715-49D594BDF05E}"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3548" autoAdjust="0"/>
  </p:normalViewPr>
  <p:slideViewPr>
    <p:cSldViewPr snapToGrid="0">
      <p:cViewPr varScale="1">
        <p:scale>
          <a:sx n="116" d="100"/>
          <a:sy n="116" d="100"/>
        </p:scale>
        <p:origin x="312" y="96"/>
      </p:cViewPr>
      <p:guideLst/>
    </p:cSldViewPr>
  </p:slideViewPr>
  <p:outlineViewPr>
    <p:cViewPr>
      <p:scale>
        <a:sx n="33" d="100"/>
        <a:sy n="33" d="100"/>
      </p:scale>
      <p:origin x="0" y="-7776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>
        <p:scale>
          <a:sx n="1" d="2"/>
          <a:sy n="1" d="2"/>
        </p:scale>
        <p:origin x="3480" y="55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26" Type="http://schemas.microsoft.com/office/2018/10/relationships/authors" Target="authors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eung,Fion,HK-Hong Kong(Kowloon),Sales" userId="3d5d4ec1-66a2-4871-82b3-c61df94f03e2" providerId="ADAL" clId="{C5B3B0FB-2990-4CF3-912F-CD521213B0B4}"/>
    <pc:docChg chg="undo redo custSel addSld delSld modSld">
      <pc:chgData name="Leung,Fion,HK-Hong Kong(Kowloon),Sales" userId="3d5d4ec1-66a2-4871-82b3-c61df94f03e2" providerId="ADAL" clId="{C5B3B0FB-2990-4CF3-912F-CD521213B0B4}" dt="2025-04-07T01:16:52.568" v="1861" actId="404"/>
      <pc:docMkLst>
        <pc:docMk/>
      </pc:docMkLst>
      <pc:sldChg chg="delSp modSp mod">
        <pc:chgData name="Leung,Fion,HK-Hong Kong(Kowloon),Sales" userId="3d5d4ec1-66a2-4871-82b3-c61df94f03e2" providerId="ADAL" clId="{C5B3B0FB-2990-4CF3-912F-CD521213B0B4}" dt="2025-04-02T11:58:27.742" v="329" actId="478"/>
        <pc:sldMkLst>
          <pc:docMk/>
          <pc:sldMk cId="1607455252" sldId="321"/>
        </pc:sldMkLst>
        <pc:picChg chg="mod">
          <ac:chgData name="Leung,Fion,HK-Hong Kong(Kowloon),Sales" userId="3d5d4ec1-66a2-4871-82b3-c61df94f03e2" providerId="ADAL" clId="{C5B3B0FB-2990-4CF3-912F-CD521213B0B4}" dt="2025-04-02T11:31:47.291" v="151" actId="1076"/>
          <ac:picMkLst>
            <pc:docMk/>
            <pc:sldMk cId="1607455252" sldId="321"/>
            <ac:picMk id="6" creationId="{2688ACEF-A597-30BA-7E65-51D59188D1B5}"/>
          </ac:picMkLst>
        </pc:picChg>
      </pc:sldChg>
      <pc:sldChg chg="modSp mod">
        <pc:chgData name="Leung,Fion,HK-Hong Kong(Kowloon),Sales" userId="3d5d4ec1-66a2-4871-82b3-c61df94f03e2" providerId="ADAL" clId="{C5B3B0FB-2990-4CF3-912F-CD521213B0B4}" dt="2025-04-02T11:31:39.867" v="148" actId="14100"/>
        <pc:sldMkLst>
          <pc:docMk/>
          <pc:sldMk cId="3378822495" sldId="322"/>
        </pc:sldMkLst>
        <pc:spChg chg="mod">
          <ac:chgData name="Leung,Fion,HK-Hong Kong(Kowloon),Sales" userId="3d5d4ec1-66a2-4871-82b3-c61df94f03e2" providerId="ADAL" clId="{C5B3B0FB-2990-4CF3-912F-CD521213B0B4}" dt="2025-04-02T11:31:39.867" v="148" actId="14100"/>
          <ac:spMkLst>
            <pc:docMk/>
            <pc:sldMk cId="3378822495" sldId="322"/>
            <ac:spMk id="2" creationId="{75454C9E-20FB-B999-9303-C71D1334BAD7}"/>
          </ac:spMkLst>
        </pc:spChg>
      </pc:sldChg>
      <pc:sldChg chg="addSp delSp modSp mod modAnim">
        <pc:chgData name="Leung,Fion,HK-Hong Kong(Kowloon),Sales" userId="3d5d4ec1-66a2-4871-82b3-c61df94f03e2" providerId="ADAL" clId="{C5B3B0FB-2990-4CF3-912F-CD521213B0B4}" dt="2025-04-05T09:27:07.029" v="1768" actId="20577"/>
        <pc:sldMkLst>
          <pc:docMk/>
          <pc:sldMk cId="2345949211" sldId="323"/>
        </pc:sldMkLst>
        <pc:spChg chg="add mod ord">
          <ac:chgData name="Leung,Fion,HK-Hong Kong(Kowloon),Sales" userId="3d5d4ec1-66a2-4871-82b3-c61df94f03e2" providerId="ADAL" clId="{C5B3B0FB-2990-4CF3-912F-CD521213B0B4}" dt="2025-04-02T11:45:34.888" v="224" actId="166"/>
          <ac:spMkLst>
            <pc:docMk/>
            <pc:sldMk cId="2345949211" sldId="323"/>
            <ac:spMk id="8" creationId="{3AFC3E96-BADB-9F0A-AF01-EF8CC79CB841}"/>
          </ac:spMkLst>
        </pc:spChg>
        <pc:grpChg chg="add mod">
          <ac:chgData name="Leung,Fion,HK-Hong Kong(Kowloon),Sales" userId="3d5d4ec1-66a2-4871-82b3-c61df94f03e2" providerId="ADAL" clId="{C5B3B0FB-2990-4CF3-912F-CD521213B0B4}" dt="2025-04-02T11:58:17.892" v="327" actId="164"/>
          <ac:grpSpMkLst>
            <pc:docMk/>
            <pc:sldMk cId="2345949211" sldId="323"/>
            <ac:grpSpMk id="15" creationId="{B9940B0A-5F1F-0592-9687-2793CD0922F8}"/>
          </ac:grpSpMkLst>
        </pc:grpChg>
        <pc:graphicFrameChg chg="mod modGraphic">
          <ac:chgData name="Leung,Fion,HK-Hong Kong(Kowloon),Sales" userId="3d5d4ec1-66a2-4871-82b3-c61df94f03e2" providerId="ADAL" clId="{C5B3B0FB-2990-4CF3-912F-CD521213B0B4}" dt="2025-04-05T09:27:07.029" v="1768" actId="20577"/>
          <ac:graphicFrameMkLst>
            <pc:docMk/>
            <pc:sldMk cId="2345949211" sldId="323"/>
            <ac:graphicFrameMk id="7" creationId="{B22839E6-02AA-0017-8B51-2FC370642214}"/>
          </ac:graphicFrameMkLst>
        </pc:graphicFrameChg>
        <pc:picChg chg="add mod">
          <ac:chgData name="Leung,Fion,HK-Hong Kong(Kowloon),Sales" userId="3d5d4ec1-66a2-4871-82b3-c61df94f03e2" providerId="ADAL" clId="{C5B3B0FB-2990-4CF3-912F-CD521213B0B4}" dt="2025-04-02T11:58:17.892" v="327" actId="164"/>
          <ac:picMkLst>
            <pc:docMk/>
            <pc:sldMk cId="2345949211" sldId="323"/>
            <ac:picMk id="12" creationId="{A471F7E9-DA64-CD35-5D5A-521B01BF0F96}"/>
          </ac:picMkLst>
        </pc:picChg>
        <pc:picChg chg="add mod">
          <ac:chgData name="Leung,Fion,HK-Hong Kong(Kowloon),Sales" userId="3d5d4ec1-66a2-4871-82b3-c61df94f03e2" providerId="ADAL" clId="{C5B3B0FB-2990-4CF3-912F-CD521213B0B4}" dt="2025-04-02T11:58:17.892" v="327" actId="164"/>
          <ac:picMkLst>
            <pc:docMk/>
            <pc:sldMk cId="2345949211" sldId="323"/>
            <ac:picMk id="14" creationId="{73B9FDD5-49CF-1C3A-B7E8-E2B3FB0ECC7F}"/>
          </ac:picMkLst>
        </pc:picChg>
        <pc:picChg chg="mod ord">
          <ac:chgData name="Leung,Fion,HK-Hong Kong(Kowloon),Sales" userId="3d5d4ec1-66a2-4871-82b3-c61df94f03e2" providerId="ADAL" clId="{C5B3B0FB-2990-4CF3-912F-CD521213B0B4}" dt="2025-04-02T11:45:34.888" v="224" actId="166"/>
          <ac:picMkLst>
            <pc:docMk/>
            <pc:sldMk cId="2345949211" sldId="323"/>
            <ac:picMk id="17" creationId="{D6EFAB04-3017-4B63-384B-5766B14E92D4}"/>
          </ac:picMkLst>
        </pc:picChg>
      </pc:sldChg>
      <pc:sldChg chg="addSp delSp modSp mod delAnim modAnim">
        <pc:chgData name="Leung,Fion,HK-Hong Kong(Kowloon),Sales" userId="3d5d4ec1-66a2-4871-82b3-c61df94f03e2" providerId="ADAL" clId="{C5B3B0FB-2990-4CF3-912F-CD521213B0B4}" dt="2025-04-04T14:06:10.832" v="1667"/>
        <pc:sldMkLst>
          <pc:docMk/>
          <pc:sldMk cId="2692918894" sldId="324"/>
        </pc:sldMkLst>
        <pc:spChg chg="mod">
          <ac:chgData name="Leung,Fion,HK-Hong Kong(Kowloon),Sales" userId="3d5d4ec1-66a2-4871-82b3-c61df94f03e2" providerId="ADAL" clId="{C5B3B0FB-2990-4CF3-912F-CD521213B0B4}" dt="2025-04-02T12:07:12.118" v="529" actId="1076"/>
          <ac:spMkLst>
            <pc:docMk/>
            <pc:sldMk cId="2692918894" sldId="324"/>
            <ac:spMk id="2" creationId="{6B06191C-1C70-4E96-2719-9D16CBB1B343}"/>
          </ac:spMkLst>
        </pc:spChg>
        <pc:spChg chg="mod">
          <ac:chgData name="Leung,Fion,HK-Hong Kong(Kowloon),Sales" userId="3d5d4ec1-66a2-4871-82b3-c61df94f03e2" providerId="ADAL" clId="{C5B3B0FB-2990-4CF3-912F-CD521213B0B4}" dt="2025-04-02T12:06:35.619" v="523" actId="1076"/>
          <ac:spMkLst>
            <pc:docMk/>
            <pc:sldMk cId="2692918894" sldId="324"/>
            <ac:spMk id="7" creationId="{C57733A1-3D1B-7221-5244-4C4739876E68}"/>
          </ac:spMkLst>
        </pc:spChg>
        <pc:spChg chg="mod ord">
          <ac:chgData name="Leung,Fion,HK-Hong Kong(Kowloon),Sales" userId="3d5d4ec1-66a2-4871-82b3-c61df94f03e2" providerId="ADAL" clId="{C5B3B0FB-2990-4CF3-912F-CD521213B0B4}" dt="2025-04-02T12:21:06.357" v="773" actId="1076"/>
          <ac:spMkLst>
            <pc:docMk/>
            <pc:sldMk cId="2692918894" sldId="324"/>
            <ac:spMk id="10" creationId="{D9828788-A500-4B07-378B-030C840CC212}"/>
          </ac:spMkLst>
        </pc:spChg>
        <pc:spChg chg="add mod">
          <ac:chgData name="Leung,Fion,HK-Hong Kong(Kowloon),Sales" userId="3d5d4ec1-66a2-4871-82b3-c61df94f03e2" providerId="ADAL" clId="{C5B3B0FB-2990-4CF3-912F-CD521213B0B4}" dt="2025-04-02T12:08:55.766" v="545" actId="1076"/>
          <ac:spMkLst>
            <pc:docMk/>
            <pc:sldMk cId="2692918894" sldId="324"/>
            <ac:spMk id="22" creationId="{9F7489E8-54B4-1B46-B626-750BE4F0AE39}"/>
          </ac:spMkLst>
        </pc:spChg>
        <pc:spChg chg="add mod">
          <ac:chgData name="Leung,Fion,HK-Hong Kong(Kowloon),Sales" userId="3d5d4ec1-66a2-4871-82b3-c61df94f03e2" providerId="ADAL" clId="{C5B3B0FB-2990-4CF3-912F-CD521213B0B4}" dt="2025-04-02T12:09:57.736" v="611" actId="20577"/>
          <ac:spMkLst>
            <pc:docMk/>
            <pc:sldMk cId="2692918894" sldId="324"/>
            <ac:spMk id="29" creationId="{F8A72253-B590-B085-6068-CAAF5E3312E5}"/>
          </ac:spMkLst>
        </pc:spChg>
        <pc:spChg chg="add mod">
          <ac:chgData name="Leung,Fion,HK-Hong Kong(Kowloon),Sales" userId="3d5d4ec1-66a2-4871-82b3-c61df94f03e2" providerId="ADAL" clId="{C5B3B0FB-2990-4CF3-912F-CD521213B0B4}" dt="2025-04-02T12:10:50.510" v="647" actId="20577"/>
          <ac:spMkLst>
            <pc:docMk/>
            <pc:sldMk cId="2692918894" sldId="324"/>
            <ac:spMk id="30" creationId="{F7BB25C6-B774-832D-4F33-7D3F18D38541}"/>
          </ac:spMkLst>
        </pc:spChg>
        <pc:spChg chg="add mod ord">
          <ac:chgData name="Leung,Fion,HK-Hong Kong(Kowloon),Sales" userId="3d5d4ec1-66a2-4871-82b3-c61df94f03e2" providerId="ADAL" clId="{C5B3B0FB-2990-4CF3-912F-CD521213B0B4}" dt="2025-04-02T12:21:10.522" v="775" actId="14100"/>
          <ac:spMkLst>
            <pc:docMk/>
            <pc:sldMk cId="2692918894" sldId="324"/>
            <ac:spMk id="31" creationId="{B3934D6F-56C0-C3F5-A933-AD9CA5FFFFF5}"/>
          </ac:spMkLst>
        </pc:spChg>
        <pc:spChg chg="add mod">
          <ac:chgData name="Leung,Fion,HK-Hong Kong(Kowloon),Sales" userId="3d5d4ec1-66a2-4871-82b3-c61df94f03e2" providerId="ADAL" clId="{C5B3B0FB-2990-4CF3-912F-CD521213B0B4}" dt="2025-04-02T12:12:34.890" v="673" actId="1076"/>
          <ac:spMkLst>
            <pc:docMk/>
            <pc:sldMk cId="2692918894" sldId="324"/>
            <ac:spMk id="32" creationId="{EC13E229-3722-8712-B26A-4A1E129A3F3B}"/>
          </ac:spMkLst>
        </pc:spChg>
        <pc:spChg chg="add mod">
          <ac:chgData name="Leung,Fion,HK-Hong Kong(Kowloon),Sales" userId="3d5d4ec1-66a2-4871-82b3-c61df94f03e2" providerId="ADAL" clId="{C5B3B0FB-2990-4CF3-912F-CD521213B0B4}" dt="2025-04-02T12:21:55.174" v="801" actId="20577"/>
          <ac:spMkLst>
            <pc:docMk/>
            <pc:sldMk cId="2692918894" sldId="324"/>
            <ac:spMk id="33" creationId="{590F1984-3E42-7D5A-59D7-F8E58498455C}"/>
          </ac:spMkLst>
        </pc:spChg>
        <pc:spChg chg="add mod">
          <ac:chgData name="Leung,Fion,HK-Hong Kong(Kowloon),Sales" userId="3d5d4ec1-66a2-4871-82b3-c61df94f03e2" providerId="ADAL" clId="{C5B3B0FB-2990-4CF3-912F-CD521213B0B4}" dt="2025-04-02T12:20:39.951" v="763" actId="164"/>
          <ac:spMkLst>
            <pc:docMk/>
            <pc:sldMk cId="2692918894" sldId="324"/>
            <ac:spMk id="34" creationId="{E9F20F6C-A902-B677-638B-889985D427D7}"/>
          </ac:spMkLst>
        </pc:spChg>
        <pc:grpChg chg="mod">
          <ac:chgData name="Leung,Fion,HK-Hong Kong(Kowloon),Sales" userId="3d5d4ec1-66a2-4871-82b3-c61df94f03e2" providerId="ADAL" clId="{C5B3B0FB-2990-4CF3-912F-CD521213B0B4}" dt="2025-04-02T12:12:03.375" v="663" actId="1076"/>
          <ac:grpSpMkLst>
            <pc:docMk/>
            <pc:sldMk cId="2692918894" sldId="324"/>
            <ac:grpSpMk id="15" creationId="{140CFA22-9B6C-2E1B-810C-4846F007201F}"/>
          </ac:grpSpMkLst>
        </pc:grpChg>
        <pc:grpChg chg="add mod">
          <ac:chgData name="Leung,Fion,HK-Hong Kong(Kowloon),Sales" userId="3d5d4ec1-66a2-4871-82b3-c61df94f03e2" providerId="ADAL" clId="{C5B3B0FB-2990-4CF3-912F-CD521213B0B4}" dt="2025-04-02T12:20:39.951" v="763" actId="164"/>
          <ac:grpSpMkLst>
            <pc:docMk/>
            <pc:sldMk cId="2692918894" sldId="324"/>
            <ac:grpSpMk id="35" creationId="{70461A12-1A03-348B-7F52-247E083C77AD}"/>
          </ac:grpSpMkLst>
        </pc:grpChg>
        <pc:picChg chg="add mod">
          <ac:chgData name="Leung,Fion,HK-Hong Kong(Kowloon),Sales" userId="3d5d4ec1-66a2-4871-82b3-c61df94f03e2" providerId="ADAL" clId="{C5B3B0FB-2990-4CF3-912F-CD521213B0B4}" dt="2025-04-02T12:20:39.951" v="763" actId="164"/>
          <ac:picMkLst>
            <pc:docMk/>
            <pc:sldMk cId="2692918894" sldId="324"/>
            <ac:picMk id="6" creationId="{C27F4369-857D-ADC5-2F30-CC6A16C24416}"/>
          </ac:picMkLst>
        </pc:picChg>
        <pc:cxnChg chg="mod ord">
          <ac:chgData name="Leung,Fion,HK-Hong Kong(Kowloon),Sales" userId="3d5d4ec1-66a2-4871-82b3-c61df94f03e2" providerId="ADAL" clId="{C5B3B0FB-2990-4CF3-912F-CD521213B0B4}" dt="2025-04-02T12:20:46.102" v="766" actId="1076"/>
          <ac:cxnSpMkLst>
            <pc:docMk/>
            <pc:sldMk cId="2692918894" sldId="324"/>
            <ac:cxnSpMk id="11" creationId="{A2E521F9-C9FE-B269-A77A-1CA7BE8D5954}"/>
          </ac:cxnSpMkLst>
        </pc:cxnChg>
      </pc:sldChg>
      <pc:sldChg chg="addSp delSp modSp mod modAnim">
        <pc:chgData name="Leung,Fion,HK-Hong Kong(Kowloon),Sales" userId="3d5d4ec1-66a2-4871-82b3-c61df94f03e2" providerId="ADAL" clId="{C5B3B0FB-2990-4CF3-912F-CD521213B0B4}" dt="2025-04-04T14:06:39.596" v="1668"/>
        <pc:sldMkLst>
          <pc:docMk/>
          <pc:sldMk cId="4058590945" sldId="325"/>
        </pc:sldMkLst>
        <pc:spChg chg="add mod">
          <ac:chgData name="Leung,Fion,HK-Hong Kong(Kowloon),Sales" userId="3d5d4ec1-66a2-4871-82b3-c61df94f03e2" providerId="ADAL" clId="{C5B3B0FB-2990-4CF3-912F-CD521213B0B4}" dt="2025-04-02T12:26:36.021" v="836" actId="1076"/>
          <ac:spMkLst>
            <pc:docMk/>
            <pc:sldMk cId="4058590945" sldId="325"/>
            <ac:spMk id="7" creationId="{F0F266B7-3FD6-D7EF-6E2B-E133961FD755}"/>
          </ac:spMkLst>
        </pc:spChg>
        <pc:spChg chg="add mod">
          <ac:chgData name="Leung,Fion,HK-Hong Kong(Kowloon),Sales" userId="3d5d4ec1-66a2-4871-82b3-c61df94f03e2" providerId="ADAL" clId="{C5B3B0FB-2990-4CF3-912F-CD521213B0B4}" dt="2025-04-02T12:34:48.137" v="933" actId="20577"/>
          <ac:spMkLst>
            <pc:docMk/>
            <pc:sldMk cId="4058590945" sldId="325"/>
            <ac:spMk id="8" creationId="{DE0D82BF-E43E-1811-B509-53C1BD3B53D8}"/>
          </ac:spMkLst>
        </pc:spChg>
        <pc:spChg chg="add mod">
          <ac:chgData name="Leung,Fion,HK-Hong Kong(Kowloon),Sales" userId="3d5d4ec1-66a2-4871-82b3-c61df94f03e2" providerId="ADAL" clId="{C5B3B0FB-2990-4CF3-912F-CD521213B0B4}" dt="2025-04-02T12:35:06.082" v="936" actId="1076"/>
          <ac:spMkLst>
            <pc:docMk/>
            <pc:sldMk cId="4058590945" sldId="325"/>
            <ac:spMk id="10" creationId="{CBBEE5DC-1E67-4879-B3D4-E70777219CE3}"/>
          </ac:spMkLst>
        </pc:spChg>
        <pc:spChg chg="add mod">
          <ac:chgData name="Leung,Fion,HK-Hong Kong(Kowloon),Sales" userId="3d5d4ec1-66a2-4871-82b3-c61df94f03e2" providerId="ADAL" clId="{C5B3B0FB-2990-4CF3-912F-CD521213B0B4}" dt="2025-04-02T12:34:55.824" v="935" actId="1076"/>
          <ac:spMkLst>
            <pc:docMk/>
            <pc:sldMk cId="4058590945" sldId="325"/>
            <ac:spMk id="11" creationId="{6AE9F286-6EC1-AE51-10FE-F87C84CF4518}"/>
          </ac:spMkLst>
        </pc:spChg>
        <pc:spChg chg="add mod">
          <ac:chgData name="Leung,Fion,HK-Hong Kong(Kowloon),Sales" userId="3d5d4ec1-66a2-4871-82b3-c61df94f03e2" providerId="ADAL" clId="{C5B3B0FB-2990-4CF3-912F-CD521213B0B4}" dt="2025-04-02T12:36:15.391" v="952" actId="1037"/>
          <ac:spMkLst>
            <pc:docMk/>
            <pc:sldMk cId="4058590945" sldId="325"/>
            <ac:spMk id="16" creationId="{6E9E39E2-66B3-2214-5333-730BF63BD0A3}"/>
          </ac:spMkLst>
        </pc:spChg>
        <pc:spChg chg="add mod">
          <ac:chgData name="Leung,Fion,HK-Hong Kong(Kowloon),Sales" userId="3d5d4ec1-66a2-4871-82b3-c61df94f03e2" providerId="ADAL" clId="{C5B3B0FB-2990-4CF3-912F-CD521213B0B4}" dt="2025-04-02T12:36:21.196" v="958" actId="1038"/>
          <ac:spMkLst>
            <pc:docMk/>
            <pc:sldMk cId="4058590945" sldId="325"/>
            <ac:spMk id="18" creationId="{2F43C72E-E97A-4F58-20BF-D5779F926D8A}"/>
          </ac:spMkLst>
        </pc:spChg>
        <pc:spChg chg="add mod">
          <ac:chgData name="Leung,Fion,HK-Hong Kong(Kowloon),Sales" userId="3d5d4ec1-66a2-4871-82b3-c61df94f03e2" providerId="ADAL" clId="{C5B3B0FB-2990-4CF3-912F-CD521213B0B4}" dt="2025-04-02T12:37:36.198" v="969" actId="207"/>
          <ac:spMkLst>
            <pc:docMk/>
            <pc:sldMk cId="4058590945" sldId="325"/>
            <ac:spMk id="19" creationId="{0CEFC565-9E3E-3217-D144-5A93C070D5CA}"/>
          </ac:spMkLst>
        </pc:spChg>
        <pc:picChg chg="mod">
          <ac:chgData name="Leung,Fion,HK-Hong Kong(Kowloon),Sales" userId="3d5d4ec1-66a2-4871-82b3-c61df94f03e2" providerId="ADAL" clId="{C5B3B0FB-2990-4CF3-912F-CD521213B0B4}" dt="2025-04-02T12:26:18.319" v="832" actId="14100"/>
          <ac:picMkLst>
            <pc:docMk/>
            <pc:sldMk cId="4058590945" sldId="325"/>
            <ac:picMk id="5" creationId="{5963BE83-C66A-C332-D317-06852F0B4C5F}"/>
          </ac:picMkLst>
        </pc:picChg>
        <pc:picChg chg="mod">
          <ac:chgData name="Leung,Fion,HK-Hong Kong(Kowloon),Sales" userId="3d5d4ec1-66a2-4871-82b3-c61df94f03e2" providerId="ADAL" clId="{C5B3B0FB-2990-4CF3-912F-CD521213B0B4}" dt="2025-04-02T12:32:33.592" v="837" actId="1076"/>
          <ac:picMkLst>
            <pc:docMk/>
            <pc:sldMk cId="4058590945" sldId="325"/>
            <ac:picMk id="6" creationId="{AFF77488-820E-EB19-3F40-536470C930A6}"/>
          </ac:picMkLst>
        </pc:picChg>
        <pc:picChg chg="mod">
          <ac:chgData name="Leung,Fion,HK-Hong Kong(Kowloon),Sales" userId="3d5d4ec1-66a2-4871-82b3-c61df94f03e2" providerId="ADAL" clId="{C5B3B0FB-2990-4CF3-912F-CD521213B0B4}" dt="2025-04-02T12:26:21.798" v="833" actId="14100"/>
          <ac:picMkLst>
            <pc:docMk/>
            <pc:sldMk cId="4058590945" sldId="325"/>
            <ac:picMk id="9" creationId="{BA207E2E-E4CC-A1B2-6F9D-B2DB195DD098}"/>
          </ac:picMkLst>
        </pc:picChg>
        <pc:cxnChg chg="add mod">
          <ac:chgData name="Leung,Fion,HK-Hong Kong(Kowloon),Sales" userId="3d5d4ec1-66a2-4871-82b3-c61df94f03e2" providerId="ADAL" clId="{C5B3B0FB-2990-4CF3-912F-CD521213B0B4}" dt="2025-04-02T12:33:39.720" v="848" actId="208"/>
          <ac:cxnSpMkLst>
            <pc:docMk/>
            <pc:sldMk cId="4058590945" sldId="325"/>
            <ac:cxnSpMk id="15" creationId="{42B04876-F898-004A-4A8F-DFEF6B96BE7F}"/>
          </ac:cxnSpMkLst>
        </pc:cxnChg>
        <pc:cxnChg chg="add mod">
          <ac:chgData name="Leung,Fion,HK-Hong Kong(Kowloon),Sales" userId="3d5d4ec1-66a2-4871-82b3-c61df94f03e2" providerId="ADAL" clId="{C5B3B0FB-2990-4CF3-912F-CD521213B0B4}" dt="2025-04-02T12:38:14.835" v="973" actId="17032"/>
          <ac:cxnSpMkLst>
            <pc:docMk/>
            <pc:sldMk cId="4058590945" sldId="325"/>
            <ac:cxnSpMk id="21" creationId="{CF7BE04E-0D5E-11A9-F139-1C5DEDB62C41}"/>
          </ac:cxnSpMkLst>
        </pc:cxnChg>
      </pc:sldChg>
      <pc:sldChg chg="addSp delSp modSp mod modAnim">
        <pc:chgData name="Leung,Fion,HK-Hong Kong(Kowloon),Sales" userId="3d5d4ec1-66a2-4871-82b3-c61df94f03e2" providerId="ADAL" clId="{C5B3B0FB-2990-4CF3-912F-CD521213B0B4}" dt="2025-04-05T10:19:47.592" v="1786"/>
        <pc:sldMkLst>
          <pc:docMk/>
          <pc:sldMk cId="4270403001" sldId="326"/>
        </pc:sldMkLst>
        <pc:spChg chg="mod">
          <ac:chgData name="Leung,Fion,HK-Hong Kong(Kowloon),Sales" userId="3d5d4ec1-66a2-4871-82b3-c61df94f03e2" providerId="ADAL" clId="{C5B3B0FB-2990-4CF3-912F-CD521213B0B4}" dt="2025-04-02T12:39:11.109" v="975" actId="1076"/>
          <ac:spMkLst>
            <pc:docMk/>
            <pc:sldMk cId="4270403001" sldId="326"/>
            <ac:spMk id="7" creationId="{0AFB77E6-EE68-56B8-5E33-D5DDCF708C7A}"/>
          </ac:spMkLst>
        </pc:spChg>
        <pc:spChg chg="add mod">
          <ac:chgData name="Leung,Fion,HK-Hong Kong(Kowloon),Sales" userId="3d5d4ec1-66a2-4871-82b3-c61df94f03e2" providerId="ADAL" clId="{C5B3B0FB-2990-4CF3-912F-CD521213B0B4}" dt="2025-04-02T12:39:11.109" v="975" actId="1076"/>
          <ac:spMkLst>
            <pc:docMk/>
            <pc:sldMk cId="4270403001" sldId="326"/>
            <ac:spMk id="11" creationId="{D4299200-ED0D-6B18-6CE6-16DC168A168D}"/>
          </ac:spMkLst>
        </pc:spChg>
        <pc:spChg chg="mod">
          <ac:chgData name="Leung,Fion,HK-Hong Kong(Kowloon),Sales" userId="3d5d4ec1-66a2-4871-82b3-c61df94f03e2" providerId="ADAL" clId="{C5B3B0FB-2990-4CF3-912F-CD521213B0B4}" dt="2025-04-02T12:39:11.109" v="975" actId="1076"/>
          <ac:spMkLst>
            <pc:docMk/>
            <pc:sldMk cId="4270403001" sldId="326"/>
            <ac:spMk id="12" creationId="{0B9C26B0-973F-D798-3859-90D363AB995D}"/>
          </ac:spMkLst>
        </pc:spChg>
        <pc:spChg chg="add mod">
          <ac:chgData name="Leung,Fion,HK-Hong Kong(Kowloon),Sales" userId="3d5d4ec1-66a2-4871-82b3-c61df94f03e2" providerId="ADAL" clId="{C5B3B0FB-2990-4CF3-912F-CD521213B0B4}" dt="2025-04-02T12:39:11.109" v="975" actId="1076"/>
          <ac:spMkLst>
            <pc:docMk/>
            <pc:sldMk cId="4270403001" sldId="326"/>
            <ac:spMk id="14" creationId="{C1803504-8EF2-6BA2-697F-520F9A53319A}"/>
          </ac:spMkLst>
        </pc:spChg>
        <pc:spChg chg="add mod">
          <ac:chgData name="Leung,Fion,HK-Hong Kong(Kowloon),Sales" userId="3d5d4ec1-66a2-4871-82b3-c61df94f03e2" providerId="ADAL" clId="{C5B3B0FB-2990-4CF3-912F-CD521213B0B4}" dt="2025-04-02T12:39:11.109" v="975" actId="1076"/>
          <ac:spMkLst>
            <pc:docMk/>
            <pc:sldMk cId="4270403001" sldId="326"/>
            <ac:spMk id="16" creationId="{800762BE-FE8C-7BD7-14EB-9A9722B1F152}"/>
          </ac:spMkLst>
        </pc:spChg>
        <pc:spChg chg="mod">
          <ac:chgData name="Leung,Fion,HK-Hong Kong(Kowloon),Sales" userId="3d5d4ec1-66a2-4871-82b3-c61df94f03e2" providerId="ADAL" clId="{C5B3B0FB-2990-4CF3-912F-CD521213B0B4}" dt="2025-04-02T12:39:11.109" v="975" actId="1076"/>
          <ac:spMkLst>
            <pc:docMk/>
            <pc:sldMk cId="4270403001" sldId="326"/>
            <ac:spMk id="50" creationId="{E65BADA3-994F-0F39-EB71-5662A7AA891E}"/>
          </ac:spMkLst>
        </pc:spChg>
        <pc:grpChg chg="add mod">
          <ac:chgData name="Leung,Fion,HK-Hong Kong(Kowloon),Sales" userId="3d5d4ec1-66a2-4871-82b3-c61df94f03e2" providerId="ADAL" clId="{C5B3B0FB-2990-4CF3-912F-CD521213B0B4}" dt="2025-04-02T11:54:54.137" v="280" actId="164"/>
          <ac:grpSpMkLst>
            <pc:docMk/>
            <pc:sldMk cId="4270403001" sldId="326"/>
            <ac:grpSpMk id="8" creationId="{32CB74E6-396B-2733-EDD9-986196297749}"/>
          </ac:grpSpMkLst>
        </pc:grpChg>
        <pc:grpChg chg="add mod">
          <ac:chgData name="Leung,Fion,HK-Hong Kong(Kowloon),Sales" userId="3d5d4ec1-66a2-4871-82b3-c61df94f03e2" providerId="ADAL" clId="{C5B3B0FB-2990-4CF3-912F-CD521213B0B4}" dt="2025-04-02T11:55:06.282" v="284" actId="1076"/>
          <ac:grpSpMkLst>
            <pc:docMk/>
            <pc:sldMk cId="4270403001" sldId="326"/>
            <ac:grpSpMk id="17" creationId="{73199FF3-FE07-8690-FF5A-0B1890813C3B}"/>
          </ac:grpSpMkLst>
        </pc:grpChg>
        <pc:grpChg chg="mod">
          <ac:chgData name="Leung,Fion,HK-Hong Kong(Kowloon),Sales" userId="3d5d4ec1-66a2-4871-82b3-c61df94f03e2" providerId="ADAL" clId="{C5B3B0FB-2990-4CF3-912F-CD521213B0B4}" dt="2025-04-02T11:55:16.101" v="286" actId="1076"/>
          <ac:grpSpMkLst>
            <pc:docMk/>
            <pc:sldMk cId="4270403001" sldId="326"/>
            <ac:grpSpMk id="51" creationId="{FF899C8D-150B-FBA4-7633-FA8D50EABD13}"/>
          </ac:grpSpMkLst>
        </pc:grpChg>
        <pc:picChg chg="add mod">
          <ac:chgData name="Leung,Fion,HK-Hong Kong(Kowloon),Sales" userId="3d5d4ec1-66a2-4871-82b3-c61df94f03e2" providerId="ADAL" clId="{C5B3B0FB-2990-4CF3-912F-CD521213B0B4}" dt="2025-04-02T11:54:54.137" v="280" actId="164"/>
          <ac:picMkLst>
            <pc:docMk/>
            <pc:sldMk cId="4270403001" sldId="326"/>
            <ac:picMk id="3" creationId="{F2D5B2D8-8AD8-CC38-5A24-AF4BF4BB9144}"/>
          </ac:picMkLst>
        </pc:picChg>
        <pc:picChg chg="mod">
          <ac:chgData name="Leung,Fion,HK-Hong Kong(Kowloon),Sales" userId="3d5d4ec1-66a2-4871-82b3-c61df94f03e2" providerId="ADAL" clId="{C5B3B0FB-2990-4CF3-912F-CD521213B0B4}" dt="2025-04-02T12:39:11.109" v="975" actId="1076"/>
          <ac:picMkLst>
            <pc:docMk/>
            <pc:sldMk cId="4270403001" sldId="326"/>
            <ac:picMk id="6" creationId="{A5C78FC9-BC81-F218-D26E-A7DFA30485C0}"/>
          </ac:picMkLst>
        </pc:picChg>
        <pc:picChg chg="mod">
          <ac:chgData name="Leung,Fion,HK-Hong Kong(Kowloon),Sales" userId="3d5d4ec1-66a2-4871-82b3-c61df94f03e2" providerId="ADAL" clId="{C5B3B0FB-2990-4CF3-912F-CD521213B0B4}" dt="2025-04-02T12:39:11.109" v="975" actId="1076"/>
          <ac:picMkLst>
            <pc:docMk/>
            <pc:sldMk cId="4270403001" sldId="326"/>
            <ac:picMk id="15" creationId="{1F761D79-7BFE-1198-1F88-E52EE4064346}"/>
          </ac:picMkLst>
        </pc:picChg>
        <pc:picChg chg="mod">
          <ac:chgData name="Leung,Fion,HK-Hong Kong(Kowloon),Sales" userId="3d5d4ec1-66a2-4871-82b3-c61df94f03e2" providerId="ADAL" clId="{C5B3B0FB-2990-4CF3-912F-CD521213B0B4}" dt="2025-04-01T05:20:48.088" v="13" actId="1076"/>
          <ac:picMkLst>
            <pc:docMk/>
            <pc:sldMk cId="4270403001" sldId="326"/>
            <ac:picMk id="19" creationId="{03B15710-EE0F-C185-2420-AC909E85B1E6}"/>
          </ac:picMkLst>
        </pc:picChg>
        <pc:picChg chg="mod">
          <ac:chgData name="Leung,Fion,HK-Hong Kong(Kowloon),Sales" userId="3d5d4ec1-66a2-4871-82b3-c61df94f03e2" providerId="ADAL" clId="{C5B3B0FB-2990-4CF3-912F-CD521213B0B4}" dt="2025-04-01T05:20:48.088" v="13" actId="1076"/>
          <ac:picMkLst>
            <pc:docMk/>
            <pc:sldMk cId="4270403001" sldId="326"/>
            <ac:picMk id="25" creationId="{54994F8F-FECC-C961-F11C-446352C0E2D7}"/>
          </ac:picMkLst>
        </pc:picChg>
        <pc:picChg chg="mod ord">
          <ac:chgData name="Leung,Fion,HK-Hong Kong(Kowloon),Sales" userId="3d5d4ec1-66a2-4871-82b3-c61df94f03e2" providerId="ADAL" clId="{C5B3B0FB-2990-4CF3-912F-CD521213B0B4}" dt="2025-04-02T12:39:11.109" v="975" actId="1076"/>
          <ac:picMkLst>
            <pc:docMk/>
            <pc:sldMk cId="4270403001" sldId="326"/>
            <ac:picMk id="27" creationId="{1BF6E5D1-BEFE-0792-CE16-4E5D88B32226}"/>
          </ac:picMkLst>
        </pc:picChg>
        <pc:picChg chg="mod ord">
          <ac:chgData name="Leung,Fion,HK-Hong Kong(Kowloon),Sales" userId="3d5d4ec1-66a2-4871-82b3-c61df94f03e2" providerId="ADAL" clId="{C5B3B0FB-2990-4CF3-912F-CD521213B0B4}" dt="2025-04-02T11:55:49.729" v="297" actId="1076"/>
          <ac:picMkLst>
            <pc:docMk/>
            <pc:sldMk cId="4270403001" sldId="326"/>
            <ac:picMk id="29" creationId="{2049F5A3-0161-7C54-A4D4-62C8892FF14D}"/>
          </ac:picMkLst>
        </pc:picChg>
        <pc:picChg chg="mod">
          <ac:chgData name="Leung,Fion,HK-Hong Kong(Kowloon),Sales" userId="3d5d4ec1-66a2-4871-82b3-c61df94f03e2" providerId="ADAL" clId="{C5B3B0FB-2990-4CF3-912F-CD521213B0B4}" dt="2025-04-02T11:55:52.809" v="299" actId="1076"/>
          <ac:picMkLst>
            <pc:docMk/>
            <pc:sldMk cId="4270403001" sldId="326"/>
            <ac:picMk id="31" creationId="{98B9542B-649A-6F9B-9D5F-D8E5B2B43194}"/>
          </ac:picMkLst>
        </pc:picChg>
        <pc:picChg chg="mod">
          <ac:chgData name="Leung,Fion,HK-Hong Kong(Kowloon),Sales" userId="3d5d4ec1-66a2-4871-82b3-c61df94f03e2" providerId="ADAL" clId="{C5B3B0FB-2990-4CF3-912F-CD521213B0B4}" dt="2025-04-02T12:40:15.218" v="976" actId="1076"/>
          <ac:picMkLst>
            <pc:docMk/>
            <pc:sldMk cId="4270403001" sldId="326"/>
            <ac:picMk id="37" creationId="{03BE00A7-1E5E-3949-AFEF-7B4348020B91}"/>
          </ac:picMkLst>
        </pc:picChg>
        <pc:picChg chg="mod">
          <ac:chgData name="Leung,Fion,HK-Hong Kong(Kowloon),Sales" userId="3d5d4ec1-66a2-4871-82b3-c61df94f03e2" providerId="ADAL" clId="{C5B3B0FB-2990-4CF3-912F-CD521213B0B4}" dt="2025-04-02T11:55:21.333" v="288" actId="1076"/>
          <ac:picMkLst>
            <pc:docMk/>
            <pc:sldMk cId="4270403001" sldId="326"/>
            <ac:picMk id="45" creationId="{81483B69-0447-C424-D54C-91E15297E100}"/>
          </ac:picMkLst>
        </pc:picChg>
        <pc:picChg chg="mod">
          <ac:chgData name="Leung,Fion,HK-Hong Kong(Kowloon),Sales" userId="3d5d4ec1-66a2-4871-82b3-c61df94f03e2" providerId="ADAL" clId="{C5B3B0FB-2990-4CF3-912F-CD521213B0B4}" dt="2025-04-02T11:55:51.674" v="298" actId="1076"/>
          <ac:picMkLst>
            <pc:docMk/>
            <pc:sldMk cId="4270403001" sldId="326"/>
            <ac:picMk id="1027" creationId="{FE362398-FA59-9CDD-4D31-B1349CB66E5D}"/>
          </ac:picMkLst>
        </pc:picChg>
        <pc:picChg chg="mod">
          <ac:chgData name="Leung,Fion,HK-Hong Kong(Kowloon),Sales" userId="3d5d4ec1-66a2-4871-82b3-c61df94f03e2" providerId="ADAL" clId="{C5B3B0FB-2990-4CF3-912F-CD521213B0B4}" dt="2025-04-01T05:20:55.558" v="17" actId="1076"/>
          <ac:picMkLst>
            <pc:docMk/>
            <pc:sldMk cId="4270403001" sldId="326"/>
            <ac:picMk id="1029" creationId="{BD72FBB7-45E8-F5D4-9741-D11E06FDC5DF}"/>
          </ac:picMkLst>
        </pc:picChg>
        <pc:picChg chg="mod">
          <ac:chgData name="Leung,Fion,HK-Hong Kong(Kowloon),Sales" userId="3d5d4ec1-66a2-4871-82b3-c61df94f03e2" providerId="ADAL" clId="{C5B3B0FB-2990-4CF3-912F-CD521213B0B4}" dt="2025-04-02T11:55:16.101" v="286" actId="1076"/>
          <ac:picMkLst>
            <pc:docMk/>
            <pc:sldMk cId="4270403001" sldId="326"/>
            <ac:picMk id="1031" creationId="{CCE9936D-DFEC-949D-9E91-9CBC916AC971}"/>
          </ac:picMkLst>
        </pc:picChg>
        <pc:cxnChg chg="add mod">
          <ac:chgData name="Leung,Fion,HK-Hong Kong(Kowloon),Sales" userId="3d5d4ec1-66a2-4871-82b3-c61df94f03e2" providerId="ADAL" clId="{C5B3B0FB-2990-4CF3-912F-CD521213B0B4}" dt="2025-04-01T05:20:52.436" v="15" actId="1076"/>
          <ac:cxnSpMkLst>
            <pc:docMk/>
            <pc:sldMk cId="4270403001" sldId="326"/>
            <ac:cxnSpMk id="5" creationId="{5DC737D5-3C69-A797-FC3D-4863AF582503}"/>
          </ac:cxnSpMkLst>
        </pc:cxnChg>
        <pc:cxnChg chg="add mod">
          <ac:chgData name="Leung,Fion,HK-Hong Kong(Kowloon),Sales" userId="3d5d4ec1-66a2-4871-82b3-c61df94f03e2" providerId="ADAL" clId="{C5B3B0FB-2990-4CF3-912F-CD521213B0B4}" dt="2025-04-02T11:55:33.628" v="293" actId="1076"/>
          <ac:cxnSpMkLst>
            <pc:docMk/>
            <pc:sldMk cId="4270403001" sldId="326"/>
            <ac:cxnSpMk id="10" creationId="{B18A9BB9-1868-BC46-0139-457291F006B9}"/>
          </ac:cxnSpMkLst>
        </pc:cxnChg>
      </pc:sldChg>
      <pc:sldChg chg="del">
        <pc:chgData name="Leung,Fion,HK-Hong Kong(Kowloon),Sales" userId="3d5d4ec1-66a2-4871-82b3-c61df94f03e2" providerId="ADAL" clId="{C5B3B0FB-2990-4CF3-912F-CD521213B0B4}" dt="2025-04-01T05:25:49.914" v="73" actId="47"/>
        <pc:sldMkLst>
          <pc:docMk/>
          <pc:sldMk cId="3215144666" sldId="327"/>
        </pc:sldMkLst>
      </pc:sldChg>
      <pc:sldChg chg="addSp delSp modSp mod modClrScheme delAnim modAnim chgLayout">
        <pc:chgData name="Leung,Fion,HK-Hong Kong(Kowloon),Sales" userId="3d5d4ec1-66a2-4871-82b3-c61df94f03e2" providerId="ADAL" clId="{C5B3B0FB-2990-4CF3-912F-CD521213B0B4}" dt="2025-04-07T01:16:19.795" v="1788" actId="478"/>
        <pc:sldMkLst>
          <pc:docMk/>
          <pc:sldMk cId="1354976429" sldId="328"/>
        </pc:sldMkLst>
        <pc:spChg chg="mod">
          <ac:chgData name="Leung,Fion,HK-Hong Kong(Kowloon),Sales" userId="3d5d4ec1-66a2-4871-82b3-c61df94f03e2" providerId="ADAL" clId="{C5B3B0FB-2990-4CF3-912F-CD521213B0B4}" dt="2025-04-05T01:51:23.080" v="1714" actId="1076"/>
          <ac:spMkLst>
            <pc:docMk/>
            <pc:sldMk cId="1354976429" sldId="328"/>
            <ac:spMk id="2" creationId="{1FF65562-7DB3-9BB2-B052-541F2CD6CB10}"/>
          </ac:spMkLst>
        </pc:spChg>
        <pc:spChg chg="add mod">
          <ac:chgData name="Leung,Fion,HK-Hong Kong(Kowloon),Sales" userId="3d5d4ec1-66a2-4871-82b3-c61df94f03e2" providerId="ADAL" clId="{C5B3B0FB-2990-4CF3-912F-CD521213B0B4}" dt="2025-04-05T05:10:38.515" v="1742" actId="1076"/>
          <ac:spMkLst>
            <pc:docMk/>
            <pc:sldMk cId="1354976429" sldId="328"/>
            <ac:spMk id="9" creationId="{53F8D894-FEB2-D276-8882-946D6D72B382}"/>
          </ac:spMkLst>
        </pc:spChg>
        <pc:picChg chg="add del mod">
          <ac:chgData name="Leung,Fion,HK-Hong Kong(Kowloon),Sales" userId="3d5d4ec1-66a2-4871-82b3-c61df94f03e2" providerId="ADAL" clId="{C5B3B0FB-2990-4CF3-912F-CD521213B0B4}" dt="2025-04-07T01:16:19.795" v="1788" actId="478"/>
          <ac:picMkLst>
            <pc:docMk/>
            <pc:sldMk cId="1354976429" sldId="328"/>
            <ac:picMk id="4" creationId="{867664F6-1C82-A823-6E6B-7C3C079B28BC}"/>
          </ac:picMkLst>
        </pc:picChg>
        <pc:picChg chg="add mod">
          <ac:chgData name="Leung,Fion,HK-Hong Kong(Kowloon),Sales" userId="3d5d4ec1-66a2-4871-82b3-c61df94f03e2" providerId="ADAL" clId="{C5B3B0FB-2990-4CF3-912F-CD521213B0B4}" dt="2025-04-05T05:11:10.850" v="1749" actId="1076"/>
          <ac:picMkLst>
            <pc:docMk/>
            <pc:sldMk cId="1354976429" sldId="328"/>
            <ac:picMk id="1026" creationId="{934B267C-3687-9BC5-B3DF-463C51D7A70F}"/>
          </ac:picMkLst>
        </pc:picChg>
      </pc:sldChg>
      <pc:sldChg chg="addSp delSp modSp add mod modAnim">
        <pc:chgData name="Leung,Fion,HK-Hong Kong(Kowloon),Sales" userId="3d5d4ec1-66a2-4871-82b3-c61df94f03e2" providerId="ADAL" clId="{C5B3B0FB-2990-4CF3-912F-CD521213B0B4}" dt="2025-04-04T14:11:16.406" v="1696"/>
        <pc:sldMkLst>
          <pc:docMk/>
          <pc:sldMk cId="4197344799" sldId="329"/>
        </pc:sldMkLst>
        <pc:spChg chg="mod">
          <ac:chgData name="Leung,Fion,HK-Hong Kong(Kowloon),Sales" userId="3d5d4ec1-66a2-4871-82b3-c61df94f03e2" providerId="ADAL" clId="{C5B3B0FB-2990-4CF3-912F-CD521213B0B4}" dt="2025-04-01T05:26:02.519" v="84" actId="20577"/>
          <ac:spMkLst>
            <pc:docMk/>
            <pc:sldMk cId="4197344799" sldId="329"/>
            <ac:spMk id="2" creationId="{78A79566-05E9-2658-D15A-83E553153012}"/>
          </ac:spMkLst>
        </pc:spChg>
        <pc:spChg chg="add mod topLvl">
          <ac:chgData name="Leung,Fion,HK-Hong Kong(Kowloon),Sales" userId="3d5d4ec1-66a2-4871-82b3-c61df94f03e2" providerId="ADAL" clId="{C5B3B0FB-2990-4CF3-912F-CD521213B0B4}" dt="2025-04-02T13:51:02.961" v="1258" actId="1076"/>
          <ac:spMkLst>
            <pc:docMk/>
            <pc:sldMk cId="4197344799" sldId="329"/>
            <ac:spMk id="9" creationId="{93A11DD6-BF0F-CEFC-5C4D-F3A3E478AEEB}"/>
          </ac:spMkLst>
        </pc:spChg>
        <pc:spChg chg="mod">
          <ac:chgData name="Leung,Fion,HK-Hong Kong(Kowloon),Sales" userId="3d5d4ec1-66a2-4871-82b3-c61df94f03e2" providerId="ADAL" clId="{C5B3B0FB-2990-4CF3-912F-CD521213B0B4}" dt="2025-04-02T13:26:27.769" v="1058" actId="1076"/>
          <ac:spMkLst>
            <pc:docMk/>
            <pc:sldMk cId="4197344799" sldId="329"/>
            <ac:spMk id="14" creationId="{57501E01-8339-F8B9-E0B2-82635F391EFE}"/>
          </ac:spMkLst>
        </pc:spChg>
        <pc:spChg chg="mod">
          <ac:chgData name="Leung,Fion,HK-Hong Kong(Kowloon),Sales" userId="3d5d4ec1-66a2-4871-82b3-c61df94f03e2" providerId="ADAL" clId="{C5B3B0FB-2990-4CF3-912F-CD521213B0B4}" dt="2025-04-02T13:26:25.198" v="1057" actId="1076"/>
          <ac:spMkLst>
            <pc:docMk/>
            <pc:sldMk cId="4197344799" sldId="329"/>
            <ac:spMk id="16" creationId="{A5904D3F-0459-4C1F-F573-CB43464C03EA}"/>
          </ac:spMkLst>
        </pc:spChg>
        <pc:spChg chg="add mod">
          <ac:chgData name="Leung,Fion,HK-Hong Kong(Kowloon),Sales" userId="3d5d4ec1-66a2-4871-82b3-c61df94f03e2" providerId="ADAL" clId="{C5B3B0FB-2990-4CF3-912F-CD521213B0B4}" dt="2025-04-02T13:51:02.961" v="1258" actId="1076"/>
          <ac:spMkLst>
            <pc:docMk/>
            <pc:sldMk cId="4197344799" sldId="329"/>
            <ac:spMk id="23" creationId="{1E63E2EE-2D3F-73A3-DF3D-0293A5ADBBCC}"/>
          </ac:spMkLst>
        </pc:spChg>
        <pc:spChg chg="add mod">
          <ac:chgData name="Leung,Fion,HK-Hong Kong(Kowloon),Sales" userId="3d5d4ec1-66a2-4871-82b3-c61df94f03e2" providerId="ADAL" clId="{C5B3B0FB-2990-4CF3-912F-CD521213B0B4}" dt="2025-04-04T14:10:38.191" v="1690" actId="164"/>
          <ac:spMkLst>
            <pc:docMk/>
            <pc:sldMk cId="4197344799" sldId="329"/>
            <ac:spMk id="24" creationId="{AD2A586A-82D7-D252-7CAA-F2BF6C89D0DC}"/>
          </ac:spMkLst>
        </pc:spChg>
        <pc:spChg chg="add mod">
          <ac:chgData name="Leung,Fion,HK-Hong Kong(Kowloon),Sales" userId="3d5d4ec1-66a2-4871-82b3-c61df94f03e2" providerId="ADAL" clId="{C5B3B0FB-2990-4CF3-912F-CD521213B0B4}" dt="2025-04-04T14:11:03.594" v="1693" actId="164"/>
          <ac:spMkLst>
            <pc:docMk/>
            <pc:sldMk cId="4197344799" sldId="329"/>
            <ac:spMk id="25" creationId="{1065A234-5D00-9C1E-7D85-D2E1E8729154}"/>
          </ac:spMkLst>
        </pc:spChg>
        <pc:spChg chg="add mod">
          <ac:chgData name="Leung,Fion,HK-Hong Kong(Kowloon),Sales" userId="3d5d4ec1-66a2-4871-82b3-c61df94f03e2" providerId="ADAL" clId="{C5B3B0FB-2990-4CF3-912F-CD521213B0B4}" dt="2025-04-04T14:10:28.085" v="1688" actId="164"/>
          <ac:spMkLst>
            <pc:docMk/>
            <pc:sldMk cId="4197344799" sldId="329"/>
            <ac:spMk id="28" creationId="{B4611FE8-31EB-F043-433E-8E6B9CB0D4CD}"/>
          </ac:spMkLst>
        </pc:spChg>
        <pc:spChg chg="add mod">
          <ac:chgData name="Leung,Fion,HK-Hong Kong(Kowloon),Sales" userId="3d5d4ec1-66a2-4871-82b3-c61df94f03e2" providerId="ADAL" clId="{C5B3B0FB-2990-4CF3-912F-CD521213B0B4}" dt="2025-04-04T14:11:14.934" v="1695" actId="164"/>
          <ac:spMkLst>
            <pc:docMk/>
            <pc:sldMk cId="4197344799" sldId="329"/>
            <ac:spMk id="33" creationId="{71BEA37D-E339-758B-D902-8A81F2FD96BD}"/>
          </ac:spMkLst>
        </pc:spChg>
        <pc:spChg chg="add mod">
          <ac:chgData name="Leung,Fion,HK-Hong Kong(Kowloon),Sales" userId="3d5d4ec1-66a2-4871-82b3-c61df94f03e2" providerId="ADAL" clId="{C5B3B0FB-2990-4CF3-912F-CD521213B0B4}" dt="2025-04-02T14:01:57.792" v="1368" actId="164"/>
          <ac:spMkLst>
            <pc:docMk/>
            <pc:sldMk cId="4197344799" sldId="329"/>
            <ac:spMk id="40" creationId="{58CB3FB9-8C88-A0EA-9A87-344BD6AC8521}"/>
          </ac:spMkLst>
        </pc:spChg>
        <pc:spChg chg="add mod">
          <ac:chgData name="Leung,Fion,HK-Hong Kong(Kowloon),Sales" userId="3d5d4ec1-66a2-4871-82b3-c61df94f03e2" providerId="ADAL" clId="{C5B3B0FB-2990-4CF3-912F-CD521213B0B4}" dt="2025-04-02T14:01:57.792" v="1368" actId="164"/>
          <ac:spMkLst>
            <pc:docMk/>
            <pc:sldMk cId="4197344799" sldId="329"/>
            <ac:spMk id="41" creationId="{0C792CFC-739D-D75A-F338-5664CC19CA8A}"/>
          </ac:spMkLst>
        </pc:spChg>
        <pc:grpChg chg="add mod">
          <ac:chgData name="Leung,Fion,HK-Hong Kong(Kowloon),Sales" userId="3d5d4ec1-66a2-4871-82b3-c61df94f03e2" providerId="ADAL" clId="{C5B3B0FB-2990-4CF3-912F-CD521213B0B4}" dt="2025-04-04T14:10:28.085" v="1688" actId="164"/>
          <ac:grpSpMkLst>
            <pc:docMk/>
            <pc:sldMk cId="4197344799" sldId="329"/>
            <ac:grpSpMk id="3" creationId="{E992464F-528A-B3A4-AA62-7DBCA54BEB00}"/>
          </ac:grpSpMkLst>
        </pc:grpChg>
        <pc:grpChg chg="add mod">
          <ac:chgData name="Leung,Fion,HK-Hong Kong(Kowloon),Sales" userId="3d5d4ec1-66a2-4871-82b3-c61df94f03e2" providerId="ADAL" clId="{C5B3B0FB-2990-4CF3-912F-CD521213B0B4}" dt="2025-04-04T14:10:38.191" v="1690" actId="164"/>
          <ac:grpSpMkLst>
            <pc:docMk/>
            <pc:sldMk cId="4197344799" sldId="329"/>
            <ac:grpSpMk id="4" creationId="{17E782D6-39B4-48B1-8A38-3A55C1CC1C8E}"/>
          </ac:grpSpMkLst>
        </pc:grpChg>
        <pc:grpChg chg="add mod">
          <ac:chgData name="Leung,Fion,HK-Hong Kong(Kowloon),Sales" userId="3d5d4ec1-66a2-4871-82b3-c61df94f03e2" providerId="ADAL" clId="{C5B3B0FB-2990-4CF3-912F-CD521213B0B4}" dt="2025-04-04T14:11:03.594" v="1693" actId="164"/>
          <ac:grpSpMkLst>
            <pc:docMk/>
            <pc:sldMk cId="4197344799" sldId="329"/>
            <ac:grpSpMk id="6" creationId="{6C75F6DF-B705-CA70-D28F-0D51B09902A2}"/>
          </ac:grpSpMkLst>
        </pc:grpChg>
        <pc:grpChg chg="add mod">
          <ac:chgData name="Leung,Fion,HK-Hong Kong(Kowloon),Sales" userId="3d5d4ec1-66a2-4871-82b3-c61df94f03e2" providerId="ADAL" clId="{C5B3B0FB-2990-4CF3-912F-CD521213B0B4}" dt="2025-04-04T14:11:14.934" v="1695" actId="164"/>
          <ac:grpSpMkLst>
            <pc:docMk/>
            <pc:sldMk cId="4197344799" sldId="329"/>
            <ac:grpSpMk id="7" creationId="{AB5B5B2D-FD16-E21C-2CED-D1B72208162E}"/>
          </ac:grpSpMkLst>
        </pc:grpChg>
        <pc:grpChg chg="add mod">
          <ac:chgData name="Leung,Fion,HK-Hong Kong(Kowloon),Sales" userId="3d5d4ec1-66a2-4871-82b3-c61df94f03e2" providerId="ADAL" clId="{C5B3B0FB-2990-4CF3-912F-CD521213B0B4}" dt="2025-04-02T13:36:29.936" v="1183" actId="571"/>
          <ac:grpSpMkLst>
            <pc:docMk/>
            <pc:sldMk cId="4197344799" sldId="329"/>
            <ac:grpSpMk id="17" creationId="{6156965F-A5F0-ACB3-E7C3-330FBEE77867}"/>
          </ac:grpSpMkLst>
        </pc:grpChg>
        <pc:grpChg chg="add mod">
          <ac:chgData name="Leung,Fion,HK-Hong Kong(Kowloon),Sales" userId="3d5d4ec1-66a2-4871-82b3-c61df94f03e2" providerId="ADAL" clId="{C5B3B0FB-2990-4CF3-912F-CD521213B0B4}" dt="2025-04-02T13:36:29.936" v="1183" actId="571"/>
          <ac:grpSpMkLst>
            <pc:docMk/>
            <pc:sldMk cId="4197344799" sldId="329"/>
            <ac:grpSpMk id="26" creationId="{A6C0BA6F-F05F-BD44-0C9F-CD8A1DC3C746}"/>
          </ac:grpSpMkLst>
        </pc:grpChg>
        <pc:grpChg chg="add mod">
          <ac:chgData name="Leung,Fion,HK-Hong Kong(Kowloon),Sales" userId="3d5d4ec1-66a2-4871-82b3-c61df94f03e2" providerId="ADAL" clId="{C5B3B0FB-2990-4CF3-912F-CD521213B0B4}" dt="2025-04-02T14:01:57.792" v="1368" actId="164"/>
          <ac:grpSpMkLst>
            <pc:docMk/>
            <pc:sldMk cId="4197344799" sldId="329"/>
            <ac:grpSpMk id="43" creationId="{A1F03FFA-F848-6606-9D81-088CD133FCDA}"/>
          </ac:grpSpMkLst>
        </pc:grpChg>
        <pc:picChg chg="add mod topLvl">
          <ac:chgData name="Leung,Fion,HK-Hong Kong(Kowloon),Sales" userId="3d5d4ec1-66a2-4871-82b3-c61df94f03e2" providerId="ADAL" clId="{C5B3B0FB-2990-4CF3-912F-CD521213B0B4}" dt="2025-04-02T13:51:02.961" v="1258" actId="1076"/>
          <ac:picMkLst>
            <pc:docMk/>
            <pc:sldMk cId="4197344799" sldId="329"/>
            <ac:picMk id="11" creationId="{4E7A428C-2E56-CF48-D224-E502C545F550}"/>
          </ac:picMkLst>
        </pc:picChg>
        <pc:picChg chg="add mod">
          <ac:chgData name="Leung,Fion,HK-Hong Kong(Kowloon),Sales" userId="3d5d4ec1-66a2-4871-82b3-c61df94f03e2" providerId="ADAL" clId="{C5B3B0FB-2990-4CF3-912F-CD521213B0B4}" dt="2025-04-04T14:11:14.934" v="1695" actId="164"/>
          <ac:picMkLst>
            <pc:docMk/>
            <pc:sldMk cId="4197344799" sldId="329"/>
            <ac:picMk id="13" creationId="{E82BF40F-B44D-2FDB-A7C1-D3AFC2B65DF8}"/>
          </ac:picMkLst>
        </pc:picChg>
        <pc:picChg chg="add mod">
          <ac:chgData name="Leung,Fion,HK-Hong Kong(Kowloon),Sales" userId="3d5d4ec1-66a2-4871-82b3-c61df94f03e2" providerId="ADAL" clId="{C5B3B0FB-2990-4CF3-912F-CD521213B0B4}" dt="2025-04-04T14:10:38.191" v="1690" actId="164"/>
          <ac:picMkLst>
            <pc:docMk/>
            <pc:sldMk cId="4197344799" sldId="329"/>
            <ac:picMk id="20" creationId="{A0C4621C-50F0-EF60-E799-FE2C08BA01D6}"/>
          </ac:picMkLst>
        </pc:picChg>
        <pc:picChg chg="add mod">
          <ac:chgData name="Leung,Fion,HK-Hong Kong(Kowloon),Sales" userId="3d5d4ec1-66a2-4871-82b3-c61df94f03e2" providerId="ADAL" clId="{C5B3B0FB-2990-4CF3-912F-CD521213B0B4}" dt="2025-04-04T14:10:28.085" v="1688" actId="164"/>
          <ac:picMkLst>
            <pc:docMk/>
            <pc:sldMk cId="4197344799" sldId="329"/>
            <ac:picMk id="30" creationId="{C280DA90-2397-1DC9-340C-4F3D93D0D5F2}"/>
          </ac:picMkLst>
        </pc:picChg>
        <pc:picChg chg="add mod">
          <ac:chgData name="Leung,Fion,HK-Hong Kong(Kowloon),Sales" userId="3d5d4ec1-66a2-4871-82b3-c61df94f03e2" providerId="ADAL" clId="{C5B3B0FB-2990-4CF3-912F-CD521213B0B4}" dt="2025-04-04T14:10:28.085" v="1688" actId="164"/>
          <ac:picMkLst>
            <pc:docMk/>
            <pc:sldMk cId="4197344799" sldId="329"/>
            <ac:picMk id="32" creationId="{B97267A4-CB5F-9240-E7F9-8730525E58ED}"/>
          </ac:picMkLst>
        </pc:picChg>
        <pc:picChg chg="add mod ord">
          <ac:chgData name="Leung,Fion,HK-Hong Kong(Kowloon),Sales" userId="3d5d4ec1-66a2-4871-82b3-c61df94f03e2" providerId="ADAL" clId="{C5B3B0FB-2990-4CF3-912F-CD521213B0B4}" dt="2025-04-04T14:11:14.934" v="1695" actId="164"/>
          <ac:picMkLst>
            <pc:docMk/>
            <pc:sldMk cId="4197344799" sldId="329"/>
            <ac:picMk id="35" creationId="{E335CC4E-0FB5-53AE-65DE-D0E3B04D7A51}"/>
          </ac:picMkLst>
        </pc:picChg>
        <pc:picChg chg="add mod">
          <ac:chgData name="Leung,Fion,HK-Hong Kong(Kowloon),Sales" userId="3d5d4ec1-66a2-4871-82b3-c61df94f03e2" providerId="ADAL" clId="{C5B3B0FB-2990-4CF3-912F-CD521213B0B4}" dt="2025-04-04T14:11:14.934" v="1695" actId="164"/>
          <ac:picMkLst>
            <pc:docMk/>
            <pc:sldMk cId="4197344799" sldId="329"/>
            <ac:picMk id="37" creationId="{F3B8ADCA-6142-B7E2-2A48-A7C350DD5039}"/>
          </ac:picMkLst>
        </pc:picChg>
        <pc:picChg chg="add mod topLvl">
          <ac:chgData name="Leung,Fion,HK-Hong Kong(Kowloon),Sales" userId="3d5d4ec1-66a2-4871-82b3-c61df94f03e2" providerId="ADAL" clId="{C5B3B0FB-2990-4CF3-912F-CD521213B0B4}" dt="2025-04-02T13:36:29.936" v="1183" actId="571"/>
          <ac:picMkLst>
            <pc:docMk/>
            <pc:sldMk cId="4197344799" sldId="329"/>
            <ac:picMk id="1026" creationId="{10CAAEEC-A2E6-B6A5-0F5C-4087668639D6}"/>
          </ac:picMkLst>
        </pc:picChg>
        <pc:picChg chg="add mod topLvl">
          <ac:chgData name="Leung,Fion,HK-Hong Kong(Kowloon),Sales" userId="3d5d4ec1-66a2-4871-82b3-c61df94f03e2" providerId="ADAL" clId="{C5B3B0FB-2990-4CF3-912F-CD521213B0B4}" dt="2025-04-02T13:36:29.936" v="1183" actId="571"/>
          <ac:picMkLst>
            <pc:docMk/>
            <pc:sldMk cId="4197344799" sldId="329"/>
            <ac:picMk id="1027" creationId="{895D5601-1586-0E7C-C92F-B9829A06EEFB}"/>
          </ac:picMkLst>
        </pc:picChg>
        <pc:picChg chg="add mod">
          <ac:chgData name="Leung,Fion,HK-Hong Kong(Kowloon),Sales" userId="3d5d4ec1-66a2-4871-82b3-c61df94f03e2" providerId="ADAL" clId="{C5B3B0FB-2990-4CF3-912F-CD521213B0B4}" dt="2025-04-04T14:10:38.191" v="1690" actId="164"/>
          <ac:picMkLst>
            <pc:docMk/>
            <pc:sldMk cId="4197344799" sldId="329"/>
            <ac:picMk id="1029" creationId="{91850F35-B1D8-996E-7D7F-928F25ABF1A9}"/>
          </ac:picMkLst>
        </pc:picChg>
        <pc:picChg chg="add mod">
          <ac:chgData name="Leung,Fion,HK-Hong Kong(Kowloon),Sales" userId="3d5d4ec1-66a2-4871-82b3-c61df94f03e2" providerId="ADAL" clId="{C5B3B0FB-2990-4CF3-912F-CD521213B0B4}" dt="2025-04-04T14:10:38.191" v="1690" actId="164"/>
          <ac:picMkLst>
            <pc:docMk/>
            <pc:sldMk cId="4197344799" sldId="329"/>
            <ac:picMk id="1031" creationId="{4A2B0EAC-4229-6415-FC2F-E32701EA676E}"/>
          </ac:picMkLst>
        </pc:picChg>
        <pc:picChg chg="add mod">
          <ac:chgData name="Leung,Fion,HK-Hong Kong(Kowloon),Sales" userId="3d5d4ec1-66a2-4871-82b3-c61df94f03e2" providerId="ADAL" clId="{C5B3B0FB-2990-4CF3-912F-CD521213B0B4}" dt="2025-04-04T14:10:38.191" v="1690" actId="164"/>
          <ac:picMkLst>
            <pc:docMk/>
            <pc:sldMk cId="4197344799" sldId="329"/>
            <ac:picMk id="1033" creationId="{A149F504-01AE-F004-0174-2CD5EAE04E5B}"/>
          </ac:picMkLst>
        </pc:picChg>
        <pc:picChg chg="add mod">
          <ac:chgData name="Leung,Fion,HK-Hong Kong(Kowloon),Sales" userId="3d5d4ec1-66a2-4871-82b3-c61df94f03e2" providerId="ADAL" clId="{C5B3B0FB-2990-4CF3-912F-CD521213B0B4}" dt="2025-04-04T14:11:03.594" v="1693" actId="164"/>
          <ac:picMkLst>
            <pc:docMk/>
            <pc:sldMk cId="4197344799" sldId="329"/>
            <ac:picMk id="1035" creationId="{9873A524-FE30-E2A7-1021-B989EDBDD21E}"/>
          </ac:picMkLst>
        </pc:picChg>
        <pc:picChg chg="add mod">
          <ac:chgData name="Leung,Fion,HK-Hong Kong(Kowloon),Sales" userId="3d5d4ec1-66a2-4871-82b3-c61df94f03e2" providerId="ADAL" clId="{C5B3B0FB-2990-4CF3-912F-CD521213B0B4}" dt="2025-04-02T14:01:57.792" v="1368" actId="164"/>
          <ac:picMkLst>
            <pc:docMk/>
            <pc:sldMk cId="4197344799" sldId="329"/>
            <ac:picMk id="1037" creationId="{42B4C836-47A6-A4A7-E65C-F846BFD62E73}"/>
          </ac:picMkLst>
        </pc:picChg>
        <pc:cxnChg chg="mod">
          <ac:chgData name="Leung,Fion,HK-Hong Kong(Kowloon),Sales" userId="3d5d4ec1-66a2-4871-82b3-c61df94f03e2" providerId="ADAL" clId="{C5B3B0FB-2990-4CF3-912F-CD521213B0B4}" dt="2025-04-02T13:09:52.139" v="1010" actId="1076"/>
          <ac:cxnSpMkLst>
            <pc:docMk/>
            <pc:sldMk cId="4197344799" sldId="329"/>
            <ac:cxnSpMk id="5" creationId="{C658C46A-84DA-A70D-1DFC-04E9CCC4B0FB}"/>
          </ac:cxnSpMkLst>
        </pc:cxnChg>
      </pc:sldChg>
      <pc:sldChg chg="add del">
        <pc:chgData name="Leung,Fion,HK-Hong Kong(Kowloon),Sales" userId="3d5d4ec1-66a2-4871-82b3-c61df94f03e2" providerId="ADAL" clId="{C5B3B0FB-2990-4CF3-912F-CD521213B0B4}" dt="2025-04-02T11:56:39.603" v="304"/>
        <pc:sldMkLst>
          <pc:docMk/>
          <pc:sldMk cId="2450325270" sldId="330"/>
        </pc:sldMkLst>
      </pc:sldChg>
      <pc:sldChg chg="add del">
        <pc:chgData name="Leung,Fion,HK-Hong Kong(Kowloon),Sales" userId="3d5d4ec1-66a2-4871-82b3-c61df94f03e2" providerId="ADAL" clId="{C5B3B0FB-2990-4CF3-912F-CD521213B0B4}" dt="2025-04-02T11:56:46.967" v="306"/>
        <pc:sldMkLst>
          <pc:docMk/>
          <pc:sldMk cId="3726573203" sldId="330"/>
        </pc:sldMkLst>
      </pc:sldChg>
      <pc:sldChg chg="addSp delSp modSp new mod modClrScheme chgLayout">
        <pc:chgData name="Leung,Fion,HK-Hong Kong(Kowloon),Sales" userId="3d5d4ec1-66a2-4871-82b3-c61df94f03e2" providerId="ADAL" clId="{C5B3B0FB-2990-4CF3-912F-CD521213B0B4}" dt="2025-04-02T14:15:33.701" v="1657" actId="27636"/>
        <pc:sldMkLst>
          <pc:docMk/>
          <pc:sldMk cId="4128229918" sldId="330"/>
        </pc:sldMkLst>
        <pc:spChg chg="add mod">
          <ac:chgData name="Leung,Fion,HK-Hong Kong(Kowloon),Sales" userId="3d5d4ec1-66a2-4871-82b3-c61df94f03e2" providerId="ADAL" clId="{C5B3B0FB-2990-4CF3-912F-CD521213B0B4}" dt="2025-04-02T14:15:16.364" v="1648" actId="20577"/>
          <ac:spMkLst>
            <pc:docMk/>
            <pc:sldMk cId="4128229918" sldId="330"/>
            <ac:spMk id="16" creationId="{3DBF6D28-F708-E688-0D7C-9EEE9E4314B5}"/>
          </ac:spMkLst>
        </pc:spChg>
        <pc:spChg chg="add mod">
          <ac:chgData name="Leung,Fion,HK-Hong Kong(Kowloon),Sales" userId="3d5d4ec1-66a2-4871-82b3-c61df94f03e2" providerId="ADAL" clId="{C5B3B0FB-2990-4CF3-912F-CD521213B0B4}" dt="2025-04-02T14:15:33.701" v="1657" actId="27636"/>
          <ac:spMkLst>
            <pc:docMk/>
            <pc:sldMk cId="4128229918" sldId="330"/>
            <ac:spMk id="18" creationId="{C351C882-C2BD-9044-2F33-13349C8025C2}"/>
          </ac:spMkLst>
        </pc:spChg>
      </pc:sldChg>
      <pc:sldChg chg="addSp delSp modSp new del mod modClrScheme chgLayout">
        <pc:chgData name="Leung,Fion,HK-Hong Kong(Kowloon),Sales" userId="3d5d4ec1-66a2-4871-82b3-c61df94f03e2" providerId="ADAL" clId="{C5B3B0FB-2990-4CF3-912F-CD521213B0B4}" dt="2025-04-02T14:15:36.610" v="1658" actId="47"/>
        <pc:sldMkLst>
          <pc:docMk/>
          <pc:sldMk cId="1480643263" sldId="331"/>
        </pc:sldMkLst>
      </pc:sldChg>
      <pc:sldChg chg="modSp add mod">
        <pc:chgData name="Leung,Fion,HK-Hong Kong(Kowloon),Sales" userId="3d5d4ec1-66a2-4871-82b3-c61df94f03e2" providerId="ADAL" clId="{C5B3B0FB-2990-4CF3-912F-CD521213B0B4}" dt="2025-04-02T14:16:03.578" v="1663" actId="12"/>
        <pc:sldMkLst>
          <pc:docMk/>
          <pc:sldMk cId="3070019559" sldId="331"/>
        </pc:sldMkLst>
        <pc:spChg chg="mod">
          <ac:chgData name="Leung,Fion,HK-Hong Kong(Kowloon),Sales" userId="3d5d4ec1-66a2-4871-82b3-c61df94f03e2" providerId="ADAL" clId="{C5B3B0FB-2990-4CF3-912F-CD521213B0B4}" dt="2025-04-02T14:16:03.578" v="1663" actId="12"/>
          <ac:spMkLst>
            <pc:docMk/>
            <pc:sldMk cId="3070019559" sldId="331"/>
            <ac:spMk id="18" creationId="{23690863-4C92-2B56-DB18-261098B87B56}"/>
          </ac:spMkLst>
        </pc:spChg>
      </pc:sldChg>
      <pc:sldChg chg="addSp delSp modSp new mod modClrScheme chgLayout">
        <pc:chgData name="Leung,Fion,HK-Hong Kong(Kowloon),Sales" userId="3d5d4ec1-66a2-4871-82b3-c61df94f03e2" providerId="ADAL" clId="{C5B3B0FB-2990-4CF3-912F-CD521213B0B4}" dt="2025-04-05T05:21:45.918" v="1758" actId="27614"/>
        <pc:sldMkLst>
          <pc:docMk/>
          <pc:sldMk cId="169510812" sldId="332"/>
        </pc:sldMkLst>
        <pc:picChg chg="add mod">
          <ac:chgData name="Leung,Fion,HK-Hong Kong(Kowloon),Sales" userId="3d5d4ec1-66a2-4871-82b3-c61df94f03e2" providerId="ADAL" clId="{C5B3B0FB-2990-4CF3-912F-CD521213B0B4}" dt="2025-04-05T05:21:45.918" v="1758" actId="27614"/>
          <ac:picMkLst>
            <pc:docMk/>
            <pc:sldMk cId="169510812" sldId="332"/>
            <ac:picMk id="4" creationId="{5FA7B22F-B4D8-61EA-FCB4-89C1265B9B77}"/>
          </ac:picMkLst>
        </pc:picChg>
      </pc:sldChg>
      <pc:sldChg chg="delSp modSp add mod delAnim">
        <pc:chgData name="Leung,Fion,HK-Hong Kong(Kowloon),Sales" userId="3d5d4ec1-66a2-4871-82b3-c61df94f03e2" providerId="ADAL" clId="{C5B3B0FB-2990-4CF3-912F-CD521213B0B4}" dt="2025-04-07T01:16:52.568" v="1861" actId="404"/>
        <pc:sldMkLst>
          <pc:docMk/>
          <pc:sldMk cId="1901892115" sldId="333"/>
        </pc:sldMkLst>
        <pc:spChg chg="mod">
          <ac:chgData name="Leung,Fion,HK-Hong Kong(Kowloon),Sales" userId="3d5d4ec1-66a2-4871-82b3-c61df94f03e2" providerId="ADAL" clId="{C5B3B0FB-2990-4CF3-912F-CD521213B0B4}" dt="2025-04-07T01:16:52.568" v="1861" actId="404"/>
          <ac:spMkLst>
            <pc:docMk/>
            <pc:sldMk cId="1901892115" sldId="333"/>
            <ac:spMk id="2" creationId="{3CA7EFFD-A31B-FA50-2D69-1F2DC01B68B9}"/>
          </ac:spMkLst>
        </pc:spChg>
        <pc:spChg chg="del">
          <ac:chgData name="Leung,Fion,HK-Hong Kong(Kowloon),Sales" userId="3d5d4ec1-66a2-4871-82b3-c61df94f03e2" providerId="ADAL" clId="{C5B3B0FB-2990-4CF3-912F-CD521213B0B4}" dt="2025-04-07T01:16:25.027" v="1789" actId="478"/>
          <ac:spMkLst>
            <pc:docMk/>
            <pc:sldMk cId="1901892115" sldId="333"/>
            <ac:spMk id="9" creationId="{996C9706-8909-8E5D-376F-2BC5D2616103}"/>
          </ac:spMkLst>
        </pc:spChg>
        <pc:picChg chg="mod">
          <ac:chgData name="Leung,Fion,HK-Hong Kong(Kowloon),Sales" userId="3d5d4ec1-66a2-4871-82b3-c61df94f03e2" providerId="ADAL" clId="{C5B3B0FB-2990-4CF3-912F-CD521213B0B4}" dt="2025-04-07T01:16:26.978" v="1790" actId="1076"/>
          <ac:picMkLst>
            <pc:docMk/>
            <pc:sldMk cId="1901892115" sldId="333"/>
            <ac:picMk id="4" creationId="{D459AFEA-B15A-96B8-E0CE-B62BE50CF034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192402E-D48E-4A20-9102-455829196172}" type="doc">
      <dgm:prSet loTypeId="urn:microsoft.com/office/officeart/2005/8/layout/list1" loCatId="list" qsTypeId="urn:microsoft.com/office/officeart/2005/8/quickstyle/simple5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7A49DF98-867D-48FD-8C6A-11619CC54E26}">
      <dgm:prSet custT="1"/>
      <dgm:spPr/>
      <dgm:t>
        <a:bodyPr/>
        <a:lstStyle/>
        <a:p>
          <a:r>
            <a:rPr lang="en-ZA" sz="2800" dirty="0">
              <a:latin typeface="+mn-lt"/>
            </a:rPr>
            <a:t>History</a:t>
          </a:r>
          <a:endParaRPr lang="en-US" sz="2800" dirty="0">
            <a:latin typeface="+mn-lt"/>
          </a:endParaRPr>
        </a:p>
      </dgm:t>
    </dgm:pt>
    <dgm:pt modelId="{68E16295-5968-427D-8FEC-140904115879}" type="parTrans" cxnId="{1514D9C3-0364-4D35-B599-B493CBB9F80D}">
      <dgm:prSet/>
      <dgm:spPr/>
      <dgm:t>
        <a:bodyPr/>
        <a:lstStyle/>
        <a:p>
          <a:endParaRPr lang="en-US" sz="2800">
            <a:latin typeface="+mn-lt"/>
          </a:endParaRPr>
        </a:p>
      </dgm:t>
    </dgm:pt>
    <dgm:pt modelId="{C8FD5B74-EA17-4780-8EAB-5CC8C9F831ED}" type="sibTrans" cxnId="{1514D9C3-0364-4D35-B599-B493CBB9F80D}">
      <dgm:prSet/>
      <dgm:spPr/>
      <dgm:t>
        <a:bodyPr/>
        <a:lstStyle/>
        <a:p>
          <a:endParaRPr lang="en-US">
            <a:latin typeface="+mn-lt"/>
          </a:endParaRPr>
        </a:p>
      </dgm:t>
    </dgm:pt>
    <dgm:pt modelId="{5395F473-4B00-496B-B453-6451BF799B09}">
      <dgm:prSet custT="1"/>
      <dgm:spPr/>
      <dgm:t>
        <a:bodyPr/>
        <a:lstStyle/>
        <a:p>
          <a:pPr>
            <a:buClr>
              <a:schemeClr val="accent2"/>
            </a:buClr>
            <a:buFont typeface="Wingdings" panose="05000000000000000000" pitchFamily="2" charset="2"/>
            <a:buChar char="§"/>
          </a:pPr>
          <a:r>
            <a:rPr lang="en-US" sz="1800" dirty="0">
              <a:latin typeface="+mn-lt"/>
            </a:rPr>
            <a:t>established in 1968</a:t>
          </a:r>
        </a:p>
      </dgm:t>
    </dgm:pt>
    <dgm:pt modelId="{9C1152B7-4D34-4CA0-9DDC-F21FD4AEAD28}" type="parTrans" cxnId="{5982C12B-3881-4E5F-910B-CA265FD5E102}">
      <dgm:prSet/>
      <dgm:spPr/>
      <dgm:t>
        <a:bodyPr/>
        <a:lstStyle/>
        <a:p>
          <a:endParaRPr lang="en-US" sz="2800">
            <a:latin typeface="+mn-lt"/>
          </a:endParaRPr>
        </a:p>
      </dgm:t>
    </dgm:pt>
    <dgm:pt modelId="{169C7AF9-916F-47C4-A9C3-3ACADEA4D272}" type="sibTrans" cxnId="{5982C12B-3881-4E5F-910B-CA265FD5E102}">
      <dgm:prSet/>
      <dgm:spPr/>
      <dgm:t>
        <a:bodyPr/>
        <a:lstStyle/>
        <a:p>
          <a:endParaRPr lang="en-US">
            <a:latin typeface="+mn-lt"/>
          </a:endParaRPr>
        </a:p>
      </dgm:t>
    </dgm:pt>
    <dgm:pt modelId="{AE9E714D-8460-4C42-8966-29196DB59252}">
      <dgm:prSet custT="1"/>
      <dgm:spPr/>
      <dgm:t>
        <a:bodyPr/>
        <a:lstStyle/>
        <a:p>
          <a:pPr>
            <a:buClr>
              <a:schemeClr val="accent2"/>
            </a:buClr>
            <a:buFont typeface="Wingdings" panose="05000000000000000000" pitchFamily="2" charset="2"/>
            <a:buChar char="§"/>
          </a:pPr>
          <a:r>
            <a:rPr lang="en-US" sz="1800" dirty="0">
              <a:latin typeface="+mn-lt"/>
            </a:rPr>
            <a:t>the largest publicly listed </a:t>
          </a:r>
          <a:r>
            <a:rPr lang="en-US" sz="1800" b="1" dirty="0">
              <a:latin typeface="+mn-lt"/>
            </a:rPr>
            <a:t>Chinese fast-food restaurant</a:t>
          </a:r>
          <a:r>
            <a:rPr lang="en-US" sz="1800" dirty="0">
              <a:latin typeface="+mn-lt"/>
            </a:rPr>
            <a:t> group globally </a:t>
          </a:r>
          <a:r>
            <a:rPr kumimoji="0" lang="en-US" altLang="en-US" sz="1800" b="0" i="0" u="none" strike="noStrike" cap="none" normalizeH="0" baseline="-25000" dirty="0">
              <a:ln>
                <a:noFill/>
              </a:ln>
              <a:solidFill>
                <a:schemeClr val="tx1"/>
              </a:solidFill>
              <a:effectLst/>
              <a:latin typeface="+mn-lt"/>
              <a:cs typeface="Times New Roman" panose="02020603050405020304" pitchFamily="18" charset="0"/>
            </a:rPr>
            <a:t>(Café de Coral, 2024)</a:t>
          </a:r>
          <a:endParaRPr lang="en-US" sz="1800" baseline="-25000" dirty="0">
            <a:latin typeface="+mn-lt"/>
          </a:endParaRPr>
        </a:p>
      </dgm:t>
    </dgm:pt>
    <dgm:pt modelId="{E974AD0C-0EE3-497B-8385-D457351C0F7E}" type="parTrans" cxnId="{73F40218-3FC5-4559-A12B-A92357841141}">
      <dgm:prSet/>
      <dgm:spPr/>
      <dgm:t>
        <a:bodyPr/>
        <a:lstStyle/>
        <a:p>
          <a:endParaRPr lang="en-US">
            <a:latin typeface="+mn-lt"/>
          </a:endParaRPr>
        </a:p>
      </dgm:t>
    </dgm:pt>
    <dgm:pt modelId="{5D688D51-D82C-4EED-A7AC-F41EA8F15E85}" type="sibTrans" cxnId="{73F40218-3FC5-4559-A12B-A92357841141}">
      <dgm:prSet/>
      <dgm:spPr/>
      <dgm:t>
        <a:bodyPr/>
        <a:lstStyle/>
        <a:p>
          <a:endParaRPr lang="en-US">
            <a:latin typeface="+mn-lt"/>
          </a:endParaRPr>
        </a:p>
      </dgm:t>
    </dgm:pt>
    <dgm:pt modelId="{14E5F9C6-EA48-42FD-8CE2-374382306716}">
      <dgm:prSet custT="1"/>
      <dgm:spPr/>
      <dgm:t>
        <a:bodyPr/>
        <a:lstStyle/>
        <a:p>
          <a:r>
            <a:rPr lang="en-US" sz="2800" dirty="0">
              <a:latin typeface="+mn-lt"/>
            </a:rPr>
            <a:t>Company Synopsis</a:t>
          </a:r>
        </a:p>
      </dgm:t>
    </dgm:pt>
    <dgm:pt modelId="{590FC922-2333-45D6-BC14-8EFA2220B28E}" type="parTrans" cxnId="{5A420959-3385-4237-BC26-856655748DF6}">
      <dgm:prSet/>
      <dgm:spPr/>
      <dgm:t>
        <a:bodyPr/>
        <a:lstStyle/>
        <a:p>
          <a:endParaRPr lang="en-US">
            <a:latin typeface="+mn-lt"/>
          </a:endParaRPr>
        </a:p>
      </dgm:t>
    </dgm:pt>
    <dgm:pt modelId="{AEAAC47A-23CA-4532-83C7-8A06341BA18A}" type="sibTrans" cxnId="{5A420959-3385-4237-BC26-856655748DF6}">
      <dgm:prSet/>
      <dgm:spPr/>
      <dgm:t>
        <a:bodyPr/>
        <a:lstStyle/>
        <a:p>
          <a:endParaRPr lang="en-US">
            <a:latin typeface="+mn-lt"/>
          </a:endParaRPr>
        </a:p>
      </dgm:t>
    </dgm:pt>
    <dgm:pt modelId="{7543AB8C-EB20-476D-855C-D542014B3AB1}">
      <dgm:prSet custT="1"/>
      <dgm:spPr/>
      <dgm:t>
        <a:bodyPr/>
        <a:lstStyle/>
        <a:p>
          <a:r>
            <a:rPr lang="en-US" sz="1600" dirty="0">
              <a:latin typeface="+mn-lt"/>
            </a:rPr>
            <a:t>Quick service restaurants &amp; casual dining chains: Over 300 outlets in HK</a:t>
          </a:r>
        </a:p>
      </dgm:t>
    </dgm:pt>
    <dgm:pt modelId="{CC55DC13-DB2D-4DB6-A860-BC20C3B1FDAC}" type="parTrans" cxnId="{E10A0244-AEAD-4915-8974-CD1704D93938}">
      <dgm:prSet/>
      <dgm:spPr/>
      <dgm:t>
        <a:bodyPr/>
        <a:lstStyle/>
        <a:p>
          <a:endParaRPr lang="en-US">
            <a:latin typeface="+mn-lt"/>
          </a:endParaRPr>
        </a:p>
      </dgm:t>
    </dgm:pt>
    <dgm:pt modelId="{7B79AB6D-6C67-4D73-BEAB-D4C79ED4E910}" type="sibTrans" cxnId="{E10A0244-AEAD-4915-8974-CD1704D93938}">
      <dgm:prSet/>
      <dgm:spPr/>
      <dgm:t>
        <a:bodyPr/>
        <a:lstStyle/>
        <a:p>
          <a:endParaRPr lang="en-US">
            <a:latin typeface="+mn-lt"/>
          </a:endParaRPr>
        </a:p>
      </dgm:t>
    </dgm:pt>
    <dgm:pt modelId="{4A6BA193-FAE7-46CA-BEF9-B9FB8053C5E8}">
      <dgm:prSet custT="1"/>
      <dgm:spPr/>
      <dgm:t>
        <a:bodyPr/>
        <a:lstStyle/>
        <a:p>
          <a:r>
            <a:rPr lang="en-US" altLang="zh-TW" sz="1600" dirty="0">
              <a:latin typeface="+mn-lt"/>
            </a:rPr>
            <a:t>I</a:t>
          </a:r>
          <a:r>
            <a:rPr lang="en-US" sz="1600" dirty="0">
              <a:latin typeface="+mn-lt"/>
            </a:rPr>
            <a:t>nstitutional catering </a:t>
          </a:r>
          <a:r>
            <a:rPr lang="en-US" altLang="zh-TW" sz="1600" dirty="0">
              <a:latin typeface="+mn-lt"/>
            </a:rPr>
            <a:t>&amp;</a:t>
          </a:r>
          <a:r>
            <a:rPr lang="en-US" sz="1600" dirty="0">
              <a:latin typeface="+mn-lt"/>
            </a:rPr>
            <a:t> food processing</a:t>
          </a:r>
        </a:p>
      </dgm:t>
    </dgm:pt>
    <dgm:pt modelId="{467C6C79-6726-474C-B47F-43C4D95CB5C7}" type="parTrans" cxnId="{458C30DE-5A8F-4149-AE48-C992A9EF5E66}">
      <dgm:prSet/>
      <dgm:spPr/>
      <dgm:t>
        <a:bodyPr/>
        <a:lstStyle/>
        <a:p>
          <a:endParaRPr lang="en-US">
            <a:latin typeface="+mn-lt"/>
          </a:endParaRPr>
        </a:p>
      </dgm:t>
    </dgm:pt>
    <dgm:pt modelId="{E18766C5-B904-407D-97B5-16110162C81B}" type="sibTrans" cxnId="{458C30DE-5A8F-4149-AE48-C992A9EF5E66}">
      <dgm:prSet/>
      <dgm:spPr/>
      <dgm:t>
        <a:bodyPr/>
        <a:lstStyle/>
        <a:p>
          <a:endParaRPr lang="en-US">
            <a:latin typeface="+mn-lt"/>
          </a:endParaRPr>
        </a:p>
      </dgm:t>
    </dgm:pt>
    <dgm:pt modelId="{CE81181D-18DE-4FC6-987D-83ABDFB1FC40}">
      <dgm:prSet custT="1"/>
      <dgm:spPr/>
      <dgm:t>
        <a:bodyPr/>
        <a:lstStyle/>
        <a:p>
          <a:r>
            <a:rPr lang="en-US" sz="1600" dirty="0">
              <a:latin typeface="+mn-lt"/>
            </a:rPr>
            <a:t>More than 140 units in North America</a:t>
          </a:r>
        </a:p>
      </dgm:t>
    </dgm:pt>
    <dgm:pt modelId="{271CA36C-1BAE-4546-A24F-20E37C9F75B0}" type="sibTrans" cxnId="{3953A142-EE54-42C6-B350-08648F0D1E85}">
      <dgm:prSet/>
      <dgm:spPr/>
      <dgm:t>
        <a:bodyPr/>
        <a:lstStyle/>
        <a:p>
          <a:endParaRPr lang="en-US">
            <a:latin typeface="+mn-lt"/>
          </a:endParaRPr>
        </a:p>
      </dgm:t>
    </dgm:pt>
    <dgm:pt modelId="{C5ADD368-2E19-4CAC-99D2-5C8B267B6720}" type="parTrans" cxnId="{3953A142-EE54-42C6-B350-08648F0D1E85}">
      <dgm:prSet/>
      <dgm:spPr/>
      <dgm:t>
        <a:bodyPr/>
        <a:lstStyle/>
        <a:p>
          <a:endParaRPr lang="en-US">
            <a:latin typeface="+mn-lt"/>
          </a:endParaRPr>
        </a:p>
      </dgm:t>
    </dgm:pt>
    <dgm:pt modelId="{739AD491-BA64-45AA-B33D-94404B753EEC}">
      <dgm:prSet custT="1"/>
      <dgm:spPr/>
      <dgm:t>
        <a:bodyPr/>
        <a:lstStyle/>
        <a:p>
          <a:r>
            <a:rPr lang="en-US" sz="1600" dirty="0">
              <a:latin typeface="+mn-lt"/>
            </a:rPr>
            <a:t>Specific near public housing estate and near shopping plazas </a:t>
          </a:r>
          <a:r>
            <a:rPr kumimoji="0" lang="en-US" altLang="en-US" sz="1600" b="0" i="0" u="none" strike="noStrike" cap="none" normalizeH="0" baseline="-25000" dirty="0">
              <a:ln>
                <a:noFill/>
              </a:ln>
              <a:solidFill>
                <a:schemeClr val="tx1"/>
              </a:solidFill>
              <a:effectLst/>
              <a:latin typeface="+mn-lt"/>
              <a:cs typeface="Times New Roman" panose="02020603050405020304" pitchFamily="18" charset="0"/>
            </a:rPr>
            <a:t>(Café de Coral, 2024)</a:t>
          </a:r>
          <a:endParaRPr lang="en-US" sz="1600" baseline="-25000" dirty="0">
            <a:latin typeface="+mn-lt"/>
          </a:endParaRPr>
        </a:p>
      </dgm:t>
    </dgm:pt>
    <dgm:pt modelId="{6F2A682D-847F-48AE-8AA8-B2458F2C01C8}" type="sibTrans" cxnId="{E068FA7C-3CE5-425E-8025-1CE6AB079263}">
      <dgm:prSet/>
      <dgm:spPr/>
      <dgm:t>
        <a:bodyPr/>
        <a:lstStyle/>
        <a:p>
          <a:endParaRPr lang="en-US">
            <a:latin typeface="+mn-lt"/>
          </a:endParaRPr>
        </a:p>
      </dgm:t>
    </dgm:pt>
    <dgm:pt modelId="{B915C792-435F-44FD-A2FF-1976926ED0B7}" type="parTrans" cxnId="{E068FA7C-3CE5-425E-8025-1CE6AB079263}">
      <dgm:prSet/>
      <dgm:spPr/>
      <dgm:t>
        <a:bodyPr/>
        <a:lstStyle/>
        <a:p>
          <a:endParaRPr lang="en-US">
            <a:latin typeface="+mn-lt"/>
          </a:endParaRPr>
        </a:p>
      </dgm:t>
    </dgm:pt>
    <dgm:pt modelId="{2C3B91FC-C3F4-4C59-98B9-F124EFF5427B}" type="pres">
      <dgm:prSet presAssocID="{B192402E-D48E-4A20-9102-455829196172}" presName="linear" presStyleCnt="0">
        <dgm:presLayoutVars>
          <dgm:dir/>
          <dgm:animLvl val="lvl"/>
          <dgm:resizeHandles val="exact"/>
        </dgm:presLayoutVars>
      </dgm:prSet>
      <dgm:spPr/>
    </dgm:pt>
    <dgm:pt modelId="{C919550F-D450-4B71-8AF5-3D62B5BEC3F4}" type="pres">
      <dgm:prSet presAssocID="{7A49DF98-867D-48FD-8C6A-11619CC54E26}" presName="parentLin" presStyleCnt="0"/>
      <dgm:spPr/>
    </dgm:pt>
    <dgm:pt modelId="{9C3659A3-B935-468E-BD48-D01212C3DFF1}" type="pres">
      <dgm:prSet presAssocID="{7A49DF98-867D-48FD-8C6A-11619CC54E26}" presName="parentLeftMargin" presStyleLbl="node1" presStyleIdx="0" presStyleCnt="2"/>
      <dgm:spPr/>
    </dgm:pt>
    <dgm:pt modelId="{268A800E-E6DD-4F2D-8A80-55316610042A}" type="pres">
      <dgm:prSet presAssocID="{7A49DF98-867D-48FD-8C6A-11619CC54E26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5D4A47ED-AD42-4CC1-BD89-69EFEA41536B}" type="pres">
      <dgm:prSet presAssocID="{7A49DF98-867D-48FD-8C6A-11619CC54E26}" presName="negativeSpace" presStyleCnt="0"/>
      <dgm:spPr/>
    </dgm:pt>
    <dgm:pt modelId="{754AA9CC-3AEE-4EEE-9334-0A36D8199CC8}" type="pres">
      <dgm:prSet presAssocID="{7A49DF98-867D-48FD-8C6A-11619CC54E26}" presName="childText" presStyleLbl="conFgAcc1" presStyleIdx="0" presStyleCnt="2">
        <dgm:presLayoutVars>
          <dgm:bulletEnabled val="1"/>
        </dgm:presLayoutVars>
      </dgm:prSet>
      <dgm:spPr/>
    </dgm:pt>
    <dgm:pt modelId="{21FA9D6B-45B4-406D-811D-3BAD3DC0487D}" type="pres">
      <dgm:prSet presAssocID="{C8FD5B74-EA17-4780-8EAB-5CC8C9F831ED}" presName="spaceBetweenRectangles" presStyleCnt="0"/>
      <dgm:spPr/>
    </dgm:pt>
    <dgm:pt modelId="{08D8FAE8-1CA0-49A9-95DC-E94B3F277438}" type="pres">
      <dgm:prSet presAssocID="{14E5F9C6-EA48-42FD-8CE2-374382306716}" presName="parentLin" presStyleCnt="0"/>
      <dgm:spPr/>
    </dgm:pt>
    <dgm:pt modelId="{52939C45-0AEA-4230-BFB8-2823234FA5C2}" type="pres">
      <dgm:prSet presAssocID="{14E5F9C6-EA48-42FD-8CE2-374382306716}" presName="parentLeftMargin" presStyleLbl="node1" presStyleIdx="0" presStyleCnt="2"/>
      <dgm:spPr/>
    </dgm:pt>
    <dgm:pt modelId="{D83D4CA6-8890-43A1-85BD-A6D6AC910338}" type="pres">
      <dgm:prSet presAssocID="{14E5F9C6-EA48-42FD-8CE2-374382306716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2E2F641B-D7E5-44C1-9252-EFC6D2CF15D1}" type="pres">
      <dgm:prSet presAssocID="{14E5F9C6-EA48-42FD-8CE2-374382306716}" presName="negativeSpace" presStyleCnt="0"/>
      <dgm:spPr/>
    </dgm:pt>
    <dgm:pt modelId="{38652A2C-AFA3-4EED-AF7F-48185737AD0C}" type="pres">
      <dgm:prSet presAssocID="{14E5F9C6-EA48-42FD-8CE2-374382306716}" presName="childText" presStyleLbl="conFgAcc1" presStyleIdx="1" presStyleCnt="2" custScaleY="118259" custLinFactNeighborY="30192">
        <dgm:presLayoutVars>
          <dgm:bulletEnabled val="1"/>
        </dgm:presLayoutVars>
      </dgm:prSet>
      <dgm:spPr/>
    </dgm:pt>
  </dgm:ptLst>
  <dgm:cxnLst>
    <dgm:cxn modelId="{89D55D02-11FC-4484-9A29-CA68CB00427E}" type="presOf" srcId="{B192402E-D48E-4A20-9102-455829196172}" destId="{2C3B91FC-C3F4-4C59-98B9-F124EFF5427B}" srcOrd="0" destOrd="0" presId="urn:microsoft.com/office/officeart/2005/8/layout/list1"/>
    <dgm:cxn modelId="{73F40218-3FC5-4559-A12B-A92357841141}" srcId="{7A49DF98-867D-48FD-8C6A-11619CC54E26}" destId="{AE9E714D-8460-4C42-8966-29196DB59252}" srcOrd="1" destOrd="0" parTransId="{E974AD0C-0EE3-497B-8385-D457351C0F7E}" sibTransId="{5D688D51-D82C-4EED-A7AC-F41EA8F15E85}"/>
    <dgm:cxn modelId="{30690E1D-619B-4EDB-9E64-09763C96A01D}" type="presOf" srcId="{7A49DF98-867D-48FD-8C6A-11619CC54E26}" destId="{9C3659A3-B935-468E-BD48-D01212C3DFF1}" srcOrd="0" destOrd="0" presId="urn:microsoft.com/office/officeart/2005/8/layout/list1"/>
    <dgm:cxn modelId="{A34D0724-5B10-409F-B13C-8A17193600E2}" type="presOf" srcId="{AE9E714D-8460-4C42-8966-29196DB59252}" destId="{754AA9CC-3AEE-4EEE-9334-0A36D8199CC8}" srcOrd="0" destOrd="1" presId="urn:microsoft.com/office/officeart/2005/8/layout/list1"/>
    <dgm:cxn modelId="{5982C12B-3881-4E5F-910B-CA265FD5E102}" srcId="{7A49DF98-867D-48FD-8C6A-11619CC54E26}" destId="{5395F473-4B00-496B-B453-6451BF799B09}" srcOrd="0" destOrd="0" parTransId="{9C1152B7-4D34-4CA0-9DDC-F21FD4AEAD28}" sibTransId="{169C7AF9-916F-47C4-A9C3-3ACADEA4D272}"/>
    <dgm:cxn modelId="{3953A142-EE54-42C6-B350-08648F0D1E85}" srcId="{14E5F9C6-EA48-42FD-8CE2-374382306716}" destId="{CE81181D-18DE-4FC6-987D-83ABDFB1FC40}" srcOrd="2" destOrd="0" parTransId="{C5ADD368-2E19-4CAC-99D2-5C8B267B6720}" sibTransId="{271CA36C-1BAE-4546-A24F-20E37C9F75B0}"/>
    <dgm:cxn modelId="{E10A0244-AEAD-4915-8974-CD1704D93938}" srcId="{14E5F9C6-EA48-42FD-8CE2-374382306716}" destId="{7543AB8C-EB20-476D-855C-D542014B3AB1}" srcOrd="0" destOrd="0" parTransId="{CC55DC13-DB2D-4DB6-A860-BC20C3B1FDAC}" sibTransId="{7B79AB6D-6C67-4D73-BEAB-D4C79ED4E910}"/>
    <dgm:cxn modelId="{F38E4449-85B8-4BB7-B5F8-7F6D3491824C}" type="presOf" srcId="{14E5F9C6-EA48-42FD-8CE2-374382306716}" destId="{52939C45-0AEA-4230-BFB8-2823234FA5C2}" srcOrd="0" destOrd="0" presId="urn:microsoft.com/office/officeart/2005/8/layout/list1"/>
    <dgm:cxn modelId="{888DC86F-9F63-4192-BEBB-D0B88A25A9B3}" type="presOf" srcId="{4A6BA193-FAE7-46CA-BEF9-B9FB8053C5E8}" destId="{38652A2C-AFA3-4EED-AF7F-48185737AD0C}" srcOrd="0" destOrd="1" presId="urn:microsoft.com/office/officeart/2005/8/layout/list1"/>
    <dgm:cxn modelId="{5A420959-3385-4237-BC26-856655748DF6}" srcId="{B192402E-D48E-4A20-9102-455829196172}" destId="{14E5F9C6-EA48-42FD-8CE2-374382306716}" srcOrd="1" destOrd="0" parTransId="{590FC922-2333-45D6-BC14-8EFA2220B28E}" sibTransId="{AEAAC47A-23CA-4532-83C7-8A06341BA18A}"/>
    <dgm:cxn modelId="{1E1F937B-8136-423C-A44A-B0B55F184B7C}" type="presOf" srcId="{14E5F9C6-EA48-42FD-8CE2-374382306716}" destId="{D83D4CA6-8890-43A1-85BD-A6D6AC910338}" srcOrd="1" destOrd="0" presId="urn:microsoft.com/office/officeart/2005/8/layout/list1"/>
    <dgm:cxn modelId="{E068FA7C-3CE5-425E-8025-1CE6AB079263}" srcId="{14E5F9C6-EA48-42FD-8CE2-374382306716}" destId="{739AD491-BA64-45AA-B33D-94404B753EEC}" srcOrd="3" destOrd="0" parTransId="{B915C792-435F-44FD-A2FF-1976926ED0B7}" sibTransId="{6F2A682D-847F-48AE-8AA8-B2458F2C01C8}"/>
    <dgm:cxn modelId="{B47E0586-90CF-40E2-8174-051C5CE023C3}" type="presOf" srcId="{739AD491-BA64-45AA-B33D-94404B753EEC}" destId="{38652A2C-AFA3-4EED-AF7F-48185737AD0C}" srcOrd="0" destOrd="3" presId="urn:microsoft.com/office/officeart/2005/8/layout/list1"/>
    <dgm:cxn modelId="{A0456498-6A76-402B-A37B-4E9252120704}" type="presOf" srcId="{CE81181D-18DE-4FC6-987D-83ABDFB1FC40}" destId="{38652A2C-AFA3-4EED-AF7F-48185737AD0C}" srcOrd="0" destOrd="2" presId="urn:microsoft.com/office/officeart/2005/8/layout/list1"/>
    <dgm:cxn modelId="{2FFEA4AE-1387-4D44-83F0-8E4505D26D0C}" type="presOf" srcId="{7A49DF98-867D-48FD-8C6A-11619CC54E26}" destId="{268A800E-E6DD-4F2D-8A80-55316610042A}" srcOrd="1" destOrd="0" presId="urn:microsoft.com/office/officeart/2005/8/layout/list1"/>
    <dgm:cxn modelId="{1514D9C3-0364-4D35-B599-B493CBB9F80D}" srcId="{B192402E-D48E-4A20-9102-455829196172}" destId="{7A49DF98-867D-48FD-8C6A-11619CC54E26}" srcOrd="0" destOrd="0" parTransId="{68E16295-5968-427D-8FEC-140904115879}" sibTransId="{C8FD5B74-EA17-4780-8EAB-5CC8C9F831ED}"/>
    <dgm:cxn modelId="{458C30DE-5A8F-4149-AE48-C992A9EF5E66}" srcId="{14E5F9C6-EA48-42FD-8CE2-374382306716}" destId="{4A6BA193-FAE7-46CA-BEF9-B9FB8053C5E8}" srcOrd="1" destOrd="0" parTransId="{467C6C79-6726-474C-B47F-43C4D95CB5C7}" sibTransId="{E18766C5-B904-407D-97B5-16110162C81B}"/>
    <dgm:cxn modelId="{27942DDF-1963-4C07-B909-755B8DB9C2DD}" type="presOf" srcId="{7543AB8C-EB20-476D-855C-D542014B3AB1}" destId="{38652A2C-AFA3-4EED-AF7F-48185737AD0C}" srcOrd="0" destOrd="0" presId="urn:microsoft.com/office/officeart/2005/8/layout/list1"/>
    <dgm:cxn modelId="{167C89F5-5B99-445C-92A5-5EF418584B36}" type="presOf" srcId="{5395F473-4B00-496B-B453-6451BF799B09}" destId="{754AA9CC-3AEE-4EEE-9334-0A36D8199CC8}" srcOrd="0" destOrd="0" presId="urn:microsoft.com/office/officeart/2005/8/layout/list1"/>
    <dgm:cxn modelId="{E4D907F4-B091-4907-A652-9ABB4BBA506D}" type="presParOf" srcId="{2C3B91FC-C3F4-4C59-98B9-F124EFF5427B}" destId="{C919550F-D450-4B71-8AF5-3D62B5BEC3F4}" srcOrd="0" destOrd="0" presId="urn:microsoft.com/office/officeart/2005/8/layout/list1"/>
    <dgm:cxn modelId="{E2B2C857-54DD-4979-A56D-A5582347D104}" type="presParOf" srcId="{C919550F-D450-4B71-8AF5-3D62B5BEC3F4}" destId="{9C3659A3-B935-468E-BD48-D01212C3DFF1}" srcOrd="0" destOrd="0" presId="urn:microsoft.com/office/officeart/2005/8/layout/list1"/>
    <dgm:cxn modelId="{B0BABF29-B79B-443D-A2D1-459FA15D4DF1}" type="presParOf" srcId="{C919550F-D450-4B71-8AF5-3D62B5BEC3F4}" destId="{268A800E-E6DD-4F2D-8A80-55316610042A}" srcOrd="1" destOrd="0" presId="urn:microsoft.com/office/officeart/2005/8/layout/list1"/>
    <dgm:cxn modelId="{0FA419C3-9243-4982-95BE-6954A4BBF90A}" type="presParOf" srcId="{2C3B91FC-C3F4-4C59-98B9-F124EFF5427B}" destId="{5D4A47ED-AD42-4CC1-BD89-69EFEA41536B}" srcOrd="1" destOrd="0" presId="urn:microsoft.com/office/officeart/2005/8/layout/list1"/>
    <dgm:cxn modelId="{68C79F3E-8006-4C34-8736-63058CBF7028}" type="presParOf" srcId="{2C3B91FC-C3F4-4C59-98B9-F124EFF5427B}" destId="{754AA9CC-3AEE-4EEE-9334-0A36D8199CC8}" srcOrd="2" destOrd="0" presId="urn:microsoft.com/office/officeart/2005/8/layout/list1"/>
    <dgm:cxn modelId="{BEA2F653-44A0-44DB-A2C2-5AC5AA9A69DF}" type="presParOf" srcId="{2C3B91FC-C3F4-4C59-98B9-F124EFF5427B}" destId="{21FA9D6B-45B4-406D-811D-3BAD3DC0487D}" srcOrd="3" destOrd="0" presId="urn:microsoft.com/office/officeart/2005/8/layout/list1"/>
    <dgm:cxn modelId="{FE655D73-A0C1-4AC8-8A3C-80EFD2553488}" type="presParOf" srcId="{2C3B91FC-C3F4-4C59-98B9-F124EFF5427B}" destId="{08D8FAE8-1CA0-49A9-95DC-E94B3F277438}" srcOrd="4" destOrd="0" presId="urn:microsoft.com/office/officeart/2005/8/layout/list1"/>
    <dgm:cxn modelId="{4B60F72A-EE09-4533-BDBF-B3B0EE606510}" type="presParOf" srcId="{08D8FAE8-1CA0-49A9-95DC-E94B3F277438}" destId="{52939C45-0AEA-4230-BFB8-2823234FA5C2}" srcOrd="0" destOrd="0" presId="urn:microsoft.com/office/officeart/2005/8/layout/list1"/>
    <dgm:cxn modelId="{462C1EE0-0121-41F7-9D08-0B069E876C67}" type="presParOf" srcId="{08D8FAE8-1CA0-49A9-95DC-E94B3F277438}" destId="{D83D4CA6-8890-43A1-85BD-A6D6AC910338}" srcOrd="1" destOrd="0" presId="urn:microsoft.com/office/officeart/2005/8/layout/list1"/>
    <dgm:cxn modelId="{E968997A-5C93-4613-A0BF-08CD79F51A1B}" type="presParOf" srcId="{2C3B91FC-C3F4-4C59-98B9-F124EFF5427B}" destId="{2E2F641B-D7E5-44C1-9252-EFC6D2CF15D1}" srcOrd="5" destOrd="0" presId="urn:microsoft.com/office/officeart/2005/8/layout/list1"/>
    <dgm:cxn modelId="{BBD72D15-158B-422E-9400-CBC3710C3F82}" type="presParOf" srcId="{2C3B91FC-C3F4-4C59-98B9-F124EFF5427B}" destId="{38652A2C-AFA3-4EED-AF7F-48185737AD0C}" srcOrd="6" destOrd="0" presId="urn:microsoft.com/office/officeart/2005/8/layout/list1"/>
  </dgm:cxnLst>
  <dgm:bg>
    <a:noFill/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4AA9CC-3AEE-4EEE-9334-0A36D8199CC8}">
      <dsp:nvSpPr>
        <dsp:cNvPr id="0" name=""/>
        <dsp:cNvSpPr/>
      </dsp:nvSpPr>
      <dsp:spPr>
        <a:xfrm>
          <a:off x="0" y="428784"/>
          <a:ext cx="6985421" cy="15529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42146" tIns="604012" rIns="542146" bIns="128016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lr>
              <a:schemeClr val="accent2"/>
            </a:buClr>
            <a:buFont typeface="Wingdings" panose="05000000000000000000" pitchFamily="2" charset="2"/>
            <a:buChar char="§"/>
          </a:pPr>
          <a:r>
            <a:rPr lang="en-US" sz="1800" kern="1200" dirty="0">
              <a:latin typeface="+mn-lt"/>
            </a:rPr>
            <a:t>established in 1968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lr>
              <a:schemeClr val="accent2"/>
            </a:buClr>
            <a:buFont typeface="Wingdings" panose="05000000000000000000" pitchFamily="2" charset="2"/>
            <a:buChar char="§"/>
          </a:pPr>
          <a:r>
            <a:rPr lang="en-US" sz="1800" kern="1200" dirty="0">
              <a:latin typeface="+mn-lt"/>
            </a:rPr>
            <a:t>the largest publicly listed </a:t>
          </a:r>
          <a:r>
            <a:rPr lang="en-US" sz="1800" b="1" kern="1200" dirty="0">
              <a:latin typeface="+mn-lt"/>
            </a:rPr>
            <a:t>Chinese fast-food restaurant</a:t>
          </a:r>
          <a:r>
            <a:rPr lang="en-US" sz="1800" kern="1200" dirty="0">
              <a:latin typeface="+mn-lt"/>
            </a:rPr>
            <a:t> group globally </a:t>
          </a:r>
          <a:r>
            <a:rPr kumimoji="0" lang="en-US" altLang="en-US" sz="1800" b="0" i="0" u="none" strike="noStrike" kern="1200" cap="none" normalizeH="0" baseline="-25000" dirty="0">
              <a:ln>
                <a:noFill/>
              </a:ln>
              <a:solidFill>
                <a:schemeClr val="tx1"/>
              </a:solidFill>
              <a:effectLst/>
              <a:latin typeface="+mn-lt"/>
              <a:cs typeface="Times New Roman" panose="02020603050405020304" pitchFamily="18" charset="0"/>
            </a:rPr>
            <a:t>(Café de Coral, 2024)</a:t>
          </a:r>
          <a:endParaRPr lang="en-US" sz="1800" kern="1200" baseline="-25000" dirty="0">
            <a:latin typeface="+mn-lt"/>
          </a:endParaRPr>
        </a:p>
      </dsp:txBody>
      <dsp:txXfrm>
        <a:off x="0" y="428784"/>
        <a:ext cx="6985421" cy="1552950"/>
      </dsp:txXfrm>
    </dsp:sp>
    <dsp:sp modelId="{268A800E-E6DD-4F2D-8A80-55316610042A}">
      <dsp:nvSpPr>
        <dsp:cNvPr id="0" name=""/>
        <dsp:cNvSpPr/>
      </dsp:nvSpPr>
      <dsp:spPr>
        <a:xfrm>
          <a:off x="349271" y="744"/>
          <a:ext cx="4889794" cy="85608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84823" tIns="0" rIns="184823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ZA" sz="2800" kern="1200" dirty="0">
              <a:latin typeface="+mn-lt"/>
            </a:rPr>
            <a:t>History</a:t>
          </a:r>
          <a:endParaRPr lang="en-US" sz="2800" kern="1200" dirty="0">
            <a:latin typeface="+mn-lt"/>
          </a:endParaRPr>
        </a:p>
      </dsp:txBody>
      <dsp:txXfrm>
        <a:off x="391061" y="42534"/>
        <a:ext cx="4806214" cy="772500"/>
      </dsp:txXfrm>
    </dsp:sp>
    <dsp:sp modelId="{38652A2C-AFA3-4EED-AF7F-48185737AD0C}">
      <dsp:nvSpPr>
        <dsp:cNvPr id="0" name=""/>
        <dsp:cNvSpPr/>
      </dsp:nvSpPr>
      <dsp:spPr>
        <a:xfrm>
          <a:off x="0" y="2567119"/>
          <a:ext cx="6985421" cy="25927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42146" tIns="604012" rIns="542146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+mn-lt"/>
            </a:rPr>
            <a:t>Quick service restaurants &amp; casual dining chains: Over 300 outlets in HK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altLang="zh-TW" sz="1600" kern="1200" dirty="0">
              <a:latin typeface="+mn-lt"/>
            </a:rPr>
            <a:t>I</a:t>
          </a:r>
          <a:r>
            <a:rPr lang="en-US" sz="1600" kern="1200" dirty="0">
              <a:latin typeface="+mn-lt"/>
            </a:rPr>
            <a:t>nstitutional catering </a:t>
          </a:r>
          <a:r>
            <a:rPr lang="en-US" altLang="zh-TW" sz="1600" kern="1200" dirty="0">
              <a:latin typeface="+mn-lt"/>
            </a:rPr>
            <a:t>&amp;</a:t>
          </a:r>
          <a:r>
            <a:rPr lang="en-US" sz="1600" kern="1200" dirty="0">
              <a:latin typeface="+mn-lt"/>
            </a:rPr>
            <a:t> food processing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+mn-lt"/>
            </a:rPr>
            <a:t>More than 140 units in North America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+mn-lt"/>
            </a:rPr>
            <a:t>Specific near public housing estate and near shopping plazas </a:t>
          </a:r>
          <a:r>
            <a:rPr kumimoji="0" lang="en-US" altLang="en-US" sz="1600" b="0" i="0" u="none" strike="noStrike" kern="1200" cap="none" normalizeH="0" baseline="-25000" dirty="0">
              <a:ln>
                <a:noFill/>
              </a:ln>
              <a:solidFill>
                <a:schemeClr val="tx1"/>
              </a:solidFill>
              <a:effectLst/>
              <a:latin typeface="+mn-lt"/>
              <a:cs typeface="Times New Roman" panose="02020603050405020304" pitchFamily="18" charset="0"/>
            </a:rPr>
            <a:t>(Café de Coral, 2024)</a:t>
          </a:r>
          <a:endParaRPr lang="en-US" sz="1600" kern="1200" baseline="-25000" dirty="0">
            <a:latin typeface="+mn-lt"/>
          </a:endParaRPr>
        </a:p>
      </dsp:txBody>
      <dsp:txXfrm>
        <a:off x="0" y="2567119"/>
        <a:ext cx="6985421" cy="2592710"/>
      </dsp:txXfrm>
    </dsp:sp>
    <dsp:sp modelId="{D83D4CA6-8890-43A1-85BD-A6D6AC910338}">
      <dsp:nvSpPr>
        <dsp:cNvPr id="0" name=""/>
        <dsp:cNvSpPr/>
      </dsp:nvSpPr>
      <dsp:spPr>
        <a:xfrm>
          <a:off x="349271" y="2138334"/>
          <a:ext cx="4889794" cy="85608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84823" tIns="0" rIns="184823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+mn-lt"/>
            </a:rPr>
            <a:t>Company Synopsis</a:t>
          </a:r>
        </a:p>
      </dsp:txBody>
      <dsp:txXfrm>
        <a:off x="391061" y="2180124"/>
        <a:ext cx="4806214" cy="7725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1A50702-3C68-4B14-B819-72B57D27F94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F0F4880-E690-44D0-8356-A9E7BDBAB098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E6205E-B305-4B90-9534-3C5E99A0275E}" type="datetimeFigureOut">
              <a:rPr lang="en-US" smtClean="0"/>
              <a:t>4/7/2025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6B4ACF6-39FD-4B08-A7D5-5BFDC37B4625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7C9FD2-2C57-4DE7-8EA4-86DEE80B988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0AC623C-86E0-4A85-83FB-F4A716956FD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39555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3722F1-E430-42A1-A473-1759336AECCE}" type="datetimeFigureOut">
              <a:rPr lang="en-US" smtClean="0"/>
              <a:t>4/7/2025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37D7554-D10C-4E29-B8E6-BB7111FA614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73470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7D7554-D10C-4E29-B8E6-BB7111FA614F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650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1">
    <p:bg>
      <p:bgPr>
        <a:solidFill>
          <a:schemeClr val="accent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E1B5E70F-EF03-B535-2505-BC971E3BC3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943600"/>
            <a:ext cx="914400" cy="914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8794424E-93DD-A404-D05E-EF6030A76D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96628" y="0"/>
            <a:ext cx="0" cy="6858000"/>
          </a:xfrm>
          <a:prstGeom prst="line">
            <a:avLst/>
          </a:prstGeom>
          <a:ln w="19050">
            <a:solidFill>
              <a:schemeClr val="accent5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6">
            <a:extLst>
              <a:ext uri="{FF2B5EF4-FFF2-40B4-BE49-F238E27FC236}">
                <a16:creationId xmlns:a16="http://schemas.microsoft.com/office/drawing/2014/main" id="{B03A3B6B-5129-A46A-A20C-5D7BC706C9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277600" y="0"/>
            <a:ext cx="914400" cy="914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24E401A1-8CEE-5E1B-343B-D737433AE63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17615" y="690511"/>
            <a:ext cx="5185821" cy="5253089"/>
          </a:xfrm>
        </p:spPr>
        <p:txBody>
          <a:bodyPr anchor="b">
            <a:normAutofit/>
          </a:bodyPr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17845559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1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75B3424C-4925-A7F7-02CD-84526B2E22E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55583" y="737115"/>
            <a:ext cx="4640418" cy="5407091"/>
          </a:xfrm>
        </p:spPr>
        <p:txBody>
          <a:bodyPr lIns="0"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AEA3C42D-C3E7-4F13-63E2-96D7A3B21113}"/>
              </a:ext>
            </a:extLst>
          </p:cNvPr>
          <p:cNvSpPr>
            <a:spLocks noGrp="1"/>
          </p:cNvSpPr>
          <p:nvPr>
            <p:ph sz="quarter" idx="12" hasCustomPrompt="1"/>
          </p:nvPr>
        </p:nvSpPr>
        <p:spPr>
          <a:xfrm>
            <a:off x="6388461" y="737115"/>
            <a:ext cx="4449712" cy="5407091"/>
          </a:xfrm>
        </p:spPr>
        <p:txBody>
          <a:bodyPr lIns="0" tIns="0" rIns="0" bIns="0" anchor="ctr">
            <a:normAutofit/>
          </a:bodyPr>
          <a:lstStyle>
            <a:lvl1pPr marL="228600" indent="-22860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1pPr>
            <a:lvl2pPr marL="685800" indent="-22860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2pPr>
            <a:lvl3pPr marL="1143000" indent="-228600"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3pPr>
            <a:lvl4pPr marL="1600200" indent="-228600"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4pPr>
            <a:lvl5pPr marL="2057400" indent="-228600"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45FE61D9-DA99-9DA5-5DD2-C4118066CA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96628" y="0"/>
            <a:ext cx="0" cy="5943600"/>
          </a:xfrm>
          <a:prstGeom prst="line">
            <a:avLst/>
          </a:prstGeom>
          <a:ln w="19050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CE64603E-965E-E3BF-203B-F4D994282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277600" y="0"/>
            <a:ext cx="914400" cy="914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4E9F5D75-1D8F-F695-81F8-4A6D0C678215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412136" y="5943601"/>
            <a:ext cx="968983" cy="651912"/>
          </a:xfrm>
        </p:spPr>
        <p:txBody>
          <a:bodyPr/>
          <a:lstStyle/>
          <a:p>
            <a:fld id="{18D65601-5AE2-46FC-B138-694DDD2B510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72451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BB6B956C-A124-5A7C-EBD4-CBB618B9BC1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53827" y="1278294"/>
            <a:ext cx="5000318" cy="4904141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2B92702B-E14C-886C-445A-349265F3759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642169" y="-1"/>
            <a:ext cx="4635426" cy="6857999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9C76C37-CBD2-36CF-1413-53DD1CB4A5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943600"/>
            <a:ext cx="914400" cy="914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10D1AAD-E663-5B8E-CE72-64C1DBF19C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277600" y="0"/>
            <a:ext cx="914400" cy="914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EC250190-89C1-EAA3-6C2A-15A60C675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96628" y="0"/>
            <a:ext cx="0" cy="6858000"/>
          </a:xfrm>
          <a:prstGeom prst="line">
            <a:avLst/>
          </a:prstGeom>
          <a:ln w="19050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490299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Subtitle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BB6B956C-A124-5A7C-EBD4-CBB618B9BC1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53827" y="3508311"/>
            <a:ext cx="9923770" cy="1438762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2B92702B-E14C-886C-445A-349265F3759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15600" y="0"/>
            <a:ext cx="10361995" cy="3429000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9C76C37-CBD2-36CF-1413-53DD1CB4A5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943600"/>
            <a:ext cx="914400" cy="914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10D1AAD-E663-5B8E-CE72-64C1DBF19C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277600" y="0"/>
            <a:ext cx="914400" cy="914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EC250190-89C1-EAA3-6C2A-15A60C675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96628" y="0"/>
            <a:ext cx="0" cy="6858000"/>
          </a:xfrm>
          <a:prstGeom prst="line">
            <a:avLst/>
          </a:prstGeom>
          <a:ln w="19050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 Placeholder 12">
            <a:extLst>
              <a:ext uri="{FF2B5EF4-FFF2-40B4-BE49-F238E27FC236}">
                <a16:creationId xmlns:a16="http://schemas.microsoft.com/office/drawing/2014/main" id="{D179113D-0374-3934-841E-56AD5AFCF977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1353828" y="5228488"/>
            <a:ext cx="9923770" cy="1368256"/>
          </a:xfrm>
          <a:prstGeom prst="rect">
            <a:avLst/>
          </a:prstGeom>
        </p:spPr>
        <p:txBody>
          <a:bodyPr anchor="t">
            <a:normAutofit/>
          </a:bodyPr>
          <a:lstStyle>
            <a:lvl1pPr marL="0" indent="0" algn="l">
              <a:lnSpc>
                <a:spcPct val="80000"/>
              </a:lnSpc>
              <a:spcBef>
                <a:spcPts val="0"/>
              </a:spcBef>
              <a:buNone/>
              <a:defRPr sz="20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32272241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75B3424C-4925-A7F7-02CD-84526B2E22E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68815" y="503852"/>
            <a:ext cx="9150675" cy="1427585"/>
          </a:xfrm>
        </p:spPr>
        <p:txBody>
          <a:bodyPr lIns="0"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AEA3C42D-C3E7-4F13-63E2-96D7A3B21113}"/>
              </a:ext>
            </a:extLst>
          </p:cNvPr>
          <p:cNvSpPr>
            <a:spLocks noGrp="1"/>
          </p:cNvSpPr>
          <p:nvPr>
            <p:ph sz="quarter" idx="12" hasCustomPrompt="1"/>
          </p:nvPr>
        </p:nvSpPr>
        <p:spPr>
          <a:xfrm>
            <a:off x="1450153" y="2108722"/>
            <a:ext cx="8552264" cy="4119463"/>
          </a:xfrm>
        </p:spPr>
        <p:txBody>
          <a:bodyPr lIns="0" tIns="0" rIns="0" bIns="0">
            <a:normAutofit/>
          </a:bodyPr>
          <a:lstStyle>
            <a:lvl1pPr marL="228600" indent="-22860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1pPr>
            <a:lvl2pPr marL="685800" indent="-22860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2pPr>
            <a:lvl3pPr marL="1143000" indent="-228600"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3pPr>
            <a:lvl4pPr marL="1600200" indent="-228600"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4pPr>
            <a:lvl5pPr marL="2057400" indent="-228600"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45FE61D9-DA99-9DA5-5DD2-C4118066CA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96628" y="0"/>
            <a:ext cx="0" cy="5943600"/>
          </a:xfrm>
          <a:prstGeom prst="line">
            <a:avLst/>
          </a:prstGeom>
          <a:ln w="19050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CE64603E-965E-E3BF-203B-F4D994282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277600" y="0"/>
            <a:ext cx="914400" cy="914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5DABAFC1-3E76-DCE6-3A6D-E0020C5BE864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412136" y="5943601"/>
            <a:ext cx="968983" cy="651912"/>
          </a:xfrm>
        </p:spPr>
        <p:txBody>
          <a:bodyPr/>
          <a:lstStyle/>
          <a:p>
            <a:fld id="{18D65601-5AE2-46FC-B138-694DDD2B510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35965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Title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507175C5-CB2F-2BAC-3704-54DCD1BF043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38031" y="1068169"/>
            <a:ext cx="10115939" cy="2681549"/>
          </a:xfrm>
        </p:spPr>
        <p:txBody>
          <a:bodyPr anchor="b"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01905E-33E7-852F-94E3-8E100B3D1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4400" y="914400"/>
            <a:ext cx="10363200" cy="5029200"/>
          </a:xfrm>
          <a:prstGeom prst="rect">
            <a:avLst/>
          </a:pr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B7799F7-CBB1-9649-7D06-F7EEFD4F01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943600"/>
            <a:ext cx="914400" cy="9144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1AFC5CA-DB29-4B8C-C004-72E4EC761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277600" y="0"/>
            <a:ext cx="914400" cy="9144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ext Placeholder 12">
            <a:extLst>
              <a:ext uri="{FF2B5EF4-FFF2-40B4-BE49-F238E27FC236}">
                <a16:creationId xmlns:a16="http://schemas.microsoft.com/office/drawing/2014/main" id="{E3CB2D2A-7172-87CE-D493-DAF52D62EBFC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1038031" y="4027047"/>
            <a:ext cx="10115939" cy="1762783"/>
          </a:xfrm>
          <a:prstGeom prst="rect">
            <a:avLst/>
          </a:prstGeom>
        </p:spPr>
        <p:txBody>
          <a:bodyPr anchor="t">
            <a:norm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2000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20695361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2 Content 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75B3424C-4925-A7F7-02CD-84526B2E22E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68814" y="503852"/>
            <a:ext cx="9808773" cy="1427585"/>
          </a:xfrm>
        </p:spPr>
        <p:txBody>
          <a:bodyPr lIns="0"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AEA3C42D-C3E7-4F13-63E2-96D7A3B21113}"/>
              </a:ext>
            </a:extLst>
          </p:cNvPr>
          <p:cNvSpPr>
            <a:spLocks noGrp="1"/>
          </p:cNvSpPr>
          <p:nvPr>
            <p:ph sz="quarter" idx="12" hasCustomPrompt="1"/>
          </p:nvPr>
        </p:nvSpPr>
        <p:spPr>
          <a:xfrm>
            <a:off x="1468814" y="2057401"/>
            <a:ext cx="4627186" cy="4119463"/>
          </a:xfrm>
        </p:spPr>
        <p:txBody>
          <a:bodyPr lIns="0"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None/>
              <a:defRPr sz="2000"/>
            </a:lvl1pPr>
            <a:lvl2pPr marL="228600" indent="-22860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2pPr>
            <a:lvl3pPr marL="685800" indent="-228600"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3pPr>
            <a:lvl4pPr marL="1143000" indent="-228600"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4pPr>
            <a:lvl5pPr marL="1600200" indent="-228600"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Content Placeholder 7">
            <a:extLst>
              <a:ext uri="{FF2B5EF4-FFF2-40B4-BE49-F238E27FC236}">
                <a16:creationId xmlns:a16="http://schemas.microsoft.com/office/drawing/2014/main" id="{617CE1C3-9892-2E23-986F-80ABB41823D6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6668185" y="2057401"/>
            <a:ext cx="4609399" cy="4119463"/>
          </a:xfrm>
        </p:spPr>
        <p:txBody>
          <a:bodyPr lIns="0"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None/>
              <a:defRPr sz="2000"/>
            </a:lvl1pPr>
            <a:lvl2pPr marL="228600" indent="-228600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2pPr>
            <a:lvl3pPr marL="685800" indent="-228600"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3pPr>
            <a:lvl4pPr marL="1143000" indent="-228600"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4pPr>
            <a:lvl5pPr marL="1600200" indent="-228600"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4389812-0415-9025-AB21-4503F7DF3A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277600" y="0"/>
            <a:ext cx="914400" cy="9144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6459A5A0-86AD-344B-A0E4-6C55958151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96628" y="0"/>
            <a:ext cx="0" cy="5943600"/>
          </a:xfrm>
          <a:prstGeom prst="line">
            <a:avLst/>
          </a:prstGeom>
          <a:ln w="19050"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D40DF0B-6602-19D4-3110-4659C28780D5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412136" y="5943601"/>
            <a:ext cx="968983" cy="651912"/>
          </a:xfrm>
        </p:spPr>
        <p:txBody>
          <a:bodyPr/>
          <a:lstStyle/>
          <a:p>
            <a:fld id="{18D65601-5AE2-46FC-B138-694DDD2B510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17208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2 Content 3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75B3424C-4925-A7F7-02CD-84526B2E22E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68814" y="503852"/>
            <a:ext cx="9808773" cy="1427585"/>
          </a:xfrm>
        </p:spPr>
        <p:txBody>
          <a:bodyPr lIns="0"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4" name="Content Placeholder 7">
            <a:extLst>
              <a:ext uri="{FF2B5EF4-FFF2-40B4-BE49-F238E27FC236}">
                <a16:creationId xmlns:a16="http://schemas.microsoft.com/office/drawing/2014/main" id="{C355854D-70C0-E6E1-2A0C-284D00A21AEC}"/>
              </a:ext>
            </a:extLst>
          </p:cNvPr>
          <p:cNvSpPr>
            <a:spLocks noGrp="1"/>
          </p:cNvSpPr>
          <p:nvPr>
            <p:ph sz="quarter" idx="12" hasCustomPrompt="1"/>
          </p:nvPr>
        </p:nvSpPr>
        <p:spPr>
          <a:xfrm>
            <a:off x="1468815" y="2057401"/>
            <a:ext cx="3068678" cy="4119463"/>
          </a:xfrm>
        </p:spPr>
        <p:txBody>
          <a:bodyPr lIns="0">
            <a:normAutofit/>
          </a:bodyPr>
          <a:lstStyle>
            <a:lvl1pPr marL="320040" indent="-32004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+mj-lt"/>
              <a:buAutoNum type="arabicPeriod"/>
              <a:defRPr sz="2000"/>
            </a:lvl1pPr>
            <a:lvl2pPr marL="457200" indent="-320040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Font typeface="+mj-lt"/>
              <a:buAutoNum type="alphaLcPeriod"/>
              <a:defRPr sz="2000"/>
            </a:lvl2pPr>
            <a:lvl3pPr marL="914400" indent="-320040">
              <a:spcBef>
                <a:spcPts val="1000"/>
              </a:spcBef>
              <a:spcAft>
                <a:spcPts val="1200"/>
              </a:spcAft>
              <a:buFont typeface="+mj-lt"/>
              <a:buAutoNum type="arabicParenR"/>
              <a:defRPr sz="2000"/>
            </a:lvl3pPr>
            <a:lvl4pPr marL="1371600" indent="-320040">
              <a:spcBef>
                <a:spcPts val="1000"/>
              </a:spcBef>
              <a:spcAft>
                <a:spcPts val="1200"/>
              </a:spcAft>
              <a:buFont typeface="+mj-lt"/>
              <a:buAutoNum type="alphaLcParenR"/>
              <a:defRPr sz="2000"/>
            </a:lvl4pPr>
            <a:lvl5pPr marL="1828800" indent="-320040">
              <a:spcBef>
                <a:spcPts val="1000"/>
              </a:spcBef>
              <a:spcAft>
                <a:spcPts val="1200"/>
              </a:spcAft>
              <a:buFont typeface="+mj-lt"/>
              <a:buAutoNum type="romanLcPeriod"/>
              <a:defRPr sz="20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Content Placeholder 7">
            <a:extLst>
              <a:ext uri="{FF2B5EF4-FFF2-40B4-BE49-F238E27FC236}">
                <a16:creationId xmlns:a16="http://schemas.microsoft.com/office/drawing/2014/main" id="{617CE1C3-9892-2E23-986F-80ABB41823D6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5191727" y="2057401"/>
            <a:ext cx="6085857" cy="4119463"/>
          </a:xfrm>
        </p:spPr>
        <p:txBody>
          <a:bodyPr lIns="0"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None/>
              <a:defRPr sz="2000"/>
            </a:lvl1pPr>
            <a:lvl2pPr marL="228600" indent="-228600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2pPr>
            <a:lvl3pPr marL="685800" indent="-228600"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3pPr>
            <a:lvl4pPr marL="1143000" indent="-228600"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4pPr>
            <a:lvl5pPr marL="1600200" indent="-228600"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4389812-0415-9025-AB21-4503F7DF3A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277600" y="0"/>
            <a:ext cx="914400" cy="9144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6459A5A0-86AD-344B-A0E4-6C55958151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96628" y="0"/>
            <a:ext cx="0" cy="5943600"/>
          </a:xfrm>
          <a:prstGeom prst="line">
            <a:avLst/>
          </a:prstGeom>
          <a:ln w="19050"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D7B331F9-6D4A-5020-969F-E961AF374E19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412136" y="5943601"/>
            <a:ext cx="968983" cy="651912"/>
          </a:xfrm>
        </p:spPr>
        <p:txBody>
          <a:bodyPr/>
          <a:lstStyle/>
          <a:p>
            <a:fld id="{18D65601-5AE2-46FC-B138-694DDD2B510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42378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Picture and Content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75B3424C-4925-A7F7-02CD-84526B2E22E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68814" y="503852"/>
            <a:ext cx="9808773" cy="1427585"/>
          </a:xfrm>
        </p:spPr>
        <p:txBody>
          <a:bodyPr lIns="0"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357912CB-B8F8-1E65-094F-AD3220E6C79C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1503363" y="2061969"/>
            <a:ext cx="4592637" cy="4805362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2" name="Content Placeholder 7">
            <a:extLst>
              <a:ext uri="{FF2B5EF4-FFF2-40B4-BE49-F238E27FC236}">
                <a16:creationId xmlns:a16="http://schemas.microsoft.com/office/drawing/2014/main" id="{617CE1C3-9892-2E23-986F-80ABB41823D6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6787262" y="2052736"/>
            <a:ext cx="4490320" cy="4800598"/>
          </a:xfrm>
        </p:spPr>
        <p:txBody>
          <a:bodyPr lIns="0"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None/>
              <a:defRPr sz="2000"/>
            </a:lvl1pPr>
            <a:lvl2pPr marL="800100" indent="-342900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2pPr>
            <a:lvl3pPr marL="1257300" indent="-342900"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3pPr>
            <a:lvl4pPr marL="1714500" indent="-342900"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4pPr>
            <a:lvl5pPr marL="2171700" indent="-342900"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8809D86D-3DDE-CA24-4CAA-DF6944B9BCBB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412136" y="5943601"/>
            <a:ext cx="968983" cy="651912"/>
          </a:xfrm>
        </p:spPr>
        <p:txBody>
          <a:bodyPr/>
          <a:lstStyle/>
          <a:p>
            <a:fld id="{18D65601-5AE2-46FC-B138-694DDD2B510D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4389812-0415-9025-AB21-4503F7DF3A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277600" y="0"/>
            <a:ext cx="914400" cy="9144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6459A5A0-86AD-344B-A0E4-6C55958151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96628" y="0"/>
            <a:ext cx="0" cy="5943600"/>
          </a:xfrm>
          <a:prstGeom prst="line">
            <a:avLst/>
          </a:prstGeom>
          <a:ln w="19050"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361074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Content and Table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75B3424C-4925-A7F7-02CD-84526B2E22E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68814" y="503852"/>
            <a:ext cx="9808773" cy="1427585"/>
          </a:xfrm>
        </p:spPr>
        <p:txBody>
          <a:bodyPr lIns="0"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2" name="Content Placeholder 7">
            <a:extLst>
              <a:ext uri="{FF2B5EF4-FFF2-40B4-BE49-F238E27FC236}">
                <a16:creationId xmlns:a16="http://schemas.microsoft.com/office/drawing/2014/main" id="{617CE1C3-9892-2E23-986F-80ABB41823D6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1468814" y="2057400"/>
            <a:ext cx="3091027" cy="3867538"/>
          </a:xfrm>
        </p:spPr>
        <p:txBody>
          <a:bodyPr lIns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None/>
              <a:defRPr sz="2000"/>
            </a:lvl1pPr>
            <a:lvl2pPr marL="800100" indent="-34290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2pPr>
            <a:lvl3pPr marL="1257300" indent="-342900"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3pPr>
            <a:lvl4pPr marL="1714500" indent="-342900"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4pPr>
            <a:lvl5pPr marL="2171700" indent="-342900"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4" name="Table Placeholder 13">
            <a:extLst>
              <a:ext uri="{FF2B5EF4-FFF2-40B4-BE49-F238E27FC236}">
                <a16:creationId xmlns:a16="http://schemas.microsoft.com/office/drawing/2014/main" id="{EA708189-1532-1BDD-104F-4D8556146CEE}"/>
              </a:ext>
            </a:extLst>
          </p:cNvPr>
          <p:cNvSpPr>
            <a:spLocks noGrp="1"/>
          </p:cNvSpPr>
          <p:nvPr>
            <p:ph type="tbl" sz="quarter" idx="12"/>
          </p:nvPr>
        </p:nvSpPr>
        <p:spPr>
          <a:xfrm>
            <a:off x="5097463" y="2051976"/>
            <a:ext cx="6180137" cy="3867538"/>
          </a:xfrm>
        </p:spPr>
        <p:txBody>
          <a:bodyPr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icon to add table</a:t>
            </a:r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4389812-0415-9025-AB21-4503F7DF3A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277600" y="0"/>
            <a:ext cx="914400" cy="9144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6459A5A0-86AD-344B-A0E4-6C55958151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96628" y="0"/>
            <a:ext cx="0" cy="5943600"/>
          </a:xfrm>
          <a:prstGeom prst="line">
            <a:avLst/>
          </a:prstGeom>
          <a:ln w="19050"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6E0EC71B-95A1-C740-6B1F-F8DF02E2D164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412136" y="5943601"/>
            <a:ext cx="968983" cy="651912"/>
          </a:xfrm>
        </p:spPr>
        <p:txBody>
          <a:bodyPr/>
          <a:lstStyle/>
          <a:p>
            <a:fld id="{18D65601-5AE2-46FC-B138-694DDD2B510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92991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2 Content 2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4389812-0415-9025-AB21-4503F7DF3A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277600" y="0"/>
            <a:ext cx="914400" cy="9144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6459A5A0-86AD-344B-A0E4-6C55958151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96628" y="0"/>
            <a:ext cx="0" cy="5943600"/>
          </a:xfrm>
          <a:prstGeom prst="line">
            <a:avLst/>
          </a:prstGeom>
          <a:ln w="19050"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itle 6">
            <a:extLst>
              <a:ext uri="{FF2B5EF4-FFF2-40B4-BE49-F238E27FC236}">
                <a16:creationId xmlns:a16="http://schemas.microsoft.com/office/drawing/2014/main" id="{75B3424C-4925-A7F7-02CD-84526B2E22E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68814" y="503852"/>
            <a:ext cx="9808773" cy="1427585"/>
          </a:xfrm>
        </p:spPr>
        <p:txBody>
          <a:bodyPr lIns="0"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0AB10A-3CAB-D4C0-3CB1-401461802BD3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1468814" y="2066731"/>
            <a:ext cx="6452876" cy="3867538"/>
          </a:xfrm>
        </p:spPr>
        <p:txBody>
          <a:bodyPr lIns="0">
            <a:normAutofit/>
          </a:bodyPr>
          <a:lstStyle>
            <a:lvl1pPr>
              <a:lnSpc>
                <a:spcPct val="100000"/>
              </a:lnSpc>
              <a:spcAft>
                <a:spcPts val="600"/>
              </a:spcAft>
              <a:defRPr sz="2000"/>
            </a:lvl1pPr>
            <a:lvl2pPr>
              <a:lnSpc>
                <a:spcPct val="100000"/>
              </a:lnSpc>
              <a:spcAft>
                <a:spcPts val="600"/>
              </a:spcAft>
              <a:defRPr sz="2000"/>
            </a:lvl2pPr>
            <a:lvl3pPr>
              <a:lnSpc>
                <a:spcPct val="100000"/>
              </a:lnSpc>
              <a:spcBef>
                <a:spcPts val="1000"/>
              </a:spcBef>
              <a:spcAft>
                <a:spcPts val="600"/>
              </a:spcAft>
              <a:defRPr sz="2000"/>
            </a:lvl3pPr>
            <a:lvl4pPr>
              <a:lnSpc>
                <a:spcPct val="100000"/>
              </a:lnSpc>
              <a:spcAft>
                <a:spcPts val="1200"/>
              </a:spcAft>
              <a:defRPr sz="2000"/>
            </a:lvl4pPr>
            <a:lvl5pPr>
              <a:defRPr sz="20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Content Placeholder 7">
            <a:extLst>
              <a:ext uri="{FF2B5EF4-FFF2-40B4-BE49-F238E27FC236}">
                <a16:creationId xmlns:a16="http://schemas.microsoft.com/office/drawing/2014/main" id="{7DBA8ADB-B20F-8404-46AB-AF67E25C7C75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8169196" y="2066731"/>
            <a:ext cx="3108391" cy="3867538"/>
          </a:xfrm>
        </p:spPr>
        <p:txBody>
          <a:bodyPr lIns="0">
            <a:normAutofit/>
          </a:bodyPr>
          <a:lstStyle>
            <a:lvl1pPr marL="0" indent="0">
              <a:lnSpc>
                <a:spcPct val="100000"/>
              </a:lnSpc>
              <a:spcAft>
                <a:spcPts val="600"/>
              </a:spcAft>
              <a:buNone/>
              <a:defRPr sz="2000"/>
            </a:lvl1pPr>
            <a:lvl2pPr marL="800100" indent="-342900">
              <a:lnSpc>
                <a:spcPct val="10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000"/>
            </a:lvl2pPr>
            <a:lvl3pPr marL="1257300" indent="-342900">
              <a:buFont typeface="Arial" panose="020B0604020202020204" pitchFamily="34" charset="0"/>
              <a:buChar char="•"/>
              <a:defRPr sz="2000"/>
            </a:lvl3pPr>
            <a:lvl4pPr marL="1714500" indent="-342900">
              <a:buFont typeface="Arial" panose="020B0604020202020204" pitchFamily="34" charset="0"/>
              <a:buChar char="•"/>
              <a:defRPr sz="2000"/>
            </a:lvl4pPr>
            <a:lvl5pPr marL="2171700" indent="-342900">
              <a:buFont typeface="Arial" panose="020B0604020202020204" pitchFamily="34" charset="0"/>
              <a:buChar char="•"/>
              <a:defRPr sz="20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8814D5F7-E70A-5F97-5C8F-95B9E1B6D492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412136" y="5943601"/>
            <a:ext cx="968983" cy="651912"/>
          </a:xfrm>
        </p:spPr>
        <p:txBody>
          <a:bodyPr/>
          <a:lstStyle/>
          <a:p>
            <a:fld id="{18D65601-5AE2-46FC-B138-694DDD2B510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28140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able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4389812-0415-9025-AB21-4503F7DF3A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277600" y="0"/>
            <a:ext cx="914400" cy="9144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6459A5A0-86AD-344B-A0E4-6C55958151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96628" y="0"/>
            <a:ext cx="0" cy="5943600"/>
          </a:xfrm>
          <a:prstGeom prst="line">
            <a:avLst/>
          </a:prstGeom>
          <a:ln w="19050"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itle 6">
            <a:extLst>
              <a:ext uri="{FF2B5EF4-FFF2-40B4-BE49-F238E27FC236}">
                <a16:creationId xmlns:a16="http://schemas.microsoft.com/office/drawing/2014/main" id="{75B3424C-4925-A7F7-02CD-84526B2E22E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68814" y="503852"/>
            <a:ext cx="9808773" cy="1427585"/>
          </a:xfrm>
        </p:spPr>
        <p:txBody>
          <a:bodyPr lIns="0"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9" name="Table Placeholder 8">
            <a:extLst>
              <a:ext uri="{FF2B5EF4-FFF2-40B4-BE49-F238E27FC236}">
                <a16:creationId xmlns:a16="http://schemas.microsoft.com/office/drawing/2014/main" id="{CB43608F-0A38-CF4A-4B3B-F1212E786FDE}"/>
              </a:ext>
            </a:extLst>
          </p:cNvPr>
          <p:cNvSpPr>
            <a:spLocks noGrp="1"/>
          </p:cNvSpPr>
          <p:nvPr>
            <p:ph type="tbl" sz="quarter" idx="10"/>
          </p:nvPr>
        </p:nvSpPr>
        <p:spPr>
          <a:xfrm>
            <a:off x="1487488" y="2057400"/>
            <a:ext cx="9790112" cy="3886200"/>
          </a:xfrm>
        </p:spPr>
        <p:txBody>
          <a:bodyPr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icon to add table</a:t>
            </a:r>
            <a:endParaRPr lang="en-US" dirty="0"/>
          </a:p>
        </p:txBody>
      </p:sp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05DA3688-07D1-82D9-6818-C95E9A69C2F1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412136" y="5943601"/>
            <a:ext cx="968983" cy="651912"/>
          </a:xfrm>
        </p:spPr>
        <p:txBody>
          <a:bodyPr/>
          <a:lstStyle/>
          <a:p>
            <a:fld id="{18D65601-5AE2-46FC-B138-694DDD2B510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135728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 1">
    <p:bg>
      <p:bgPr>
        <a:solidFill>
          <a:schemeClr val="accent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E1B5E70F-EF03-B535-2505-BC971E3BC3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943600"/>
            <a:ext cx="914400" cy="914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8794424E-93DD-A404-D05E-EF6030A76D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96628" y="0"/>
            <a:ext cx="0" cy="6858000"/>
          </a:xfrm>
          <a:prstGeom prst="line">
            <a:avLst/>
          </a:prstGeom>
          <a:ln w="19050">
            <a:solidFill>
              <a:schemeClr val="accent5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6">
            <a:extLst>
              <a:ext uri="{FF2B5EF4-FFF2-40B4-BE49-F238E27FC236}">
                <a16:creationId xmlns:a16="http://schemas.microsoft.com/office/drawing/2014/main" id="{B03A3B6B-5129-A46A-A20C-5D7BC706C9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277600" y="0"/>
            <a:ext cx="914400" cy="914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24E401A1-8CEE-5E1B-343B-D737433AE63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17614" y="690511"/>
            <a:ext cx="4964671" cy="5253089"/>
          </a:xfrm>
        </p:spPr>
        <p:txBody>
          <a:bodyPr anchor="b">
            <a:normAutofit/>
          </a:bodyPr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AD608249-3D60-D3B2-68C5-778D0EA18F2D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6282286" y="690465"/>
            <a:ext cx="4784372" cy="5253089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None/>
              <a:defRPr sz="2000">
                <a:solidFill>
                  <a:schemeClr val="bg1"/>
                </a:solidFill>
              </a:defRPr>
            </a:lvl1pPr>
            <a:lvl2pPr marL="742950" indent="-28575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1800">
                <a:solidFill>
                  <a:schemeClr val="bg1"/>
                </a:solidFill>
              </a:defRPr>
            </a:lvl2pPr>
            <a:lvl3pPr marL="1200150" indent="-28575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1600">
                <a:solidFill>
                  <a:schemeClr val="bg1"/>
                </a:solidFill>
              </a:defRPr>
            </a:lvl3pPr>
            <a:lvl4pPr marL="1657350" indent="-28575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4pPr>
            <a:lvl5pPr marL="2114550" indent="-28575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437483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B82F216-62F1-7E0B-63FD-51C27CDAA1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61F31D-B959-2AD8-9208-FF08B574DB4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32C8C7-5C6C-400B-AEC0-4D8178161BB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0" cap="all" spc="150" baseline="0">
                <a:solidFill>
                  <a:schemeClr val="bg2">
                    <a:lumMod val="50000"/>
                  </a:schemeClr>
                </a:solidFill>
                <a:latin typeface="Univers Light" panose="020B0403020202020204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7105D6-7B52-4B7D-9473-BCD571A93A0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b="0" cap="all" spc="150" baseline="0">
                <a:solidFill>
                  <a:schemeClr val="bg2">
                    <a:lumMod val="50000"/>
                  </a:schemeClr>
                </a:solidFill>
                <a:latin typeface="Univers Light" panose="020B0403020202020204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3EAA0A-7090-4FA3-AD1C-CD457040402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412136" y="5943601"/>
            <a:ext cx="968983" cy="65191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spc="15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18D65601-5AE2-46FC-B138-694DDD2B510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74338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3" r:id="rId2"/>
    <p:sldLayoutId id="2147483692" r:id="rId3"/>
    <p:sldLayoutId id="2147483691" r:id="rId4"/>
    <p:sldLayoutId id="2147483690" r:id="rId5"/>
    <p:sldLayoutId id="2147483689" r:id="rId6"/>
    <p:sldLayoutId id="2147483688" r:id="rId7"/>
    <p:sldLayoutId id="2147483687" r:id="rId8"/>
    <p:sldLayoutId id="2147483686" r:id="rId9"/>
    <p:sldLayoutId id="2147483685" r:id="rId10"/>
    <p:sldLayoutId id="2147483684" r:id="rId11"/>
    <p:sldLayoutId id="2147483682" r:id="rId12"/>
    <p:sldLayoutId id="2147483681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10" Type="http://schemas.openxmlformats.org/officeDocument/2006/relationships/image" Target="../media/image6.png"/><Relationship Id="rId4" Type="http://schemas.openxmlformats.org/officeDocument/2006/relationships/diagramLayout" Target="../diagrams/layout1.xml"/><Relationship Id="rId9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13" Type="http://schemas.openxmlformats.org/officeDocument/2006/relationships/image" Target="../media/image23.png"/><Relationship Id="rId3" Type="http://schemas.openxmlformats.org/officeDocument/2006/relationships/image" Target="../media/image13.svg"/><Relationship Id="rId7" Type="http://schemas.openxmlformats.org/officeDocument/2006/relationships/image" Target="../media/image17.png"/><Relationship Id="rId12" Type="http://schemas.openxmlformats.org/officeDocument/2006/relationships/image" Target="../media/image22.jpeg"/><Relationship Id="rId17" Type="http://schemas.openxmlformats.org/officeDocument/2006/relationships/image" Target="../media/image26.png"/><Relationship Id="rId2" Type="http://schemas.openxmlformats.org/officeDocument/2006/relationships/image" Target="../media/image12.png"/><Relationship Id="rId16" Type="http://schemas.openxmlformats.org/officeDocument/2006/relationships/image" Target="../media/image25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6.pn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5" Type="http://schemas.microsoft.com/office/2007/relationships/hdphoto" Target="../media/hdphoto1.wdp"/><Relationship Id="rId10" Type="http://schemas.openxmlformats.org/officeDocument/2006/relationships/image" Target="../media/image20.emf"/><Relationship Id="rId4" Type="http://schemas.openxmlformats.org/officeDocument/2006/relationships/image" Target="../media/image14.png"/><Relationship Id="rId9" Type="http://schemas.openxmlformats.org/officeDocument/2006/relationships/image" Target="../media/image19.png"/><Relationship Id="rId14" Type="http://schemas.openxmlformats.org/officeDocument/2006/relationships/image" Target="../media/image24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13" Type="http://schemas.openxmlformats.org/officeDocument/2006/relationships/image" Target="../media/image36.png"/><Relationship Id="rId3" Type="http://schemas.openxmlformats.org/officeDocument/2006/relationships/image" Target="../media/image28.png"/><Relationship Id="rId7" Type="http://schemas.openxmlformats.org/officeDocument/2006/relationships/image" Target="../media/image30.png"/><Relationship Id="rId12" Type="http://schemas.openxmlformats.org/officeDocument/2006/relationships/image" Target="../media/image35.png"/><Relationship Id="rId2" Type="http://schemas.openxmlformats.org/officeDocument/2006/relationships/image" Target="../media/image27.jpeg"/><Relationship Id="rId16" Type="http://schemas.openxmlformats.org/officeDocument/2006/relationships/image" Target="../media/image39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9.png"/><Relationship Id="rId11" Type="http://schemas.openxmlformats.org/officeDocument/2006/relationships/image" Target="../media/image34.png"/><Relationship Id="rId5" Type="http://schemas.microsoft.com/office/2007/relationships/hdphoto" Target="../media/hdphoto1.wdp"/><Relationship Id="rId15" Type="http://schemas.openxmlformats.org/officeDocument/2006/relationships/image" Target="../media/image38.png"/><Relationship Id="rId10" Type="http://schemas.openxmlformats.org/officeDocument/2006/relationships/image" Target="../media/image33.png"/><Relationship Id="rId4" Type="http://schemas.openxmlformats.org/officeDocument/2006/relationships/image" Target="../media/image24.png"/><Relationship Id="rId9" Type="http://schemas.openxmlformats.org/officeDocument/2006/relationships/image" Target="../media/image32.png"/><Relationship Id="rId14" Type="http://schemas.openxmlformats.org/officeDocument/2006/relationships/image" Target="../media/image37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kexnews.hk/listedco/listconews/sehk/2024/0708/2024070800339.pdf" TargetMode="External"/><Relationship Id="rId2" Type="http://schemas.openxmlformats.org/officeDocument/2006/relationships/hyperlink" Target="https://www.hkexnews.hk/listedco/listconews/sehk/2019/0704/ltn20190704514.pdf" TargetMode="Externa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companiesmarketcap.com/hkd/cafe-de-coral/revenue/" TargetMode="External"/><Relationship Id="rId5" Type="http://schemas.openxmlformats.org/officeDocument/2006/relationships/hyperlink" Target="https://www.censtatd.gov.hk/en/web_table.html?id=310-30001" TargetMode="External"/><Relationship Id="rId4" Type="http://schemas.openxmlformats.org/officeDocument/2006/relationships/hyperlink" Target="https://insideretail.asia/2024/11/29/cafe-de-coral-sees-profit-plummet-amid-sluggish-economy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urbanlifehk.com/article/88535/%E5%85%A9%E9%A4%B8%E9%A3%AF%E7%86%B1%E9%87%8F-%E5%8D%A1%E8%B7%AF%E9%87%8C-%E9%B9%B9%E9%AD%9A%E8%92%B8%E8%82%89%E9%A4%85-%E9%AD%9A%E9%A6%99%E8%8C%84%E5%AD%90" TargetMode="External"/><Relationship Id="rId2" Type="http://schemas.openxmlformats.org/officeDocument/2006/relationships/hyperlink" Target="https://www.eeb.gov.hk/food/download/committees/crss/lss_restaurants_scheme_en.pdf" TargetMode="Externa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www.thestandard.com.hk/section-news/section/3/268165/Cafe-de-Coral-cautious-about-increasing-prices" TargetMode="External"/><Relationship Id="rId5" Type="http://schemas.openxmlformats.org/officeDocument/2006/relationships/hyperlink" Target="https://www.humanresourcesonline.net/suite-talk-ceo-piony-leung-on-keys-to-cafe-de-coral-s-transformation-success" TargetMode="External"/><Relationship Id="rId4" Type="http://schemas.openxmlformats.org/officeDocument/2006/relationships/hyperlink" Target="https://theinitium.com/article/20230105-hongkong-how-we-survive-from-3-year-covid-19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document with text and numbers&#10;&#10;AI-generated content may be incorrect.">
            <a:extLst>
              <a:ext uri="{FF2B5EF4-FFF2-40B4-BE49-F238E27FC236}">
                <a16:creationId xmlns:a16="http://schemas.microsoft.com/office/drawing/2014/main" id="{5FA7B22F-B4D8-61EA-FCB4-89C1265B9B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9866" y="68263"/>
            <a:ext cx="5494805" cy="67214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695108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454C9E-20FB-B999-9303-C71D1334BA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3827" y="3508311"/>
            <a:ext cx="10608018" cy="1438762"/>
          </a:xfrm>
        </p:spPr>
        <p:txBody>
          <a:bodyPr anchor="b">
            <a:normAutofit/>
          </a:bodyPr>
          <a:lstStyle/>
          <a:p>
            <a:r>
              <a:rPr lang="en-US" sz="2800" b="1" dirty="0"/>
              <a:t>Innovating for the Future:</a:t>
            </a:r>
            <a:br>
              <a:rPr lang="en-US" sz="2800" b="1" dirty="0"/>
            </a:br>
            <a:r>
              <a:rPr lang="en-US" sz="2800" b="1" dirty="0"/>
              <a:t>A Case Study of Café de Coral's Strategic Change Initiatives</a:t>
            </a:r>
          </a:p>
        </p:txBody>
      </p:sp>
      <p:pic>
        <p:nvPicPr>
          <p:cNvPr id="5" name="Picture 4" descr="A person walking past a food store&#10;&#10;AI-generated content may be incorrect.">
            <a:extLst>
              <a:ext uri="{FF2B5EF4-FFF2-40B4-BE49-F238E27FC236}">
                <a16:creationId xmlns:a16="http://schemas.microsoft.com/office/drawing/2014/main" id="{8491D2B2-B18B-E144-A4A9-103A5487592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36968"/>
          <a:stretch/>
        </p:blipFill>
        <p:spPr>
          <a:xfrm>
            <a:off x="915600" y="10"/>
            <a:ext cx="10361995" cy="3428990"/>
          </a:xfrm>
          <a:prstGeom prst="rect">
            <a:avLst/>
          </a:prstGeom>
          <a:noFill/>
        </p:spPr>
      </p:pic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7A750F60-4545-811C-9D45-BDB74021B31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353828" y="5228488"/>
            <a:ext cx="9923770" cy="1368256"/>
          </a:xfrm>
        </p:spPr>
        <p:txBody>
          <a:bodyPr/>
          <a:lstStyle/>
          <a:p>
            <a:r>
              <a:rPr lang="en-US" dirty="0"/>
              <a:t>Student Name: Leung Wing Chong Fion</a:t>
            </a:r>
          </a:p>
          <a:p>
            <a:r>
              <a:rPr lang="en-US" dirty="0"/>
              <a:t>Student Number: 2337375</a:t>
            </a:r>
          </a:p>
        </p:txBody>
      </p:sp>
    </p:spTree>
    <p:extLst>
      <p:ext uri="{BB962C8B-B14F-4D97-AF65-F5344CB8AC3E}">
        <p14:creationId xmlns:p14="http://schemas.microsoft.com/office/powerpoint/2010/main" val="33788224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D97761-0B88-A5E8-0B78-C39173D05F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8814" y="503852"/>
            <a:ext cx="9808773" cy="1427585"/>
          </a:xfrm>
        </p:spPr>
        <p:txBody>
          <a:bodyPr anchor="ctr">
            <a:normAutofit/>
          </a:bodyPr>
          <a:lstStyle/>
          <a:p>
            <a:r>
              <a:rPr lang="en-US" dirty="0"/>
              <a:t>Agenda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688ACEF-A597-30BA-7E65-51D59188D1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8814" y="1931437"/>
            <a:ext cx="3293518" cy="3293518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BA04E6-CD61-B962-4287-DEC1993C32D6}"/>
              </a:ext>
            </a:extLst>
          </p:cNvPr>
          <p:cNvSpPr>
            <a:spLocks noGrp="1"/>
          </p:cNvSpPr>
          <p:nvPr>
            <p:ph sz="quarter" idx="11"/>
          </p:nvPr>
        </p:nvSpPr>
        <p:spPr>
          <a:xfrm>
            <a:off x="6018245" y="2057401"/>
            <a:ext cx="5761619" cy="4119463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Introduction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Performance Review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Critical Analysis for changing factors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Critical Evaluation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Strategic Insight</a:t>
            </a:r>
          </a:p>
        </p:txBody>
      </p:sp>
    </p:spTree>
    <p:extLst>
      <p:ext uri="{BB962C8B-B14F-4D97-AF65-F5344CB8AC3E}">
        <p14:creationId xmlns:p14="http://schemas.microsoft.com/office/powerpoint/2010/main" val="16074552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67BFA33-1BF1-6727-E4D6-54A7573E6D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7567" y="65314"/>
            <a:ext cx="9808773" cy="847593"/>
          </a:xfrm>
        </p:spPr>
        <p:txBody>
          <a:bodyPr/>
          <a:lstStyle/>
          <a:p>
            <a:r>
              <a:rPr lang="en-US" dirty="0"/>
              <a:t>Introduction: Company Overview</a:t>
            </a:r>
          </a:p>
        </p:txBody>
      </p:sp>
      <p:graphicFrame>
        <p:nvGraphicFramePr>
          <p:cNvPr id="7" name="Content Placeholder 2" descr="List Content Placeholder">
            <a:extLst>
              <a:ext uri="{FF2B5EF4-FFF2-40B4-BE49-F238E27FC236}">
                <a16:creationId xmlns:a16="http://schemas.microsoft.com/office/drawing/2014/main" id="{B22839E6-02AA-0017-8B51-2FC370642214}"/>
              </a:ext>
            </a:extLst>
          </p:cNvPr>
          <p:cNvGraphicFramePr>
            <a:graphicFrameLocks noGrp="1"/>
          </p:cNvGraphicFramePr>
          <p:nvPr>
            <p:ph sz="quarter" idx="11"/>
            <p:extLst>
              <p:ext uri="{D42A27DB-BD31-4B8C-83A1-F6EECF244321}">
                <p14:modId xmlns:p14="http://schemas.microsoft.com/office/powerpoint/2010/main" val="4055210881"/>
              </p:ext>
            </p:extLst>
          </p:nvPr>
        </p:nvGraphicFramePr>
        <p:xfrm>
          <a:off x="1057567" y="783771"/>
          <a:ext cx="6985421" cy="51598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7" name="Picture Placeholder 16" descr="A pie chart with numbers and text&#10;&#10;AI-generated content may be incorrect.">
            <a:extLst>
              <a:ext uri="{FF2B5EF4-FFF2-40B4-BE49-F238E27FC236}">
                <a16:creationId xmlns:a16="http://schemas.microsoft.com/office/drawing/2014/main" id="{D6EFAB04-3017-4B63-384B-5766B14E92D4}"/>
              </a:ext>
            </a:extLst>
          </p:cNvPr>
          <p:cNvPicPr preferRelativeResize="0">
            <a:picLocks noGrp="1"/>
          </p:cNvPicPr>
          <p:nvPr>
            <p:ph type="pic" sz="quarter" idx="12"/>
          </p:nvPr>
        </p:nvPicPr>
        <p:blipFill>
          <a:blip r:embed="rId8"/>
          <a:stretch>
            <a:fillRect/>
          </a:stretch>
        </p:blipFill>
        <p:spPr>
          <a:xfrm>
            <a:off x="8070981" y="811374"/>
            <a:ext cx="4055703" cy="5811742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AFC3E96-BADB-9F0A-AF01-EF8CC79CB841}"/>
              </a:ext>
            </a:extLst>
          </p:cNvPr>
          <p:cNvSpPr txBox="1"/>
          <p:nvPr/>
        </p:nvSpPr>
        <p:spPr>
          <a:xfrm>
            <a:off x="10913707" y="6420048"/>
            <a:ext cx="130628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kumimoji="0" lang="en-US" altLang="en-US" sz="1200" b="0" i="0" u="none" strike="noStrike" cap="none" normalizeH="0" baseline="-2500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cs typeface="Times New Roman" panose="02020603050405020304" pitchFamily="18" charset="0"/>
              </a:rPr>
              <a:t>(Café de Coral, 2024)</a:t>
            </a:r>
            <a:endParaRPr lang="en-US" sz="1200" dirty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B9940B0A-5F1F-0592-9687-2793CD0922F8}"/>
              </a:ext>
            </a:extLst>
          </p:cNvPr>
          <p:cNvGrpSpPr/>
          <p:nvPr/>
        </p:nvGrpSpPr>
        <p:grpSpPr>
          <a:xfrm>
            <a:off x="1760420" y="5666796"/>
            <a:ext cx="5877740" cy="1038971"/>
            <a:chOff x="1760420" y="5666796"/>
            <a:chExt cx="5877740" cy="1038971"/>
          </a:xfrm>
        </p:grpSpPr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A471F7E9-DA64-CD35-5D5A-521B01BF0F96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1760420" y="5666796"/>
              <a:ext cx="1234593" cy="1038971"/>
            </a:xfrm>
            <a:prstGeom prst="rect">
              <a:avLst/>
            </a:prstGeom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73B9FDD5-49CF-1C3A-B7E8-E2B3FB0ECC7F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3009010" y="5967207"/>
              <a:ext cx="4629150" cy="43815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345949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Graphic spid="7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06191C-1C70-4E96-2719-9D16CBB1B3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7932" y="213507"/>
            <a:ext cx="9808773" cy="699797"/>
          </a:xfrm>
        </p:spPr>
        <p:txBody>
          <a:bodyPr/>
          <a:lstStyle/>
          <a:p>
            <a:r>
              <a:rPr lang="en-US" dirty="0"/>
              <a:t>Performance Review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140CFA22-9B6C-2E1B-810C-4846F007201F}"/>
              </a:ext>
            </a:extLst>
          </p:cNvPr>
          <p:cNvGrpSpPr/>
          <p:nvPr/>
        </p:nvGrpSpPr>
        <p:grpSpPr>
          <a:xfrm>
            <a:off x="5784977" y="3429000"/>
            <a:ext cx="6341706" cy="3364890"/>
            <a:chOff x="7573389" y="3812553"/>
            <a:chExt cx="5113397" cy="2457004"/>
          </a:xfrm>
        </p:grpSpPr>
        <p:pic>
          <p:nvPicPr>
            <p:cNvPr id="5" name="Content Placeholder 4">
              <a:extLst>
                <a:ext uri="{FF2B5EF4-FFF2-40B4-BE49-F238E27FC236}">
                  <a16:creationId xmlns:a16="http://schemas.microsoft.com/office/drawing/2014/main" id="{FC1FD35C-9BE3-D98C-087C-6FD6CB6197A0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573389" y="3812553"/>
              <a:ext cx="5113397" cy="2457004"/>
            </a:xfrm>
            <a:prstGeom prst="rect">
              <a:avLst/>
            </a:prstGeom>
          </p:spPr>
        </p:pic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43A2145B-5318-DD01-B72E-FF59807FE4D3}"/>
                </a:ext>
              </a:extLst>
            </p:cNvPr>
            <p:cNvSpPr txBox="1"/>
            <p:nvPr/>
          </p:nvSpPr>
          <p:spPr>
            <a:xfrm>
              <a:off x="7573389" y="5989525"/>
              <a:ext cx="1381125" cy="21544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kumimoji="0" lang="en-US" altLang="en-US" sz="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Times New Roman" panose="02020603050405020304" pitchFamily="18" charset="0"/>
                  <a:cs typeface="Times New Roman" panose="02020603050405020304" pitchFamily="18" charset="0"/>
                </a:rPr>
                <a:t>(Café de Coral, 2024)</a:t>
              </a:r>
              <a:endParaRPr lang="en-US" sz="800" dirty="0"/>
            </a:p>
          </p:txBody>
        </p:sp>
      </p:grpSp>
      <p:sp>
        <p:nvSpPr>
          <p:cNvPr id="7" name="Rectangle 6">
            <a:extLst>
              <a:ext uri="{FF2B5EF4-FFF2-40B4-BE49-F238E27FC236}">
                <a16:creationId xmlns:a16="http://schemas.microsoft.com/office/drawing/2014/main" id="{C57733A1-3D1B-7221-5244-4C4739876E68}"/>
              </a:ext>
            </a:extLst>
          </p:cNvPr>
          <p:cNvSpPr/>
          <p:nvPr/>
        </p:nvSpPr>
        <p:spPr>
          <a:xfrm>
            <a:off x="10326694" y="4075586"/>
            <a:ext cx="829380" cy="2113446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9F7489E8-54B4-1B46-B626-750BE4F0AE39}"/>
              </a:ext>
            </a:extLst>
          </p:cNvPr>
          <p:cNvSpPr txBox="1"/>
          <p:nvPr/>
        </p:nvSpPr>
        <p:spPr>
          <a:xfrm>
            <a:off x="6029129" y="1230314"/>
            <a:ext cx="609755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dirty="0"/>
              <a:t>Sustainable Growth until 2019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F8A72253-B590-B085-6068-CAAF5E3312E5}"/>
              </a:ext>
            </a:extLst>
          </p:cNvPr>
          <p:cNvSpPr txBox="1"/>
          <p:nvPr/>
        </p:nvSpPr>
        <p:spPr>
          <a:xfrm>
            <a:off x="6029129" y="1598994"/>
            <a:ext cx="609755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dirty="0"/>
              <a:t>Significant drop in sales revenue -15% 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F7BB25C6-B774-832D-4F33-7D3F18D38541}"/>
              </a:ext>
            </a:extLst>
          </p:cNvPr>
          <p:cNvSpPr txBox="1"/>
          <p:nvPr/>
        </p:nvSpPr>
        <p:spPr>
          <a:xfrm>
            <a:off x="6029129" y="1965541"/>
            <a:ext cx="609755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dirty="0"/>
              <a:t>Pick up gradually recent 2 years 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EC13E229-3722-8712-B26A-4A1E129A3F3B}"/>
              </a:ext>
            </a:extLst>
          </p:cNvPr>
          <p:cNvSpPr txBox="1"/>
          <p:nvPr/>
        </p:nvSpPr>
        <p:spPr>
          <a:xfrm>
            <a:off x="135333" y="5151915"/>
            <a:ext cx="609755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dirty="0"/>
              <a:t>Profit plummet amid sluggish economy in Year 2020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590F1984-3E42-7D5A-59D7-F8E58498455C}"/>
              </a:ext>
            </a:extLst>
          </p:cNvPr>
          <p:cNvSpPr txBox="1"/>
          <p:nvPr/>
        </p:nvSpPr>
        <p:spPr>
          <a:xfrm>
            <a:off x="135333" y="5505048"/>
            <a:ext cx="609755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dirty="0"/>
              <a:t>Profit cannot pick up the growth pre-covid</a:t>
            </a:r>
          </a:p>
        </p:txBody>
      </p:sp>
      <p:grpSp>
        <p:nvGrpSpPr>
          <p:cNvPr id="35" name="Group 34">
            <a:extLst>
              <a:ext uri="{FF2B5EF4-FFF2-40B4-BE49-F238E27FC236}">
                <a16:creationId xmlns:a16="http://schemas.microsoft.com/office/drawing/2014/main" id="{70461A12-1A03-348B-7F52-247E083C77AD}"/>
              </a:ext>
            </a:extLst>
          </p:cNvPr>
          <p:cNvGrpSpPr/>
          <p:nvPr/>
        </p:nvGrpSpPr>
        <p:grpSpPr>
          <a:xfrm>
            <a:off x="105392" y="884339"/>
            <a:ext cx="5578323" cy="4043258"/>
            <a:chOff x="105392" y="884339"/>
            <a:chExt cx="5578323" cy="4043258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C27F4369-857D-ADC5-2F30-CC6A16C2441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05392" y="884339"/>
              <a:ext cx="5578323" cy="4005419"/>
            </a:xfrm>
            <a:prstGeom prst="rect">
              <a:avLst/>
            </a:prstGeom>
          </p:spPr>
        </p:pic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E9F20F6C-A902-B677-638B-889985D427D7}"/>
                </a:ext>
              </a:extLst>
            </p:cNvPr>
            <p:cNvSpPr txBox="1"/>
            <p:nvPr/>
          </p:nvSpPr>
          <p:spPr>
            <a:xfrm>
              <a:off x="135333" y="4712153"/>
              <a:ext cx="2363147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800" dirty="0"/>
                <a:t>Data extract from Café de Coral Annual Reports</a:t>
              </a:r>
            </a:p>
          </p:txBody>
        </p:sp>
      </p:grp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A2E521F9-C9FE-B269-A77A-1CA7BE8D5954}"/>
              </a:ext>
            </a:extLst>
          </p:cNvPr>
          <p:cNvCxnSpPr>
            <a:cxnSpLocks/>
          </p:cNvCxnSpPr>
          <p:nvPr/>
        </p:nvCxnSpPr>
        <p:spPr>
          <a:xfrm flipV="1">
            <a:off x="607444" y="1598994"/>
            <a:ext cx="2955974" cy="1633329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Oval 30">
            <a:extLst>
              <a:ext uri="{FF2B5EF4-FFF2-40B4-BE49-F238E27FC236}">
                <a16:creationId xmlns:a16="http://schemas.microsoft.com/office/drawing/2014/main" id="{B3934D6F-56C0-C3F5-A933-AD9CA5FFFFF5}"/>
              </a:ext>
            </a:extLst>
          </p:cNvPr>
          <p:cNvSpPr/>
          <p:nvPr/>
        </p:nvSpPr>
        <p:spPr>
          <a:xfrm>
            <a:off x="4534678" y="1530220"/>
            <a:ext cx="508056" cy="804653"/>
          </a:xfrm>
          <a:prstGeom prst="ellipse">
            <a:avLst/>
          </a:prstGeom>
          <a:noFill/>
          <a:ln w="38100">
            <a:solidFill>
              <a:srgbClr val="0000F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9828788-A500-4B07-378B-030C840CC212}"/>
              </a:ext>
            </a:extLst>
          </p:cNvPr>
          <p:cNvSpPr/>
          <p:nvPr/>
        </p:nvSpPr>
        <p:spPr>
          <a:xfrm>
            <a:off x="3971399" y="1332851"/>
            <a:ext cx="395786" cy="3335587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29188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animBg="1"/>
      <p:bldP spid="22" grpId="0"/>
      <p:bldP spid="29" grpId="0"/>
      <p:bldP spid="30" grpId="0"/>
      <p:bldP spid="32" grpId="0"/>
      <p:bldP spid="33" grpId="0"/>
      <p:bldP spid="31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E02F13-526F-7728-65B7-653C9B7504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2283" y="259575"/>
            <a:ext cx="9808773" cy="717044"/>
          </a:xfrm>
        </p:spPr>
        <p:txBody>
          <a:bodyPr/>
          <a:lstStyle/>
          <a:p>
            <a:r>
              <a:rPr lang="en-US" dirty="0"/>
              <a:t>Performance Review – Operating Unit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B412EB-EB47-4230-AC35-AA291FA0BA78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8D65601-5AE2-46FC-B138-694DDD2B510D}" type="slidenum">
              <a:rPr lang="en-US" smtClean="0"/>
              <a:pPr/>
              <a:t>6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963BE83-C66A-C332-D317-06852F0B4C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97673" y="3749423"/>
            <a:ext cx="5887266" cy="281045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FF77488-820E-EB19-3F40-536470C930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4439" y="3749423"/>
            <a:ext cx="5885537" cy="281045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A207E2E-E4CC-A1B2-6F9D-B2DB195DD09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2283" y="1119413"/>
            <a:ext cx="2817860" cy="255278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0F266B7-3FD6-D7EF-6E2B-E133961FD755}"/>
              </a:ext>
            </a:extLst>
          </p:cNvPr>
          <p:cNvSpPr txBox="1"/>
          <p:nvPr/>
        </p:nvSpPr>
        <p:spPr>
          <a:xfrm>
            <a:off x="4292271" y="1460019"/>
            <a:ext cx="609755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dirty="0"/>
              <a:t>Operating unit growing 5.7% after 2022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E0D82BF-E43E-1811-B509-53C1BD3B53D8}"/>
              </a:ext>
            </a:extLst>
          </p:cNvPr>
          <p:cNvSpPr txBox="1"/>
          <p:nvPr/>
        </p:nvSpPr>
        <p:spPr>
          <a:xfrm>
            <a:off x="4292271" y="1949618"/>
            <a:ext cx="723661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dirty="0"/>
              <a:t>Revenue per operating unit slightly growth but profit per operating unit drop from 1.3m to 0.2m (-98%)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BBEE5DC-1E67-4879-B3D4-E70777219CE3}"/>
              </a:ext>
            </a:extLst>
          </p:cNvPr>
          <p:cNvSpPr txBox="1"/>
          <p:nvPr/>
        </p:nvSpPr>
        <p:spPr>
          <a:xfrm>
            <a:off x="4292271" y="2616404"/>
            <a:ext cx="723661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dirty="0"/>
              <a:t>COGS % to revenue growth from 86% to 91% (+5%)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AE9F286-6EC1-AE51-10FE-F87C84CF4518}"/>
              </a:ext>
            </a:extLst>
          </p:cNvPr>
          <p:cNvSpPr txBox="1"/>
          <p:nvPr/>
        </p:nvSpPr>
        <p:spPr>
          <a:xfrm>
            <a:off x="4292271" y="3108577"/>
            <a:ext cx="723661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dirty="0"/>
              <a:t>Operating profit % to revenue only 2.5%, -7.1% vs 2015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42B04876-F898-004A-4A8F-DFEF6B96BE7F}"/>
              </a:ext>
            </a:extLst>
          </p:cNvPr>
          <p:cNvCxnSpPr/>
          <p:nvPr/>
        </p:nvCxnSpPr>
        <p:spPr>
          <a:xfrm>
            <a:off x="4109987" y="4783756"/>
            <a:ext cx="1164657" cy="827772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ectangle 15">
            <a:extLst>
              <a:ext uri="{FF2B5EF4-FFF2-40B4-BE49-F238E27FC236}">
                <a16:creationId xmlns:a16="http://schemas.microsoft.com/office/drawing/2014/main" id="{6E9E39E2-66B3-2214-5333-730BF63BD0A3}"/>
              </a:ext>
            </a:extLst>
          </p:cNvPr>
          <p:cNvSpPr/>
          <p:nvPr/>
        </p:nvSpPr>
        <p:spPr>
          <a:xfrm>
            <a:off x="6699184" y="4995512"/>
            <a:ext cx="2791326" cy="1097280"/>
          </a:xfrm>
          <a:prstGeom prst="rect">
            <a:avLst/>
          </a:prstGeom>
          <a:noFill/>
          <a:ln w="28575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F43C72E-E97A-4F58-20BF-D5779F926D8A}"/>
              </a:ext>
            </a:extLst>
          </p:cNvPr>
          <p:cNvSpPr/>
          <p:nvPr/>
        </p:nvSpPr>
        <p:spPr>
          <a:xfrm>
            <a:off x="9557885" y="4241596"/>
            <a:ext cx="2194560" cy="1851196"/>
          </a:xfrm>
          <a:prstGeom prst="rect">
            <a:avLst/>
          </a:prstGeom>
          <a:noFill/>
          <a:ln w="28575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0CEFC565-9E3E-3217-D144-5A93C070D5CA}"/>
              </a:ext>
            </a:extLst>
          </p:cNvPr>
          <p:cNvSpPr/>
          <p:nvPr/>
        </p:nvSpPr>
        <p:spPr>
          <a:xfrm>
            <a:off x="11309684" y="5284269"/>
            <a:ext cx="346510" cy="327259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CF7BE04E-0D5E-11A9-F139-1C5DEDB62C41}"/>
              </a:ext>
            </a:extLst>
          </p:cNvPr>
          <p:cNvCxnSpPr/>
          <p:nvPr/>
        </p:nvCxnSpPr>
        <p:spPr>
          <a:xfrm flipH="1" flipV="1">
            <a:off x="7151571" y="4520582"/>
            <a:ext cx="4090738" cy="908066"/>
          </a:xfrm>
          <a:prstGeom prst="straightConnector1">
            <a:avLst/>
          </a:prstGeom>
          <a:ln w="19050" cap="flat" cmpd="sng" algn="ctr">
            <a:solidFill>
              <a:schemeClr val="accent6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58590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/>
      <p:bldP spid="10" grpId="0"/>
      <p:bldP spid="11" grpId="0"/>
      <p:bldP spid="16" grpId="0" animBg="1"/>
      <p:bldP spid="18" grpId="0" animBg="1"/>
      <p:bldP spid="1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AC592D-23C5-55C0-E1E1-E35C965979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1200" y="177144"/>
            <a:ext cx="9808773" cy="914401"/>
          </a:xfrm>
        </p:spPr>
        <p:txBody>
          <a:bodyPr/>
          <a:lstStyle/>
          <a:p>
            <a:r>
              <a:rPr lang="en-US" sz="3600" dirty="0"/>
              <a:t>Critical Analysis for changing factors</a:t>
            </a:r>
            <a:endParaRPr lang="en-US" dirty="0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73199FF3-FE07-8690-FF5A-0B1890813C3B}"/>
              </a:ext>
            </a:extLst>
          </p:cNvPr>
          <p:cNvGrpSpPr/>
          <p:nvPr/>
        </p:nvGrpSpPr>
        <p:grpSpPr>
          <a:xfrm>
            <a:off x="583702" y="1806675"/>
            <a:ext cx="2159579" cy="1210588"/>
            <a:chOff x="554364" y="1508501"/>
            <a:chExt cx="2159579" cy="1210588"/>
          </a:xfrm>
        </p:grpSpPr>
        <p:pic>
          <p:nvPicPr>
            <p:cNvPr id="6" name="Graphic 5" descr="Covid-19 with solid fill">
              <a:extLst>
                <a:ext uri="{FF2B5EF4-FFF2-40B4-BE49-F238E27FC236}">
                  <a16:creationId xmlns:a16="http://schemas.microsoft.com/office/drawing/2014/main" id="{A5C78FC9-BC81-F218-D26E-A7DFA30485C0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554364" y="1508501"/>
              <a:ext cx="1210588" cy="1210588"/>
            </a:xfrm>
            <a:prstGeom prst="rect">
              <a:avLst/>
            </a:prstGeom>
          </p:spPr>
        </p:pic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0AFB77E6-EE68-56B8-5E33-D5DDCF708C7A}"/>
                </a:ext>
              </a:extLst>
            </p:cNvPr>
            <p:cNvSpPr txBox="1"/>
            <p:nvPr/>
          </p:nvSpPr>
          <p:spPr>
            <a:xfrm>
              <a:off x="1503355" y="2150527"/>
              <a:ext cx="121058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/>
                <a:t>COVID-19</a:t>
              </a: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2E6C5E8-D49F-6286-FF56-06B7C3AF0C58}"/>
              </a:ext>
            </a:extLst>
          </p:cNvPr>
          <p:cNvGrpSpPr/>
          <p:nvPr/>
        </p:nvGrpSpPr>
        <p:grpSpPr>
          <a:xfrm>
            <a:off x="84087" y="3105713"/>
            <a:ext cx="4079029" cy="2731149"/>
            <a:chOff x="1164773" y="3622997"/>
            <a:chExt cx="4578316" cy="3069790"/>
          </a:xfrm>
        </p:grpSpPr>
        <p:pic>
          <p:nvPicPr>
            <p:cNvPr id="9" name="Picture 8" descr="A screenshot of a computer screen&#10;&#10;AI-generated content may be incorrect.">
              <a:extLst>
                <a:ext uri="{FF2B5EF4-FFF2-40B4-BE49-F238E27FC236}">
                  <a16:creationId xmlns:a16="http://schemas.microsoft.com/office/drawing/2014/main" id="{59DA4EF7-583B-7697-4255-04E5F08ECE46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rcRect b="31756"/>
            <a:stretch/>
          </p:blipFill>
          <p:spPr>
            <a:xfrm>
              <a:off x="1164773" y="3622997"/>
              <a:ext cx="4433596" cy="3025645"/>
            </a:xfrm>
            <a:prstGeom prst="rect">
              <a:avLst/>
            </a:prstGeom>
          </p:spPr>
        </p:pic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0B9C26B0-973F-D798-3859-90D363AB995D}"/>
                </a:ext>
              </a:extLst>
            </p:cNvPr>
            <p:cNvSpPr txBox="1"/>
            <p:nvPr/>
          </p:nvSpPr>
          <p:spPr>
            <a:xfrm>
              <a:off x="4362934" y="6450630"/>
              <a:ext cx="1380155" cy="24215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kumimoji="0" lang="en-US" altLang="en-US" sz="800" b="0" i="0" u="none" strike="noStrike" cap="none" normalizeH="0" baseline="0" dirty="0">
                  <a:ln>
                    <a:noFill/>
                  </a:ln>
                  <a:solidFill>
                    <a:schemeClr val="bg1"/>
                  </a:solidFill>
                  <a:effectLst/>
                  <a:cs typeface="Times New Roman" panose="02020603050405020304" pitchFamily="18" charset="0"/>
                </a:rPr>
                <a:t>(Initium Media, 2023)</a:t>
              </a:r>
              <a:endParaRPr lang="en-US" sz="800" dirty="0">
                <a:solidFill>
                  <a:schemeClr val="bg1"/>
                </a:solidFill>
              </a:endParaRPr>
            </a:p>
          </p:txBody>
        </p:sp>
      </p:grpSp>
      <p:pic>
        <p:nvPicPr>
          <p:cNvPr id="25" name="Picture 24">
            <a:extLst>
              <a:ext uri="{FF2B5EF4-FFF2-40B4-BE49-F238E27FC236}">
                <a16:creationId xmlns:a16="http://schemas.microsoft.com/office/drawing/2014/main" id="{54994F8F-FECC-C961-F11C-446352C0E2D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52705" y="3473465"/>
            <a:ext cx="1604835" cy="1604835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03B15710-EE0F-C185-2420-AC909E85B1E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99081" y="3617941"/>
            <a:ext cx="1331781" cy="1331781"/>
          </a:xfrm>
          <a:prstGeom prst="rect">
            <a:avLst/>
          </a:prstGeom>
        </p:spPr>
      </p:pic>
      <p:pic>
        <p:nvPicPr>
          <p:cNvPr id="1027" name="Picture 3">
            <a:extLst>
              <a:ext uri="{FF2B5EF4-FFF2-40B4-BE49-F238E27FC236}">
                <a16:creationId xmlns:a16="http://schemas.microsoft.com/office/drawing/2014/main" id="{FE362398-FA59-9CDD-4D31-B1349CB66E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44900" y="3168532"/>
            <a:ext cx="1400543" cy="1374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98B9542B-649A-6F9B-9D5F-D8E5B2B4319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745229" y="4640584"/>
            <a:ext cx="1303814" cy="1581797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03BE00A7-1E5E-3949-AFEF-7B4348020B9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48734" y="5332837"/>
            <a:ext cx="1181095" cy="1181095"/>
          </a:xfrm>
          <a:prstGeom prst="rect">
            <a:avLst/>
          </a:prstGeom>
        </p:spPr>
      </p:pic>
      <p:pic>
        <p:nvPicPr>
          <p:cNvPr id="45" name="Picture 44">
            <a:extLst>
              <a:ext uri="{FF2B5EF4-FFF2-40B4-BE49-F238E27FC236}">
                <a16:creationId xmlns:a16="http://schemas.microsoft.com/office/drawing/2014/main" id="{81483B69-0447-C424-D54C-91E15297E100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30477" y="3128484"/>
            <a:ext cx="2274641" cy="1840391"/>
          </a:xfrm>
          <a:prstGeom prst="rect">
            <a:avLst/>
          </a:prstGeom>
        </p:spPr>
      </p:pic>
      <p:pic>
        <p:nvPicPr>
          <p:cNvPr id="1029" name="Picture 5" descr="Salary ">
            <a:extLst>
              <a:ext uri="{FF2B5EF4-FFF2-40B4-BE49-F238E27FC236}">
                <a16:creationId xmlns:a16="http://schemas.microsoft.com/office/drawing/2014/main" id="{BD72FBB7-45E8-F5D4-9741-D11E06FDC5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9387" y="1793691"/>
            <a:ext cx="1219200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1" name="Group 50">
            <a:extLst>
              <a:ext uri="{FF2B5EF4-FFF2-40B4-BE49-F238E27FC236}">
                <a16:creationId xmlns:a16="http://schemas.microsoft.com/office/drawing/2014/main" id="{FF899C8D-150B-FBA4-7633-FA8D50EABD13}"/>
              </a:ext>
            </a:extLst>
          </p:cNvPr>
          <p:cNvGrpSpPr/>
          <p:nvPr/>
        </p:nvGrpSpPr>
        <p:grpSpPr>
          <a:xfrm>
            <a:off x="5851952" y="5252066"/>
            <a:ext cx="2517551" cy="1315665"/>
            <a:chOff x="6301759" y="5067017"/>
            <a:chExt cx="2517551" cy="1315665"/>
          </a:xfrm>
        </p:grpSpPr>
        <p:pic>
          <p:nvPicPr>
            <p:cNvPr id="1031" name="Picture 7" descr="新冠疫情下，標榜便宜方便的兩餸飯大受歡迎，更有網友製作出「香港兩餸飯地圖」。">
              <a:extLst>
                <a:ext uri="{FF2B5EF4-FFF2-40B4-BE49-F238E27FC236}">
                  <a16:creationId xmlns:a16="http://schemas.microsoft.com/office/drawing/2014/main" id="{CCE9936D-DFEC-949D-9E91-9CBC916AC971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13281" y="5067017"/>
              <a:ext cx="2506029" cy="131566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0" name="TextBox 49">
              <a:extLst>
                <a:ext uri="{FF2B5EF4-FFF2-40B4-BE49-F238E27FC236}">
                  <a16:creationId xmlns:a16="http://schemas.microsoft.com/office/drawing/2014/main" id="{E65BADA3-994F-0F39-EB71-5662A7AA891E}"/>
                </a:ext>
              </a:extLst>
            </p:cNvPr>
            <p:cNvSpPr txBox="1"/>
            <p:nvPr/>
          </p:nvSpPr>
          <p:spPr>
            <a:xfrm>
              <a:off x="6301759" y="6177498"/>
              <a:ext cx="1495978" cy="20518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kumimoji="0" lang="en-US" altLang="en-US" sz="1100" b="0" i="0" u="none" strike="noStrike" cap="none" normalizeH="0" baseline="-25000" dirty="0">
                  <a:ln>
                    <a:noFill/>
                  </a:ln>
                  <a:solidFill>
                    <a:schemeClr val="tx1"/>
                  </a:solidFill>
                  <a:effectLst/>
                  <a:cs typeface="Times New Roman" panose="02020603050405020304" pitchFamily="18" charset="0"/>
                </a:rPr>
                <a:t>(</a:t>
              </a:r>
              <a:r>
                <a:rPr kumimoji="0" lang="en-US" altLang="en-US" sz="1100" b="0" i="0" u="none" strike="noStrike" cap="none" normalizeH="0" baseline="-25000" dirty="0" err="1">
                  <a:ln>
                    <a:noFill/>
                  </a:ln>
                  <a:solidFill>
                    <a:schemeClr val="tx1"/>
                  </a:solidFill>
                  <a:effectLst/>
                  <a:cs typeface="Times New Roman" panose="02020603050405020304" pitchFamily="18" charset="0"/>
                </a:rPr>
                <a:t>Giann</a:t>
              </a:r>
              <a:r>
                <a:rPr kumimoji="0" lang="en-US" altLang="en-US" sz="1100" b="0" i="0" u="none" strike="noStrike" cap="none" normalizeH="0" baseline="-25000" dirty="0">
                  <a:ln>
                    <a:noFill/>
                  </a:ln>
                  <a:solidFill>
                    <a:schemeClr val="tx1"/>
                  </a:solidFill>
                  <a:effectLst/>
                  <a:cs typeface="Times New Roman" panose="02020603050405020304" pitchFamily="18" charset="0"/>
                </a:rPr>
                <a:t>, 2022)</a:t>
              </a:r>
              <a:endParaRPr lang="en-US" sz="1100" baseline="-25000" dirty="0"/>
            </a:p>
          </p:txBody>
        </p:sp>
      </p:grp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5DC737D5-3C69-A797-FC3D-4863AF582503}"/>
              </a:ext>
            </a:extLst>
          </p:cNvPr>
          <p:cNvCxnSpPr>
            <a:cxnSpLocks/>
          </p:cNvCxnSpPr>
          <p:nvPr/>
        </p:nvCxnSpPr>
        <p:spPr>
          <a:xfrm>
            <a:off x="5690194" y="1779016"/>
            <a:ext cx="23516" cy="4901840"/>
          </a:xfrm>
          <a:prstGeom prst="line">
            <a:avLst/>
          </a:prstGeom>
          <a:ln w="571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18A9BB9-1868-BC46-0139-457291F006B9}"/>
              </a:ext>
            </a:extLst>
          </p:cNvPr>
          <p:cNvCxnSpPr>
            <a:cxnSpLocks/>
          </p:cNvCxnSpPr>
          <p:nvPr/>
        </p:nvCxnSpPr>
        <p:spPr>
          <a:xfrm>
            <a:off x="9063251" y="1750882"/>
            <a:ext cx="23516" cy="4901840"/>
          </a:xfrm>
          <a:prstGeom prst="line">
            <a:avLst/>
          </a:prstGeom>
          <a:ln w="571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D4299200-ED0D-6B18-6CE6-16DC168A168D}"/>
              </a:ext>
            </a:extLst>
          </p:cNvPr>
          <p:cNvSpPr txBox="1"/>
          <p:nvPr/>
        </p:nvSpPr>
        <p:spPr>
          <a:xfrm>
            <a:off x="1996923" y="1348893"/>
            <a:ext cx="1492716" cy="369332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en-US" dirty="0"/>
              <a:t>Environment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1803504-8EF2-6BA2-697F-520F9A53319A}"/>
              </a:ext>
            </a:extLst>
          </p:cNvPr>
          <p:cNvSpPr txBox="1"/>
          <p:nvPr/>
        </p:nvSpPr>
        <p:spPr>
          <a:xfrm>
            <a:off x="6774696" y="1348893"/>
            <a:ext cx="1146468" cy="369332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en-US" dirty="0"/>
              <a:t>Economy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00762BE-FE8C-7BD7-14EB-9A9722B1F152}"/>
              </a:ext>
            </a:extLst>
          </p:cNvPr>
          <p:cNvSpPr txBox="1"/>
          <p:nvPr/>
        </p:nvSpPr>
        <p:spPr>
          <a:xfrm>
            <a:off x="10062991" y="1348893"/>
            <a:ext cx="1364476" cy="369332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en-US" dirty="0"/>
              <a:t>Technology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32CB74E6-396B-2733-EDD9-986196297749}"/>
              </a:ext>
            </a:extLst>
          </p:cNvPr>
          <p:cNvGrpSpPr/>
          <p:nvPr/>
        </p:nvGrpSpPr>
        <p:grpSpPr>
          <a:xfrm>
            <a:off x="4135909" y="2006267"/>
            <a:ext cx="1210588" cy="1339166"/>
            <a:chOff x="4135909" y="1708093"/>
            <a:chExt cx="1210588" cy="1339166"/>
          </a:xfrm>
        </p:grpSpPr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1F761D79-7BFE-1198-1F88-E52EE4064346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/>
            <a:stretch>
              <a:fillRect/>
            </a:stretch>
          </p:blipFill>
          <p:spPr>
            <a:xfrm>
              <a:off x="4135909" y="1836671"/>
              <a:ext cx="1210588" cy="1210588"/>
            </a:xfrm>
            <a:prstGeom prst="rect">
              <a:avLst/>
            </a:prstGeom>
          </p:spPr>
        </p:pic>
        <p:pic>
          <p:nvPicPr>
            <p:cNvPr id="3" name="Picture 3" descr="Hong Kong Icon Vector Art, Icons, and Graphics for Free Download">
              <a:extLst>
                <a:ext uri="{FF2B5EF4-FFF2-40B4-BE49-F238E27FC236}">
                  <a16:creationId xmlns:a16="http://schemas.microsoft.com/office/drawing/2014/main" id="{F2D5B2D8-8AD8-CC38-5A24-AF4BF4BB9144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14">
              <a:extLst>
                <a:ext uri="{BEBA8EAE-BF5A-486C-A8C5-ECC9F3942E4B}">
                  <a14:imgProps xmlns:a14="http://schemas.microsoft.com/office/drawing/2010/main">
                    <a14:imgLayer r:embed="rId15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1188" t="16248" r="22215" b="27031"/>
            <a:stretch/>
          </p:blipFill>
          <p:spPr bwMode="auto">
            <a:xfrm>
              <a:off x="4443651" y="1708093"/>
              <a:ext cx="603844" cy="60518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29" name="Picture 28">
            <a:extLst>
              <a:ext uri="{FF2B5EF4-FFF2-40B4-BE49-F238E27FC236}">
                <a16:creationId xmlns:a16="http://schemas.microsoft.com/office/drawing/2014/main" id="{2049F5A3-0161-7C54-A4D4-62C8892FF14D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8793128" y="3927635"/>
            <a:ext cx="1143849" cy="1143849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1BF6E5D1-BEFE-0792-CE16-4E5D88B32226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 rot="20914152">
            <a:off x="8370189" y="4275148"/>
            <a:ext cx="730873" cy="7308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0403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 animBg="1"/>
      <p:bldP spid="14" grpId="0" animBg="1"/>
      <p:bldP spid="1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FED137-6C4F-EF6D-3F2E-CDFC9261B2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A79566-05E9-2658-D15A-83E5531530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1200" y="177144"/>
            <a:ext cx="9808773" cy="914401"/>
          </a:xfrm>
        </p:spPr>
        <p:txBody>
          <a:bodyPr/>
          <a:lstStyle/>
          <a:p>
            <a:r>
              <a:rPr lang="en-US" sz="3600" dirty="0"/>
              <a:t>Critical Evaluation</a:t>
            </a:r>
            <a:endParaRPr lang="en-US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C658C46A-84DA-A70D-1DFC-04E9CCC4B0FB}"/>
              </a:ext>
            </a:extLst>
          </p:cNvPr>
          <p:cNvCxnSpPr>
            <a:cxnSpLocks/>
          </p:cNvCxnSpPr>
          <p:nvPr/>
        </p:nvCxnSpPr>
        <p:spPr>
          <a:xfrm>
            <a:off x="6210944" y="1520582"/>
            <a:ext cx="23516" cy="4901840"/>
          </a:xfrm>
          <a:prstGeom prst="line">
            <a:avLst/>
          </a:prstGeom>
          <a:ln w="571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57501E01-8339-F8B9-E0B2-82635F391EFE}"/>
              </a:ext>
            </a:extLst>
          </p:cNvPr>
          <p:cNvSpPr txBox="1"/>
          <p:nvPr/>
        </p:nvSpPr>
        <p:spPr>
          <a:xfrm>
            <a:off x="2268622" y="1050719"/>
            <a:ext cx="1018227" cy="369332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en-US" altLang="zh-TW" dirty="0"/>
              <a:t>External</a:t>
            </a:r>
            <a:endParaRPr lang="en-US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5904D3F-0459-4C1F-F573-CB43464C03EA}"/>
              </a:ext>
            </a:extLst>
          </p:cNvPr>
          <p:cNvSpPr txBox="1"/>
          <p:nvPr/>
        </p:nvSpPr>
        <p:spPr>
          <a:xfrm>
            <a:off x="8863755" y="1050719"/>
            <a:ext cx="954107" cy="369332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en-US" dirty="0"/>
              <a:t>Internal</a:t>
            </a: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A6C0BA6F-F05F-BD44-0C9F-CD8A1DC3C746}"/>
              </a:ext>
            </a:extLst>
          </p:cNvPr>
          <p:cNvGrpSpPr/>
          <p:nvPr/>
        </p:nvGrpSpPr>
        <p:grpSpPr>
          <a:xfrm>
            <a:off x="30711" y="1235385"/>
            <a:ext cx="5425410" cy="1880465"/>
            <a:chOff x="41491" y="1381334"/>
            <a:chExt cx="5425410" cy="1880465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156965F-A5F0-ACB3-E7C3-330FBEE77867}"/>
                </a:ext>
              </a:extLst>
            </p:cNvPr>
            <p:cNvGrpSpPr/>
            <p:nvPr/>
          </p:nvGrpSpPr>
          <p:grpSpPr>
            <a:xfrm>
              <a:off x="41491" y="1381334"/>
              <a:ext cx="3328377" cy="1880465"/>
              <a:chOff x="889459" y="2413691"/>
              <a:chExt cx="3328377" cy="1880465"/>
            </a:xfrm>
          </p:grpSpPr>
          <p:pic>
            <p:nvPicPr>
              <p:cNvPr id="1026" name="Picture 2" descr="Capitalize on Your Customers' Health-Consciousness in January &amp; All Year  Long | Convenience Store News">
                <a:extLst>
                  <a:ext uri="{FF2B5EF4-FFF2-40B4-BE49-F238E27FC236}">
                    <a16:creationId xmlns:a16="http://schemas.microsoft.com/office/drawing/2014/main" id="{10CAAEEC-A2E6-B6A5-0F5C-4087668639D6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259113" y="2742197"/>
                <a:ext cx="1634666" cy="1309035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93A11DD6-BF0F-CEFC-5C4D-F3A3E478AEEB}"/>
                  </a:ext>
                </a:extLst>
              </p:cNvPr>
              <p:cNvSpPr txBox="1"/>
              <p:nvPr/>
            </p:nvSpPr>
            <p:spPr>
              <a:xfrm>
                <a:off x="1255935" y="4047935"/>
                <a:ext cx="2961901" cy="24622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kumimoji="0" lang="en-US" altLang="en-US" sz="1000" b="0" i="0" u="none" strike="noStrike" cap="none" normalizeH="0" baseline="0" dirty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(Food and Envrionment Hygiene Portfolio, 2022)</a:t>
                </a:r>
                <a:endParaRPr lang="en-US" sz="1000" dirty="0"/>
              </a:p>
            </p:txBody>
          </p:sp>
          <p:pic>
            <p:nvPicPr>
              <p:cNvPr id="11" name="Picture 10">
                <a:extLst>
                  <a:ext uri="{FF2B5EF4-FFF2-40B4-BE49-F238E27FC236}">
                    <a16:creationId xmlns:a16="http://schemas.microsoft.com/office/drawing/2014/main" id="{4E7A428C-2E56-CF48-D224-E502C545F55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2901951" y="2742197"/>
                <a:ext cx="946231" cy="1309035"/>
              </a:xfrm>
              <a:prstGeom prst="rect">
                <a:avLst/>
              </a:prstGeom>
            </p:spPr>
          </p:pic>
          <p:pic>
            <p:nvPicPr>
              <p:cNvPr id="1027" name="Picture 3" descr="Hong Kong Icon Vector Art, Icons, and Graphics for Free Download">
                <a:extLst>
                  <a:ext uri="{FF2B5EF4-FFF2-40B4-BE49-F238E27FC236}">
                    <a16:creationId xmlns:a16="http://schemas.microsoft.com/office/drawing/2014/main" id="{895D5601-1586-0E7C-C92F-B9829A06EEFB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 rotWithShape="1">
              <a:blip r:embed="rId4"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10000" b="90000" l="10000" r="9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1188" t="16248" r="22215" b="27031"/>
              <a:stretch/>
            </p:blipFill>
            <p:spPr bwMode="auto">
              <a:xfrm>
                <a:off x="889459" y="2413691"/>
                <a:ext cx="955186" cy="95730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1E63E2EE-2D3F-73A3-DF3D-0293A5ADBBCC}"/>
                </a:ext>
              </a:extLst>
            </p:cNvPr>
            <p:cNvSpPr txBox="1"/>
            <p:nvPr/>
          </p:nvSpPr>
          <p:spPr>
            <a:xfrm>
              <a:off x="3422752" y="2038076"/>
              <a:ext cx="2044149" cy="646331"/>
            </a:xfrm>
            <a:prstGeom prst="rect">
              <a:avLst/>
            </a:pr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wrap="none" rtlCol="0">
              <a:spAutoFit/>
            </a:bodyPr>
            <a:lstStyle/>
            <a:p>
              <a:r>
                <a:rPr lang="en-US" dirty="0"/>
                <a:t>Consumer Trends</a:t>
              </a:r>
            </a:p>
            <a:p>
              <a:r>
                <a:rPr lang="en-US" dirty="0"/>
                <a:t>Health Conscious</a:t>
              </a: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17E782D6-39B4-48B1-8A38-3A55C1CC1C8E}"/>
              </a:ext>
            </a:extLst>
          </p:cNvPr>
          <p:cNvGrpSpPr/>
          <p:nvPr/>
        </p:nvGrpSpPr>
        <p:grpSpPr>
          <a:xfrm>
            <a:off x="0" y="3307974"/>
            <a:ext cx="6126105" cy="1162306"/>
            <a:chOff x="0" y="3307974"/>
            <a:chExt cx="6126105" cy="1162306"/>
          </a:xfrm>
        </p:grpSpPr>
        <p:pic>
          <p:nvPicPr>
            <p:cNvPr id="20" name="Picture 19">
              <a:extLst>
                <a:ext uri="{FF2B5EF4-FFF2-40B4-BE49-F238E27FC236}">
                  <a16:creationId xmlns:a16="http://schemas.microsoft.com/office/drawing/2014/main" id="{A0C4621C-50F0-EF60-E799-FE2C08BA01D6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3326945" y="3390389"/>
              <a:ext cx="1649257" cy="1042213"/>
            </a:xfrm>
            <a:prstGeom prst="rect">
              <a:avLst/>
            </a:prstGeom>
          </p:spPr>
        </p:pic>
        <p:pic>
          <p:nvPicPr>
            <p:cNvPr id="1029" name="Picture 5" descr="大快活- 維基百科，自由的百科全書">
              <a:extLst>
                <a:ext uri="{FF2B5EF4-FFF2-40B4-BE49-F238E27FC236}">
                  <a16:creationId xmlns:a16="http://schemas.microsoft.com/office/drawing/2014/main" id="{91850F35-B1D8-996E-7D7F-928F25ABF1A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68739" y="3390388"/>
              <a:ext cx="1042213" cy="104221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1" name="Picture 7" descr="美心集團- 首頁">
              <a:extLst>
                <a:ext uri="{FF2B5EF4-FFF2-40B4-BE49-F238E27FC236}">
                  <a16:creationId xmlns:a16="http://schemas.microsoft.com/office/drawing/2014/main" id="{4A2B0EAC-4229-6415-FC2F-E32701EA676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08188" y="3307974"/>
              <a:ext cx="1117917" cy="52648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3" name="Picture 9" descr="Yoshinoya - Wikipedia">
              <a:extLst>
                <a:ext uri="{FF2B5EF4-FFF2-40B4-BE49-F238E27FC236}">
                  <a16:creationId xmlns:a16="http://schemas.microsoft.com/office/drawing/2014/main" id="{A149F504-01AE-F004-0174-2CD5EAE04E5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38996" y="3850155"/>
              <a:ext cx="1066180" cy="6201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AD2A586A-82D7-D252-7CAA-F2BF6C89D0DC}"/>
                </a:ext>
              </a:extLst>
            </p:cNvPr>
            <p:cNvSpPr txBox="1"/>
            <p:nvPr/>
          </p:nvSpPr>
          <p:spPr>
            <a:xfrm>
              <a:off x="0" y="3604821"/>
              <a:ext cx="2236510" cy="369332"/>
            </a:xfrm>
            <a:prstGeom prst="rect">
              <a:avLst/>
            </a:pr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wrap="none" rtlCol="0">
              <a:spAutoFit/>
            </a:bodyPr>
            <a:lstStyle/>
            <a:p>
              <a:r>
                <a:rPr lang="en-US" dirty="0"/>
                <a:t>Market Competition</a:t>
              </a:r>
            </a:p>
          </p:txBody>
        </p: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E992464F-528A-B3A4-AA62-7DBCA54BEB00}"/>
              </a:ext>
            </a:extLst>
          </p:cNvPr>
          <p:cNvGrpSpPr/>
          <p:nvPr/>
        </p:nvGrpSpPr>
        <p:grpSpPr>
          <a:xfrm>
            <a:off x="6392068" y="1567356"/>
            <a:ext cx="5726942" cy="1715695"/>
            <a:chOff x="6392068" y="1567356"/>
            <a:chExt cx="5726942" cy="1715695"/>
          </a:xfrm>
        </p:grpSpPr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B4611FE8-31EB-F043-433E-8E6B9CB0D4CD}"/>
                </a:ext>
              </a:extLst>
            </p:cNvPr>
            <p:cNvSpPr txBox="1"/>
            <p:nvPr/>
          </p:nvSpPr>
          <p:spPr>
            <a:xfrm>
              <a:off x="6392068" y="1567356"/>
              <a:ext cx="1915909" cy="369332"/>
            </a:xfrm>
            <a:prstGeom prst="rect">
              <a:avLst/>
            </a:pr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wrap="none" rtlCol="0">
              <a:spAutoFit/>
            </a:bodyPr>
            <a:lstStyle/>
            <a:p>
              <a:r>
                <a:rPr lang="en-US" dirty="0"/>
                <a:t>Menu Innovation</a:t>
              </a:r>
            </a:p>
          </p:txBody>
        </p:sp>
        <p:pic>
          <p:nvPicPr>
            <p:cNvPr id="30" name="Picture 29">
              <a:extLst>
                <a:ext uri="{FF2B5EF4-FFF2-40B4-BE49-F238E27FC236}">
                  <a16:creationId xmlns:a16="http://schemas.microsoft.com/office/drawing/2014/main" id="{C280DA90-2397-1DC9-340C-4F3D93D0D5F2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8214481" y="2147677"/>
              <a:ext cx="3904529" cy="1090721"/>
            </a:xfrm>
            <a:prstGeom prst="rect">
              <a:avLst/>
            </a:prstGeom>
          </p:spPr>
        </p:pic>
        <p:pic>
          <p:nvPicPr>
            <p:cNvPr id="32" name="Picture 31">
              <a:extLst>
                <a:ext uri="{FF2B5EF4-FFF2-40B4-BE49-F238E27FC236}">
                  <a16:creationId xmlns:a16="http://schemas.microsoft.com/office/drawing/2014/main" id="{B97267A4-CB5F-9240-E7F9-8730525E58ED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>
              <a:off x="6415577" y="2023807"/>
              <a:ext cx="1724569" cy="1259244"/>
            </a:xfrm>
            <a:prstGeom prst="rect">
              <a:avLst/>
            </a:prstGeom>
          </p:spPr>
        </p:pic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6C75F6DF-B705-CA70-D28F-0D51B09902A2}"/>
              </a:ext>
            </a:extLst>
          </p:cNvPr>
          <p:cNvGrpSpPr/>
          <p:nvPr/>
        </p:nvGrpSpPr>
        <p:grpSpPr>
          <a:xfrm>
            <a:off x="125465" y="4603971"/>
            <a:ext cx="5820157" cy="1800225"/>
            <a:chOff x="125465" y="4603971"/>
            <a:chExt cx="5820157" cy="1800225"/>
          </a:xfrm>
        </p:grpSpPr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1065A234-5D00-9C1E-7D85-D2E1E8729154}"/>
                </a:ext>
              </a:extLst>
            </p:cNvPr>
            <p:cNvSpPr txBox="1"/>
            <p:nvPr/>
          </p:nvSpPr>
          <p:spPr>
            <a:xfrm>
              <a:off x="125465" y="4985239"/>
              <a:ext cx="3185487" cy="369332"/>
            </a:xfrm>
            <a:prstGeom prst="rect">
              <a:avLst/>
            </a:pr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wrap="none" rtlCol="0">
              <a:spAutoFit/>
            </a:bodyPr>
            <a:lstStyle/>
            <a:p>
              <a:r>
                <a:rPr lang="en-US" dirty="0"/>
                <a:t>Technological Advancements</a:t>
              </a:r>
            </a:p>
          </p:txBody>
        </p:sp>
        <p:pic>
          <p:nvPicPr>
            <p:cNvPr id="1035" name="Picture 11" descr="Advantages in the Advancement of Technology | by Jenna Kuhnle | Exploration  | Medium">
              <a:extLst>
                <a:ext uri="{FF2B5EF4-FFF2-40B4-BE49-F238E27FC236}">
                  <a16:creationId xmlns:a16="http://schemas.microsoft.com/office/drawing/2014/main" id="{9873A524-FE30-E2A7-1021-B989EDBDD21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11972" y="4603971"/>
              <a:ext cx="2533650" cy="18002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AB5B5B2D-FD16-E21C-2CED-D1B72208162E}"/>
              </a:ext>
            </a:extLst>
          </p:cNvPr>
          <p:cNvGrpSpPr/>
          <p:nvPr/>
        </p:nvGrpSpPr>
        <p:grpSpPr>
          <a:xfrm>
            <a:off x="6392068" y="4928584"/>
            <a:ext cx="5729972" cy="1830915"/>
            <a:chOff x="6392068" y="4928584"/>
            <a:chExt cx="5729972" cy="1830915"/>
          </a:xfrm>
        </p:grpSpPr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E82BF40F-B44D-2FDB-A7C1-D3AFC2B65DF8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/>
            <a:stretch>
              <a:fillRect/>
            </a:stretch>
          </p:blipFill>
          <p:spPr>
            <a:xfrm>
              <a:off x="6396641" y="5354571"/>
              <a:ext cx="2494779" cy="1404928"/>
            </a:xfrm>
            <a:prstGeom prst="rect">
              <a:avLst/>
            </a:prstGeom>
          </p:spPr>
        </p:pic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71BEA37D-E339-758B-D902-8A81F2FD96BD}"/>
                </a:ext>
              </a:extLst>
            </p:cNvPr>
            <p:cNvSpPr txBox="1"/>
            <p:nvPr/>
          </p:nvSpPr>
          <p:spPr>
            <a:xfrm>
              <a:off x="6392068" y="4928584"/>
              <a:ext cx="4878259" cy="369332"/>
            </a:xfrm>
            <a:prstGeom prst="rect">
              <a:avLst/>
            </a:pr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wrap="none" rtlCol="0">
              <a:spAutoFit/>
            </a:bodyPr>
            <a:lstStyle/>
            <a:p>
              <a:r>
                <a:rPr lang="en-US" dirty="0"/>
                <a:t>POS – APPS &amp; Self-service Vending Machines</a:t>
              </a:r>
            </a:p>
          </p:txBody>
        </p:sp>
        <p:pic>
          <p:nvPicPr>
            <p:cNvPr id="37" name="Picture 36">
              <a:extLst>
                <a:ext uri="{FF2B5EF4-FFF2-40B4-BE49-F238E27FC236}">
                  <a16:creationId xmlns:a16="http://schemas.microsoft.com/office/drawing/2014/main" id="{F3B8ADCA-6142-B7E2-2A48-A7C350DD5039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/>
            <a:stretch>
              <a:fillRect/>
            </a:stretch>
          </p:blipFill>
          <p:spPr>
            <a:xfrm>
              <a:off x="8968841" y="5354570"/>
              <a:ext cx="2746245" cy="1404927"/>
            </a:xfrm>
            <a:prstGeom prst="rect">
              <a:avLst/>
            </a:prstGeom>
          </p:spPr>
        </p:pic>
        <p:pic>
          <p:nvPicPr>
            <p:cNvPr id="35" name="Picture 34">
              <a:extLst>
                <a:ext uri="{FF2B5EF4-FFF2-40B4-BE49-F238E27FC236}">
                  <a16:creationId xmlns:a16="http://schemas.microsoft.com/office/drawing/2014/main" id="{E335CC4E-0FB5-53AE-65DE-D0E3B04D7A51}"/>
                </a:ext>
              </a:extLst>
            </p:cNvPr>
            <p:cNvPicPr>
              <a:picLocks noChangeAspect="1"/>
            </p:cNvPicPr>
            <p:nvPr/>
          </p:nvPicPr>
          <p:blipFill>
            <a:blip r:embed="rId15"/>
            <a:stretch>
              <a:fillRect/>
            </a:stretch>
          </p:blipFill>
          <p:spPr>
            <a:xfrm>
              <a:off x="11400210" y="4928584"/>
              <a:ext cx="721830" cy="729806"/>
            </a:xfrm>
            <a:prstGeom prst="rect">
              <a:avLst/>
            </a:prstGeom>
          </p:spPr>
        </p:pic>
      </p:grpSp>
      <p:grpSp>
        <p:nvGrpSpPr>
          <p:cNvPr id="43" name="Group 42">
            <a:extLst>
              <a:ext uri="{FF2B5EF4-FFF2-40B4-BE49-F238E27FC236}">
                <a16:creationId xmlns:a16="http://schemas.microsoft.com/office/drawing/2014/main" id="{A1F03FFA-F848-6606-9D81-088CD133FCDA}"/>
              </a:ext>
            </a:extLst>
          </p:cNvPr>
          <p:cNvGrpSpPr/>
          <p:nvPr/>
        </p:nvGrpSpPr>
        <p:grpSpPr>
          <a:xfrm>
            <a:off x="6412423" y="3604821"/>
            <a:ext cx="5728893" cy="1037895"/>
            <a:chOff x="6412423" y="3604821"/>
            <a:chExt cx="5728893" cy="1037895"/>
          </a:xfrm>
        </p:grpSpPr>
        <p:pic>
          <p:nvPicPr>
            <p:cNvPr id="1037" name="Picture 13" descr="Fast delivery">
              <a:extLst>
                <a:ext uri="{FF2B5EF4-FFF2-40B4-BE49-F238E27FC236}">
                  <a16:creationId xmlns:a16="http://schemas.microsoft.com/office/drawing/2014/main" id="{42B4C836-47A6-A4A7-E65C-F846BFD62E7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775600" y="3859588"/>
              <a:ext cx="783128" cy="7831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0" name="TextBox 39">
              <a:extLst>
                <a:ext uri="{FF2B5EF4-FFF2-40B4-BE49-F238E27FC236}">
                  <a16:creationId xmlns:a16="http://schemas.microsoft.com/office/drawing/2014/main" id="{58CB3FB9-8C88-A0EA-9A87-344BD6AC8521}"/>
                </a:ext>
              </a:extLst>
            </p:cNvPr>
            <p:cNvSpPr txBox="1"/>
            <p:nvPr/>
          </p:nvSpPr>
          <p:spPr>
            <a:xfrm>
              <a:off x="6412423" y="3604821"/>
              <a:ext cx="2185214" cy="369332"/>
            </a:xfrm>
            <a:prstGeom prst="rect">
              <a:avLst/>
            </a:pr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wrap="none" rtlCol="0">
              <a:spAutoFit/>
            </a:bodyPr>
            <a:lstStyle/>
            <a:p>
              <a:r>
                <a:rPr lang="en-US" dirty="0"/>
                <a:t>Competitive Pricing</a:t>
              </a:r>
            </a:p>
          </p:txBody>
        </p:sp>
        <p:sp>
          <p:nvSpPr>
            <p:cNvPr id="41" name="TextBox 40">
              <a:extLst>
                <a:ext uri="{FF2B5EF4-FFF2-40B4-BE49-F238E27FC236}">
                  <a16:creationId xmlns:a16="http://schemas.microsoft.com/office/drawing/2014/main" id="{0C792CFC-739D-D75A-F338-5664CC19CA8A}"/>
                </a:ext>
              </a:extLst>
            </p:cNvPr>
            <p:cNvSpPr txBox="1"/>
            <p:nvPr/>
          </p:nvSpPr>
          <p:spPr>
            <a:xfrm>
              <a:off x="9597030" y="3974153"/>
              <a:ext cx="2544286" cy="55399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dirty="0"/>
                <a:t>Average Unit Price $43</a:t>
              </a:r>
            </a:p>
            <a:p>
              <a:r>
                <a:rPr kumimoji="0" lang="en-US" altLang="en-US" sz="1800" b="0" i="0" u="none" strike="noStrike" cap="none" normalizeH="0" baseline="-25000" dirty="0">
                  <a:ln>
                    <a:noFill/>
                  </a:ln>
                  <a:solidFill>
                    <a:schemeClr val="tx1"/>
                  </a:solidFill>
                  <a:effectLst/>
                  <a:latin typeface="Times New Roman" panose="02020603050405020304" pitchFamily="18" charset="0"/>
                  <a:cs typeface="Times New Roman" panose="02020603050405020304" pitchFamily="18" charset="0"/>
                </a:rPr>
                <a:t>(Standard, 2024)</a:t>
              </a:r>
              <a:endParaRPr lang="en-US" baseline="-25000" dirty="0"/>
            </a:p>
          </p:txBody>
        </p:sp>
      </p:grpSp>
    </p:spTree>
    <p:extLst>
      <p:ext uri="{BB962C8B-B14F-4D97-AF65-F5344CB8AC3E}">
        <p14:creationId xmlns:p14="http://schemas.microsoft.com/office/powerpoint/2010/main" val="4197344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4" grpId="0" animBg="1"/>
      <p:bldP spid="1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F65562-7DB3-9BB2-B052-541F2CD6CB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8811" y="169315"/>
            <a:ext cx="9808773" cy="600119"/>
          </a:xfrm>
        </p:spPr>
        <p:txBody>
          <a:bodyPr vert="horz" lIns="0" tIns="45720" rIns="91440" bIns="45720" rtlCol="0" anchor="ctr">
            <a:normAutofit/>
          </a:bodyPr>
          <a:lstStyle/>
          <a:p>
            <a:r>
              <a:rPr lang="en-US" altLang="zh-TW" kern="1200" dirty="0">
                <a:latin typeface="+mj-lt"/>
                <a:ea typeface="+mj-ea"/>
                <a:cs typeface="+mj-cs"/>
              </a:rPr>
              <a:t>Strategic Insight</a:t>
            </a:r>
            <a:endParaRPr lang="en-US" kern="1200" dirty="0">
              <a:latin typeface="+mj-lt"/>
              <a:ea typeface="+mj-ea"/>
              <a:cs typeface="+mj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3F8D894-FEB2-D276-8882-946D6D72B382}"/>
              </a:ext>
            </a:extLst>
          </p:cNvPr>
          <p:cNvSpPr txBox="1"/>
          <p:nvPr/>
        </p:nvSpPr>
        <p:spPr>
          <a:xfrm>
            <a:off x="1468811" y="955043"/>
            <a:ext cx="8500378" cy="5640470"/>
          </a:xfrm>
          <a:prstGeom prst="rect">
            <a:avLst/>
          </a:prstGeom>
        </p:spPr>
        <p:txBody>
          <a:bodyPr vert="horz" lIns="0" tIns="45720" rIns="91440" bIns="45720" rtlCol="0">
            <a:no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</a:pPr>
            <a:r>
              <a:rPr lang="en-US" b="1" i="0" dirty="0">
                <a:effectLst/>
              </a:rPr>
              <a:t>Health-conscious Options</a:t>
            </a:r>
            <a:r>
              <a:rPr lang="en-US" b="0" i="0" dirty="0">
                <a:effectLst/>
              </a:rPr>
              <a:t>: The increasing consumer preference for healthier eating habits will likely compel Café de Coral to innovate its menu. Incorporating more nutritious options aligns with findings from research indicating a shift toward health and wellness in dining choices </a:t>
            </a:r>
            <a:r>
              <a:rPr kumimoji="0" lang="en-US" altLang="en-US" b="0" i="0" u="none" strike="noStrike" cap="none" normalizeH="0" baseline="-25000" dirty="0">
                <a:ln>
                  <a:noFill/>
                </a:ln>
                <a:effectLst/>
              </a:rPr>
              <a:t>(</a:t>
            </a:r>
            <a:r>
              <a:rPr kumimoji="0" lang="en-US" altLang="en-US" b="0" i="0" u="none" strike="noStrike" cap="none" normalizeH="0" baseline="-25000" dirty="0" err="1">
                <a:ln>
                  <a:noFill/>
                </a:ln>
                <a:effectLst/>
              </a:rPr>
              <a:t>Bogueva</a:t>
            </a:r>
            <a:r>
              <a:rPr kumimoji="0" lang="en-US" altLang="en-US" b="0" i="0" u="none" strike="noStrike" cap="none" normalizeH="0" baseline="-25000" dirty="0">
                <a:ln>
                  <a:noFill/>
                </a:ln>
                <a:effectLst/>
              </a:rPr>
              <a:t>, 2024).</a:t>
            </a:r>
            <a:endParaRPr lang="en-US" b="0" i="0" dirty="0">
              <a:effectLst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</a:pPr>
            <a:r>
              <a:rPr lang="en-US" b="1" i="0" dirty="0">
                <a:effectLst/>
              </a:rPr>
              <a:t>Sustainability</a:t>
            </a:r>
            <a:r>
              <a:rPr lang="en-US" b="0" i="0" dirty="0">
                <a:effectLst/>
              </a:rPr>
              <a:t>: There is a growing emphasis on sustainability in the food industry. Adopting eco-friendly practices could enhance brand loyalty among environmentally conscious consumers </a:t>
            </a:r>
            <a:r>
              <a:rPr lang="en-US" b="0" i="0" baseline="-25000" dirty="0">
                <a:effectLst/>
              </a:rPr>
              <a:t>(Hussain et al., 2025)</a:t>
            </a:r>
            <a:r>
              <a:rPr lang="en-US" b="0" i="0" dirty="0">
                <a:effectLst/>
              </a:rPr>
              <a:t>.</a:t>
            </a:r>
            <a:endParaRPr lang="en-US" dirty="0"/>
          </a:p>
          <a:p>
            <a:pPr>
              <a:lnSpc>
                <a:spcPct val="9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</a:pPr>
            <a:r>
              <a:rPr lang="en-US" b="1" i="0" dirty="0">
                <a:effectLst/>
              </a:rPr>
              <a:t>Expansion into Operating Format</a:t>
            </a:r>
            <a:r>
              <a:rPr lang="en-US" b="0" i="0" dirty="0">
                <a:effectLst/>
              </a:rPr>
              <a:t>:</a:t>
            </a:r>
          </a:p>
          <a:p>
            <a:pPr>
              <a:lnSpc>
                <a:spcPct val="9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</a:pPr>
            <a:r>
              <a:rPr lang="en-US" b="0" i="0" dirty="0">
                <a:effectLst/>
              </a:rPr>
              <a:t>Explore opportunities for international franchising in Asia countries with a growing appetite for Asian cuisine, leveraging brand recognition.</a:t>
            </a:r>
          </a:p>
          <a:p>
            <a:pPr marL="0" lvl="1">
              <a:lnSpc>
                <a:spcPct val="9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</a:pPr>
            <a:r>
              <a:rPr lang="en-US" b="0" i="0" dirty="0">
                <a:effectLst/>
              </a:rPr>
              <a:t>Growth operating unit productivity: Strengthen partnerships with food delivery platforms to expand reach and cater to the increasing demand for takeout and delivery services.</a:t>
            </a:r>
          </a:p>
          <a:p>
            <a:pPr marL="0" lvl="1">
              <a:lnSpc>
                <a:spcPct val="90000"/>
              </a:lnSpc>
              <a:spcBef>
                <a:spcPts val="1000"/>
              </a:spcBef>
              <a:spcAft>
                <a:spcPts val="1200"/>
              </a:spcAft>
            </a:pPr>
            <a:r>
              <a:rPr lang="en-US" b="1" dirty="0"/>
              <a:t>Corporate Culture and Management</a:t>
            </a:r>
            <a:r>
              <a:rPr lang="en-US" altLang="zh-TW" dirty="0"/>
              <a:t>: </a:t>
            </a:r>
            <a:r>
              <a:rPr lang="en-US" dirty="0"/>
              <a:t>Change from an owner-managed model to a more sustainable and professional management style in Year 2024</a:t>
            </a:r>
            <a:r>
              <a:rPr lang="en-US" baseline="-25000" dirty="0"/>
              <a:t> (news, 2024)</a:t>
            </a:r>
            <a:r>
              <a:rPr lang="en-US" dirty="0"/>
              <a:t>. Leadership initiatives aimed at employee training and development have empowered staff, enhancing service quality and customer satisfaction.</a:t>
            </a:r>
          </a:p>
          <a:p>
            <a:pPr marL="0" lvl="1">
              <a:lnSpc>
                <a:spcPct val="9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</a:pPr>
            <a:endParaRPr lang="en-US" b="0" i="0" dirty="0">
              <a:effectLst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</a:pPr>
            <a:endParaRPr lang="en-US" dirty="0"/>
          </a:p>
          <a:p>
            <a:pPr>
              <a:lnSpc>
                <a:spcPct val="9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</a:pPr>
            <a:endParaRPr lang="en-US" b="0" i="0" dirty="0">
              <a:effectLst/>
            </a:endParaRPr>
          </a:p>
        </p:txBody>
      </p:sp>
      <p:pic>
        <p:nvPicPr>
          <p:cNvPr id="1026" name="Picture 2" descr="大家樂集團行政總裁梁可婷表示，提升數碼化及加強各品牌的定位、特色，將是未來發展策略重點。(受訪者提供)">
            <a:extLst>
              <a:ext uri="{FF2B5EF4-FFF2-40B4-BE49-F238E27FC236}">
                <a16:creationId xmlns:a16="http://schemas.microsoft.com/office/drawing/2014/main" id="{934B267C-3687-9BC5-B3DF-463C51D7A7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969189" y="5475451"/>
            <a:ext cx="2156860" cy="1213234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354976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1DF0F6-4958-5238-4AA7-CB190DFF1B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A7EFFD-A31B-FA50-2D69-1F2DC01B68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8811" y="169315"/>
            <a:ext cx="9808773" cy="600119"/>
          </a:xfrm>
        </p:spPr>
        <p:txBody>
          <a:bodyPr vert="horz" lIns="0" tIns="45720" rIns="91440" bIns="45720" rtlCol="0" anchor="ctr">
            <a:normAutofit/>
          </a:bodyPr>
          <a:lstStyle/>
          <a:p>
            <a:r>
              <a:rPr lang="en-US" altLang="zh-TW" sz="2800" kern="1200" dirty="0"/>
              <a:t>Testimonial for </a:t>
            </a:r>
            <a:r>
              <a:rPr lang="en-US" altLang="zh-TW" sz="2800" kern="1200" dirty="0" err="1"/>
              <a:t>P</a:t>
            </a:r>
            <a:r>
              <a:rPr lang="en-US" altLang="zh-TW" sz="2800" dirty="0" err="1"/>
              <a:t>iony</a:t>
            </a:r>
            <a:r>
              <a:rPr lang="en-US" altLang="zh-TW" sz="2800" dirty="0"/>
              <a:t> Leung from LinkedIn</a:t>
            </a:r>
            <a:endParaRPr lang="en-US" sz="2800" kern="1200" dirty="0"/>
          </a:p>
        </p:txBody>
      </p:sp>
      <p:pic>
        <p:nvPicPr>
          <p:cNvPr id="1026" name="Picture 2" descr="大家樂集團行政總裁梁可婷表示，提升數碼化及加強各品牌的定位、特色，將是未來發展策略重點。(受訪者提供)">
            <a:extLst>
              <a:ext uri="{FF2B5EF4-FFF2-40B4-BE49-F238E27FC236}">
                <a16:creationId xmlns:a16="http://schemas.microsoft.com/office/drawing/2014/main" id="{3AE1E166-C1E7-1BA3-4CA5-430D171052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969189" y="5475451"/>
            <a:ext cx="2156860" cy="1213234"/>
          </a:xfrm>
          <a:prstGeom prst="rect">
            <a:avLst/>
          </a:prstGeom>
          <a:solidFill>
            <a:srgbClr val="FFFFFF"/>
          </a:solidFill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459AFEA-B15A-96B8-E0CE-B62BE50CF0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30559" y="905979"/>
            <a:ext cx="8200708" cy="58543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1892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5">
            <a:extLst>
              <a:ext uri="{FF2B5EF4-FFF2-40B4-BE49-F238E27FC236}">
                <a16:creationId xmlns:a16="http://schemas.microsoft.com/office/drawing/2014/main" id="{3DBF6D28-F708-E688-0D7C-9EEE9E4314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/>
              <a:t>Reference</a:t>
            </a:r>
            <a:r>
              <a:rPr lang="zh-TW" altLang="en-US" dirty="0"/>
              <a:t> </a:t>
            </a:r>
            <a:r>
              <a:rPr lang="en-US" altLang="zh-TW" dirty="0"/>
              <a:t>List</a:t>
            </a:r>
            <a:endParaRPr lang="en-US" dirty="0"/>
          </a:p>
        </p:txBody>
      </p:sp>
      <p:sp>
        <p:nvSpPr>
          <p:cNvPr id="18" name="Content Placeholder 17">
            <a:extLst>
              <a:ext uri="{FF2B5EF4-FFF2-40B4-BE49-F238E27FC236}">
                <a16:creationId xmlns:a16="http://schemas.microsoft.com/office/drawing/2014/main" id="{C351C882-C2BD-9044-2F33-13349C8025C2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1450153" y="1524000"/>
            <a:ext cx="10611218" cy="4704185"/>
          </a:xfrm>
        </p:spPr>
        <p:txBody>
          <a:bodyPr>
            <a:normAutofit fontScale="85000" lnSpcReduction="20000"/>
          </a:bodyPr>
          <a:lstStyle/>
          <a:p>
            <a:pPr marL="0" marR="0" indent="0">
              <a:lnSpc>
                <a:spcPct val="150000"/>
              </a:lnSpc>
              <a:spcAft>
                <a:spcPts val="1200"/>
              </a:spcAft>
              <a:buNone/>
            </a:pPr>
            <a:r>
              <a:rPr lang="en-US" sz="1800" kern="0" dirty="0" err="1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Bogueva</a:t>
            </a:r>
            <a:r>
              <a:rPr lang="en-US" sz="1800" kern="0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, D. (2024). </a:t>
            </a:r>
            <a:r>
              <a:rPr lang="en-US" sz="1800" i="1" kern="0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Consumer Perceptions and Food</a:t>
            </a:r>
            <a:r>
              <a:rPr lang="en-US" sz="1800" kern="0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. Springer Nature.</a:t>
            </a:r>
            <a:endParaRPr lang="en-US" sz="1800" kern="100" dirty="0"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 marL="0" marR="0" indent="0">
              <a:lnSpc>
                <a:spcPct val="150000"/>
              </a:lnSpc>
              <a:spcAft>
                <a:spcPts val="1200"/>
              </a:spcAft>
              <a:buNone/>
            </a:pPr>
            <a:r>
              <a:rPr lang="en-US" sz="1800" kern="0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Café de Coral (2020). </a:t>
            </a:r>
            <a:r>
              <a:rPr lang="en-US" sz="1800" i="1" kern="0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Corporate Information Financial Highlights and Calendar Chairman’s Message Business Highlights Management Discussion and Analysis Directors and Senior Management Corporate Governance Report Directors’ Report</a:t>
            </a:r>
            <a:r>
              <a:rPr lang="en-US" sz="1800" kern="0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. [online] Available at: </a:t>
            </a:r>
            <a:r>
              <a:rPr lang="en-US" sz="1800" u="none" strike="noStrike" kern="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  <a:hlinkClick r:id="rId2"/>
              </a:rPr>
              <a:t>https://www.hkexnews.hk/listedco/listconews/sehk/2019/0704/ltn20190704514.pdf</a:t>
            </a:r>
            <a:r>
              <a:rPr lang="en-US" sz="1800" kern="0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 [Accessed 31 Mar. 2025].</a:t>
            </a:r>
            <a:endParaRPr lang="en-US" sz="1800" kern="100" dirty="0"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 marL="0" marR="0" indent="0">
              <a:lnSpc>
                <a:spcPct val="150000"/>
              </a:lnSpc>
              <a:spcAft>
                <a:spcPts val="1200"/>
              </a:spcAft>
              <a:buNone/>
            </a:pPr>
            <a:r>
              <a:rPr lang="en-US" sz="1800" kern="0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Café de Coral (2024). </a:t>
            </a:r>
            <a:r>
              <a:rPr lang="en-US" sz="1800" i="1" kern="0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Café de Coral Annual Report 2023/24</a:t>
            </a:r>
            <a:r>
              <a:rPr lang="en-US" sz="1800" kern="0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. [online] Available at: </a:t>
            </a:r>
            <a:r>
              <a:rPr lang="en-US" sz="1800" u="none" strike="noStrike" kern="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  <a:hlinkClick r:id="rId3"/>
              </a:rPr>
              <a:t>https://www.hkexnews.hk/listedco/listconews/sehk/2024/0708/2024070800339.pdf</a:t>
            </a:r>
            <a:r>
              <a:rPr lang="en-US" sz="1800" kern="0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.</a:t>
            </a:r>
            <a:endParaRPr lang="en-US" sz="1800" kern="100" dirty="0"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 marL="0" marR="0" indent="0">
              <a:lnSpc>
                <a:spcPct val="150000"/>
              </a:lnSpc>
              <a:spcAft>
                <a:spcPts val="1200"/>
              </a:spcAft>
              <a:buNone/>
            </a:pPr>
            <a:r>
              <a:rPr lang="en-US" sz="1800" kern="0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Cao, S. (2024). </a:t>
            </a:r>
            <a:r>
              <a:rPr lang="en-US" sz="1800" i="1" kern="0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Cafe de Coral sees profit plummet amid sluggish economy</a:t>
            </a:r>
            <a:r>
              <a:rPr lang="en-US" sz="1800" kern="0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. [online] Inside Retail Asia. Available at: </a:t>
            </a:r>
            <a:r>
              <a:rPr lang="en-US" sz="1800" u="none" strike="noStrike" kern="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  <a:hlinkClick r:id="rId4"/>
              </a:rPr>
              <a:t>https://insideretail.asia/2024/11/29/cafe-de-coral-sees-profit-plummet-amid-sluggish-economy/</a:t>
            </a:r>
            <a:r>
              <a:rPr lang="en-US" sz="1800" kern="0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 [Accessed 29 Mar. 2025].</a:t>
            </a:r>
            <a:endParaRPr lang="en-US" sz="1800" kern="100" dirty="0"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 marL="0" marR="0" indent="0">
              <a:lnSpc>
                <a:spcPct val="150000"/>
              </a:lnSpc>
              <a:spcAft>
                <a:spcPts val="1200"/>
              </a:spcAft>
              <a:buNone/>
            </a:pPr>
            <a:r>
              <a:rPr lang="en-US" sz="1800" kern="0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Census and Statistics Department (2025). </a:t>
            </a:r>
            <a:r>
              <a:rPr lang="en-US" sz="1800" i="1" kern="0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Web Table</a:t>
            </a:r>
            <a:r>
              <a:rPr lang="en-US" sz="1800" kern="0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. [online] www.censtatd.gov.hk. Available at: </a:t>
            </a:r>
            <a:r>
              <a:rPr lang="en-US" sz="1800" u="none" strike="noStrike" kern="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  <a:hlinkClick r:id="rId5"/>
              </a:rPr>
              <a:t>https://www.censtatd.gov.hk/en/web_table.html?id=310-30001#</a:t>
            </a:r>
            <a:r>
              <a:rPr lang="en-US" sz="1800" kern="0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800" kern="0" dirty="0" err="1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CompaniesMarketcap</a:t>
            </a:r>
            <a:r>
              <a:rPr lang="en-US" sz="1800" kern="0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 (2024). </a:t>
            </a:r>
            <a:r>
              <a:rPr lang="en-US" sz="1800" i="1" kern="0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Café de Coral (0341.HK) - Revenue</a:t>
            </a:r>
            <a:r>
              <a:rPr lang="en-US" sz="1800" kern="0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. [online] Companiesmarketcap.com. Available at: </a:t>
            </a:r>
            <a:r>
              <a:rPr lang="en-US" sz="1800" u="none" strike="noStrike" kern="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  <a:hlinkClick r:id="rId6"/>
              </a:rPr>
              <a:t>https://companiesmarketcap.com/hkd/cafe-de-coral/revenue/</a:t>
            </a:r>
            <a:r>
              <a:rPr lang="en-US" sz="1800" kern="0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 [Accessed 29 Mar. 2025].</a:t>
            </a:r>
            <a:endParaRPr lang="en-US" sz="1800" kern="100" dirty="0"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82299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F29059-1531-694D-C5B7-25F0A5AE39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5">
            <a:extLst>
              <a:ext uri="{FF2B5EF4-FFF2-40B4-BE49-F238E27FC236}">
                <a16:creationId xmlns:a16="http://schemas.microsoft.com/office/drawing/2014/main" id="{D3B407E4-B42E-EA84-91EB-BB64743834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/>
              <a:t>Reference</a:t>
            </a:r>
            <a:r>
              <a:rPr lang="zh-TW" altLang="en-US" dirty="0"/>
              <a:t> </a:t>
            </a:r>
            <a:r>
              <a:rPr lang="en-US" altLang="zh-TW" dirty="0"/>
              <a:t>List</a:t>
            </a:r>
            <a:endParaRPr lang="en-US" dirty="0"/>
          </a:p>
        </p:txBody>
      </p:sp>
      <p:sp>
        <p:nvSpPr>
          <p:cNvPr id="18" name="Content Placeholder 17">
            <a:extLst>
              <a:ext uri="{FF2B5EF4-FFF2-40B4-BE49-F238E27FC236}">
                <a16:creationId xmlns:a16="http://schemas.microsoft.com/office/drawing/2014/main" id="{23690863-4C92-2B56-DB18-261098B87B56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1450153" y="1524000"/>
            <a:ext cx="10611218" cy="4704185"/>
          </a:xfrm>
        </p:spPr>
        <p:txBody>
          <a:bodyPr>
            <a:normAutofit fontScale="77500" lnSpcReduction="20000"/>
          </a:bodyPr>
          <a:lstStyle/>
          <a:p>
            <a:pPr marL="0" marR="0" indent="0">
              <a:lnSpc>
                <a:spcPct val="150000"/>
              </a:lnSpc>
              <a:spcAft>
                <a:spcPts val="1200"/>
              </a:spcAft>
              <a:buNone/>
            </a:pPr>
            <a:r>
              <a:rPr lang="en-US" sz="1800" kern="0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Food and Envrionment Hygiene Portfolio (2022). </a:t>
            </a:r>
            <a:r>
              <a:rPr lang="en-US" sz="1800" i="1" kern="0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Less-salt-and-sugar Restaurants Scheme Reduction of Salt and Sugar in Food Campaign</a:t>
            </a:r>
            <a:r>
              <a:rPr lang="en-US" sz="1800" kern="0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. [online] Available at: </a:t>
            </a:r>
            <a:r>
              <a:rPr lang="en-US" sz="1800" u="none" strike="noStrike" kern="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  <a:hlinkClick r:id="rId2"/>
              </a:rPr>
              <a:t>https://www.eeb.gov.hk/food/download/committees/crss/lss_restaurants_scheme_en.pdf</a:t>
            </a:r>
            <a:r>
              <a:rPr lang="en-US" sz="1800" kern="0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 [Accessed 2 Apr. 2025].</a:t>
            </a:r>
            <a:endParaRPr lang="en-US" sz="1800" kern="100" dirty="0"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 marL="0" marR="0" indent="0">
              <a:lnSpc>
                <a:spcPct val="150000"/>
              </a:lnSpc>
              <a:spcAft>
                <a:spcPts val="1200"/>
              </a:spcAft>
              <a:buNone/>
            </a:pPr>
            <a:r>
              <a:rPr lang="en-US" sz="1800" kern="0" dirty="0" err="1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Giann</a:t>
            </a:r>
            <a:r>
              <a:rPr lang="en-US" sz="1800" kern="0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 (2022). </a:t>
            </a:r>
            <a:r>
              <a:rPr lang="zh-TW" sz="1800" i="1" kern="0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【兩餸飯熱量】</a:t>
            </a:r>
            <a:r>
              <a:rPr lang="en-US" sz="1800" i="1" kern="0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18</a:t>
            </a:r>
            <a:r>
              <a:rPr lang="zh-TW" sz="1800" i="1" kern="0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款熱門菜式卡路里排行榜！椒鹽排骨不是最肥？</a:t>
            </a:r>
            <a:r>
              <a:rPr lang="en-US" sz="1800" kern="0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. [online] </a:t>
            </a:r>
            <a:r>
              <a:rPr lang="en-US" sz="1800" kern="0" dirty="0" err="1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UrbanLife</a:t>
            </a:r>
            <a:r>
              <a:rPr lang="en-US" sz="1800" kern="0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 </a:t>
            </a:r>
            <a:r>
              <a:rPr lang="zh-TW" sz="1800" kern="0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健康新態度</a:t>
            </a:r>
            <a:r>
              <a:rPr lang="en-US" sz="1800" kern="0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. Available at: </a:t>
            </a:r>
            <a:r>
              <a:rPr lang="en-US" sz="1800" u="none" strike="noStrike" kern="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  <a:hlinkClick r:id="rId3"/>
              </a:rPr>
              <a:t>https://urbanlifehk.com/article/88535/%E5%85%A9%E9%A4%B8%E9%A3%AF%E7%86%B1%E9%87%8F-%E5%8D%A1%E8%B7%AF%E9%87%8C-%E9%B9%B9%E9%AD%9A%E8%92%B8%E8%82%89%E9%A4%85-%E9%AD%9A%E9%A6%99%E8%8C%84%E5%AD%90</a:t>
            </a:r>
            <a:r>
              <a:rPr lang="en-US" sz="1800" kern="0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 [Accessed 31 Mar. 2025].</a:t>
            </a:r>
            <a:endParaRPr lang="en-US" sz="1800" kern="100" dirty="0"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 marL="0" marR="0" indent="0">
              <a:lnSpc>
                <a:spcPct val="150000"/>
              </a:lnSpc>
              <a:spcAft>
                <a:spcPts val="1200"/>
              </a:spcAft>
              <a:buNone/>
            </a:pPr>
            <a:r>
              <a:rPr lang="en-US" sz="1800" kern="0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Hussain, Z., </a:t>
            </a:r>
            <a:r>
              <a:rPr lang="en-US" sz="1800" kern="0" dirty="0" err="1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Albattat</a:t>
            </a:r>
            <a:r>
              <a:rPr lang="en-US" sz="1800" kern="0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, A., Fakir, F.Z. and Yi, Z. (2025). </a:t>
            </a:r>
            <a:r>
              <a:rPr lang="en-US" sz="1800" i="1" kern="0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Innovative Trends Shaping Food Marketing and Consumption</a:t>
            </a:r>
            <a:r>
              <a:rPr lang="en-US" sz="1800" kern="0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. IGI Global.</a:t>
            </a:r>
            <a:endParaRPr lang="en-US" sz="1800" kern="100" dirty="0"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 marL="0" marR="0" indent="0">
              <a:lnSpc>
                <a:spcPct val="150000"/>
              </a:lnSpc>
              <a:spcAft>
                <a:spcPts val="1200"/>
              </a:spcAft>
              <a:buNone/>
            </a:pPr>
            <a:r>
              <a:rPr lang="en-US" sz="1800" kern="0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Initium Media (2023). </a:t>
            </a:r>
            <a:r>
              <a:rPr lang="zh-TW" sz="1800" i="1" kern="0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通關、「復常」在即，你還記得香港人是如何熬過三年疫情嗎？</a:t>
            </a:r>
            <a:r>
              <a:rPr lang="en-US" sz="1800" kern="0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. [online] </a:t>
            </a:r>
            <a:r>
              <a:rPr lang="zh-TW" sz="1800" kern="0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端傳媒</a:t>
            </a:r>
            <a:r>
              <a:rPr lang="en-US" sz="1800" kern="0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 Initium Media. Available at: </a:t>
            </a:r>
            <a:r>
              <a:rPr lang="en-US" sz="1800" u="none" strike="noStrike" kern="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  <a:hlinkClick r:id="rId4"/>
              </a:rPr>
              <a:t>https://theinitium.com/article/20230105-hongkong-how-we-survive-from-3-year-covid-19</a:t>
            </a:r>
            <a:r>
              <a:rPr lang="en-US" sz="1800" kern="0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 [Accessed 31 Mar. 2025].</a:t>
            </a:r>
            <a:endParaRPr lang="en-US" sz="1800" kern="100" dirty="0"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 marL="0" marR="0" indent="0">
              <a:lnSpc>
                <a:spcPct val="150000"/>
              </a:lnSpc>
              <a:spcAft>
                <a:spcPts val="1200"/>
              </a:spcAft>
              <a:buNone/>
            </a:pPr>
            <a:r>
              <a:rPr lang="en-US" sz="1800" kern="0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news, R. (2024). </a:t>
            </a:r>
            <a:r>
              <a:rPr lang="en-US" sz="1800" i="1" kern="0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Suite Talk: CEO </a:t>
            </a:r>
            <a:r>
              <a:rPr lang="en-US" sz="1800" i="1" kern="0" dirty="0" err="1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Piony</a:t>
            </a:r>
            <a:r>
              <a:rPr lang="en-US" sz="1800" i="1" kern="0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 Leung on keys to Café de Coral’s transformation success</a:t>
            </a:r>
            <a:r>
              <a:rPr lang="en-US" sz="1800" kern="0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. [online] Human Resources Online. Available at: </a:t>
            </a:r>
            <a:r>
              <a:rPr lang="en-US" sz="1800" u="none" strike="noStrike" kern="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  <a:hlinkClick r:id="rId5"/>
              </a:rPr>
              <a:t>https://www.humanresourcesonline.net/suite-talk-ceo-piony-leung-on-keys-to-cafe-de-coral-s-transformation-success</a:t>
            </a:r>
            <a:r>
              <a:rPr lang="en-US" sz="1800" kern="0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.</a:t>
            </a:r>
            <a:endParaRPr lang="en-US" sz="1800" kern="100" dirty="0"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 marL="0" marR="0" indent="0">
              <a:lnSpc>
                <a:spcPct val="150000"/>
              </a:lnSpc>
              <a:spcAft>
                <a:spcPts val="1200"/>
              </a:spcAft>
              <a:buNone/>
            </a:pPr>
            <a:r>
              <a:rPr lang="en-US" sz="1800" kern="0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Standard, T. (2024). </a:t>
            </a:r>
            <a:r>
              <a:rPr lang="en-US" sz="1800" i="1" kern="0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Cafe de Coral cautious about increasing prices</a:t>
            </a:r>
            <a:r>
              <a:rPr lang="en-US" sz="1800" kern="0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. [online] The Standard. Available at: </a:t>
            </a:r>
            <a:r>
              <a:rPr lang="en-US" sz="1800" u="none" strike="noStrike" kern="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  <a:hlinkClick r:id="rId6"/>
              </a:rPr>
              <a:t>https://www.thestandard.com.hk/section-news/section/3/268165/Cafe-de-Coral-cautious-about-increasing-prices</a:t>
            </a:r>
            <a:r>
              <a:rPr lang="en-US" sz="1800" kern="0" dirty="0">
                <a:effectLst/>
                <a:latin typeface="Times New Roman" panose="02020603050405020304" pitchFamily="18" charset="0"/>
                <a:ea typeface="PMingLiU" panose="02020500000000000000" pitchFamily="18" charset="-120"/>
                <a:cs typeface="Times New Roman" panose="02020603050405020304" pitchFamily="18" charset="0"/>
              </a:rPr>
              <a:t> [Accessed 2 Apr. 2025].</a:t>
            </a:r>
            <a:endParaRPr lang="en-US" sz="1800" kern="100" dirty="0">
              <a:effectLst/>
              <a:latin typeface="Aptos" panose="020B0004020202020204" pitchFamily="34" charset="0"/>
              <a:ea typeface="PMingLiU" panose="02020500000000000000" pitchFamily="18" charset="-12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00195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101732C-7338-DBA0-BD19-1FA8830474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7614" y="690511"/>
            <a:ext cx="7042615" cy="5253089"/>
          </a:xfrm>
        </p:spPr>
        <p:txBody>
          <a:bodyPr/>
          <a:lstStyle/>
          <a:p>
            <a:r>
              <a:rPr lang="en-US" dirty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704370842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Custom 23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8696B"/>
      </a:accent1>
      <a:accent2>
        <a:srgbClr val="95B8BF"/>
      </a:accent2>
      <a:accent3>
        <a:srgbClr val="BFD4D9"/>
      </a:accent3>
      <a:accent4>
        <a:srgbClr val="5B4839"/>
      </a:accent4>
      <a:accent5>
        <a:srgbClr val="C3A398"/>
      </a:accent5>
      <a:accent6>
        <a:srgbClr val="CA553E"/>
      </a:accent6>
      <a:hlink>
        <a:srgbClr val="0563C1"/>
      </a:hlink>
      <a:folHlink>
        <a:srgbClr val="954F72"/>
      </a:folHlink>
    </a:clrScheme>
    <a:fontScheme name="Custom 30">
      <a:majorFont>
        <a:latin typeface="Tisa Offc Serif Pro"/>
        <a:ea typeface=""/>
        <a:cs typeface=""/>
      </a:majorFont>
      <a:minorFont>
        <a:latin typeface="Univers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>
          <a:solidFill>
            <a:schemeClr val="accent5">
              <a:lumMod val="20000"/>
              <a:lumOff val="8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TM78544816_Win32_SL_V10" id="{8934A6D9-B969-498F-A646-4B502FD69C4E}" vid="{AA78C1C8-456D-41A9-83FC-BC8B9A8EE3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3FDB7358-0BCB-4DEB-B717-C1D7CC555F05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B69E9DE5-EFFE-4262-A023-32732F0B666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DE3707C-8CAB-4302-B7E1-D32E1543E05C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1ada0a2f-b917-4d51-b0d0-d418a10c8b23}" enabled="1" method="Standard" siteId="{12a3af23-a769-4654-847f-958f3d479f4a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Modern conference presentation</Template>
  <TotalTime>335</TotalTime>
  <Words>1107</Words>
  <Application>Microsoft Office PowerPoint</Application>
  <PresentationFormat>Widescreen</PresentationFormat>
  <Paragraphs>78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1" baseType="lpstr">
      <vt:lpstr>Aptos</vt:lpstr>
      <vt:lpstr>Arial</vt:lpstr>
      <vt:lpstr>Calibri</vt:lpstr>
      <vt:lpstr>Times New Roman</vt:lpstr>
      <vt:lpstr>Tisa Offc Serif Pro</vt:lpstr>
      <vt:lpstr>Univers Light</vt:lpstr>
      <vt:lpstr>Wingdings</vt:lpstr>
      <vt:lpstr>Custom</vt:lpstr>
      <vt:lpstr>PowerPoint Presentation</vt:lpstr>
      <vt:lpstr>Innovating for the Future: A Case Study of Café de Coral's Strategic Change Initiatives</vt:lpstr>
      <vt:lpstr>Agenda</vt:lpstr>
      <vt:lpstr>Introduction: Company Overview</vt:lpstr>
      <vt:lpstr>Performance Review</vt:lpstr>
      <vt:lpstr>Performance Review – Operating Unit</vt:lpstr>
      <vt:lpstr>Critical Analysis for changing factors</vt:lpstr>
      <vt:lpstr>Critical Evaluation</vt:lpstr>
      <vt:lpstr>Strategic Insight</vt:lpstr>
      <vt:lpstr>Testimonial for Piony Leung from LinkedIn</vt:lpstr>
      <vt:lpstr>Reference List</vt:lpstr>
      <vt:lpstr>Reference List</vt:lpstr>
      <vt:lpstr>Thank You</vt:lpstr>
    </vt:vector>
  </TitlesOfParts>
  <Company>Nestle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Leung,Fion,HK-Hong Kong(Kowloon),Sales</dc:creator>
  <cp:lastModifiedBy>Leung,Fion,HK-Hong Kong(Kowloon),Sales</cp:lastModifiedBy>
  <cp:revision>1</cp:revision>
  <dcterms:created xsi:type="dcterms:W3CDTF">2025-03-31T12:49:22Z</dcterms:created>
  <dcterms:modified xsi:type="dcterms:W3CDTF">2025-04-07T01:16:57Z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