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EC98B0-FA12-DB99-32C0-54A5E48F751B}" v="234" dt="2024-07-17T17:17:05.5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ish Shazady (2224320)" userId="S::2224320@student.uwtsd.ac.uk::e2ce2f7f-1b29-4b5e-a3b8-5e0048064849" providerId="AD" clId="Web-{D0EC98B0-FA12-DB99-32C0-54A5E48F751B}"/>
    <pc:docChg chg="modSld addMainMaster delMainMaster">
      <pc:chgData name="Nazish Shazady (2224320)" userId="S::2224320@student.uwtsd.ac.uk::e2ce2f7f-1b29-4b5e-a3b8-5e0048064849" providerId="AD" clId="Web-{D0EC98B0-FA12-DB99-32C0-54A5E48F751B}" dt="2024-07-17T17:17:05.523" v="216" actId="14100"/>
      <pc:docMkLst>
        <pc:docMk/>
      </pc:docMkLst>
      <pc:sldChg chg="addSp delSp modSp mod setBg modClrScheme delDesignElem modShow chgLayout">
        <pc:chgData name="Nazish Shazady (2224320)" userId="S::2224320@student.uwtsd.ac.uk::e2ce2f7f-1b29-4b5e-a3b8-5e0048064849" providerId="AD" clId="Web-{D0EC98B0-FA12-DB99-32C0-54A5E48F751B}" dt="2024-07-17T17:17:05.523" v="216" actId="14100"/>
        <pc:sldMkLst>
          <pc:docMk/>
          <pc:sldMk cId="109857222" sldId="256"/>
        </pc:sldMkLst>
        <pc:spChg chg="mod ord">
          <ac:chgData name="Nazish Shazady (2224320)" userId="S::2224320@student.uwtsd.ac.uk::e2ce2f7f-1b29-4b5e-a3b8-5e0048064849" providerId="AD" clId="Web-{D0EC98B0-FA12-DB99-32C0-54A5E48F751B}" dt="2024-07-17T17:14:57.161" v="205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Nazish Shazady (2224320)" userId="S::2224320@student.uwtsd.ac.uk::e2ce2f7f-1b29-4b5e-a3b8-5e0048064849" providerId="AD" clId="Web-{D0EC98B0-FA12-DB99-32C0-54A5E48F751B}" dt="2024-07-17T17:16:52.413" v="215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Nazish Shazady (2224320)" userId="S::2224320@student.uwtsd.ac.uk::e2ce2f7f-1b29-4b5e-a3b8-5e0048064849" providerId="AD" clId="Web-{D0EC98B0-FA12-DB99-32C0-54A5E48F751B}" dt="2024-07-17T16:40:56.788" v="25"/>
          <ac:spMkLst>
            <pc:docMk/>
            <pc:sldMk cId="109857222" sldId="256"/>
            <ac:spMk id="5" creationId="{5782E7FA-7634-B72B-F7B8-EFEF916F8FDA}"/>
          </ac:spMkLst>
        </pc:spChg>
        <pc:spChg chg="add del mod">
          <ac:chgData name="Nazish Shazady (2224320)" userId="S::2224320@student.uwtsd.ac.uk::e2ce2f7f-1b29-4b5e-a3b8-5e0048064849" providerId="AD" clId="Web-{D0EC98B0-FA12-DB99-32C0-54A5E48F751B}" dt="2024-07-17T16:56:55.387" v="114"/>
          <ac:spMkLst>
            <pc:docMk/>
            <pc:sldMk cId="109857222" sldId="256"/>
            <ac:spMk id="8" creationId="{8B483E65-8CDA-1802-1C71-FF09BED7DB4F}"/>
          </ac:spMkLst>
        </pc:spChg>
        <pc:spChg chg="add del">
          <ac:chgData name="Nazish Shazady (2224320)" userId="S::2224320@student.uwtsd.ac.uk::e2ce2f7f-1b29-4b5e-a3b8-5e0048064849" providerId="AD" clId="Web-{D0EC98B0-FA12-DB99-32C0-54A5E48F751B}" dt="2024-07-17T16:40:36.225" v="17"/>
          <ac:spMkLst>
            <pc:docMk/>
            <pc:sldMk cId="109857222" sldId="256"/>
            <ac:spMk id="10" creationId="{E7218290-08E7-4AB8-8549-F625B01F0DCB}"/>
          </ac:spMkLst>
        </pc:spChg>
        <pc:spChg chg="add del">
          <ac:chgData name="Nazish Shazady (2224320)" userId="S::2224320@student.uwtsd.ac.uk::e2ce2f7f-1b29-4b5e-a3b8-5e0048064849" providerId="AD" clId="Web-{D0EC98B0-FA12-DB99-32C0-54A5E48F751B}" dt="2024-07-17T16:40:36.225" v="17"/>
          <ac:spMkLst>
            <pc:docMk/>
            <pc:sldMk cId="109857222" sldId="256"/>
            <ac:spMk id="12" creationId="{CE9A9457-874F-4EEB-BF07-9CEA561C1196}"/>
          </ac:spMkLst>
        </pc:spChg>
        <pc:spChg chg="add del mod">
          <ac:chgData name="Nazish Shazady (2224320)" userId="S::2224320@student.uwtsd.ac.uk::e2ce2f7f-1b29-4b5e-a3b8-5e0048064849" providerId="AD" clId="Web-{D0EC98B0-FA12-DB99-32C0-54A5E48F751B}" dt="2024-07-17T16:56:52.856" v="113"/>
          <ac:spMkLst>
            <pc:docMk/>
            <pc:sldMk cId="109857222" sldId="256"/>
            <ac:spMk id="13" creationId="{1C232587-D3B5-F742-0E19-AFCCB19A3348}"/>
          </ac:spMkLst>
        </pc:spChg>
        <pc:spChg chg="add mod">
          <ac:chgData name="Nazish Shazady (2224320)" userId="S::2224320@student.uwtsd.ac.uk::e2ce2f7f-1b29-4b5e-a3b8-5e0048064849" providerId="AD" clId="Web-{D0EC98B0-FA12-DB99-32C0-54A5E48F751B}" dt="2024-07-17T17:17:05.523" v="216" actId="14100"/>
          <ac:spMkLst>
            <pc:docMk/>
            <pc:sldMk cId="109857222" sldId="256"/>
            <ac:spMk id="15" creationId="{53869366-2A1B-CAF0-465A-0C376490FFD8}"/>
          </ac:spMkLst>
        </pc:spChg>
        <pc:spChg chg="add del">
          <ac:chgData name="Nazish Shazady (2224320)" userId="S::2224320@student.uwtsd.ac.uk::e2ce2f7f-1b29-4b5e-a3b8-5e0048064849" providerId="AD" clId="Web-{D0EC98B0-FA12-DB99-32C0-54A5E48F751B}" dt="2024-07-17T16:57:28.638" v="116"/>
          <ac:spMkLst>
            <pc:docMk/>
            <pc:sldMk cId="109857222" sldId="256"/>
            <ac:spMk id="16" creationId="{61293230-B0F6-45B1-96D1-13D18E242995}"/>
          </ac:spMkLst>
        </pc:spChg>
        <pc:spChg chg="add del">
          <ac:chgData name="Nazish Shazady (2224320)" userId="S::2224320@student.uwtsd.ac.uk::e2ce2f7f-1b29-4b5e-a3b8-5e0048064849" providerId="AD" clId="Web-{D0EC98B0-FA12-DB99-32C0-54A5E48F751B}" dt="2024-07-17T16:57:28.638" v="116"/>
          <ac:spMkLst>
            <pc:docMk/>
            <pc:sldMk cId="109857222" sldId="256"/>
            <ac:spMk id="18" creationId="{DB74BAD7-F0FC-4719-A31F-1ABDB62116DA}"/>
          </ac:spMkLst>
        </pc:spChg>
        <pc:spChg chg="add del">
          <ac:chgData name="Nazish Shazady (2224320)" userId="S::2224320@student.uwtsd.ac.uk::e2ce2f7f-1b29-4b5e-a3b8-5e0048064849" providerId="AD" clId="Web-{D0EC98B0-FA12-DB99-32C0-54A5E48F751B}" dt="2024-07-17T16:57:48.888" v="118"/>
          <ac:spMkLst>
            <pc:docMk/>
            <pc:sldMk cId="109857222" sldId="256"/>
            <ac:spMk id="20" creationId="{3F92155C-6F36-45A9-B413-04F7CBA31365}"/>
          </ac:spMkLst>
        </pc:spChg>
        <pc:spChg chg="add del">
          <ac:chgData name="Nazish Shazady (2224320)" userId="S::2224320@student.uwtsd.ac.uk::e2ce2f7f-1b29-4b5e-a3b8-5e0048064849" providerId="AD" clId="Web-{D0EC98B0-FA12-DB99-32C0-54A5E48F751B}" dt="2024-07-17T16:57:48.888" v="118"/>
          <ac:spMkLst>
            <pc:docMk/>
            <pc:sldMk cId="109857222" sldId="256"/>
            <ac:spMk id="21" creationId="{F32EECC4-D8CC-44EE-AF29-7656D1E0AF37}"/>
          </ac:spMkLst>
        </pc:spChg>
        <pc:spChg chg="add del">
          <ac:chgData name="Nazish Shazady (2224320)" userId="S::2224320@student.uwtsd.ac.uk::e2ce2f7f-1b29-4b5e-a3b8-5e0048064849" providerId="AD" clId="Web-{D0EC98B0-FA12-DB99-32C0-54A5E48F751B}" dt="2024-07-17T16:57:48.888" v="118"/>
          <ac:spMkLst>
            <pc:docMk/>
            <pc:sldMk cId="109857222" sldId="256"/>
            <ac:spMk id="22" creationId="{5A52CDDA-CD4F-435A-B89F-1754AE6F84B4}"/>
          </ac:spMkLst>
        </pc:spChg>
        <pc:spChg chg="add del">
          <ac:chgData name="Nazish Shazady (2224320)" userId="S::2224320@student.uwtsd.ac.uk::e2ce2f7f-1b29-4b5e-a3b8-5e0048064849" providerId="AD" clId="Web-{D0EC98B0-FA12-DB99-32C0-54A5E48F751B}" dt="2024-07-17T16:58:37.311" v="121"/>
          <ac:spMkLst>
            <pc:docMk/>
            <pc:sldMk cId="109857222" sldId="256"/>
            <ac:spMk id="24" creationId="{61293230-B0F6-45B1-96D1-13D18E242995}"/>
          </ac:spMkLst>
        </pc:spChg>
        <pc:spChg chg="add del">
          <ac:chgData name="Nazish Shazady (2224320)" userId="S::2224320@student.uwtsd.ac.uk::e2ce2f7f-1b29-4b5e-a3b8-5e0048064849" providerId="AD" clId="Web-{D0EC98B0-FA12-DB99-32C0-54A5E48F751B}" dt="2024-07-17T16:58:37.311" v="121"/>
          <ac:spMkLst>
            <pc:docMk/>
            <pc:sldMk cId="109857222" sldId="256"/>
            <ac:spMk id="25" creationId="{DB74BAD7-F0FC-4719-A31F-1ABDB62116DA}"/>
          </ac:spMkLst>
        </pc:spChg>
        <pc:spChg chg="add del">
          <ac:chgData name="Nazish Shazady (2224320)" userId="S::2224320@student.uwtsd.ac.uk::e2ce2f7f-1b29-4b5e-a3b8-5e0048064849" providerId="AD" clId="Web-{D0EC98B0-FA12-DB99-32C0-54A5E48F751B}" dt="2024-07-17T17:00:55.814" v="134"/>
          <ac:spMkLst>
            <pc:docMk/>
            <pc:sldMk cId="109857222" sldId="256"/>
            <ac:spMk id="30" creationId="{5EBC18B6-E5C3-4AD1-97A4-E6A3477A0BB9}"/>
          </ac:spMkLst>
        </pc:spChg>
        <pc:spChg chg="add del">
          <ac:chgData name="Nazish Shazady (2224320)" userId="S::2224320@student.uwtsd.ac.uk::e2ce2f7f-1b29-4b5e-a3b8-5e0048064849" providerId="AD" clId="Web-{D0EC98B0-FA12-DB99-32C0-54A5E48F751B}" dt="2024-07-17T17:00:55.814" v="134"/>
          <ac:spMkLst>
            <pc:docMk/>
            <pc:sldMk cId="109857222" sldId="256"/>
            <ac:spMk id="32" creationId="{136A4AB6-B72B-4CC6-ADCF-BE807B6C3D71}"/>
          </ac:spMkLst>
        </pc:spChg>
        <pc:spChg chg="add del">
          <ac:chgData name="Nazish Shazady (2224320)" userId="S::2224320@student.uwtsd.ac.uk::e2ce2f7f-1b29-4b5e-a3b8-5e0048064849" providerId="AD" clId="Web-{D0EC98B0-FA12-DB99-32C0-54A5E48F751B}" dt="2024-07-17T17:00:55.814" v="134"/>
          <ac:spMkLst>
            <pc:docMk/>
            <pc:sldMk cId="109857222" sldId="256"/>
            <ac:spMk id="34" creationId="{B35D540D-9486-4236-952A-F72DC52D79BF}"/>
          </ac:spMkLst>
        </pc:spChg>
        <pc:spChg chg="add del">
          <ac:chgData name="Nazish Shazady (2224320)" userId="S::2224320@student.uwtsd.ac.uk::e2ce2f7f-1b29-4b5e-a3b8-5e0048064849" providerId="AD" clId="Web-{D0EC98B0-FA12-DB99-32C0-54A5E48F751B}" dt="2024-07-17T17:00:36.595" v="131"/>
          <ac:spMkLst>
            <pc:docMk/>
            <pc:sldMk cId="109857222" sldId="256"/>
            <ac:spMk id="39" creationId="{AE6CA01B-0DEB-4E9A-9768-B728DA42C1D4}"/>
          </ac:spMkLst>
        </pc:spChg>
        <pc:spChg chg="add del">
          <ac:chgData name="Nazish Shazady (2224320)" userId="S::2224320@student.uwtsd.ac.uk::e2ce2f7f-1b29-4b5e-a3b8-5e0048064849" providerId="AD" clId="Web-{D0EC98B0-FA12-DB99-32C0-54A5E48F751B}" dt="2024-07-17T17:07:19.869" v="165"/>
          <ac:spMkLst>
            <pc:docMk/>
            <pc:sldMk cId="109857222" sldId="256"/>
            <ac:spMk id="45" creationId="{866718AF-9359-4BEF-9584-028A3072A16A}"/>
          </ac:spMkLst>
        </pc:spChg>
        <pc:spChg chg="add del">
          <ac:chgData name="Nazish Shazady (2224320)" userId="S::2224320@student.uwtsd.ac.uk::e2ce2f7f-1b29-4b5e-a3b8-5e0048064849" providerId="AD" clId="Web-{D0EC98B0-FA12-DB99-32C0-54A5E48F751B}" dt="2024-07-17T17:00:55.799" v="133"/>
          <ac:spMkLst>
            <pc:docMk/>
            <pc:sldMk cId="109857222" sldId="256"/>
            <ac:spMk id="47" creationId="{E698F7DB-50DA-4359-AB57-E3DA492A0074}"/>
          </ac:spMkLst>
        </pc:spChg>
        <pc:spChg chg="add del">
          <ac:chgData name="Nazish Shazady (2224320)" userId="S::2224320@student.uwtsd.ac.uk::e2ce2f7f-1b29-4b5e-a3b8-5e0048064849" providerId="AD" clId="Web-{D0EC98B0-FA12-DB99-32C0-54A5E48F751B}" dt="2024-07-17T17:00:55.799" v="133"/>
          <ac:spMkLst>
            <pc:docMk/>
            <pc:sldMk cId="109857222" sldId="256"/>
            <ac:spMk id="48" creationId="{640B2599-8958-480A-B5BB-A76A74D7084C}"/>
          </ac:spMkLst>
        </pc:spChg>
        <pc:spChg chg="add del">
          <ac:chgData name="Nazish Shazady (2224320)" userId="S::2224320@student.uwtsd.ac.uk::e2ce2f7f-1b29-4b5e-a3b8-5e0048064849" providerId="AD" clId="Web-{D0EC98B0-FA12-DB99-32C0-54A5E48F751B}" dt="2024-07-17T17:07:19.869" v="165"/>
          <ac:spMkLst>
            <pc:docMk/>
            <pc:sldMk cId="109857222" sldId="256"/>
            <ac:spMk id="50" creationId="{15F40E44-6E4F-461E-B676-41D4FD94DD90}"/>
          </ac:spMkLst>
        </pc:spChg>
        <pc:spChg chg="add del">
          <ac:chgData name="Nazish Shazady (2224320)" userId="S::2224320@student.uwtsd.ac.uk::e2ce2f7f-1b29-4b5e-a3b8-5e0048064849" providerId="AD" clId="Web-{D0EC98B0-FA12-DB99-32C0-54A5E48F751B}" dt="2024-07-17T17:07:19.869" v="165"/>
          <ac:spMkLst>
            <pc:docMk/>
            <pc:sldMk cId="109857222" sldId="256"/>
            <ac:spMk id="51" creationId="{68FD15E8-8B40-4424-82F2-DA107F7F9F2B}"/>
          </ac:spMkLst>
        </pc:spChg>
        <pc:spChg chg="add del">
          <ac:chgData name="Nazish Shazady (2224320)" userId="S::2224320@student.uwtsd.ac.uk::e2ce2f7f-1b29-4b5e-a3b8-5e0048064849" providerId="AD" clId="Web-{D0EC98B0-FA12-DB99-32C0-54A5E48F751B}" dt="2024-07-17T17:07:19.869" v="165"/>
          <ac:spMkLst>
            <pc:docMk/>
            <pc:sldMk cId="109857222" sldId="256"/>
            <ac:spMk id="52" creationId="{53033F67-95C8-49C5-9DF9-F7F6764ADBE2}"/>
          </ac:spMkLst>
        </pc:spChg>
        <pc:grpChg chg="add del">
          <ac:chgData name="Nazish Shazady (2224320)" userId="S::2224320@student.uwtsd.ac.uk::e2ce2f7f-1b29-4b5e-a3b8-5e0048064849" providerId="AD" clId="Web-{D0EC98B0-FA12-DB99-32C0-54A5E48F751B}" dt="2024-07-17T17:00:36.595" v="131"/>
          <ac:grpSpMkLst>
            <pc:docMk/>
            <pc:sldMk cId="109857222" sldId="256"/>
            <ac:grpSpMk id="41" creationId="{A57D8C8E-634E-4E83-9657-225A4DFE47ED}"/>
          </ac:grpSpMkLst>
        </pc:grpChg>
        <pc:picChg chg="add mod ord">
          <ac:chgData name="Nazish Shazady (2224320)" userId="S::2224320@student.uwtsd.ac.uk::e2ce2f7f-1b29-4b5e-a3b8-5e0048064849" providerId="AD" clId="Web-{D0EC98B0-FA12-DB99-32C0-54A5E48F751B}" dt="2024-07-17T17:09:22.669" v="185" actId="14100"/>
          <ac:picMkLst>
            <pc:docMk/>
            <pc:sldMk cId="109857222" sldId="256"/>
            <ac:picMk id="4" creationId="{DCB8BE64-D916-0C10-0F8A-093B8118D2D9}"/>
          </ac:picMkLst>
        </pc:picChg>
        <pc:picChg chg="add mod ord">
          <ac:chgData name="Nazish Shazady (2224320)" userId="S::2224320@student.uwtsd.ac.uk::e2ce2f7f-1b29-4b5e-a3b8-5e0048064849" providerId="AD" clId="Web-{D0EC98B0-FA12-DB99-32C0-54A5E48F751B}" dt="2024-07-17T17:09:05.012" v="182" actId="14100"/>
          <ac:picMkLst>
            <pc:docMk/>
            <pc:sldMk cId="109857222" sldId="256"/>
            <ac:picMk id="7" creationId="{27840781-5556-2D47-1C7C-E100697B936B}"/>
          </ac:picMkLst>
        </pc:picChg>
        <pc:picChg chg="add mod ord">
          <ac:chgData name="Nazish Shazady (2224320)" userId="S::2224320@student.uwtsd.ac.uk::e2ce2f7f-1b29-4b5e-a3b8-5e0048064849" providerId="AD" clId="Web-{D0EC98B0-FA12-DB99-32C0-54A5E48F751B}" dt="2024-07-17T17:09:09.903" v="183" actId="14100"/>
          <ac:picMkLst>
            <pc:docMk/>
            <pc:sldMk cId="109857222" sldId="256"/>
            <ac:picMk id="11" creationId="{E53C520A-C2E6-4F62-7137-E775CD18D65E}"/>
          </ac:picMkLst>
        </pc:picChg>
        <pc:picChg chg="add del">
          <ac:chgData name="Nazish Shazady (2224320)" userId="S::2224320@student.uwtsd.ac.uk::e2ce2f7f-1b29-4b5e-a3b8-5e0048064849" providerId="AD" clId="Web-{D0EC98B0-FA12-DB99-32C0-54A5E48F751B}" dt="2024-07-17T17:07:19.869" v="165"/>
          <ac:picMkLst>
            <pc:docMk/>
            <pc:sldMk cId="109857222" sldId="256"/>
            <ac:picMk id="43" creationId="{FCF80E2F-2954-485B-B1B5-DCB9F153FBA3}"/>
          </ac:picMkLst>
        </pc:picChg>
      </pc:sldChg>
      <pc:sldMasterChg chg="add del addSldLayout delSldLayout">
        <pc:chgData name="Nazish Shazady (2224320)" userId="S::2224320@student.uwtsd.ac.uk::e2ce2f7f-1b29-4b5e-a3b8-5e0048064849" providerId="AD" clId="Web-{D0EC98B0-FA12-DB99-32C0-54A5E48F751B}" dt="2024-07-17T17:07:19.869" v="165"/>
        <pc:sldMasterMkLst>
          <pc:docMk/>
          <pc:sldMasterMk cId="2460954070" sldId="2147483660"/>
        </pc:sldMasterMkLst>
        <pc:sldLayoutChg chg="add del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Nazish Shazady (2224320)" userId="S::2224320@student.uwtsd.ac.uk::e2ce2f7f-1b29-4b5e-a3b8-5e0048064849" providerId="AD" clId="Web-{D0EC98B0-FA12-DB99-32C0-54A5E48F751B}" dt="2024-07-17T17:07:19.869" v="165"/>
        <pc:sldMasterMkLst>
          <pc:docMk/>
          <pc:sldMasterMk cId="1390877023" sldId="2147483672"/>
        </pc:sldMasterMkLst>
        <pc:sldLayoutChg chg="add del mod replId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1390877023" sldId="2147483672"/>
            <pc:sldLayoutMk cId="2428661320" sldId="2147483673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1390877023" sldId="2147483672"/>
            <pc:sldLayoutMk cId="2538039063" sldId="2147483674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1390877023" sldId="2147483672"/>
            <pc:sldLayoutMk cId="347963110" sldId="2147483675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1390877023" sldId="2147483672"/>
            <pc:sldLayoutMk cId="2351731589" sldId="2147483676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1390877023" sldId="2147483672"/>
            <pc:sldLayoutMk cId="1852340431" sldId="2147483677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1390877023" sldId="2147483672"/>
            <pc:sldLayoutMk cId="2306217114" sldId="2147483678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1390877023" sldId="2147483672"/>
            <pc:sldLayoutMk cId="2763596596" sldId="2147483679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1390877023" sldId="2147483672"/>
            <pc:sldLayoutMk cId="3054445340" sldId="2147483680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1390877023" sldId="2147483672"/>
            <pc:sldLayoutMk cId="2518799938" sldId="2147483681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1390877023" sldId="2147483672"/>
            <pc:sldLayoutMk cId="3319847703" sldId="2147483682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9.869" v="165"/>
          <pc:sldLayoutMkLst>
            <pc:docMk/>
            <pc:sldMasterMk cId="1390877023" sldId="2147483672"/>
            <pc:sldLayoutMk cId="323881788" sldId="2147483683"/>
          </pc:sldLayoutMkLst>
        </pc:sldLayoutChg>
      </pc:sldMasterChg>
      <pc:sldMasterChg chg="add del addSldLayout delSldLayout modSldLayout">
        <pc:chgData name="Nazish Shazady (2224320)" userId="S::2224320@student.uwtsd.ac.uk::e2ce2f7f-1b29-4b5e-a3b8-5e0048064849" providerId="AD" clId="Web-{D0EC98B0-FA12-DB99-32C0-54A5E48F751B}" dt="2024-07-17T17:07:16.947" v="164"/>
        <pc:sldMasterMkLst>
          <pc:docMk/>
          <pc:sldMasterMk cId="2546116574" sldId="2147483684"/>
        </pc:sldMasterMkLst>
        <pc:sldLayoutChg chg="add del mod replId">
          <pc:chgData name="Nazish Shazady (2224320)" userId="S::2224320@student.uwtsd.ac.uk::e2ce2f7f-1b29-4b5e-a3b8-5e0048064849" providerId="AD" clId="Web-{D0EC98B0-FA12-DB99-32C0-54A5E48F751B}" dt="2024-07-17T17:07:16.947" v="164"/>
          <pc:sldLayoutMkLst>
            <pc:docMk/>
            <pc:sldMasterMk cId="2546116574" sldId="2147483684"/>
            <pc:sldLayoutMk cId="435393749" sldId="2147483685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6.947" v="164"/>
          <pc:sldLayoutMkLst>
            <pc:docMk/>
            <pc:sldMasterMk cId="2546116574" sldId="2147483684"/>
            <pc:sldLayoutMk cId="3253265828" sldId="2147483686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6.947" v="164"/>
          <pc:sldLayoutMkLst>
            <pc:docMk/>
            <pc:sldMasterMk cId="2546116574" sldId="2147483684"/>
            <pc:sldLayoutMk cId="3547621860" sldId="2147483687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6.947" v="164"/>
          <pc:sldLayoutMkLst>
            <pc:docMk/>
            <pc:sldMasterMk cId="2546116574" sldId="2147483684"/>
            <pc:sldLayoutMk cId="1669572946" sldId="2147483688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6.947" v="164"/>
          <pc:sldLayoutMkLst>
            <pc:docMk/>
            <pc:sldMasterMk cId="2546116574" sldId="2147483684"/>
            <pc:sldLayoutMk cId="3310413503" sldId="2147483689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6.947" v="164"/>
          <pc:sldLayoutMkLst>
            <pc:docMk/>
            <pc:sldMasterMk cId="2546116574" sldId="2147483684"/>
            <pc:sldLayoutMk cId="1870346078" sldId="2147483690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6.947" v="164"/>
          <pc:sldLayoutMkLst>
            <pc:docMk/>
            <pc:sldMasterMk cId="2546116574" sldId="2147483684"/>
            <pc:sldLayoutMk cId="3683174156" sldId="2147483691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6.947" v="164"/>
          <pc:sldLayoutMkLst>
            <pc:docMk/>
            <pc:sldMasterMk cId="2546116574" sldId="2147483684"/>
            <pc:sldLayoutMk cId="1230840265" sldId="2147483692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6.947" v="164"/>
          <pc:sldLayoutMkLst>
            <pc:docMk/>
            <pc:sldMasterMk cId="2546116574" sldId="2147483684"/>
            <pc:sldLayoutMk cId="3344981055" sldId="2147483693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6.947" v="164"/>
          <pc:sldLayoutMkLst>
            <pc:docMk/>
            <pc:sldMasterMk cId="2546116574" sldId="2147483684"/>
            <pc:sldLayoutMk cId="4178809082" sldId="2147483694"/>
          </pc:sldLayoutMkLst>
        </pc:sldLayoutChg>
        <pc:sldLayoutChg chg="add del mod replId">
          <pc:chgData name="Nazish Shazady (2224320)" userId="S::2224320@student.uwtsd.ac.uk::e2ce2f7f-1b29-4b5e-a3b8-5e0048064849" providerId="AD" clId="Web-{D0EC98B0-FA12-DB99-32C0-54A5E48F751B}" dt="2024-07-17T17:07:16.947" v="164"/>
          <pc:sldLayoutMkLst>
            <pc:docMk/>
            <pc:sldMasterMk cId="2546116574" sldId="2147483684"/>
            <pc:sldLayoutMk cId="1597597665" sldId="2147483695"/>
          </pc:sldLayoutMkLst>
        </pc:sldLayoutChg>
      </pc:sldMasterChg>
      <pc:sldMasterChg chg="add del addSldLayout delSldLayout">
        <pc:chgData name="Nazish Shazady (2224320)" userId="S::2224320@student.uwtsd.ac.uk::e2ce2f7f-1b29-4b5e-a3b8-5e0048064849" providerId="AD" clId="Web-{D0EC98B0-FA12-DB99-32C0-54A5E48F751B}" dt="2024-07-17T16:40:36.225" v="17"/>
        <pc:sldMasterMkLst>
          <pc:docMk/>
          <pc:sldMasterMk cId="326493300" sldId="2147483698"/>
        </pc:sldMasterMkLst>
        <pc:sldLayoutChg chg="add del">
          <pc:chgData name="Nazish Shazady (2224320)" userId="S::2224320@student.uwtsd.ac.uk::e2ce2f7f-1b29-4b5e-a3b8-5e0048064849" providerId="AD" clId="Web-{D0EC98B0-FA12-DB99-32C0-54A5E48F751B}" dt="2024-07-17T16:40:36.225" v="17"/>
          <pc:sldLayoutMkLst>
            <pc:docMk/>
            <pc:sldMasterMk cId="326493300" sldId="2147483698"/>
            <pc:sldLayoutMk cId="2552211578" sldId="2147483687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6:40:36.225" v="17"/>
          <pc:sldLayoutMkLst>
            <pc:docMk/>
            <pc:sldMasterMk cId="326493300" sldId="2147483698"/>
            <pc:sldLayoutMk cId="2368766272" sldId="2147483688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6:40:36.225" v="17"/>
          <pc:sldLayoutMkLst>
            <pc:docMk/>
            <pc:sldMasterMk cId="326493300" sldId="2147483698"/>
            <pc:sldLayoutMk cId="3919252032" sldId="2147483689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6:40:36.225" v="17"/>
          <pc:sldLayoutMkLst>
            <pc:docMk/>
            <pc:sldMasterMk cId="326493300" sldId="2147483698"/>
            <pc:sldLayoutMk cId="910525913" sldId="2147483690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6:40:36.225" v="17"/>
          <pc:sldLayoutMkLst>
            <pc:docMk/>
            <pc:sldMasterMk cId="326493300" sldId="2147483698"/>
            <pc:sldLayoutMk cId="3388423120" sldId="2147483691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6:40:36.225" v="17"/>
          <pc:sldLayoutMkLst>
            <pc:docMk/>
            <pc:sldMasterMk cId="326493300" sldId="2147483698"/>
            <pc:sldLayoutMk cId="1312688874" sldId="2147483692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6:40:36.225" v="17"/>
          <pc:sldLayoutMkLst>
            <pc:docMk/>
            <pc:sldMasterMk cId="326493300" sldId="2147483698"/>
            <pc:sldLayoutMk cId="1674223811" sldId="2147483693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6:40:36.225" v="17"/>
          <pc:sldLayoutMkLst>
            <pc:docMk/>
            <pc:sldMasterMk cId="326493300" sldId="2147483698"/>
            <pc:sldLayoutMk cId="3085691339" sldId="2147483694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6:40:36.225" v="17"/>
          <pc:sldLayoutMkLst>
            <pc:docMk/>
            <pc:sldMasterMk cId="326493300" sldId="2147483698"/>
            <pc:sldLayoutMk cId="2549232867" sldId="2147483695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6:40:36.225" v="17"/>
          <pc:sldLayoutMkLst>
            <pc:docMk/>
            <pc:sldMasterMk cId="326493300" sldId="2147483698"/>
            <pc:sldLayoutMk cId="3535091666" sldId="2147483696"/>
          </pc:sldLayoutMkLst>
        </pc:sldLayoutChg>
        <pc:sldLayoutChg chg="add del">
          <pc:chgData name="Nazish Shazady (2224320)" userId="S::2224320@student.uwtsd.ac.uk::e2ce2f7f-1b29-4b5e-a3b8-5e0048064849" providerId="AD" clId="Web-{D0EC98B0-FA12-DB99-32C0-54A5E48F751B}" dt="2024-07-17T16:40:36.225" v="17"/>
          <pc:sldLayoutMkLst>
            <pc:docMk/>
            <pc:sldMasterMk cId="326493300" sldId="2147483698"/>
            <pc:sldLayoutMk cId="1155433866" sldId="214748369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2.svg"/><Relationship Id="rId7" Type="http://schemas.openxmlformats.org/officeDocument/2006/relationships/hyperlink" Target="http://euschoolequity.org/WebProject/partners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blog.dnevnik.hr/ivykterry/2021/06/index" TargetMode="External"/><Relationship Id="rId10" Type="http://schemas.openxmlformats.org/officeDocument/2006/relationships/hyperlink" Target="https://www.americantelemed.org/resource/why-telemedicine" TargetMode="External"/><Relationship Id="rId4" Type="http://schemas.openxmlformats.org/officeDocument/2006/relationships/image" Target="../media/image3.jpeg"/><Relationship Id="rId9" Type="http://schemas.openxmlformats.org/officeDocument/2006/relationships/hyperlink" Target="https://www.thebluediamondgallery.com/tablet/c/chronic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15F40E44-6E4F-461E-B676-41D4FD94D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8FD15E8-8B40-4424-82F2-DA107F7F9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133600" y="685800"/>
            <a:ext cx="100584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3" name="Graphic 42">
            <a:extLst>
              <a:ext uri="{FF2B5EF4-FFF2-40B4-BE49-F238E27FC236}">
                <a16:creationId xmlns:a16="http://schemas.microsoft.com/office/drawing/2014/main" id="{FCF80E2F-2954-485B-B1B5-DCB9F153F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3354324" y="-2665475"/>
            <a:ext cx="5486400" cy="1218895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98606" y="199587"/>
            <a:ext cx="6084674" cy="20293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500" b="1" kern="1200" dirty="0">
                <a:latin typeface="+mj-lt"/>
                <a:ea typeface="+mj-ea"/>
                <a:cs typeface="+mj-cs"/>
              </a:rPr>
              <a:t>Telehealth Trek</a:t>
            </a:r>
            <a:br>
              <a:rPr lang="en-US" sz="3500" b="1" kern="1200" dirty="0"/>
            </a:br>
            <a:r>
              <a:rPr lang="en-US" sz="3500" b="1" kern="1200" dirty="0">
                <a:latin typeface="+mj-lt"/>
                <a:ea typeface="+mj-ea"/>
                <a:cs typeface="+mj-cs"/>
              </a:rPr>
              <a:t>Telehealth for Managing Chronic Diseases: Focus on Glucose Monitoring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66718AF-9359-4BEF-9584-028A3072A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764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person holding a device with a graph on the screen&#10;&#10;Description automatically generated">
            <a:extLst>
              <a:ext uri="{FF2B5EF4-FFF2-40B4-BE49-F238E27FC236}">
                <a16:creationId xmlns:a16="http://schemas.microsoft.com/office/drawing/2014/main" id="{E53C520A-C2E6-4F62-7137-E775CD18D6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1450" r="2" b="28782"/>
          <a:stretch/>
        </p:blipFill>
        <p:spPr>
          <a:xfrm>
            <a:off x="8625286" y="703625"/>
            <a:ext cx="3514213" cy="1833661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20" y="2239790"/>
            <a:ext cx="7573107" cy="22659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600" b="1" dirty="0"/>
              <a:t>Study how telehealth improves care for chronic diseases, specifically by monitoring glucose levels.</a:t>
            </a:r>
            <a:endParaRPr lang="en-US" sz="1600"/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600" b="1" dirty="0"/>
              <a:t>Use data from glucose monitors and insights from healthcare providers to understand telehealth benefits.</a:t>
            </a:r>
            <a:endParaRPr lang="en-US" sz="1600"/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600" b="1" dirty="0"/>
              <a:t>Highlight improvements in patient care and healthcare efficiency with telehealth.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600" b="1" dirty="0"/>
              <a:t>Discuss how telehealth could shape future healthcare for chronic diseases.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600" b="1" dirty="0"/>
              <a:t>Highlight specific benefits such as improved access to healthcare, reduced travel time for patients, and increased convenience.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B8BE64-D916-0C10-0F8A-093B8118D2D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r="3" b="6"/>
          <a:stretch/>
        </p:blipFill>
        <p:spPr>
          <a:xfrm>
            <a:off x="7417809" y="2538030"/>
            <a:ext cx="4721690" cy="1798492"/>
          </a:xfrm>
          <a:prstGeom prst="rect">
            <a:avLst/>
          </a:prstGeom>
        </p:spPr>
      </p:pic>
      <p:pic>
        <p:nvPicPr>
          <p:cNvPr id="7" name="Picture 6" descr="A tablet with a white screen and red text&#10;&#10;Description automatically generated">
            <a:extLst>
              <a:ext uri="{FF2B5EF4-FFF2-40B4-BE49-F238E27FC236}">
                <a16:creationId xmlns:a16="http://schemas.microsoft.com/office/drawing/2014/main" id="{27840781-5556-2D47-1C7C-E100697B936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t="13527" r="2" b="36705"/>
          <a:stretch/>
        </p:blipFill>
        <p:spPr>
          <a:xfrm>
            <a:off x="8956785" y="4348990"/>
            <a:ext cx="3197690" cy="1810215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53033F67-95C8-49C5-9DF9-F7F6764ADB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3869366-2A1B-CAF0-465A-0C376490FFD8}"/>
              </a:ext>
            </a:extLst>
          </p:cNvPr>
          <p:cNvSpPr txBox="1"/>
          <p:nvPr/>
        </p:nvSpPr>
        <p:spPr>
          <a:xfrm>
            <a:off x="548704" y="4897418"/>
            <a:ext cx="5852587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/>
              <a:t>A</a:t>
            </a:r>
            <a:r>
              <a:rPr lang="en-US" sz="1200" dirty="0"/>
              <a:t>merican Telemedicine Association. (2020). What is telemedicine? Retrieved from </a:t>
            </a:r>
            <a:r>
              <a:rPr lang="en-US" sz="1200" dirty="0">
                <a:hlinkClick r:id="rId10"/>
              </a:rPr>
              <a:t>https://www.americantelemed.org/resource/why-telemedicine</a:t>
            </a:r>
            <a:r>
              <a:rPr lang="en-US" sz="1200" dirty="0"/>
              <a:t>.</a:t>
            </a:r>
          </a:p>
          <a:p>
            <a:r>
              <a:rPr lang="en-US" sz="1200" dirty="0"/>
              <a:t>NHS. (2024). NHS website. Available at: https://www.nhs.uk [Accessed 17 July 2024].</a:t>
            </a:r>
            <a:endParaRPr lang="en-US" sz="1200"/>
          </a:p>
          <a:p>
            <a:r>
              <a:rPr lang="en-US" sz="1200" dirty="0"/>
              <a:t>Online pictures.</a:t>
            </a:r>
          </a:p>
          <a:p>
            <a:r>
              <a:rPr lang="en-US" sz="1200" dirty="0"/>
              <a:t>University of Wales Trinity Saint David, 2024. University of Wales Trinity Saint David. Available at: https://www.uwtsd.ac.uk/ (Accessed: 17 July 2024).</a:t>
            </a:r>
          </a:p>
          <a:p>
            <a:pPr algn="l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Telehealth Trek Telehealth for Managing Chronic Diseases: Focus on Glucose Monitoring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128</cp:revision>
  <dcterms:created xsi:type="dcterms:W3CDTF">2024-07-17T16:30:24Z</dcterms:created>
  <dcterms:modified xsi:type="dcterms:W3CDTF">2024-07-17T17:17:09Z</dcterms:modified>
</cp:coreProperties>
</file>