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3" r:id="rId4"/>
  </p:sldMasterIdLst>
  <p:notesMasterIdLst>
    <p:notesMasterId r:id="rId20"/>
  </p:notesMasterIdLst>
  <p:handoutMasterIdLst>
    <p:handoutMasterId r:id="rId21"/>
  </p:handoutMasterIdLst>
  <p:sldIdLst>
    <p:sldId id="310" r:id="rId5"/>
    <p:sldId id="325" r:id="rId6"/>
    <p:sldId id="307" r:id="rId7"/>
    <p:sldId id="312" r:id="rId8"/>
    <p:sldId id="324" r:id="rId9"/>
    <p:sldId id="316" r:id="rId10"/>
    <p:sldId id="317" r:id="rId11"/>
    <p:sldId id="318" r:id="rId12"/>
    <p:sldId id="315" r:id="rId13"/>
    <p:sldId id="320" r:id="rId14"/>
    <p:sldId id="314" r:id="rId15"/>
    <p:sldId id="321" r:id="rId16"/>
    <p:sldId id="328" r:id="rId17"/>
    <p:sldId id="326" r:id="rId18"/>
    <p:sldId id="327"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4ECD4-C204-48D1-AD5F-745C8B6B9F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C4E3AB7-0ECF-421F-921A-6288C872CB4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FA1535-9615-47DE-AA1C-D211EFC32F84}" type="datetime1">
              <a:rPr lang="en-GB" smtClean="0"/>
              <a:t>02/12/2025</a:t>
            </a:fld>
            <a:endParaRPr lang="en-GB"/>
          </a:p>
        </p:txBody>
      </p:sp>
      <p:sp>
        <p:nvSpPr>
          <p:cNvPr id="4" name="Footer Placeholder 3">
            <a:extLst>
              <a:ext uri="{FF2B5EF4-FFF2-40B4-BE49-F238E27FC236}">
                <a16:creationId xmlns:a16="http://schemas.microsoft.com/office/drawing/2014/main" id="{7FC020C0-36AB-4A77-A03F-AC25B91606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F9D6C3D-5A1C-4403-A396-74F0A03041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614E1D4-42DD-4E4E-821B-0346F789BBBC}" type="slidenum">
              <a:rPr lang="en-GB" smtClean="0"/>
              <a:t>‹#›</a:t>
            </a:fld>
            <a:endParaRPr lang="en-GB"/>
          </a:p>
        </p:txBody>
      </p:sp>
    </p:spTree>
    <p:extLst>
      <p:ext uri="{BB962C8B-B14F-4D97-AF65-F5344CB8AC3E}">
        <p14:creationId xmlns:p14="http://schemas.microsoft.com/office/powerpoint/2010/main" val="175552271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6762C6B-0980-48E9-870F-2BD7181A7BF9}" type="datetime1">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DC92804-03A6-47F6-A893-4DDB8903A808}" type="slidenum">
              <a:rPr lang="en-GB" smtClean="0"/>
              <a:t>‹#›</a:t>
            </a:fld>
            <a:endParaRPr lang="en-GB"/>
          </a:p>
        </p:txBody>
      </p:sp>
    </p:spTree>
    <p:extLst>
      <p:ext uri="{BB962C8B-B14F-4D97-AF65-F5344CB8AC3E}">
        <p14:creationId xmlns:p14="http://schemas.microsoft.com/office/powerpoint/2010/main" val="294471735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DC92804-03A6-47F6-A893-4DDB8903A808}" type="slidenum">
              <a:rPr lang="en-GB" smtClean="0"/>
              <a:t>1</a:t>
            </a:fld>
            <a:endParaRPr lang="en-GB"/>
          </a:p>
        </p:txBody>
      </p:sp>
      <p:sp>
        <p:nvSpPr>
          <p:cNvPr id="5" name="Date Placeholder 4">
            <a:extLst>
              <a:ext uri="{FF2B5EF4-FFF2-40B4-BE49-F238E27FC236}">
                <a16:creationId xmlns:a16="http://schemas.microsoft.com/office/drawing/2014/main" id="{76CFE2A3-B611-4763-89C7-5FC690BC243E}"/>
              </a:ext>
            </a:extLst>
          </p:cNvPr>
          <p:cNvSpPr>
            <a:spLocks noGrp="1"/>
          </p:cNvSpPr>
          <p:nvPr>
            <p:ph type="dt" idx="1"/>
          </p:nvPr>
        </p:nvSpPr>
        <p:spPr/>
        <p:txBody>
          <a:bodyPr/>
          <a:lstStyle/>
          <a:p>
            <a:pPr rtl="0"/>
            <a:fld id="{AB950707-849C-431F-8ACD-96D709B54EF9}" type="datetime1">
              <a:rPr lang="en-GB" smtClean="0"/>
              <a:t>02/12/2025</a:t>
            </a:fld>
            <a:endParaRPr lang="en-GB"/>
          </a:p>
        </p:txBody>
      </p:sp>
    </p:spTree>
    <p:extLst>
      <p:ext uri="{BB962C8B-B14F-4D97-AF65-F5344CB8AC3E}">
        <p14:creationId xmlns:p14="http://schemas.microsoft.com/office/powerpoint/2010/main" val="70960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C3AFB24-9188-4C0A-A512-E59E6F17DCAF}"/>
              </a:ext>
              <a:ext uri="{C183D7F6-B498-43B3-948B-1728B52AA6E4}">
                <adec:decorative xmlns:adec="http://schemas.microsoft.com/office/drawing/2017/decorative" val="1"/>
              </a:ext>
            </a:extLst>
          </p:cNvPr>
          <p:cNvSpPr/>
          <p:nvPr userDrawn="1"/>
        </p:nvSpPr>
        <p:spPr>
          <a:xfrm rot="10800000">
            <a:off x="4565" y="4294290"/>
            <a:ext cx="12188952" cy="258686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6" name="Rectangle 5">
            <a:extLst>
              <a:ext uri="{FF2B5EF4-FFF2-40B4-BE49-F238E27FC236}">
                <a16:creationId xmlns:a16="http://schemas.microsoft.com/office/drawing/2014/main" id="{14D31D73-6FE4-4E4B-8D0B-E55FABBFA92B}"/>
              </a:ext>
              <a:ext uri="{C183D7F6-B498-43B3-948B-1728B52AA6E4}">
                <adec:decorative xmlns:adec="http://schemas.microsoft.com/office/drawing/2017/decorative" val="1"/>
              </a:ext>
            </a:extLst>
          </p:cNvPr>
          <p:cNvSpPr/>
          <p:nvPr userDrawn="1"/>
        </p:nvSpPr>
        <p:spPr>
          <a:xfrm rot="10800000">
            <a:off x="1524" y="4294290"/>
            <a:ext cx="12188952" cy="258686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 name="Title 1">
            <a:extLst>
              <a:ext uri="{FF2B5EF4-FFF2-40B4-BE49-F238E27FC236}">
                <a16:creationId xmlns:a16="http://schemas.microsoft.com/office/drawing/2014/main" id="{39A9F4D9-AE67-4B73-8B27-FD437564D7A6}"/>
              </a:ext>
            </a:extLst>
          </p:cNvPr>
          <p:cNvSpPr>
            <a:spLocks noGrp="1"/>
          </p:cNvSpPr>
          <p:nvPr>
            <p:ph type="ctrTitle"/>
          </p:nvPr>
        </p:nvSpPr>
        <p:spPr>
          <a:xfrm>
            <a:off x="422899" y="4476329"/>
            <a:ext cx="6467547" cy="1558680"/>
          </a:xfrm>
        </p:spPr>
        <p:txBody>
          <a:bodyPr rtlCol="0" anchor="ctr" anchorCtr="0">
            <a:normAutofit/>
          </a:bodyPr>
          <a:lstStyle/>
          <a:p>
            <a:pPr algn="l" rtl="0">
              <a:lnSpc>
                <a:spcPts val="5800"/>
              </a:lnSpc>
            </a:pPr>
            <a:r>
              <a:rPr lang="en-GB" sz="4800"/>
              <a:t>Click to edit Master title style</a:t>
            </a:r>
          </a:p>
        </p:txBody>
      </p:sp>
      <p:sp>
        <p:nvSpPr>
          <p:cNvPr id="8" name="Subtitle 24">
            <a:extLst>
              <a:ext uri="{FF2B5EF4-FFF2-40B4-BE49-F238E27FC236}">
                <a16:creationId xmlns:a16="http://schemas.microsoft.com/office/drawing/2014/main" id="{2A23FDD6-741A-4F02-B44B-70D85FCF5325}"/>
              </a:ext>
            </a:extLst>
          </p:cNvPr>
          <p:cNvSpPr>
            <a:spLocks noGrp="1"/>
          </p:cNvSpPr>
          <p:nvPr>
            <p:ph type="subTitle" idx="1"/>
          </p:nvPr>
        </p:nvSpPr>
        <p:spPr>
          <a:xfrm>
            <a:off x="7096924" y="4476328"/>
            <a:ext cx="4046957" cy="1558673"/>
          </a:xfrm>
        </p:spPr>
        <p:txBody>
          <a:bodyPr rtlCol="0" anchor="ctr">
            <a:normAutofit/>
          </a:bodyPr>
          <a:lstStyle>
            <a:lvl1pPr>
              <a:buNone/>
              <a:defRPr/>
            </a:lvl1pPr>
          </a:lstStyle>
          <a:p>
            <a:pPr algn="l" rtl="0">
              <a:lnSpc>
                <a:spcPts val="3200"/>
              </a:lnSpc>
            </a:pPr>
            <a:r>
              <a:rPr lang="en-GB" sz="2200"/>
              <a:t>Click to edit Master subtitle style</a:t>
            </a:r>
          </a:p>
        </p:txBody>
      </p:sp>
      <p:sp>
        <p:nvSpPr>
          <p:cNvPr id="11" name="Picture Placeholder 10">
            <a:extLst>
              <a:ext uri="{FF2B5EF4-FFF2-40B4-BE49-F238E27FC236}">
                <a16:creationId xmlns:a16="http://schemas.microsoft.com/office/drawing/2014/main" id="{8942B78C-790E-4881-96BA-169A876C67F3}"/>
              </a:ext>
            </a:extLst>
          </p:cNvPr>
          <p:cNvSpPr>
            <a:spLocks noGrp="1"/>
          </p:cNvSpPr>
          <p:nvPr>
            <p:ph type="pic" sz="quarter" idx="13"/>
          </p:nvPr>
        </p:nvSpPr>
        <p:spPr>
          <a:xfrm>
            <a:off x="1524" y="0"/>
            <a:ext cx="12188952" cy="4271133"/>
          </a:xfrm>
          <a:solidFill>
            <a:schemeClr val="accent3"/>
          </a:solidFill>
        </p:spPr>
        <p:txBody>
          <a:bodyPr rtlCol="0"/>
          <a:lstStyle/>
          <a:p>
            <a:pPr rtl="0"/>
            <a:r>
              <a:rPr lang="en-GB"/>
              <a:t>Click icon to add picture</a:t>
            </a:r>
          </a:p>
        </p:txBody>
      </p:sp>
      <p:sp>
        <p:nvSpPr>
          <p:cNvPr id="9" name="Rectangle 8">
            <a:extLst>
              <a:ext uri="{FF2B5EF4-FFF2-40B4-BE49-F238E27FC236}">
                <a16:creationId xmlns:a16="http://schemas.microsoft.com/office/drawing/2014/main" id="{92381543-EC92-42BD-A142-81963D4273D5}"/>
              </a:ext>
              <a:ext uri="{C183D7F6-B498-43B3-948B-1728B52AA6E4}">
                <adec:decorative xmlns:adec="http://schemas.microsoft.com/office/drawing/2017/decorative" val="1"/>
              </a:ext>
            </a:extLst>
          </p:cNvPr>
          <p:cNvSpPr/>
          <p:nvPr userDrawn="1"/>
        </p:nvSpPr>
        <p:spPr>
          <a:xfrm rot="10800000">
            <a:off x="11494040" y="4274977"/>
            <a:ext cx="699477" cy="189880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15" name="Straight Connector 14">
            <a:extLst>
              <a:ext uri="{FF2B5EF4-FFF2-40B4-BE49-F238E27FC236}">
                <a16:creationId xmlns:a16="http://schemas.microsoft.com/office/drawing/2014/main" id="{8A28D3FB-54EA-410D-A062-8F118E5D0CD7}"/>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593477A-1279-4BCC-8257-14CC2361F898}"/>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6466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Background grey rectangle">
            <a:extLst>
              <a:ext uri="{FF2B5EF4-FFF2-40B4-BE49-F238E27FC236}">
                <a16:creationId xmlns:a16="http://schemas.microsoft.com/office/drawing/2014/main" id="{B586FD74-98AC-4CA5-9E62-97DAE4C19399}"/>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a:p>
        </p:txBody>
      </p:sp>
      <p:sp>
        <p:nvSpPr>
          <p:cNvPr id="6" name="Rectangle 5">
            <a:extLst>
              <a:ext uri="{FF2B5EF4-FFF2-40B4-BE49-F238E27FC236}">
                <a16:creationId xmlns:a16="http://schemas.microsoft.com/office/drawing/2014/main" id="{BBC94E74-B403-4256-9D59-241B0C4E532D}"/>
              </a:ext>
              <a:ext uri="{C183D7F6-B498-43B3-948B-1728B52AA6E4}">
                <adec:decorative xmlns:adec="http://schemas.microsoft.com/office/drawing/2017/decorative" val="1"/>
              </a:ext>
            </a:extLst>
          </p:cNvPr>
          <p:cNvSpPr/>
          <p:nvPr userDrawn="1"/>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 name="Title 1">
            <a:extLst>
              <a:ext uri="{FF2B5EF4-FFF2-40B4-BE49-F238E27FC236}">
                <a16:creationId xmlns:a16="http://schemas.microsoft.com/office/drawing/2014/main" id="{53836FB9-568E-408A-B183-65F9ABF6ED53}"/>
              </a:ext>
            </a:extLst>
          </p:cNvPr>
          <p:cNvSpPr>
            <a:spLocks noGrp="1"/>
          </p:cNvSpPr>
          <p:nvPr>
            <p:ph type="title"/>
          </p:nvPr>
        </p:nvSpPr>
        <p:spPr>
          <a:xfrm>
            <a:off x="422899" y="540168"/>
            <a:ext cx="10624949" cy="1787136"/>
          </a:xfrm>
        </p:spPr>
        <p:txBody>
          <a:bodyPr rtlCol="0" anchor="b">
            <a:normAutofit/>
          </a:bodyPr>
          <a:lstStyle/>
          <a:p>
            <a:pPr rtl="0"/>
            <a:r>
              <a:rPr lang="en-GB" sz="4800">
                <a:solidFill>
                  <a:schemeClr val="tx1"/>
                </a:solidFill>
              </a:rPr>
              <a:t>Click to edit Master title style</a:t>
            </a:r>
          </a:p>
        </p:txBody>
      </p:sp>
      <p:sp>
        <p:nvSpPr>
          <p:cNvPr id="17" name="Picture Placeholder 16">
            <a:extLst>
              <a:ext uri="{FF2B5EF4-FFF2-40B4-BE49-F238E27FC236}">
                <a16:creationId xmlns:a16="http://schemas.microsoft.com/office/drawing/2014/main" id="{B5437444-7076-4AEE-AB96-9C6BB85DAD9F}"/>
              </a:ext>
            </a:extLst>
          </p:cNvPr>
          <p:cNvSpPr>
            <a:spLocks noGrp="1"/>
          </p:cNvSpPr>
          <p:nvPr>
            <p:ph type="pic" sz="quarter" idx="13"/>
          </p:nvPr>
        </p:nvSpPr>
        <p:spPr>
          <a:xfrm>
            <a:off x="0" y="2577775"/>
            <a:ext cx="2587752" cy="1764792"/>
          </a:xfrm>
          <a:solidFill>
            <a:schemeClr val="accent3"/>
          </a:solidFill>
        </p:spPr>
        <p:txBody>
          <a:bodyPr rtlCol="0"/>
          <a:lstStyle/>
          <a:p>
            <a:pPr rtl="0"/>
            <a:r>
              <a:rPr lang="en-GB"/>
              <a:t>Click icon to add picture</a:t>
            </a:r>
          </a:p>
        </p:txBody>
      </p:sp>
      <p:sp>
        <p:nvSpPr>
          <p:cNvPr id="18" name="Picture Placeholder 16">
            <a:extLst>
              <a:ext uri="{FF2B5EF4-FFF2-40B4-BE49-F238E27FC236}">
                <a16:creationId xmlns:a16="http://schemas.microsoft.com/office/drawing/2014/main" id="{536502EE-A891-4CB0-9BA5-B0AC7B9AA808}"/>
              </a:ext>
            </a:extLst>
          </p:cNvPr>
          <p:cNvSpPr>
            <a:spLocks noGrp="1"/>
          </p:cNvSpPr>
          <p:nvPr>
            <p:ph type="pic" sz="quarter" idx="14"/>
          </p:nvPr>
        </p:nvSpPr>
        <p:spPr>
          <a:xfrm>
            <a:off x="0" y="4406215"/>
            <a:ext cx="2587752" cy="1764792"/>
          </a:xfrm>
          <a:solidFill>
            <a:schemeClr val="accent3"/>
          </a:solidFill>
        </p:spPr>
        <p:txBody>
          <a:bodyPr rtlCol="0"/>
          <a:lstStyle/>
          <a:p>
            <a:pPr rtl="0"/>
            <a:r>
              <a:rPr lang="en-GB"/>
              <a:t>Click icon to add picture</a:t>
            </a:r>
          </a:p>
        </p:txBody>
      </p:sp>
      <p:sp>
        <p:nvSpPr>
          <p:cNvPr id="19" name="Picture Placeholder 16">
            <a:extLst>
              <a:ext uri="{FF2B5EF4-FFF2-40B4-BE49-F238E27FC236}">
                <a16:creationId xmlns:a16="http://schemas.microsoft.com/office/drawing/2014/main" id="{51D45778-D0A6-415B-AA4F-03D6E429EB93}"/>
              </a:ext>
            </a:extLst>
          </p:cNvPr>
          <p:cNvSpPr>
            <a:spLocks noGrp="1"/>
          </p:cNvSpPr>
          <p:nvPr>
            <p:ph type="pic" sz="quarter" idx="15"/>
          </p:nvPr>
        </p:nvSpPr>
        <p:spPr>
          <a:xfrm>
            <a:off x="2651760" y="2577775"/>
            <a:ext cx="1764792" cy="1764792"/>
          </a:xfrm>
          <a:solidFill>
            <a:schemeClr val="accent3"/>
          </a:solidFill>
        </p:spPr>
        <p:txBody>
          <a:bodyPr rtlCol="0"/>
          <a:lstStyle/>
          <a:p>
            <a:pPr rtl="0"/>
            <a:r>
              <a:rPr lang="en-GB"/>
              <a:t>Click icon to add picture</a:t>
            </a:r>
          </a:p>
        </p:txBody>
      </p:sp>
      <p:sp>
        <p:nvSpPr>
          <p:cNvPr id="20" name="Picture Placeholder 16">
            <a:extLst>
              <a:ext uri="{FF2B5EF4-FFF2-40B4-BE49-F238E27FC236}">
                <a16:creationId xmlns:a16="http://schemas.microsoft.com/office/drawing/2014/main" id="{93E1D509-0CBA-46BD-9192-C0403309FDBA}"/>
              </a:ext>
            </a:extLst>
          </p:cNvPr>
          <p:cNvSpPr>
            <a:spLocks noGrp="1"/>
          </p:cNvSpPr>
          <p:nvPr>
            <p:ph type="pic" sz="quarter" idx="16"/>
          </p:nvPr>
        </p:nvSpPr>
        <p:spPr>
          <a:xfrm>
            <a:off x="2651760" y="4406575"/>
            <a:ext cx="1764792" cy="1764792"/>
          </a:xfrm>
          <a:solidFill>
            <a:schemeClr val="accent3"/>
          </a:solidFill>
        </p:spPr>
        <p:txBody>
          <a:bodyPr rtlCol="0"/>
          <a:lstStyle/>
          <a:p>
            <a:pPr rtl="0"/>
            <a:r>
              <a:rPr lang="en-GB"/>
              <a:t>Click icon to add picture</a:t>
            </a:r>
          </a:p>
        </p:txBody>
      </p:sp>
      <p:sp>
        <p:nvSpPr>
          <p:cNvPr id="12" name="Content Placeholder 2">
            <a:extLst>
              <a:ext uri="{FF2B5EF4-FFF2-40B4-BE49-F238E27FC236}">
                <a16:creationId xmlns:a16="http://schemas.microsoft.com/office/drawing/2014/main" id="{6994EC89-4FAE-445C-A6E8-D55E4A34DE4E}"/>
              </a:ext>
            </a:extLst>
          </p:cNvPr>
          <p:cNvSpPr>
            <a:spLocks noGrp="1"/>
          </p:cNvSpPr>
          <p:nvPr>
            <p:ph idx="1"/>
          </p:nvPr>
        </p:nvSpPr>
        <p:spPr>
          <a:xfrm>
            <a:off x="4845122" y="2880452"/>
            <a:ext cx="6355998" cy="3095445"/>
          </a:xfrm>
        </p:spPr>
        <p:txBody>
          <a:bodyPr rtlCol="0" anchor="t" anchorCtr="0">
            <a:normAutofit/>
          </a:bodyPr>
          <a:lstStyle>
            <a:lvl1pPr>
              <a:buNone/>
              <a:defRPr/>
            </a:lvl1pPr>
          </a:lstStyle>
          <a:p>
            <a:pPr lvl="0" rtl="0">
              <a:lnSpc>
                <a:spcPts val="2800"/>
              </a:lnSpc>
            </a:pPr>
            <a:r>
              <a:rPr lang="en-GB" sz="1800">
                <a:solidFill>
                  <a:schemeClr val="tx1"/>
                </a:solidFill>
              </a:rPr>
              <a:t>Click to edit Master text styles</a:t>
            </a:r>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rtlCol="0"/>
          <a:lstStyle/>
          <a:p>
            <a:pPr rtl="0"/>
            <a:r>
              <a:rPr lang="en-GB"/>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
        <p:nvSpPr>
          <p:cNvPr id="13" name="Rectangle 12">
            <a:extLst>
              <a:ext uri="{FF2B5EF4-FFF2-40B4-BE49-F238E27FC236}">
                <a16:creationId xmlns:a16="http://schemas.microsoft.com/office/drawing/2014/main" id="{4F9E0CFE-F27B-4D50-AA2F-7146CA90E1F0}"/>
              </a:ext>
              <a:ext uri="{C183D7F6-B498-43B3-948B-1728B52AA6E4}">
                <adec:decorative xmlns:adec="http://schemas.microsoft.com/office/drawing/2017/decorative" val="1"/>
              </a:ext>
            </a:extLst>
          </p:cNvPr>
          <p:cNvSpPr/>
          <p:nvPr userDrawn="1"/>
        </p:nvSpPr>
        <p:spPr>
          <a:xfrm>
            <a:off x="4515398" y="2577775"/>
            <a:ext cx="7676601" cy="3594425"/>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14" name="Straight Connector 13">
            <a:extLst>
              <a:ext uri="{FF2B5EF4-FFF2-40B4-BE49-F238E27FC236}">
                <a16:creationId xmlns:a16="http://schemas.microsoft.com/office/drawing/2014/main" id="{09ECF93F-3E86-4C44-BAF1-ADE160CADF49}"/>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BE8DAB8-6232-45C1-9BC3-E99A86BD370E}"/>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2143909"/>
      </p:ext>
    </p:extLst>
  </p:cSld>
  <p:clrMapOvr>
    <a:masterClrMapping/>
  </p:clrMapOvr>
  <p:extLst>
    <p:ext uri="{DCECCB84-F9BA-43D5-87BE-67443E8EF086}">
      <p15:sldGuideLst xmlns:p15="http://schemas.microsoft.com/office/powerpoint/2012/main">
        <p15:guide id="1" orient="horz" pos="1608"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4408E76-0AE4-495F-87FB-5DD280A91DCB}"/>
              </a:ext>
              <a:ext uri="{C183D7F6-B498-43B3-948B-1728B52AA6E4}">
                <adec:decorative xmlns:adec="http://schemas.microsoft.com/office/drawing/2017/decorative" val="1"/>
              </a:ext>
            </a:extLst>
          </p:cNvPr>
          <p:cNvSpPr/>
          <p:nvPr userDrawn="1"/>
        </p:nvSpPr>
        <p:spPr>
          <a:xfrm rot="10800000">
            <a:off x="0" y="5610"/>
            <a:ext cx="708823" cy="713232"/>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6" name="Title 1">
            <a:extLst>
              <a:ext uri="{FF2B5EF4-FFF2-40B4-BE49-F238E27FC236}">
                <a16:creationId xmlns:a16="http://schemas.microsoft.com/office/drawing/2014/main" id="{22EAD03C-7B1C-453F-9977-4E2DD813BF52}"/>
              </a:ext>
            </a:extLst>
          </p:cNvPr>
          <p:cNvSpPr>
            <a:spLocks noGrp="1"/>
          </p:cNvSpPr>
          <p:nvPr>
            <p:ph type="title"/>
          </p:nvPr>
        </p:nvSpPr>
        <p:spPr>
          <a:xfrm>
            <a:off x="6602551" y="540167"/>
            <a:ext cx="4616981" cy="2135867"/>
          </a:xfrm>
        </p:spPr>
        <p:txBody>
          <a:bodyPr rtlCol="0" anchor="b">
            <a:normAutofit/>
          </a:bodyPr>
          <a:lstStyle/>
          <a:p>
            <a:pPr rtl="0"/>
            <a:r>
              <a:rPr lang="en-GB" sz="4800">
                <a:solidFill>
                  <a:schemeClr val="tx1"/>
                </a:solidFill>
              </a:rPr>
              <a:t>Click to edit Master title style</a:t>
            </a:r>
          </a:p>
        </p:txBody>
      </p:sp>
      <p:sp>
        <p:nvSpPr>
          <p:cNvPr id="11" name="Picture Placeholder 10">
            <a:extLst>
              <a:ext uri="{FF2B5EF4-FFF2-40B4-BE49-F238E27FC236}">
                <a16:creationId xmlns:a16="http://schemas.microsoft.com/office/drawing/2014/main" id="{D3471630-9EC8-4C68-B4D8-D98C242DBE0F}"/>
              </a:ext>
            </a:extLst>
          </p:cNvPr>
          <p:cNvSpPr>
            <a:spLocks noGrp="1"/>
          </p:cNvSpPr>
          <p:nvPr>
            <p:ph type="pic" sz="quarter" idx="13"/>
          </p:nvPr>
        </p:nvSpPr>
        <p:spPr>
          <a:xfrm>
            <a:off x="0" y="685800"/>
            <a:ext cx="3072384" cy="5486344"/>
          </a:xfrm>
          <a:solidFill>
            <a:schemeClr val="accent3"/>
          </a:solidFill>
        </p:spPr>
        <p:txBody>
          <a:bodyPr rtlCol="0"/>
          <a:lstStyle/>
          <a:p>
            <a:pPr rtl="0"/>
            <a:r>
              <a:rPr lang="en-GB"/>
              <a:t>Click icon to add picture</a:t>
            </a:r>
          </a:p>
        </p:txBody>
      </p:sp>
      <p:sp>
        <p:nvSpPr>
          <p:cNvPr id="12" name="Picture Placeholder 10">
            <a:extLst>
              <a:ext uri="{FF2B5EF4-FFF2-40B4-BE49-F238E27FC236}">
                <a16:creationId xmlns:a16="http://schemas.microsoft.com/office/drawing/2014/main" id="{50C66604-16E4-4B52-80AA-A0D73512D135}"/>
              </a:ext>
            </a:extLst>
          </p:cNvPr>
          <p:cNvSpPr>
            <a:spLocks noGrp="1"/>
          </p:cNvSpPr>
          <p:nvPr>
            <p:ph type="pic" sz="quarter" idx="14"/>
          </p:nvPr>
        </p:nvSpPr>
        <p:spPr>
          <a:xfrm>
            <a:off x="3154680" y="685800"/>
            <a:ext cx="3072384" cy="5486344"/>
          </a:xfrm>
          <a:solidFill>
            <a:schemeClr val="accent3"/>
          </a:solidFill>
        </p:spPr>
        <p:txBody>
          <a:bodyPr rtlCol="0"/>
          <a:lstStyle/>
          <a:p>
            <a:pPr rtl="0"/>
            <a:r>
              <a:rPr lang="en-GB"/>
              <a:t>Click icon to add picture</a:t>
            </a:r>
          </a:p>
        </p:txBody>
      </p:sp>
      <p:sp>
        <p:nvSpPr>
          <p:cNvPr id="9" name="Content Placeholder 2">
            <a:extLst>
              <a:ext uri="{FF2B5EF4-FFF2-40B4-BE49-F238E27FC236}">
                <a16:creationId xmlns:a16="http://schemas.microsoft.com/office/drawing/2014/main" id="{5B630934-DBD2-4535-961F-B198ABA2D05B}"/>
              </a:ext>
            </a:extLst>
          </p:cNvPr>
          <p:cNvSpPr>
            <a:spLocks noGrp="1"/>
          </p:cNvSpPr>
          <p:nvPr>
            <p:ph idx="1"/>
          </p:nvPr>
        </p:nvSpPr>
        <p:spPr>
          <a:xfrm>
            <a:off x="6602551" y="2880452"/>
            <a:ext cx="4616981" cy="3095445"/>
          </a:xfrm>
        </p:spPr>
        <p:txBody>
          <a:bodyPr rtlCol="0" anchor="t" anchorCtr="0">
            <a:normAutofit/>
          </a:bodyPr>
          <a:lstStyle>
            <a:lvl1pPr marL="0" indent="0">
              <a:buNone/>
              <a:defRPr baseline="0"/>
            </a:lvl1pPr>
          </a:lstStyle>
          <a:p>
            <a:pPr lvl="0" rtl="0">
              <a:lnSpc>
                <a:spcPts val="2800"/>
              </a:lnSpc>
            </a:pPr>
            <a:r>
              <a:rPr lang="en-GB" sz="1800">
                <a:solidFill>
                  <a:schemeClr val="tx1"/>
                </a:solidFill>
              </a:rPr>
              <a:t>Click to edit Master text styles</a:t>
            </a:r>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rtlCol="0"/>
          <a:lstStyle/>
          <a:p>
            <a:pPr rtl="0"/>
            <a:r>
              <a:rPr lang="en-GB"/>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cxnSp>
        <p:nvCxnSpPr>
          <p:cNvPr id="14" name="Straight Connector 13">
            <a:extLst>
              <a:ext uri="{FF2B5EF4-FFF2-40B4-BE49-F238E27FC236}">
                <a16:creationId xmlns:a16="http://schemas.microsoft.com/office/drawing/2014/main" id="{0020D2A6-7700-487F-AC7E-A5A2C30DC1BF}"/>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FC30D6A-6415-42E1-89E9-EF806C3FE339}"/>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4506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C2EA47A-F66B-4005-A5A4-458E90C0968A}"/>
              </a:ext>
            </a:extLst>
          </p:cNvPr>
          <p:cNvSpPr>
            <a:spLocks noGrp="1"/>
          </p:cNvSpPr>
          <p:nvPr>
            <p:ph type="ctrTitle"/>
          </p:nvPr>
        </p:nvSpPr>
        <p:spPr>
          <a:xfrm>
            <a:off x="422898" y="576263"/>
            <a:ext cx="4977777" cy="2967606"/>
          </a:xfrm>
        </p:spPr>
        <p:txBody>
          <a:bodyPr rtlCol="0" anchor="b" anchorCtr="0">
            <a:normAutofit/>
          </a:bodyPr>
          <a:lstStyle/>
          <a:p>
            <a:pPr algn="l" rtl="0">
              <a:lnSpc>
                <a:spcPts val="5800"/>
              </a:lnSpc>
            </a:pPr>
            <a:r>
              <a:rPr lang="en-GB" sz="4800"/>
              <a:t>Click to edit Master title style</a:t>
            </a:r>
          </a:p>
        </p:txBody>
      </p:sp>
      <p:sp>
        <p:nvSpPr>
          <p:cNvPr id="6" name="Subtitle 24">
            <a:extLst>
              <a:ext uri="{FF2B5EF4-FFF2-40B4-BE49-F238E27FC236}">
                <a16:creationId xmlns:a16="http://schemas.microsoft.com/office/drawing/2014/main" id="{FFA42F70-43EA-4954-AA43-22F43175CCEE}"/>
              </a:ext>
            </a:extLst>
          </p:cNvPr>
          <p:cNvSpPr>
            <a:spLocks noGrp="1"/>
          </p:cNvSpPr>
          <p:nvPr>
            <p:ph type="subTitle" idx="1"/>
          </p:nvPr>
        </p:nvSpPr>
        <p:spPr>
          <a:xfrm>
            <a:off x="422898" y="3764975"/>
            <a:ext cx="4977777" cy="2192683"/>
          </a:xfrm>
        </p:spPr>
        <p:txBody>
          <a:bodyPr rtlCol="0">
            <a:normAutofit/>
          </a:bodyPr>
          <a:lstStyle>
            <a:lvl1pPr>
              <a:buNone/>
              <a:defRPr/>
            </a:lvl1pPr>
          </a:lstStyle>
          <a:p>
            <a:pPr algn="l" rtl="0">
              <a:lnSpc>
                <a:spcPts val="3200"/>
              </a:lnSpc>
            </a:pPr>
            <a:r>
              <a:rPr lang="en-GB"/>
              <a:t>Click to edit Master subtitle style</a:t>
            </a:r>
          </a:p>
        </p:txBody>
      </p:sp>
      <p:sp>
        <p:nvSpPr>
          <p:cNvPr id="7" name="Rectangle 6" descr="Tag=AccentColor&#10;Flavor=Light&#10;Target=Fill">
            <a:extLst>
              <a:ext uri="{FF2B5EF4-FFF2-40B4-BE49-F238E27FC236}">
                <a16:creationId xmlns:a16="http://schemas.microsoft.com/office/drawing/2014/main" id="{F5FCF09E-0DE5-4155-9DC0-786737CF2E1B}"/>
              </a:ext>
            </a:extLst>
          </p:cNvPr>
          <p:cNvSpPr/>
          <p:nvPr userDrawn="1"/>
        </p:nvSpPr>
        <p:spPr>
          <a:xfrm rot="10800000">
            <a:off x="11496184" y="-10"/>
            <a:ext cx="695816" cy="6858000"/>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10" name="Picture Placeholder 9">
            <a:extLst>
              <a:ext uri="{FF2B5EF4-FFF2-40B4-BE49-F238E27FC236}">
                <a16:creationId xmlns:a16="http://schemas.microsoft.com/office/drawing/2014/main" id="{5AD3536A-3915-4B2E-B85A-9B494EEFBCF0}"/>
              </a:ext>
            </a:extLst>
          </p:cNvPr>
          <p:cNvSpPr>
            <a:spLocks noGrp="1"/>
          </p:cNvSpPr>
          <p:nvPr>
            <p:ph type="pic" sz="quarter" idx="13"/>
          </p:nvPr>
        </p:nvSpPr>
        <p:spPr>
          <a:xfrm>
            <a:off x="6483096" y="0"/>
            <a:ext cx="5020056" cy="6848856"/>
          </a:xfrm>
          <a:solidFill>
            <a:schemeClr val="accent3"/>
          </a:solidFill>
        </p:spPr>
        <p:txBody>
          <a:bodyPr rtlCol="0"/>
          <a:lstStyle/>
          <a:p>
            <a:pPr rtl="0"/>
            <a:r>
              <a:rPr lang="en-GB"/>
              <a:t>Click icon to add picture</a:t>
            </a:r>
          </a:p>
        </p:txBody>
      </p:sp>
    </p:spTree>
    <p:extLst>
      <p:ext uri="{BB962C8B-B14F-4D97-AF65-F5344CB8AC3E}">
        <p14:creationId xmlns:p14="http://schemas.microsoft.com/office/powerpoint/2010/main" val="140431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a:xfrm>
            <a:off x="420624" y="365125"/>
            <a:ext cx="10543032" cy="1325563"/>
          </a:xfrm>
        </p:spPr>
        <p:txBody>
          <a:bodyPr rtlCol="0">
            <a:normAutofit/>
          </a:bodyPr>
          <a:lstStyle>
            <a:lvl1pPr>
              <a:lnSpc>
                <a:spcPct val="90000"/>
              </a:lnSpc>
              <a:defRPr sz="5200"/>
            </a:lvl1pPr>
          </a:lstStyle>
          <a:p>
            <a:pPr rtl="0"/>
            <a:r>
              <a:rPr lang="en-GB"/>
              <a:t>Click to edit Master title style</a:t>
            </a:r>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5" y="1825625"/>
            <a:ext cx="10946892" cy="4206383"/>
          </a:xfrm>
        </p:spPr>
        <p:txBody>
          <a:bodyPr rtlCol="0"/>
          <a:lstStyle>
            <a:lvl1pPr>
              <a:buNone/>
              <a:defRPr sz="2400"/>
            </a:lvl1pPr>
            <a:lvl2pPr>
              <a:buNone/>
              <a:defRPr sz="2200"/>
            </a:lvl2pPr>
            <a:lvl3pPr>
              <a:buNone/>
              <a:defRPr/>
            </a:lvl3pPr>
            <a:lvl4pPr>
              <a:buNone/>
              <a:defRPr/>
            </a:lvl4pPr>
            <a:lvl5pPr>
              <a:buNone/>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38D1A7D4-E57E-4789-896B-B2A051BF94F6}"/>
              </a:ext>
            </a:extLst>
          </p:cNvPr>
          <p:cNvSpPr>
            <a:spLocks noGrp="1"/>
          </p:cNvSpPr>
          <p:nvPr>
            <p:ph type="dt" sz="half" idx="10"/>
          </p:nvPr>
        </p:nvSpPr>
        <p:spPr>
          <a:xfrm>
            <a:off x="420624" y="6217920"/>
            <a:ext cx="2743200" cy="640080"/>
          </a:xfrm>
        </p:spPr>
        <p:txBody>
          <a:bodyPr rtlCol="0"/>
          <a:lstStyle>
            <a:lvl1pPr>
              <a:defRPr>
                <a:solidFill>
                  <a:schemeClr val="tx2"/>
                </a:solidFill>
              </a:defRPr>
            </a:lvl1pPr>
          </a:lstStyle>
          <a:p>
            <a:pPr rtl="0"/>
            <a:r>
              <a:rPr lang="en-GB"/>
              <a:t>Monday, February 1, 20XX</a:t>
            </a:r>
          </a:p>
        </p:txBody>
      </p:sp>
      <p:sp>
        <p:nvSpPr>
          <p:cNvPr id="5" name="Footer Placeholder 4">
            <a:extLst>
              <a:ext uri="{FF2B5EF4-FFF2-40B4-BE49-F238E27FC236}">
                <a16:creationId xmlns:a16="http://schemas.microsoft.com/office/drawing/2014/main" id="{A07B63EE-3B35-4F8A-BDA3-E778BFE14CA1}"/>
              </a:ext>
            </a:extLst>
          </p:cNvPr>
          <p:cNvSpPr>
            <a:spLocks noGrp="1"/>
          </p:cNvSpPr>
          <p:nvPr>
            <p:ph type="ftr" sz="quarter" idx="11"/>
          </p:nvPr>
        </p:nvSpPr>
        <p:spPr/>
        <p:txBody>
          <a:bodyPr rtlCol="0"/>
          <a:lstStyle>
            <a:lvl1pPr>
              <a:defRPr>
                <a:solidFill>
                  <a:schemeClr val="tx2"/>
                </a:solidFill>
              </a:defRPr>
            </a:lvl1pPr>
          </a:lstStyle>
          <a:p>
            <a:pPr rtl="0"/>
            <a:r>
              <a:rPr lang="en-GB"/>
              <a:t>Sample Footer Text</a:t>
            </a:r>
          </a:p>
        </p:txBody>
      </p:sp>
      <p:sp>
        <p:nvSpPr>
          <p:cNvPr id="6" name="Slide Number Placeholder 5">
            <a:extLst>
              <a:ext uri="{FF2B5EF4-FFF2-40B4-BE49-F238E27FC236}">
                <a16:creationId xmlns:a16="http://schemas.microsoft.com/office/drawing/2014/main" id="{C8339EF2-7937-4C30-A883-7F7BD02802BC}"/>
              </a:ext>
            </a:extLst>
          </p:cNvPr>
          <p:cNvSpPr>
            <a:spLocks noGrp="1"/>
          </p:cNvSpPr>
          <p:nvPr>
            <p:ph type="sldNum" sz="quarter" idx="12"/>
          </p:nvPr>
        </p:nvSpPr>
        <p:spPr/>
        <p:txBody>
          <a:bodyPr rtlCol="0"/>
          <a:lstStyle>
            <a:lvl1pPr algn="ctr">
              <a:defRPr>
                <a:solidFill>
                  <a:schemeClr val="tx2"/>
                </a:solidFill>
              </a:defRPr>
            </a:lvl1pPr>
          </a:lstStyle>
          <a:p>
            <a:pPr rtl="0"/>
            <a:fld id="{3A4F6043-7A67-491B-98BC-F933DED7226D}" type="slidenum">
              <a:rPr lang="en-GB" smtClean="0"/>
              <a:pPr rtl="0"/>
              <a:t>‹#›</a:t>
            </a:fld>
            <a:endParaRPr lang="en-GB"/>
          </a:p>
        </p:txBody>
      </p:sp>
    </p:spTree>
    <p:extLst>
      <p:ext uri="{BB962C8B-B14F-4D97-AF65-F5344CB8AC3E}">
        <p14:creationId xmlns:p14="http://schemas.microsoft.com/office/powerpoint/2010/main" val="1587281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AA992A1-D012-4834-9575-CF195C29542A}"/>
              </a:ext>
              <a:ext uri="{C183D7F6-B498-43B3-948B-1728B52AA6E4}">
                <adec:decorative xmlns:adec="http://schemas.microsoft.com/office/drawing/2017/decorative" val="1"/>
              </a:ext>
            </a:extLst>
          </p:cNvPr>
          <p:cNvSpPr/>
          <p:nvPr userDrawn="1"/>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8" name="Title 1">
            <a:extLst>
              <a:ext uri="{FF2B5EF4-FFF2-40B4-BE49-F238E27FC236}">
                <a16:creationId xmlns:a16="http://schemas.microsoft.com/office/drawing/2014/main" id="{F7BDB455-4C3A-4D7D-BA1B-53E54A2F81A1}"/>
              </a:ext>
            </a:extLst>
          </p:cNvPr>
          <p:cNvSpPr>
            <a:spLocks noGrp="1"/>
          </p:cNvSpPr>
          <p:nvPr>
            <p:ph type="ctrTitle"/>
          </p:nvPr>
        </p:nvSpPr>
        <p:spPr>
          <a:xfrm>
            <a:off x="422899" y="576263"/>
            <a:ext cx="5206802" cy="2967606"/>
          </a:xfrm>
        </p:spPr>
        <p:txBody>
          <a:bodyPr rtlCol="0" anchor="b" anchorCtr="0">
            <a:normAutofit/>
          </a:bodyPr>
          <a:lstStyle/>
          <a:p>
            <a:pPr algn="l" rtl="0">
              <a:lnSpc>
                <a:spcPts val="5800"/>
              </a:lnSpc>
            </a:pPr>
            <a:r>
              <a:rPr lang="en-GB" sz="4800"/>
              <a:t>Click to edit Master title style</a:t>
            </a:r>
          </a:p>
        </p:txBody>
      </p:sp>
      <p:sp>
        <p:nvSpPr>
          <p:cNvPr id="9" name="Subtitle 24">
            <a:extLst>
              <a:ext uri="{FF2B5EF4-FFF2-40B4-BE49-F238E27FC236}">
                <a16:creationId xmlns:a16="http://schemas.microsoft.com/office/drawing/2014/main" id="{D04D9E17-0E95-4027-8EDD-241B2BB1AA92}"/>
              </a:ext>
            </a:extLst>
          </p:cNvPr>
          <p:cNvSpPr>
            <a:spLocks noGrp="1"/>
          </p:cNvSpPr>
          <p:nvPr>
            <p:ph type="subTitle" idx="1"/>
          </p:nvPr>
        </p:nvSpPr>
        <p:spPr>
          <a:xfrm>
            <a:off x="422899" y="3764975"/>
            <a:ext cx="5206802" cy="2192683"/>
          </a:xfrm>
        </p:spPr>
        <p:txBody>
          <a:bodyPr rtlCol="0">
            <a:normAutofit/>
          </a:bodyPr>
          <a:lstStyle>
            <a:lvl1pPr>
              <a:buNone/>
              <a:defRPr/>
            </a:lvl1pPr>
          </a:lstStyle>
          <a:p>
            <a:pPr algn="l" rtl="0">
              <a:lnSpc>
                <a:spcPts val="3200"/>
              </a:lnSpc>
            </a:pPr>
            <a:r>
              <a:rPr lang="en-GB"/>
              <a:t>Click to edit Master subtitle style</a:t>
            </a:r>
          </a:p>
        </p:txBody>
      </p:sp>
      <p:sp>
        <p:nvSpPr>
          <p:cNvPr id="16" name="Picture Placeholder 15">
            <a:extLst>
              <a:ext uri="{FF2B5EF4-FFF2-40B4-BE49-F238E27FC236}">
                <a16:creationId xmlns:a16="http://schemas.microsoft.com/office/drawing/2014/main" id="{2A26827B-04FD-424C-A601-BCAAD51F46B2}"/>
              </a:ext>
            </a:extLst>
          </p:cNvPr>
          <p:cNvSpPr>
            <a:spLocks noGrp="1"/>
          </p:cNvSpPr>
          <p:nvPr>
            <p:ph type="pic" sz="quarter" idx="13"/>
          </p:nvPr>
        </p:nvSpPr>
        <p:spPr>
          <a:xfrm>
            <a:off x="6364224" y="685800"/>
            <a:ext cx="5129784" cy="1746504"/>
          </a:xfrm>
          <a:solidFill>
            <a:schemeClr val="accent3"/>
          </a:solidFill>
        </p:spPr>
        <p:txBody>
          <a:bodyPr rtlCol="0"/>
          <a:lstStyle/>
          <a:p>
            <a:pPr rtl="0"/>
            <a:r>
              <a:rPr lang="en-GB"/>
              <a:t>Click icon to add picture</a:t>
            </a:r>
          </a:p>
        </p:txBody>
      </p:sp>
      <p:sp>
        <p:nvSpPr>
          <p:cNvPr id="17" name="Picture Placeholder 15">
            <a:extLst>
              <a:ext uri="{FF2B5EF4-FFF2-40B4-BE49-F238E27FC236}">
                <a16:creationId xmlns:a16="http://schemas.microsoft.com/office/drawing/2014/main" id="{51A43274-DD11-4214-8866-5163B788CD1E}"/>
              </a:ext>
            </a:extLst>
          </p:cNvPr>
          <p:cNvSpPr>
            <a:spLocks noGrp="1"/>
          </p:cNvSpPr>
          <p:nvPr>
            <p:ph type="pic" sz="quarter" idx="14"/>
          </p:nvPr>
        </p:nvSpPr>
        <p:spPr>
          <a:xfrm>
            <a:off x="6361416" y="2559960"/>
            <a:ext cx="5129784" cy="1746504"/>
          </a:xfrm>
          <a:solidFill>
            <a:schemeClr val="accent3"/>
          </a:solidFill>
        </p:spPr>
        <p:txBody>
          <a:bodyPr rtlCol="0"/>
          <a:lstStyle/>
          <a:p>
            <a:pPr rtl="0"/>
            <a:r>
              <a:rPr lang="en-GB"/>
              <a:t>Click icon to add picture</a:t>
            </a:r>
          </a:p>
        </p:txBody>
      </p:sp>
      <p:sp>
        <p:nvSpPr>
          <p:cNvPr id="18" name="Picture Placeholder 15">
            <a:extLst>
              <a:ext uri="{FF2B5EF4-FFF2-40B4-BE49-F238E27FC236}">
                <a16:creationId xmlns:a16="http://schemas.microsoft.com/office/drawing/2014/main" id="{63E02E81-5AE8-46D6-942E-52D16C8CBE88}"/>
              </a:ext>
            </a:extLst>
          </p:cNvPr>
          <p:cNvSpPr>
            <a:spLocks noGrp="1"/>
          </p:cNvSpPr>
          <p:nvPr>
            <p:ph type="pic" sz="quarter" idx="15"/>
          </p:nvPr>
        </p:nvSpPr>
        <p:spPr>
          <a:xfrm>
            <a:off x="6361416" y="4416192"/>
            <a:ext cx="5129784" cy="1746504"/>
          </a:xfrm>
          <a:solidFill>
            <a:schemeClr val="accent3"/>
          </a:solidFill>
        </p:spPr>
        <p:txBody>
          <a:bodyPr rtlCol="0"/>
          <a:lstStyle/>
          <a:p>
            <a:pPr rtl="0"/>
            <a:r>
              <a:rPr lang="en-GB"/>
              <a:t>Click icon to add picture</a:t>
            </a:r>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rtlCol="0"/>
          <a:lstStyle/>
          <a:p>
            <a:pPr rtl="0"/>
            <a:r>
              <a:rPr lang="en-GB"/>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
        <p:nvSpPr>
          <p:cNvPr id="11" name="Rectangle 10">
            <a:extLst>
              <a:ext uri="{FF2B5EF4-FFF2-40B4-BE49-F238E27FC236}">
                <a16:creationId xmlns:a16="http://schemas.microsoft.com/office/drawing/2014/main" id="{5E08B021-326C-466B-A929-7282AA793D87}"/>
              </a:ext>
              <a:ext uri="{C183D7F6-B498-43B3-948B-1728B52AA6E4}">
                <adec:decorative xmlns:adec="http://schemas.microsoft.com/office/drawing/2017/decorative" val="1"/>
              </a:ext>
            </a:extLst>
          </p:cNvPr>
          <p:cNvSpPr/>
          <p:nvPr userDrawn="1"/>
        </p:nvSpPr>
        <p:spPr>
          <a:xfrm rot="10800000">
            <a:off x="11504672" y="685799"/>
            <a:ext cx="687327" cy="1747907"/>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14" name="Straight Connector 13">
            <a:extLst>
              <a:ext uri="{FF2B5EF4-FFF2-40B4-BE49-F238E27FC236}">
                <a16:creationId xmlns:a16="http://schemas.microsoft.com/office/drawing/2014/main" id="{0733741E-9972-4C5E-B592-7570CD3CCC52}"/>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6A56C-39A6-4FDE-BD90-66B344C061F5}"/>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3905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3" y="365760"/>
            <a:ext cx="11067089" cy="1325880"/>
          </a:xfrm>
        </p:spPr>
        <p:txBody>
          <a:bodyPr rtlCol="0" anchor="ctr">
            <a:normAutofit/>
          </a:bodyPr>
          <a:lstStyle>
            <a:lvl1pPr>
              <a:lnSpc>
                <a:spcPts val="2800"/>
              </a:lnSpc>
              <a:spcBef>
                <a:spcPts val="1000"/>
              </a:spcBef>
              <a:defRPr sz="5200" b="0" i="0"/>
            </a:lvl1pPr>
          </a:lstStyle>
          <a:p>
            <a:pPr rtl="0"/>
            <a:r>
              <a:rPr lang="en-GB"/>
              <a:t>Click to edit Master title style</a:t>
            </a:r>
          </a:p>
        </p:txBody>
      </p:sp>
      <p:sp>
        <p:nvSpPr>
          <p:cNvPr id="35" name="Picture Placeholder 34">
            <a:extLst>
              <a:ext uri="{FF2B5EF4-FFF2-40B4-BE49-F238E27FC236}">
                <a16:creationId xmlns:a16="http://schemas.microsoft.com/office/drawing/2014/main" id="{F2462114-8669-43BC-B4E2-2721F7F370A8}"/>
              </a:ext>
            </a:extLst>
          </p:cNvPr>
          <p:cNvSpPr>
            <a:spLocks noGrp="1"/>
          </p:cNvSpPr>
          <p:nvPr>
            <p:ph type="pic" sz="quarter" idx="19"/>
          </p:nvPr>
        </p:nvSpPr>
        <p:spPr>
          <a:xfrm>
            <a:off x="420624" y="2029968"/>
            <a:ext cx="2642616" cy="1892808"/>
          </a:xfrm>
          <a:solidFill>
            <a:schemeClr val="accent3"/>
          </a:solidFill>
        </p:spPr>
        <p:txBody>
          <a:bodyPr rtlCol="0"/>
          <a:lstStyle/>
          <a:p>
            <a:pPr rtl="0"/>
            <a:r>
              <a:rPr lang="en-GB"/>
              <a:t>Click icon to add picture</a:t>
            </a:r>
          </a:p>
        </p:txBody>
      </p:sp>
      <p:sp>
        <p:nvSpPr>
          <p:cNvPr id="40" name="Text Placeholder 39">
            <a:extLst>
              <a:ext uri="{FF2B5EF4-FFF2-40B4-BE49-F238E27FC236}">
                <a16:creationId xmlns:a16="http://schemas.microsoft.com/office/drawing/2014/main" id="{588BD3B0-8831-43B7-B5A9-3F692192A2D6}"/>
              </a:ext>
            </a:extLst>
          </p:cNvPr>
          <p:cNvSpPr>
            <a:spLocks noGrp="1"/>
          </p:cNvSpPr>
          <p:nvPr>
            <p:ph type="body" sz="quarter" idx="23" hasCustomPrompt="1"/>
          </p:nvPr>
        </p:nvSpPr>
        <p:spPr>
          <a:xfrm>
            <a:off x="420624" y="3971853"/>
            <a:ext cx="2642616" cy="877824"/>
          </a:xfrm>
        </p:spPr>
        <p:txBody>
          <a:bodyPr rtlCol="0" anchor="b" anchorCtr="0">
            <a:normAutofit/>
          </a:bodyPr>
          <a:lstStyle>
            <a:lvl1pPr>
              <a:buNone/>
              <a:defRPr sz="2000" b="1" baseline="0"/>
            </a:lvl1pPr>
          </a:lstStyle>
          <a:p>
            <a:pPr lvl="0" rtl="0"/>
            <a:r>
              <a:rPr lang="en-GB"/>
              <a:t>Name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hasCustomPrompt="1"/>
          </p:nvPr>
        </p:nvSpPr>
        <p:spPr>
          <a:xfrm>
            <a:off x="420625" y="4945456"/>
            <a:ext cx="2644360" cy="741904"/>
          </a:xfrm>
        </p:spPr>
        <p:txBody>
          <a:bodyPr rtlCol="0">
            <a:no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36" name="Picture Placeholder 34">
            <a:extLst>
              <a:ext uri="{FF2B5EF4-FFF2-40B4-BE49-F238E27FC236}">
                <a16:creationId xmlns:a16="http://schemas.microsoft.com/office/drawing/2014/main" id="{E9A9694E-7001-4575-9F4C-663629B0A7CE}"/>
              </a:ext>
            </a:extLst>
          </p:cNvPr>
          <p:cNvSpPr>
            <a:spLocks noGrp="1"/>
          </p:cNvSpPr>
          <p:nvPr>
            <p:ph type="pic" sz="quarter" idx="20"/>
          </p:nvPr>
        </p:nvSpPr>
        <p:spPr>
          <a:xfrm>
            <a:off x="3227832" y="2029968"/>
            <a:ext cx="2642616" cy="1892808"/>
          </a:xfrm>
          <a:solidFill>
            <a:schemeClr val="accent3"/>
          </a:solidFill>
        </p:spPr>
        <p:txBody>
          <a:bodyPr rtlCol="0"/>
          <a:lstStyle/>
          <a:p>
            <a:pPr rtl="0"/>
            <a:r>
              <a:rPr lang="en-GB"/>
              <a:t>Click icon to add picture</a:t>
            </a:r>
          </a:p>
        </p:txBody>
      </p:sp>
      <p:sp>
        <p:nvSpPr>
          <p:cNvPr id="31" name="Text Placeholder 30">
            <a:extLst>
              <a:ext uri="{FF2B5EF4-FFF2-40B4-BE49-F238E27FC236}">
                <a16:creationId xmlns:a16="http://schemas.microsoft.com/office/drawing/2014/main" id="{44183588-657C-4472-8112-7A2B55E2E714}"/>
              </a:ext>
            </a:extLst>
          </p:cNvPr>
          <p:cNvSpPr>
            <a:spLocks noGrp="1"/>
          </p:cNvSpPr>
          <p:nvPr>
            <p:ph type="body" sz="quarter" idx="16" hasCustomPrompt="1"/>
          </p:nvPr>
        </p:nvSpPr>
        <p:spPr>
          <a:xfrm>
            <a:off x="3227832" y="3971853"/>
            <a:ext cx="2642616" cy="877824"/>
          </a:xfrm>
        </p:spPr>
        <p:txBody>
          <a:bodyPr rtlCol="0" anchor="b" anchorCtr="0"/>
          <a:lstStyle>
            <a:lvl1pPr>
              <a:buNone/>
              <a:defRPr sz="2000" b="1"/>
            </a:lvl1pPr>
          </a:lstStyle>
          <a:p>
            <a:pPr lvl="0" rtl="0"/>
            <a:r>
              <a:rPr lang="en-GB"/>
              <a:t>Name</a:t>
            </a:r>
          </a:p>
        </p:txBody>
      </p:sp>
      <p:sp>
        <p:nvSpPr>
          <p:cNvPr id="24" name="Text Placeholder 2">
            <a:extLst>
              <a:ext uri="{FF2B5EF4-FFF2-40B4-BE49-F238E27FC236}">
                <a16:creationId xmlns:a16="http://schemas.microsoft.com/office/drawing/2014/main" id="{E5900E07-5526-44B5-BD49-95414B12080F}"/>
              </a:ext>
            </a:extLst>
          </p:cNvPr>
          <p:cNvSpPr>
            <a:spLocks noGrp="1"/>
          </p:cNvSpPr>
          <p:nvPr>
            <p:ph type="body" idx="13" hasCustomPrompt="1"/>
          </p:nvPr>
        </p:nvSpPr>
        <p:spPr>
          <a:xfrm>
            <a:off x="3227832" y="4945456"/>
            <a:ext cx="2644360" cy="741904"/>
          </a:xfrm>
        </p:spPr>
        <p:txBody>
          <a:bodyPr rtlCol="0">
            <a:no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37" name="Picture Placeholder 34">
            <a:extLst>
              <a:ext uri="{FF2B5EF4-FFF2-40B4-BE49-F238E27FC236}">
                <a16:creationId xmlns:a16="http://schemas.microsoft.com/office/drawing/2014/main" id="{5AD1D716-DEC7-4756-8417-259B5EAA7EA0}"/>
              </a:ext>
            </a:extLst>
          </p:cNvPr>
          <p:cNvSpPr>
            <a:spLocks noGrp="1"/>
          </p:cNvSpPr>
          <p:nvPr>
            <p:ph type="pic" sz="quarter" idx="21"/>
          </p:nvPr>
        </p:nvSpPr>
        <p:spPr>
          <a:xfrm>
            <a:off x="6044184" y="2029968"/>
            <a:ext cx="2642616" cy="1892808"/>
          </a:xfrm>
          <a:solidFill>
            <a:schemeClr val="accent3"/>
          </a:solidFill>
        </p:spPr>
        <p:txBody>
          <a:bodyPr rtlCol="0"/>
          <a:lstStyle/>
          <a:p>
            <a:pPr rtl="0"/>
            <a:r>
              <a:rPr lang="en-GB"/>
              <a:t>Click icon to add picture</a:t>
            </a:r>
          </a:p>
        </p:txBody>
      </p:sp>
      <p:sp>
        <p:nvSpPr>
          <p:cNvPr id="32" name="Text Placeholder 30">
            <a:extLst>
              <a:ext uri="{FF2B5EF4-FFF2-40B4-BE49-F238E27FC236}">
                <a16:creationId xmlns:a16="http://schemas.microsoft.com/office/drawing/2014/main" id="{5E05DC2B-9AC8-4E27-A870-E3E9BBCF4FBF}"/>
              </a:ext>
            </a:extLst>
          </p:cNvPr>
          <p:cNvSpPr>
            <a:spLocks noGrp="1"/>
          </p:cNvSpPr>
          <p:nvPr>
            <p:ph type="body" sz="quarter" idx="17" hasCustomPrompt="1"/>
          </p:nvPr>
        </p:nvSpPr>
        <p:spPr>
          <a:xfrm>
            <a:off x="6044184" y="3971853"/>
            <a:ext cx="2642616" cy="877824"/>
          </a:xfrm>
        </p:spPr>
        <p:txBody>
          <a:bodyPr rtlCol="0" anchor="b" anchorCtr="0"/>
          <a:lstStyle>
            <a:lvl1pPr>
              <a:buNone/>
              <a:defRPr sz="2000" b="1"/>
            </a:lvl1pPr>
          </a:lstStyle>
          <a:p>
            <a:pPr lvl="0" rtl="0"/>
            <a:r>
              <a:rPr lang="en-GB"/>
              <a:t>Name</a:t>
            </a:r>
          </a:p>
        </p:txBody>
      </p:sp>
      <p:sp>
        <p:nvSpPr>
          <p:cNvPr id="26" name="Text Placeholder 2">
            <a:extLst>
              <a:ext uri="{FF2B5EF4-FFF2-40B4-BE49-F238E27FC236}">
                <a16:creationId xmlns:a16="http://schemas.microsoft.com/office/drawing/2014/main" id="{13C6B231-0427-4DBE-AE82-31CC424FC664}"/>
              </a:ext>
            </a:extLst>
          </p:cNvPr>
          <p:cNvSpPr>
            <a:spLocks noGrp="1"/>
          </p:cNvSpPr>
          <p:nvPr>
            <p:ph type="body" idx="14" hasCustomPrompt="1"/>
          </p:nvPr>
        </p:nvSpPr>
        <p:spPr>
          <a:xfrm>
            <a:off x="6044184" y="4945456"/>
            <a:ext cx="2644360" cy="741904"/>
          </a:xfrm>
        </p:spPr>
        <p:txBody>
          <a:bodyPr rtlCol="0">
            <a:no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38" name="Picture Placeholder 34">
            <a:extLst>
              <a:ext uri="{FF2B5EF4-FFF2-40B4-BE49-F238E27FC236}">
                <a16:creationId xmlns:a16="http://schemas.microsoft.com/office/drawing/2014/main" id="{67FC7F9C-D486-450B-B0F9-3EE9789C8964}"/>
              </a:ext>
            </a:extLst>
          </p:cNvPr>
          <p:cNvSpPr>
            <a:spLocks noGrp="1"/>
          </p:cNvSpPr>
          <p:nvPr>
            <p:ph type="pic" sz="quarter" idx="22"/>
          </p:nvPr>
        </p:nvSpPr>
        <p:spPr>
          <a:xfrm>
            <a:off x="8851392" y="2020920"/>
            <a:ext cx="2642616" cy="1892808"/>
          </a:xfrm>
          <a:solidFill>
            <a:schemeClr val="accent3"/>
          </a:solidFill>
        </p:spPr>
        <p:txBody>
          <a:bodyPr rtlCol="0"/>
          <a:lstStyle/>
          <a:p>
            <a:pPr rtl="0"/>
            <a:r>
              <a:rPr lang="en-GB"/>
              <a:t>Click icon to add picture</a:t>
            </a:r>
          </a:p>
        </p:txBody>
      </p:sp>
      <p:sp>
        <p:nvSpPr>
          <p:cNvPr id="33" name="Text Placeholder 30">
            <a:extLst>
              <a:ext uri="{FF2B5EF4-FFF2-40B4-BE49-F238E27FC236}">
                <a16:creationId xmlns:a16="http://schemas.microsoft.com/office/drawing/2014/main" id="{9A466F23-EDAE-477E-B8D1-C9E81E6D1B12}"/>
              </a:ext>
            </a:extLst>
          </p:cNvPr>
          <p:cNvSpPr>
            <a:spLocks noGrp="1"/>
          </p:cNvSpPr>
          <p:nvPr>
            <p:ph type="body" sz="quarter" idx="18" hasCustomPrompt="1"/>
          </p:nvPr>
        </p:nvSpPr>
        <p:spPr>
          <a:xfrm>
            <a:off x="8851392" y="3971853"/>
            <a:ext cx="2642616" cy="877824"/>
          </a:xfrm>
        </p:spPr>
        <p:txBody>
          <a:bodyPr rtlCol="0" anchor="b" anchorCtr="0"/>
          <a:lstStyle>
            <a:lvl1pPr>
              <a:buNone/>
              <a:defRPr sz="2000" b="1"/>
            </a:lvl1pPr>
          </a:lstStyle>
          <a:p>
            <a:pPr lvl="0" rtl="0"/>
            <a:r>
              <a:rPr lang="en-GB"/>
              <a:t>Name</a:t>
            </a:r>
          </a:p>
        </p:txBody>
      </p:sp>
      <p:sp>
        <p:nvSpPr>
          <p:cNvPr id="28" name="Text Placeholder 2">
            <a:extLst>
              <a:ext uri="{FF2B5EF4-FFF2-40B4-BE49-F238E27FC236}">
                <a16:creationId xmlns:a16="http://schemas.microsoft.com/office/drawing/2014/main" id="{6C8ADF02-C47F-4077-865D-D057627A9E3F}"/>
              </a:ext>
            </a:extLst>
          </p:cNvPr>
          <p:cNvSpPr>
            <a:spLocks noGrp="1"/>
          </p:cNvSpPr>
          <p:nvPr>
            <p:ph type="body" idx="15" hasCustomPrompt="1"/>
          </p:nvPr>
        </p:nvSpPr>
        <p:spPr>
          <a:xfrm>
            <a:off x="8851392" y="4945456"/>
            <a:ext cx="2644360" cy="741904"/>
          </a:xfrm>
        </p:spPr>
        <p:txBody>
          <a:bodyPr rtlCol="0">
            <a:no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Date Placeholder 3">
            <a:extLst>
              <a:ext uri="{FF2B5EF4-FFF2-40B4-BE49-F238E27FC236}">
                <a16:creationId xmlns:a16="http://schemas.microsoft.com/office/drawing/2014/main" id="{A564E2B4-314C-4D4F-8938-E437A2EF527B}"/>
              </a:ext>
            </a:extLst>
          </p:cNvPr>
          <p:cNvSpPr>
            <a:spLocks noGrp="1"/>
          </p:cNvSpPr>
          <p:nvPr>
            <p:ph type="dt" sz="half" idx="10"/>
          </p:nvPr>
        </p:nvSpPr>
        <p:spPr/>
        <p:txBody>
          <a:bodyPr rtlCol="0"/>
          <a:lstStyle/>
          <a:p>
            <a:pPr rtl="0"/>
            <a:r>
              <a:rPr lang="en-GB"/>
              <a:t>Monday, February 1, 20XX</a:t>
            </a:r>
          </a:p>
        </p:txBody>
      </p:sp>
      <p:sp>
        <p:nvSpPr>
          <p:cNvPr id="5" name="Footer Placeholder 4">
            <a:extLst>
              <a:ext uri="{FF2B5EF4-FFF2-40B4-BE49-F238E27FC236}">
                <a16:creationId xmlns:a16="http://schemas.microsoft.com/office/drawing/2014/main" id="{72442F23-6986-4A36-97F0-13F305A2DEBF}"/>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494BA1B9-2423-42BD-A553-DC5703F6243F}"/>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cxnSp>
        <p:nvCxnSpPr>
          <p:cNvPr id="12" name="Straight Connector 11">
            <a:extLst>
              <a:ext uri="{FF2B5EF4-FFF2-40B4-BE49-F238E27FC236}">
                <a16:creationId xmlns:a16="http://schemas.microsoft.com/office/drawing/2014/main" id="{94360FCC-CBCE-4F8E-84A2-B29CA5DADC66}"/>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CA6BF945-F985-4A89-9868-A82E90E1054D}"/>
              </a:ext>
              <a:ext uri="{C183D7F6-B498-43B3-948B-1728B52AA6E4}">
                <adec:decorative xmlns:adec="http://schemas.microsoft.com/office/drawing/2017/decorative" val="1"/>
              </a:ext>
            </a:extLst>
          </p:cNvPr>
          <p:cNvSpPr/>
          <p:nvPr userDrawn="1"/>
        </p:nvSpPr>
        <p:spPr>
          <a:xfrm rot="10800000">
            <a:off x="11504656" y="2020824"/>
            <a:ext cx="687343" cy="1896697"/>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16" name="Straight Connector 15">
            <a:extLst>
              <a:ext uri="{FF2B5EF4-FFF2-40B4-BE49-F238E27FC236}">
                <a16:creationId xmlns:a16="http://schemas.microsoft.com/office/drawing/2014/main" id="{E1D8AF1F-4C5C-4C08-894E-00850C387A20}"/>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8599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rtlCol="0">
            <a:normAutofit/>
          </a:bodyPr>
          <a:lstStyle>
            <a:lvl1pPr>
              <a:defRPr sz="5200"/>
            </a:lvl1pPr>
          </a:lstStyle>
          <a:p>
            <a:pPr rtl="0"/>
            <a:r>
              <a:rPr lang="en-GB"/>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5549697" cy="823912"/>
          </a:xfrm>
        </p:spPr>
        <p:txBody>
          <a:bodyPr rtlCol="0"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5549697" cy="3526932"/>
          </a:xfrm>
        </p:spPr>
        <p:txBody>
          <a:bodyPr rtlCol="0"/>
          <a:lstStyle>
            <a:lvl1pPr>
              <a:defRPr sz="2400"/>
            </a:lvl1pPr>
            <a:lvl2pPr>
              <a:defRPr sz="2200"/>
            </a:lvl2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970321" y="1681163"/>
            <a:ext cx="4993335" cy="823912"/>
          </a:xfrm>
        </p:spPr>
        <p:txBody>
          <a:bodyPr rtlCol="0"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970321" y="2505075"/>
            <a:ext cx="4993335" cy="3526932"/>
          </a:xfrm>
        </p:spPr>
        <p:txBody>
          <a:bodyPr rtlCol="0"/>
          <a:lstStyle>
            <a:lvl1pPr>
              <a:defRPr sz="2400"/>
            </a:lvl1pPr>
            <a:lvl2pPr>
              <a:defRPr sz="2200"/>
            </a:lvl2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rtlCol="0"/>
          <a:lstStyle/>
          <a:p>
            <a:pPr rtl="0"/>
            <a:r>
              <a:rPr lang="en-GB"/>
              <a:t>Monday, February 1, 20XX</a:t>
            </a:r>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rtlCol="0"/>
          <a:lstStyle/>
          <a:p>
            <a:pPr rtl="0"/>
            <a:r>
              <a:rPr lang="en-GB"/>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
        <p:nvSpPr>
          <p:cNvPr id="11" name="Rectangle 10" descr="Tag=AccentColor&#10;Flavor=Light&#10;Target=Fill">
            <a:extLst>
              <a:ext uri="{FF2B5EF4-FFF2-40B4-BE49-F238E27FC236}">
                <a16:creationId xmlns:a16="http://schemas.microsoft.com/office/drawing/2014/main" id="{A53A46AB-E26C-4F66-A0B8-4CDBD5F4011C}"/>
              </a:ext>
            </a:extLst>
          </p:cNvPr>
          <p:cNvSpPr/>
          <p:nvPr userDrawn="1"/>
        </p:nvSpPr>
        <p:spPr>
          <a:xfrm rot="10800000">
            <a:off x="11494040" y="4282928"/>
            <a:ext cx="699477" cy="189880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13" name="Straight Connector 12" descr="Tag=AccentColor&#10;Flavor=Light&#10;Target=Line">
            <a:extLst>
              <a:ext uri="{FF2B5EF4-FFF2-40B4-BE49-F238E27FC236}">
                <a16:creationId xmlns:a16="http://schemas.microsoft.com/office/drawing/2014/main" id="{91B558DC-6718-44D0-992F-3EF710C6A724}"/>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descr="Tag=AccentColor&#10;Flavor=Light&#10;Target=Line">
            <a:extLst>
              <a:ext uri="{FF2B5EF4-FFF2-40B4-BE49-F238E27FC236}">
                <a16:creationId xmlns:a16="http://schemas.microsoft.com/office/drawing/2014/main" id="{8957C00F-B052-4CA9-BD41-08B7B9AD5056}"/>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058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2" name="Rectangle 21" descr="Tag=AccentColor&#10;Flavor=Light&#10;Target=Fill">
            <a:extLst>
              <a:ext uri="{FF2B5EF4-FFF2-40B4-BE49-F238E27FC236}">
                <a16:creationId xmlns:a16="http://schemas.microsoft.com/office/drawing/2014/main" id="{3065995A-ADFA-424E-8E79-060CD9CD1880}"/>
              </a:ext>
            </a:extLst>
          </p:cNvPr>
          <p:cNvSpPr/>
          <p:nvPr userDrawn="1"/>
        </p:nvSpPr>
        <p:spPr>
          <a:xfrm rot="10800000">
            <a:off x="11492523" y="0"/>
            <a:ext cx="699477" cy="189880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rtlCol="0">
            <a:normAutofit/>
          </a:bodyPr>
          <a:lstStyle>
            <a:lvl1pPr>
              <a:defRPr sz="5200"/>
            </a:lvl1pPr>
          </a:lstStyle>
          <a:p>
            <a:pPr rtl="0"/>
            <a:r>
              <a:rPr lang="en-GB"/>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3291840" cy="823912"/>
          </a:xfrm>
        </p:spPr>
        <p:txBody>
          <a:bodyPr rtlCol="0"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3291840" cy="3526932"/>
          </a:xfrm>
        </p:spPr>
        <p:txBody>
          <a:bodyPr rtlCol="0">
            <a:normAutofit/>
          </a:bodyPr>
          <a:lstStyle>
            <a:lvl1pPr>
              <a:lnSpc>
                <a:spcPts val="2100"/>
              </a:lnSpc>
              <a:spcBef>
                <a:spcPts val="1000"/>
              </a:spcBef>
              <a:defRPr sz="1800"/>
            </a:lvl1pPr>
            <a:lvl2pPr>
              <a:lnSpc>
                <a:spcPts val="2100"/>
              </a:lnSpc>
              <a:spcBef>
                <a:spcPts val="1000"/>
              </a:spcBef>
              <a:defRPr sz="1800"/>
            </a:lvl2pPr>
            <a:lvl3pPr>
              <a:lnSpc>
                <a:spcPts val="2100"/>
              </a:lnSpc>
              <a:spcBef>
                <a:spcPts val="1000"/>
              </a:spcBef>
              <a:defRPr sz="1400"/>
            </a:lvl3pPr>
            <a:lvl4pPr>
              <a:lnSpc>
                <a:spcPts val="2100"/>
              </a:lnSpc>
              <a:spcBef>
                <a:spcPts val="1000"/>
              </a:spcBef>
              <a:defRPr sz="1200"/>
            </a:lvl4pPr>
            <a:lvl5pPr>
              <a:lnSpc>
                <a:spcPts val="2100"/>
              </a:lnSpc>
              <a:spcBef>
                <a:spcPts val="1000"/>
              </a:spcBef>
              <a:defRPr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4073651" y="1690688"/>
            <a:ext cx="3291840" cy="823912"/>
          </a:xfrm>
        </p:spPr>
        <p:txBody>
          <a:bodyPr rtlCol="0"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4073651" y="2514600"/>
            <a:ext cx="3291840" cy="3526932"/>
          </a:xfrm>
        </p:spPr>
        <p:txBody>
          <a:bodyPr rtlCol="0">
            <a:normAutofit/>
          </a:bodyPr>
          <a:lstStyle>
            <a:lvl1pPr>
              <a:lnSpc>
                <a:spcPts val="2100"/>
              </a:lnSpc>
              <a:spcBef>
                <a:spcPts val="1000"/>
              </a:spcBef>
              <a:defRPr sz="1800"/>
            </a:lvl1pPr>
            <a:lvl2pPr>
              <a:lnSpc>
                <a:spcPts val="2100"/>
              </a:lnSpc>
              <a:spcBef>
                <a:spcPts val="1000"/>
              </a:spcBef>
              <a:defRPr sz="1800"/>
            </a:lvl2pPr>
            <a:lvl3pPr>
              <a:lnSpc>
                <a:spcPts val="2100"/>
              </a:lnSpc>
              <a:spcBef>
                <a:spcPts val="1000"/>
              </a:spcBef>
              <a:defRPr sz="1400"/>
            </a:lvl3pPr>
            <a:lvl4pPr>
              <a:lnSpc>
                <a:spcPts val="2100"/>
              </a:lnSpc>
              <a:spcBef>
                <a:spcPts val="1000"/>
              </a:spcBef>
              <a:defRPr sz="1200"/>
            </a:lvl4pPr>
            <a:lvl5pPr>
              <a:lnSpc>
                <a:spcPts val="2100"/>
              </a:lnSpc>
              <a:spcBef>
                <a:spcPts val="1000"/>
              </a:spcBef>
              <a:defRPr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rtlCol="0"/>
          <a:lstStyle/>
          <a:p>
            <a:pPr rtl="0"/>
            <a:r>
              <a:rPr lang="en-GB"/>
              <a:t>Monday, February 1, 20XX</a:t>
            </a:r>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rtlCol="0"/>
          <a:lstStyle/>
          <a:p>
            <a:pPr rtl="0"/>
            <a:r>
              <a:rPr lang="en-GB"/>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cxnSp>
        <p:nvCxnSpPr>
          <p:cNvPr id="12" name="Straight Connector 11" descr="Tag=AccentColor&#10;Flavor=Light&#10;Target=Line">
            <a:extLst>
              <a:ext uri="{FF2B5EF4-FFF2-40B4-BE49-F238E27FC236}">
                <a16:creationId xmlns:a16="http://schemas.microsoft.com/office/drawing/2014/main" id="{D0520DAB-C1D4-4D6C-A6DC-D7EC7DD52AD9}"/>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descr="Tag=AccentColor&#10;Flavor=Light&#10;Target=Line">
            <a:extLst>
              <a:ext uri="{FF2B5EF4-FFF2-40B4-BE49-F238E27FC236}">
                <a16:creationId xmlns:a16="http://schemas.microsoft.com/office/drawing/2014/main" id="{C30EEEA8-859F-4EA5-BF79-BCCA444C5E96}"/>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9" name="Text Placeholder 4">
            <a:extLst>
              <a:ext uri="{FF2B5EF4-FFF2-40B4-BE49-F238E27FC236}">
                <a16:creationId xmlns:a16="http://schemas.microsoft.com/office/drawing/2014/main" id="{EA948393-0FB5-4969-8C1D-8D80A6884EF1}"/>
              </a:ext>
            </a:extLst>
          </p:cNvPr>
          <p:cNvSpPr>
            <a:spLocks noGrp="1"/>
          </p:cNvSpPr>
          <p:nvPr>
            <p:ph type="body" sz="quarter" idx="13"/>
          </p:nvPr>
        </p:nvSpPr>
        <p:spPr>
          <a:xfrm>
            <a:off x="7726679" y="1681163"/>
            <a:ext cx="3291840" cy="823912"/>
          </a:xfrm>
        </p:spPr>
        <p:txBody>
          <a:bodyPr rtlCol="0"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20" name="Content Placeholder 5">
            <a:extLst>
              <a:ext uri="{FF2B5EF4-FFF2-40B4-BE49-F238E27FC236}">
                <a16:creationId xmlns:a16="http://schemas.microsoft.com/office/drawing/2014/main" id="{4ACFC3A6-17FC-4040-AC3E-76E9975C5A16}"/>
              </a:ext>
            </a:extLst>
          </p:cNvPr>
          <p:cNvSpPr>
            <a:spLocks noGrp="1"/>
          </p:cNvSpPr>
          <p:nvPr>
            <p:ph sz="quarter" idx="14"/>
          </p:nvPr>
        </p:nvSpPr>
        <p:spPr>
          <a:xfrm>
            <a:off x="7726679" y="2505075"/>
            <a:ext cx="3291840" cy="3526932"/>
          </a:xfrm>
        </p:spPr>
        <p:txBody>
          <a:bodyPr rtlCol="0">
            <a:normAutofit/>
          </a:bodyPr>
          <a:lstStyle>
            <a:lvl1pPr>
              <a:lnSpc>
                <a:spcPts val="2100"/>
              </a:lnSpc>
              <a:spcBef>
                <a:spcPts val="1000"/>
              </a:spcBef>
              <a:defRPr sz="1800"/>
            </a:lvl1pPr>
            <a:lvl2pPr>
              <a:lnSpc>
                <a:spcPts val="2100"/>
              </a:lnSpc>
              <a:spcBef>
                <a:spcPts val="1000"/>
              </a:spcBef>
              <a:defRPr sz="1800"/>
            </a:lvl2pPr>
            <a:lvl3pPr>
              <a:lnSpc>
                <a:spcPts val="2100"/>
              </a:lnSpc>
              <a:spcBef>
                <a:spcPts val="1000"/>
              </a:spcBef>
              <a:defRPr sz="1400"/>
            </a:lvl3pPr>
            <a:lvl4pPr>
              <a:lnSpc>
                <a:spcPts val="2100"/>
              </a:lnSpc>
              <a:spcBef>
                <a:spcPts val="1000"/>
              </a:spcBef>
              <a:defRPr sz="1200"/>
            </a:lvl4pPr>
            <a:lvl5pPr>
              <a:lnSpc>
                <a:spcPts val="2100"/>
              </a:lnSpc>
              <a:spcBef>
                <a:spcPts val="1000"/>
              </a:spcBef>
              <a:defRPr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1643400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BDB087A-3DA7-4017-A5B1-F130DC91FB35}"/>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a:p>
        </p:txBody>
      </p:sp>
      <p:sp>
        <p:nvSpPr>
          <p:cNvPr id="7" name="Rectangle 6">
            <a:extLst>
              <a:ext uri="{FF2B5EF4-FFF2-40B4-BE49-F238E27FC236}">
                <a16:creationId xmlns:a16="http://schemas.microsoft.com/office/drawing/2014/main" id="{BAF5A401-D6B7-4962-876B-5DB5840E4F93}"/>
              </a:ext>
              <a:ext uri="{C183D7F6-B498-43B3-948B-1728B52AA6E4}">
                <adec:decorative xmlns:adec="http://schemas.microsoft.com/office/drawing/2017/decorative" val="1"/>
              </a:ext>
            </a:extLst>
          </p:cNvPr>
          <p:cNvSpPr/>
          <p:nvPr userDrawn="1"/>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8" name="Title 1">
            <a:extLst>
              <a:ext uri="{FF2B5EF4-FFF2-40B4-BE49-F238E27FC236}">
                <a16:creationId xmlns:a16="http://schemas.microsoft.com/office/drawing/2014/main" id="{9B907326-D737-439C-9190-476F49A50994}"/>
              </a:ext>
            </a:extLst>
          </p:cNvPr>
          <p:cNvSpPr>
            <a:spLocks noGrp="1"/>
          </p:cNvSpPr>
          <p:nvPr>
            <p:ph type="title"/>
          </p:nvPr>
        </p:nvSpPr>
        <p:spPr>
          <a:xfrm>
            <a:off x="422145" y="539496"/>
            <a:ext cx="4907908" cy="2640432"/>
          </a:xfrm>
        </p:spPr>
        <p:txBody>
          <a:bodyPr rtlCol="0" anchor="t">
            <a:normAutofit/>
          </a:bodyPr>
          <a:lstStyle/>
          <a:p>
            <a:pPr rtl="0"/>
            <a:r>
              <a:rPr lang="en-GB" sz="4800">
                <a:solidFill>
                  <a:schemeClr val="tx1"/>
                </a:solidFill>
              </a:rPr>
              <a:t>Click to edit Master title style</a:t>
            </a:r>
          </a:p>
        </p:txBody>
      </p:sp>
      <p:sp>
        <p:nvSpPr>
          <p:cNvPr id="9" name="Content Placeholder 2">
            <a:extLst>
              <a:ext uri="{FF2B5EF4-FFF2-40B4-BE49-F238E27FC236}">
                <a16:creationId xmlns:a16="http://schemas.microsoft.com/office/drawing/2014/main" id="{00B68F67-401D-47DB-8256-A99FC6E99F6C}"/>
              </a:ext>
            </a:extLst>
          </p:cNvPr>
          <p:cNvSpPr>
            <a:spLocks noGrp="1"/>
          </p:cNvSpPr>
          <p:nvPr>
            <p:ph idx="1"/>
          </p:nvPr>
        </p:nvSpPr>
        <p:spPr>
          <a:xfrm>
            <a:off x="5583401" y="539496"/>
            <a:ext cx="4956417" cy="2640432"/>
          </a:xfrm>
        </p:spPr>
        <p:txBody>
          <a:bodyPr rtlCol="0" anchor="t" anchorCtr="0">
            <a:normAutofit/>
          </a:bodyPr>
          <a:lstStyle>
            <a:lvl1pPr marL="0" indent="0">
              <a:buNone/>
              <a:defRPr/>
            </a:lvl1pPr>
          </a:lstStyle>
          <a:p>
            <a:pPr lvl="0" rtl="0">
              <a:lnSpc>
                <a:spcPts val="2800"/>
              </a:lnSpc>
            </a:pPr>
            <a:r>
              <a:rPr lang="en-GB" sz="1800">
                <a:solidFill>
                  <a:schemeClr val="tx1"/>
                </a:solidFill>
              </a:rPr>
              <a:t>Click to edit Master text styles</a:t>
            </a:r>
          </a:p>
        </p:txBody>
      </p:sp>
      <p:sp>
        <p:nvSpPr>
          <p:cNvPr id="15" name="Picture Placeholder 14">
            <a:extLst>
              <a:ext uri="{FF2B5EF4-FFF2-40B4-BE49-F238E27FC236}">
                <a16:creationId xmlns:a16="http://schemas.microsoft.com/office/drawing/2014/main" id="{7F752DB1-6A0B-4783-9C40-800940EAFCFE}"/>
              </a:ext>
            </a:extLst>
          </p:cNvPr>
          <p:cNvSpPr>
            <a:spLocks noGrp="1"/>
          </p:cNvSpPr>
          <p:nvPr>
            <p:ph type="pic" sz="quarter" idx="13"/>
          </p:nvPr>
        </p:nvSpPr>
        <p:spPr>
          <a:xfrm>
            <a:off x="420624" y="3355848"/>
            <a:ext cx="5230368" cy="2816352"/>
          </a:xfrm>
          <a:solidFill>
            <a:schemeClr val="accent3"/>
          </a:solidFill>
        </p:spPr>
        <p:txBody>
          <a:bodyPr rtlCol="0"/>
          <a:lstStyle/>
          <a:p>
            <a:pPr rtl="0"/>
            <a:r>
              <a:rPr lang="en-GB"/>
              <a:t>Click icon to add picture</a:t>
            </a:r>
          </a:p>
        </p:txBody>
      </p:sp>
      <p:sp>
        <p:nvSpPr>
          <p:cNvPr id="16" name="Picture Placeholder 14">
            <a:extLst>
              <a:ext uri="{FF2B5EF4-FFF2-40B4-BE49-F238E27FC236}">
                <a16:creationId xmlns:a16="http://schemas.microsoft.com/office/drawing/2014/main" id="{4F09D8BB-76EC-4BB5-8860-21FBB2990A2D}"/>
              </a:ext>
            </a:extLst>
          </p:cNvPr>
          <p:cNvSpPr>
            <a:spLocks noGrp="1"/>
          </p:cNvSpPr>
          <p:nvPr>
            <p:ph type="pic" sz="quarter" idx="14"/>
          </p:nvPr>
        </p:nvSpPr>
        <p:spPr>
          <a:xfrm>
            <a:off x="5650992" y="3355848"/>
            <a:ext cx="5843016" cy="2816352"/>
          </a:xfrm>
          <a:solidFill>
            <a:schemeClr val="accent3"/>
          </a:solidFill>
        </p:spPr>
        <p:txBody>
          <a:bodyPr rtlCol="0"/>
          <a:lstStyle/>
          <a:p>
            <a:pPr rtl="0"/>
            <a:r>
              <a:rPr lang="en-GB"/>
              <a:t>Click icon to add picture</a:t>
            </a:r>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rtlCol="0"/>
          <a:lstStyle/>
          <a:p>
            <a:pPr rtl="0"/>
            <a:r>
              <a:rPr lang="en-GB"/>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
        <p:nvSpPr>
          <p:cNvPr id="6" name="Rectangle 5">
            <a:extLst>
              <a:ext uri="{FF2B5EF4-FFF2-40B4-BE49-F238E27FC236}">
                <a16:creationId xmlns:a16="http://schemas.microsoft.com/office/drawing/2014/main" id="{CCADA8C2-1E19-4FCB-8656-240C92CFB7B1}"/>
              </a:ext>
              <a:ext uri="{C183D7F6-B498-43B3-948B-1728B52AA6E4}">
                <adec:decorative xmlns:adec="http://schemas.microsoft.com/office/drawing/2017/decorative" val="1"/>
              </a:ext>
            </a:extLst>
          </p:cNvPr>
          <p:cNvSpPr/>
          <p:nvPr userDrawn="1"/>
        </p:nvSpPr>
        <p:spPr>
          <a:xfrm rot="10800000">
            <a:off x="-1" y="3352062"/>
            <a:ext cx="413642" cy="2820137"/>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12" name="Straight Connector 11">
            <a:extLst>
              <a:ext uri="{FF2B5EF4-FFF2-40B4-BE49-F238E27FC236}">
                <a16:creationId xmlns:a16="http://schemas.microsoft.com/office/drawing/2014/main" id="{CBF1133D-7CCD-4CD4-B2BA-F05FAE174248}"/>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B2B0F32-F444-4A9F-8575-96F5D13E4231}"/>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0962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8941816-7203-4339-8B31-60B4107A1EEA}"/>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0"/>
            <a:endParaRPr lang="en-GB"/>
          </a:p>
        </p:txBody>
      </p:sp>
      <p:sp>
        <p:nvSpPr>
          <p:cNvPr id="6" name="Rectangle 5">
            <a:extLst>
              <a:ext uri="{FF2B5EF4-FFF2-40B4-BE49-F238E27FC236}">
                <a16:creationId xmlns:a16="http://schemas.microsoft.com/office/drawing/2014/main" id="{1A7A4606-69F4-4469-B7C4-4AF495ACE2BB}"/>
              </a:ext>
              <a:ext uri="{C183D7F6-B498-43B3-948B-1728B52AA6E4}">
                <adec:decorative xmlns:adec="http://schemas.microsoft.com/office/drawing/2017/decorative" val="1"/>
              </a:ext>
            </a:extLst>
          </p:cNvPr>
          <p:cNvSpPr/>
          <p:nvPr userDrawn="1"/>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 name="Title 1">
            <a:extLst>
              <a:ext uri="{FF2B5EF4-FFF2-40B4-BE49-F238E27FC236}">
                <a16:creationId xmlns:a16="http://schemas.microsoft.com/office/drawing/2014/main" id="{79BDEB7A-D103-487A-8C1B-9145FB24B663}"/>
              </a:ext>
            </a:extLst>
          </p:cNvPr>
          <p:cNvSpPr>
            <a:spLocks noGrp="1"/>
          </p:cNvSpPr>
          <p:nvPr>
            <p:ph type="title"/>
          </p:nvPr>
        </p:nvSpPr>
        <p:spPr>
          <a:xfrm>
            <a:off x="422897" y="539496"/>
            <a:ext cx="5228393" cy="2697190"/>
          </a:xfrm>
        </p:spPr>
        <p:txBody>
          <a:bodyPr rtlCol="0" anchor="b">
            <a:normAutofit/>
          </a:bodyPr>
          <a:lstStyle/>
          <a:p>
            <a:pPr rtl="0"/>
            <a:r>
              <a:rPr lang="en-GB" sz="4800"/>
              <a:t>Click to edit Master title style</a:t>
            </a:r>
          </a:p>
        </p:txBody>
      </p:sp>
      <p:sp>
        <p:nvSpPr>
          <p:cNvPr id="8" name="Content Placeholder 2">
            <a:extLst>
              <a:ext uri="{FF2B5EF4-FFF2-40B4-BE49-F238E27FC236}">
                <a16:creationId xmlns:a16="http://schemas.microsoft.com/office/drawing/2014/main" id="{F3017A3E-25F7-41D5-AABB-24D0E2673A63}"/>
              </a:ext>
            </a:extLst>
          </p:cNvPr>
          <p:cNvSpPr>
            <a:spLocks noGrp="1"/>
          </p:cNvSpPr>
          <p:nvPr>
            <p:ph idx="1"/>
          </p:nvPr>
        </p:nvSpPr>
        <p:spPr>
          <a:xfrm>
            <a:off x="422897" y="3354749"/>
            <a:ext cx="5228392" cy="2582470"/>
          </a:xfrm>
        </p:spPr>
        <p:txBody>
          <a:bodyPr rtlCol="0">
            <a:noAutofit/>
          </a:bodyPr>
          <a:lstStyle>
            <a:lvl1pPr marL="0" indent="0">
              <a:buNone/>
              <a:defRPr/>
            </a:lvl1pPr>
          </a:lstStyle>
          <a:p>
            <a:pPr lvl="0" rtl="0">
              <a:lnSpc>
                <a:spcPts val="2800"/>
              </a:lnSpc>
            </a:pPr>
            <a:r>
              <a:rPr lang="en-GB" sz="1800"/>
              <a:t>Click to edit Master text styles</a:t>
            </a:r>
          </a:p>
        </p:txBody>
      </p:sp>
      <p:sp>
        <p:nvSpPr>
          <p:cNvPr id="9" name="Rectangle 8">
            <a:extLst>
              <a:ext uri="{FF2B5EF4-FFF2-40B4-BE49-F238E27FC236}">
                <a16:creationId xmlns:a16="http://schemas.microsoft.com/office/drawing/2014/main" id="{C262D696-4404-4062-9387-925D9687B972}"/>
              </a:ext>
              <a:ext uri="{C183D7F6-B498-43B3-948B-1728B52AA6E4}">
                <adec:decorative xmlns:adec="http://schemas.microsoft.com/office/drawing/2017/decorative" val="1"/>
              </a:ext>
            </a:extLst>
          </p:cNvPr>
          <p:cNvSpPr/>
          <p:nvPr userDrawn="1"/>
        </p:nvSpPr>
        <p:spPr>
          <a:xfrm rot="10800000">
            <a:off x="6095999" y="695340"/>
            <a:ext cx="5391683" cy="5476855"/>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11" name="Straight Connector 10">
            <a:extLst>
              <a:ext uri="{FF2B5EF4-FFF2-40B4-BE49-F238E27FC236}">
                <a16:creationId xmlns:a16="http://schemas.microsoft.com/office/drawing/2014/main" id="{C415F07E-A8F5-473A-90AC-3BF5823C08A3}"/>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05C0C26-4C66-47DC-B079-5B94C22F15BD}"/>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4" name="Picture Placeholder 13">
            <a:extLst>
              <a:ext uri="{FF2B5EF4-FFF2-40B4-BE49-F238E27FC236}">
                <a16:creationId xmlns:a16="http://schemas.microsoft.com/office/drawing/2014/main" id="{C0FC374E-BABB-4A9C-A608-04A2B9C68F26}"/>
              </a:ext>
            </a:extLst>
          </p:cNvPr>
          <p:cNvSpPr>
            <a:spLocks noGrp="1"/>
          </p:cNvSpPr>
          <p:nvPr>
            <p:ph type="pic" sz="quarter" idx="13"/>
          </p:nvPr>
        </p:nvSpPr>
        <p:spPr>
          <a:xfrm>
            <a:off x="6620256" y="1243584"/>
            <a:ext cx="4361688" cy="4361688"/>
          </a:xfrm>
          <a:solidFill>
            <a:schemeClr val="accent3"/>
          </a:solidFill>
        </p:spPr>
        <p:txBody>
          <a:bodyPr rtlCol="0"/>
          <a:lstStyle/>
          <a:p>
            <a:pPr rtl="0"/>
            <a:r>
              <a:rPr lang="en-GB"/>
              <a:t>Click icon to add picture</a:t>
            </a:r>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rtlCol="0"/>
          <a:lstStyle/>
          <a:p>
            <a:pPr rtl="0"/>
            <a:r>
              <a:rPr lang="en-GB"/>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Tree>
    <p:extLst>
      <p:ext uri="{BB962C8B-B14F-4D97-AF65-F5344CB8AC3E}">
        <p14:creationId xmlns:p14="http://schemas.microsoft.com/office/powerpoint/2010/main" val="40973494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7A07-96C3-42AF-943D-953C86C3DAAD}"/>
              </a:ext>
            </a:extLst>
          </p:cNvPr>
          <p:cNvSpPr>
            <a:spLocks noGrp="1"/>
          </p:cNvSpPr>
          <p:nvPr>
            <p:ph type="ctrTitle"/>
          </p:nvPr>
        </p:nvSpPr>
        <p:spPr>
          <a:xfrm>
            <a:off x="1524000" y="1463557"/>
            <a:ext cx="9144000" cy="2387600"/>
          </a:xfrm>
        </p:spPr>
        <p:txBody>
          <a:bodyPr rtlCol="0" anchor="b">
            <a:normAutofit/>
          </a:bodyPr>
          <a:lstStyle>
            <a:lvl1pPr algn="ctr">
              <a:lnSpc>
                <a:spcPct val="90000"/>
              </a:lnSpc>
              <a:defRPr sz="5200"/>
            </a:lvl1pPr>
          </a:lstStyle>
          <a:p>
            <a:pPr rtl="0"/>
            <a:r>
              <a:rPr lang="en-GB"/>
              <a:t>Click to edit Master title style</a:t>
            </a:r>
          </a:p>
        </p:txBody>
      </p:sp>
      <p:sp>
        <p:nvSpPr>
          <p:cNvPr id="3" name="Subtitle 2">
            <a:extLst>
              <a:ext uri="{FF2B5EF4-FFF2-40B4-BE49-F238E27FC236}">
                <a16:creationId xmlns:a16="http://schemas.microsoft.com/office/drawing/2014/main" id="{8CEE38DF-F503-4E79-B1B0-16489708A1B5}"/>
              </a:ext>
            </a:extLst>
          </p:cNvPr>
          <p:cNvSpPr>
            <a:spLocks noGrp="1"/>
          </p:cNvSpPr>
          <p:nvPr>
            <p:ph type="subTitle" idx="1"/>
          </p:nvPr>
        </p:nvSpPr>
        <p:spPr>
          <a:xfrm>
            <a:off x="1524000" y="3943232"/>
            <a:ext cx="9144000" cy="1655762"/>
          </a:xfrm>
        </p:spPr>
        <p:txBody>
          <a:bodyPr rtlCol="0">
            <a:normAutofit/>
          </a:bodyPr>
          <a:lstStyle>
            <a:lvl1pPr marL="0" indent="0" algn="ctr">
              <a:lnSpc>
                <a:spcPts val="3200"/>
              </a:lnSpc>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p>
        </p:txBody>
      </p:sp>
      <p:sp>
        <p:nvSpPr>
          <p:cNvPr id="4" name="Date Placeholder 3">
            <a:extLst>
              <a:ext uri="{FF2B5EF4-FFF2-40B4-BE49-F238E27FC236}">
                <a16:creationId xmlns:a16="http://schemas.microsoft.com/office/drawing/2014/main" id="{CC1D965B-87A4-4F43-BE02-800BCCDF42EF}"/>
              </a:ext>
            </a:extLst>
          </p:cNvPr>
          <p:cNvSpPr>
            <a:spLocks noGrp="1"/>
          </p:cNvSpPr>
          <p:nvPr>
            <p:ph type="dt" sz="half" idx="10"/>
          </p:nvPr>
        </p:nvSpPr>
        <p:spPr>
          <a:xfrm>
            <a:off x="420624" y="6217920"/>
            <a:ext cx="2743200" cy="640080"/>
          </a:xfrm>
        </p:spPr>
        <p:txBody>
          <a:bodyPr rtlCol="0" anchor="ctr" anchorCtr="0"/>
          <a:lstStyle/>
          <a:p>
            <a:pPr rtl="0"/>
            <a:r>
              <a:rPr lang="en-GB"/>
              <a:t>Monday, February 1, 20XX</a:t>
            </a:r>
          </a:p>
        </p:txBody>
      </p:sp>
      <p:sp>
        <p:nvSpPr>
          <p:cNvPr id="5" name="Footer Placeholder 4">
            <a:extLst>
              <a:ext uri="{FF2B5EF4-FFF2-40B4-BE49-F238E27FC236}">
                <a16:creationId xmlns:a16="http://schemas.microsoft.com/office/drawing/2014/main" id="{389ED35B-CBF1-40D9-BAA7-CF9E1E22B8FC}"/>
              </a:ext>
            </a:extLst>
          </p:cNvPr>
          <p:cNvSpPr>
            <a:spLocks noGrp="1"/>
          </p:cNvSpPr>
          <p:nvPr>
            <p:ph type="ftr" sz="quarter" idx="11"/>
          </p:nvPr>
        </p:nvSpPr>
        <p:spPr>
          <a:xfrm>
            <a:off x="3767328" y="6217920"/>
            <a:ext cx="7196328" cy="640080"/>
          </a:xfrm>
        </p:spPr>
        <p:txBody>
          <a:bodyPr rtlCol="0" anchor="ctr" anchorCtr="0"/>
          <a:lstStyle/>
          <a:p>
            <a:pPr rtl="0"/>
            <a:r>
              <a:rPr lang="en-GB"/>
              <a:t>Sample Footer Text</a:t>
            </a:r>
          </a:p>
        </p:txBody>
      </p:sp>
      <p:sp>
        <p:nvSpPr>
          <p:cNvPr id="6" name="Slide Number Placeholder 5">
            <a:extLst>
              <a:ext uri="{FF2B5EF4-FFF2-40B4-BE49-F238E27FC236}">
                <a16:creationId xmlns:a16="http://schemas.microsoft.com/office/drawing/2014/main" id="{3D26653A-450D-4BDE-8718-99F2D9314259}"/>
              </a:ext>
            </a:extLst>
          </p:cNvPr>
          <p:cNvSpPr>
            <a:spLocks noGrp="1"/>
          </p:cNvSpPr>
          <p:nvPr>
            <p:ph type="sldNum" sz="quarter" idx="12"/>
          </p:nvPr>
        </p:nvSpPr>
        <p:spPr>
          <a:xfrm>
            <a:off x="11503152" y="0"/>
            <a:ext cx="685800" cy="685800"/>
          </a:xfrm>
        </p:spPr>
        <p:txBody>
          <a:bodyPr rtlCol="0"/>
          <a:lstStyle>
            <a:lvl1pPr algn="ctr">
              <a:defRPr/>
            </a:lvl1pPr>
          </a:lstStyle>
          <a:p>
            <a:pPr rtl="0"/>
            <a:fld id="{3A4F6043-7A67-491B-98BC-F933DED7226D}" type="slidenum">
              <a:rPr lang="en-GB" smtClean="0"/>
              <a:t>‹#›</a:t>
            </a:fld>
            <a:endParaRPr lang="en-GB"/>
          </a:p>
        </p:txBody>
      </p:sp>
    </p:spTree>
    <p:extLst>
      <p:ext uri="{BB962C8B-B14F-4D97-AF65-F5344CB8AC3E}">
        <p14:creationId xmlns:p14="http://schemas.microsoft.com/office/powerpoint/2010/main" val="1070671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4" y="1081941"/>
            <a:ext cx="10543032" cy="2852737"/>
          </a:xfrm>
        </p:spPr>
        <p:txBody>
          <a:bodyPr rtlCol="0" anchor="b">
            <a:normAutofit/>
          </a:bodyPr>
          <a:lstStyle>
            <a:lvl1pPr>
              <a:defRPr sz="4400"/>
            </a:lvl1pPr>
          </a:lstStyle>
          <a:p>
            <a:pPr rtl="0"/>
            <a:r>
              <a:rPr lang="en-GB"/>
              <a:t>Click to edit Master title style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p:nvPr>
        </p:nvSpPr>
        <p:spPr>
          <a:xfrm>
            <a:off x="420624" y="3961666"/>
            <a:ext cx="10543032" cy="1500187"/>
          </a:xfrm>
        </p:spPr>
        <p:txBody>
          <a:bodyPr rtlCol="0">
            <a:noAutofit/>
          </a:bodyPr>
          <a:lstStyle>
            <a:lvl1pPr marL="0" indent="0">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Click to edit Master text styles</a:t>
            </a:r>
          </a:p>
        </p:txBody>
      </p:sp>
      <p:sp>
        <p:nvSpPr>
          <p:cNvPr id="4" name="Date Placeholder 3">
            <a:extLst>
              <a:ext uri="{FF2B5EF4-FFF2-40B4-BE49-F238E27FC236}">
                <a16:creationId xmlns:a16="http://schemas.microsoft.com/office/drawing/2014/main" id="{A564E2B4-314C-4D4F-8938-E437A2EF527B}"/>
              </a:ext>
            </a:extLst>
          </p:cNvPr>
          <p:cNvSpPr>
            <a:spLocks noGrp="1"/>
          </p:cNvSpPr>
          <p:nvPr>
            <p:ph type="dt" sz="half" idx="10"/>
          </p:nvPr>
        </p:nvSpPr>
        <p:spPr/>
        <p:txBody>
          <a:bodyPr rtlCol="0"/>
          <a:lstStyle/>
          <a:p>
            <a:pPr rtl="0"/>
            <a:r>
              <a:rPr lang="en-GB"/>
              <a:t>Monday, February 1, 20XX</a:t>
            </a:r>
          </a:p>
        </p:txBody>
      </p:sp>
      <p:sp>
        <p:nvSpPr>
          <p:cNvPr id="5" name="Footer Placeholder 4">
            <a:extLst>
              <a:ext uri="{FF2B5EF4-FFF2-40B4-BE49-F238E27FC236}">
                <a16:creationId xmlns:a16="http://schemas.microsoft.com/office/drawing/2014/main" id="{72442F23-6986-4A36-97F0-13F305A2DEBF}"/>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494BA1B9-2423-42BD-A553-DC5703F6243F}"/>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Tree>
    <p:extLst>
      <p:ext uri="{BB962C8B-B14F-4D97-AF65-F5344CB8AC3E}">
        <p14:creationId xmlns:p14="http://schemas.microsoft.com/office/powerpoint/2010/main" val="37196066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4F76-994F-4AB5-B17B-46C0C2FA5AE5}"/>
              </a:ext>
            </a:extLst>
          </p:cNvPr>
          <p:cNvSpPr>
            <a:spLocks noGrp="1"/>
          </p:cNvSpPr>
          <p:nvPr>
            <p:ph type="title"/>
          </p:nvPr>
        </p:nvSpPr>
        <p:spPr>
          <a:xfrm>
            <a:off x="420624" y="365125"/>
            <a:ext cx="10543032" cy="1325563"/>
          </a:xfrm>
        </p:spPr>
        <p:txBody>
          <a:bodyPr rtlCol="0">
            <a:normAutofit/>
          </a:bodyPr>
          <a:lstStyle>
            <a:lvl1pPr>
              <a:defRPr sz="5200"/>
            </a:lvl1pPr>
          </a:lstStyle>
          <a:p>
            <a:pPr rtl="0"/>
            <a:r>
              <a:rPr lang="en-GB"/>
              <a:t>Click to edit Master title style</a:t>
            </a:r>
          </a:p>
        </p:txBody>
      </p:sp>
      <p:sp>
        <p:nvSpPr>
          <p:cNvPr id="3" name="Content Placeholder 2">
            <a:extLst>
              <a:ext uri="{FF2B5EF4-FFF2-40B4-BE49-F238E27FC236}">
                <a16:creationId xmlns:a16="http://schemas.microsoft.com/office/drawing/2014/main" id="{55A69B3B-A540-4556-98C8-1F49704A794E}"/>
              </a:ext>
            </a:extLst>
          </p:cNvPr>
          <p:cNvSpPr>
            <a:spLocks noGrp="1"/>
          </p:cNvSpPr>
          <p:nvPr>
            <p:ph sz="half" idx="1"/>
          </p:nvPr>
        </p:nvSpPr>
        <p:spPr>
          <a:xfrm>
            <a:off x="420624" y="1825625"/>
            <a:ext cx="5599176" cy="4206382"/>
          </a:xfrm>
        </p:spPr>
        <p:txBody>
          <a:bodyPr rtlCol="0"/>
          <a:lstStyle>
            <a:lvl1pPr marL="457200" indent="-457200">
              <a:buFont typeface="Wingdings 2" panose="05020102010507070707" pitchFamily="18" charset="2"/>
              <a:buChar char="¬"/>
              <a:defRPr/>
            </a:lvl1pPr>
            <a:lvl2pPr marL="800100" indent="-342900">
              <a:buFont typeface="Wingdings 2" panose="05020102010507070707" pitchFamily="18" charset="2"/>
              <a:buChar char="¬"/>
              <a:defRPr/>
            </a:lvl2pPr>
            <a:lvl3pPr marL="1257300" indent="-342900">
              <a:buFont typeface="Wingdings 2" panose="05020102010507070707" pitchFamily="18" charset="2"/>
              <a:buChar char="¬"/>
              <a:defRPr/>
            </a:lvl3pPr>
            <a:lvl4pPr marL="1657350" indent="-285750">
              <a:buFont typeface="Wingdings 2" panose="05020102010507070707" pitchFamily="18" charset="2"/>
              <a:buChar char="¬"/>
              <a:defRPr/>
            </a:lvl4pPr>
            <a:lvl5pPr marL="2114550" indent="-285750">
              <a:buFont typeface="Wingdings 2" panose="05020102010507070707" pitchFamily="18" charset="2"/>
              <a:buChar char="¬"/>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DEC72438-7C63-48F2-9D6F-2461BFD6D5E5}"/>
              </a:ext>
            </a:extLst>
          </p:cNvPr>
          <p:cNvSpPr>
            <a:spLocks noGrp="1"/>
          </p:cNvSpPr>
          <p:nvPr>
            <p:ph sz="half" idx="2"/>
          </p:nvPr>
        </p:nvSpPr>
        <p:spPr>
          <a:xfrm>
            <a:off x="6172200" y="1825625"/>
            <a:ext cx="4791456" cy="4206382"/>
          </a:xfrm>
        </p:spPr>
        <p:txBody>
          <a:bodyPr rtlCol="0"/>
          <a:lstStyle>
            <a:lvl1pPr marL="228600" indent="-228600">
              <a:buFont typeface="Wingdings 2" panose="05020102010507070707" pitchFamily="18" charset="2"/>
              <a:buChar char="¬"/>
              <a:defRPr/>
            </a:lvl1pPr>
            <a:lvl2pPr marL="685800" indent="-228600">
              <a:buFont typeface="Wingdings 2" panose="05020102010507070707" pitchFamily="18" charset="2"/>
              <a:buChar char="¬"/>
              <a:defRPr/>
            </a:lvl2pPr>
            <a:lvl3pPr marL="1143000" indent="-228600">
              <a:buFont typeface="Wingdings 2" panose="05020102010507070707" pitchFamily="18" charset="2"/>
              <a:buChar char="¬"/>
              <a:defRPr/>
            </a:lvl3pPr>
            <a:lvl4pPr marL="1600200" indent="-228600">
              <a:buFont typeface="Wingdings 2" panose="05020102010507070707" pitchFamily="18" charset="2"/>
              <a:buChar char="¬"/>
              <a:defRPr/>
            </a:lvl4pPr>
            <a:lvl5pPr marL="2057400" indent="-228600">
              <a:buFont typeface="Wingdings 2" panose="05020102010507070707" pitchFamily="18" charset="2"/>
              <a:buChar char="¬"/>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3FA1B49-6AAA-4DA7-970F-B75899F1AB51}"/>
              </a:ext>
            </a:extLst>
          </p:cNvPr>
          <p:cNvSpPr>
            <a:spLocks noGrp="1"/>
          </p:cNvSpPr>
          <p:nvPr>
            <p:ph type="dt" sz="half" idx="10"/>
          </p:nvPr>
        </p:nvSpPr>
        <p:spPr/>
        <p:txBody>
          <a:bodyPr rtlCol="0"/>
          <a:lstStyle/>
          <a:p>
            <a:pPr rtl="0"/>
            <a:r>
              <a:rPr lang="en-GB"/>
              <a:t>Monday, February 1, 20XX</a:t>
            </a:r>
          </a:p>
        </p:txBody>
      </p:sp>
      <p:sp>
        <p:nvSpPr>
          <p:cNvPr id="6" name="Footer Placeholder 5">
            <a:extLst>
              <a:ext uri="{FF2B5EF4-FFF2-40B4-BE49-F238E27FC236}">
                <a16:creationId xmlns:a16="http://schemas.microsoft.com/office/drawing/2014/main" id="{DEE3649A-B9A2-4737-B47E-758DC140688B}"/>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250C1407-C705-451C-878E-8175DCCD500D}"/>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Tree>
    <p:extLst>
      <p:ext uri="{BB962C8B-B14F-4D97-AF65-F5344CB8AC3E}">
        <p14:creationId xmlns:p14="http://schemas.microsoft.com/office/powerpoint/2010/main" val="1893197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rtlCol="0">
            <a:normAutofit/>
          </a:bodyPr>
          <a:lstStyle>
            <a:lvl1pPr>
              <a:defRPr sz="5200"/>
            </a:lvl1pPr>
          </a:lstStyle>
          <a:p>
            <a:pPr rtl="0"/>
            <a:r>
              <a:rPr lang="en-GB"/>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5549697" cy="823912"/>
          </a:xfrm>
        </p:spPr>
        <p:txBody>
          <a:bodyPr rtlCol="0"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5549697" cy="3526932"/>
          </a:xfrm>
        </p:spPr>
        <p:txBody>
          <a:bodyPr rtlCol="0"/>
          <a:lstStyle>
            <a:lvl1pPr>
              <a:defRPr sz="2400"/>
            </a:lvl1pPr>
            <a:lvl2pPr>
              <a:defRPr sz="2200"/>
            </a:lvl2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970321" y="1681163"/>
            <a:ext cx="4993335" cy="823912"/>
          </a:xfrm>
        </p:spPr>
        <p:txBody>
          <a:bodyPr rtlCol="0"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970321" y="2505075"/>
            <a:ext cx="4993335" cy="3526932"/>
          </a:xfrm>
        </p:spPr>
        <p:txBody>
          <a:bodyPr rtlCol="0"/>
          <a:lstStyle>
            <a:lvl1pPr>
              <a:defRPr sz="2400"/>
            </a:lvl1pPr>
            <a:lvl2pPr>
              <a:defRPr sz="2200"/>
            </a:lvl2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rtlCol="0"/>
          <a:lstStyle/>
          <a:p>
            <a:pPr rtl="0"/>
            <a:r>
              <a:rPr lang="en-GB"/>
              <a:t>Monday, February 1, 20XX</a:t>
            </a:r>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rtlCol="0"/>
          <a:lstStyle/>
          <a:p>
            <a:pPr rtl="0"/>
            <a:r>
              <a:rPr lang="en-GB"/>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Tree>
    <p:extLst>
      <p:ext uri="{BB962C8B-B14F-4D97-AF65-F5344CB8AC3E}">
        <p14:creationId xmlns:p14="http://schemas.microsoft.com/office/powerpoint/2010/main" val="41914786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1F235-FBFF-453E-B90A-5758ED47C7B0}"/>
              </a:ext>
            </a:extLst>
          </p:cNvPr>
          <p:cNvSpPr>
            <a:spLocks noGrp="1"/>
          </p:cNvSpPr>
          <p:nvPr>
            <p:ph type="title"/>
          </p:nvPr>
        </p:nvSpPr>
        <p:spPr>
          <a:xfrm>
            <a:off x="420624" y="938306"/>
            <a:ext cx="10543032" cy="1325563"/>
          </a:xfrm>
        </p:spPr>
        <p:txBody>
          <a:bodyPr rtlCol="0">
            <a:normAutofit/>
          </a:bodyPr>
          <a:lstStyle>
            <a:lvl1pPr>
              <a:defRPr sz="5200"/>
            </a:lvl1pPr>
          </a:lstStyle>
          <a:p>
            <a:pPr rtl="0"/>
            <a:r>
              <a:rPr lang="en-GB"/>
              <a:t>Click to edit Master title style</a:t>
            </a:r>
          </a:p>
        </p:txBody>
      </p:sp>
      <p:sp>
        <p:nvSpPr>
          <p:cNvPr id="3" name="Date Placeholder 2">
            <a:extLst>
              <a:ext uri="{FF2B5EF4-FFF2-40B4-BE49-F238E27FC236}">
                <a16:creationId xmlns:a16="http://schemas.microsoft.com/office/drawing/2014/main" id="{D443A871-5A76-4349-99F0-C46C77380477}"/>
              </a:ext>
            </a:extLst>
          </p:cNvPr>
          <p:cNvSpPr>
            <a:spLocks noGrp="1"/>
          </p:cNvSpPr>
          <p:nvPr>
            <p:ph type="dt" sz="half" idx="10"/>
          </p:nvPr>
        </p:nvSpPr>
        <p:spPr/>
        <p:txBody>
          <a:bodyPr rtlCol="0"/>
          <a:lstStyle/>
          <a:p>
            <a:pPr rtl="0"/>
            <a:r>
              <a:rPr lang="en-GB"/>
              <a:t>Monday, February 1, 20XX</a:t>
            </a:r>
          </a:p>
        </p:txBody>
      </p:sp>
      <p:sp>
        <p:nvSpPr>
          <p:cNvPr id="4" name="Footer Placeholder 3">
            <a:extLst>
              <a:ext uri="{FF2B5EF4-FFF2-40B4-BE49-F238E27FC236}">
                <a16:creationId xmlns:a16="http://schemas.microsoft.com/office/drawing/2014/main" id="{F472E803-8BD9-40A2-8389-C19DA11480ED}"/>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F05414ED-B772-4B84-813E-E34C9A97C053}"/>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Tree>
    <p:extLst>
      <p:ext uri="{BB962C8B-B14F-4D97-AF65-F5344CB8AC3E}">
        <p14:creationId xmlns:p14="http://schemas.microsoft.com/office/powerpoint/2010/main" val="38913366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rtlCol="0"/>
          <a:lstStyle/>
          <a:p>
            <a:pPr rtl="0"/>
            <a:r>
              <a:rPr lang="en-GB"/>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Tree>
    <p:extLst>
      <p:ext uri="{BB962C8B-B14F-4D97-AF65-F5344CB8AC3E}">
        <p14:creationId xmlns:p14="http://schemas.microsoft.com/office/powerpoint/2010/main" val="36299000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2261-8522-4437-B612-7C7100D18896}"/>
              </a:ext>
            </a:extLst>
          </p:cNvPr>
          <p:cNvSpPr>
            <a:spLocks noGrp="1"/>
          </p:cNvSpPr>
          <p:nvPr>
            <p:ph type="title"/>
          </p:nvPr>
        </p:nvSpPr>
        <p:spPr>
          <a:xfrm>
            <a:off x="420624" y="457200"/>
            <a:ext cx="10543032" cy="1600200"/>
          </a:xfrm>
        </p:spPr>
        <p:txBody>
          <a:bodyPr rtlCol="0" anchor="b">
            <a:noAutofit/>
          </a:bodyPr>
          <a:lstStyle>
            <a:lvl1pPr>
              <a:defRPr sz="5200">
                <a:latin typeface="Dante (Headings)2"/>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91BAA0AF-3F50-42BD-84B4-E70C3D004FB2}"/>
              </a:ext>
            </a:extLst>
          </p:cNvPr>
          <p:cNvSpPr>
            <a:spLocks noGrp="1"/>
          </p:cNvSpPr>
          <p:nvPr>
            <p:ph idx="1"/>
          </p:nvPr>
        </p:nvSpPr>
        <p:spPr>
          <a:xfrm>
            <a:off x="5183188" y="2199340"/>
            <a:ext cx="5780468" cy="3661710"/>
          </a:xfrm>
        </p:spPr>
        <p:txBody>
          <a:bodyPr rtlCol="0"/>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699C702B-2C4D-4590-8BEE-31940145C77A}"/>
              </a:ext>
            </a:extLst>
          </p:cNvPr>
          <p:cNvSpPr>
            <a:spLocks noGrp="1"/>
          </p:cNvSpPr>
          <p:nvPr>
            <p:ph type="body" sz="half" idx="2"/>
          </p:nvPr>
        </p:nvSpPr>
        <p:spPr>
          <a:xfrm>
            <a:off x="420624" y="2199340"/>
            <a:ext cx="4489180" cy="3669647"/>
          </a:xfrm>
        </p:spPr>
        <p:txBody>
          <a:bodyPr rtlCol="0">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2794813E-250B-4422-AE46-5E1AB964A417}"/>
              </a:ext>
            </a:extLst>
          </p:cNvPr>
          <p:cNvSpPr>
            <a:spLocks noGrp="1"/>
          </p:cNvSpPr>
          <p:nvPr>
            <p:ph type="dt" sz="half" idx="10"/>
          </p:nvPr>
        </p:nvSpPr>
        <p:spPr>
          <a:xfrm>
            <a:off x="420624" y="6217920"/>
            <a:ext cx="2743200" cy="640080"/>
          </a:xfrm>
        </p:spPr>
        <p:txBody>
          <a:bodyPr rtlCol="0"/>
          <a:lstStyle/>
          <a:p>
            <a:pPr rtl="0"/>
            <a:r>
              <a:rPr lang="en-GB"/>
              <a:t>Monday, February 1, 20XX</a:t>
            </a:r>
          </a:p>
        </p:txBody>
      </p:sp>
      <p:sp>
        <p:nvSpPr>
          <p:cNvPr id="6" name="Footer Placeholder 5">
            <a:extLst>
              <a:ext uri="{FF2B5EF4-FFF2-40B4-BE49-F238E27FC236}">
                <a16:creationId xmlns:a16="http://schemas.microsoft.com/office/drawing/2014/main" id="{61CB5B81-E9CC-45F3-8EF1-35D2C8FF1550}"/>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F5DA7E97-5A73-4602-9582-6CDACB9185F3}"/>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Tree>
    <p:extLst>
      <p:ext uri="{BB962C8B-B14F-4D97-AF65-F5344CB8AC3E}">
        <p14:creationId xmlns:p14="http://schemas.microsoft.com/office/powerpoint/2010/main" val="17585133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334B-3019-4CA1-B658-779001922412}"/>
              </a:ext>
            </a:extLst>
          </p:cNvPr>
          <p:cNvSpPr>
            <a:spLocks noGrp="1"/>
          </p:cNvSpPr>
          <p:nvPr>
            <p:ph type="title"/>
          </p:nvPr>
        </p:nvSpPr>
        <p:spPr>
          <a:xfrm>
            <a:off x="420624" y="457200"/>
            <a:ext cx="4489180" cy="1600200"/>
          </a:xfrm>
        </p:spPr>
        <p:txBody>
          <a:bodyPr rtlCol="0" anchor="b">
            <a:normAutofit/>
          </a:bodyPr>
          <a:lstStyle>
            <a:lvl1pPr>
              <a:defRPr sz="4400"/>
            </a:lvl1pPr>
          </a:lstStyle>
          <a:p>
            <a:pPr rtl="0"/>
            <a:r>
              <a:rPr lang="en-GB"/>
              <a:t>Click to edit Master title style</a:t>
            </a:r>
          </a:p>
        </p:txBody>
      </p:sp>
      <p:sp>
        <p:nvSpPr>
          <p:cNvPr id="3" name="Picture Placeholder 2">
            <a:extLst>
              <a:ext uri="{FF2B5EF4-FFF2-40B4-BE49-F238E27FC236}">
                <a16:creationId xmlns:a16="http://schemas.microsoft.com/office/drawing/2014/main" id="{AFD3CC12-FD6B-41A3-BF67-D600CC4383A3}"/>
              </a:ext>
            </a:extLst>
          </p:cNvPr>
          <p:cNvSpPr>
            <a:spLocks noGrp="1"/>
          </p:cNvSpPr>
          <p:nvPr>
            <p:ph type="pic" idx="1"/>
          </p:nvPr>
        </p:nvSpPr>
        <p:spPr>
          <a:xfrm>
            <a:off x="5183188" y="987425"/>
            <a:ext cx="6172200" cy="4873625"/>
          </a:xfrm>
        </p:spPr>
        <p:txBody>
          <a:bodyPr rtlCol="0">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a:t>Click icon to add picture</a:t>
            </a:r>
          </a:p>
        </p:txBody>
      </p:sp>
      <p:sp>
        <p:nvSpPr>
          <p:cNvPr id="4" name="Text Placeholder 3">
            <a:extLst>
              <a:ext uri="{FF2B5EF4-FFF2-40B4-BE49-F238E27FC236}">
                <a16:creationId xmlns:a16="http://schemas.microsoft.com/office/drawing/2014/main" id="{0DDB2BD5-DC18-460B-BFCC-5B2447D2B094}"/>
              </a:ext>
            </a:extLst>
          </p:cNvPr>
          <p:cNvSpPr>
            <a:spLocks noGrp="1"/>
          </p:cNvSpPr>
          <p:nvPr>
            <p:ph type="body" sz="half" idx="2"/>
          </p:nvPr>
        </p:nvSpPr>
        <p:spPr>
          <a:xfrm>
            <a:off x="420624" y="2199340"/>
            <a:ext cx="4489180" cy="3669647"/>
          </a:xfrm>
        </p:spPr>
        <p:txBody>
          <a:bodyPr rtlCol="0">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8BAF6305-9768-4792-866C-91238D45695D}"/>
              </a:ext>
            </a:extLst>
          </p:cNvPr>
          <p:cNvSpPr>
            <a:spLocks noGrp="1"/>
          </p:cNvSpPr>
          <p:nvPr>
            <p:ph type="dt" sz="half" idx="10"/>
          </p:nvPr>
        </p:nvSpPr>
        <p:spPr>
          <a:xfrm>
            <a:off x="420624" y="6217920"/>
            <a:ext cx="2743200" cy="640080"/>
          </a:xfrm>
        </p:spPr>
        <p:txBody>
          <a:bodyPr rtlCol="0"/>
          <a:lstStyle/>
          <a:p>
            <a:pPr rtl="0"/>
            <a:r>
              <a:rPr lang="en-GB"/>
              <a:t>Monday, February 1, 20XX</a:t>
            </a:r>
          </a:p>
        </p:txBody>
      </p:sp>
      <p:sp>
        <p:nvSpPr>
          <p:cNvPr id="6" name="Footer Placeholder 5">
            <a:extLst>
              <a:ext uri="{FF2B5EF4-FFF2-40B4-BE49-F238E27FC236}">
                <a16:creationId xmlns:a16="http://schemas.microsoft.com/office/drawing/2014/main" id="{2CDBF050-0FF1-499F-936E-FAAE50DC3D3E}"/>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08902C2E-1542-46B4-85B1-7A4B3F7724FC}"/>
              </a:ext>
            </a:extLst>
          </p:cNvPr>
          <p:cNvSpPr>
            <a:spLocks noGrp="1"/>
          </p:cNvSpPr>
          <p:nvPr>
            <p:ph type="sldNum" sz="quarter" idx="12"/>
          </p:nvPr>
        </p:nvSpPr>
        <p:spPr/>
        <p:txBody>
          <a:bodyPr rtlCol="0"/>
          <a:lstStyle/>
          <a:p>
            <a:pPr rtl="0"/>
            <a:fld id="{3A4F6043-7A67-491B-98BC-F933DED7226D}" type="slidenum">
              <a:rPr lang="en-GB" smtClean="0"/>
              <a:pPr rtl="0"/>
              <a:t>‹#›</a:t>
            </a:fld>
            <a:endParaRPr lang="en-GB"/>
          </a:p>
        </p:txBody>
      </p:sp>
    </p:spTree>
    <p:extLst>
      <p:ext uri="{BB962C8B-B14F-4D97-AF65-F5344CB8AC3E}">
        <p14:creationId xmlns:p14="http://schemas.microsoft.com/office/powerpoint/2010/main" val="581698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586836B-C327-49CB-ADF2-2E730C4A91BF}"/>
              </a:ext>
            </a:extLst>
          </p:cNvPr>
          <p:cNvSpPr/>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9" name="Rectangle 8">
            <a:extLst>
              <a:ext uri="{FF2B5EF4-FFF2-40B4-BE49-F238E27FC236}">
                <a16:creationId xmlns:a16="http://schemas.microsoft.com/office/drawing/2014/main" id="{88310F61-136C-42B3-981B-FDE3DD0A8135}"/>
              </a:ext>
            </a:extLst>
          </p:cNvPr>
          <p:cNvSpPr/>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 name="Title Placeholder 1">
            <a:extLst>
              <a:ext uri="{FF2B5EF4-FFF2-40B4-BE49-F238E27FC236}">
                <a16:creationId xmlns:a16="http://schemas.microsoft.com/office/drawing/2014/main" id="{392AF870-601F-4570-A8A9-1003F8939C55}"/>
              </a:ext>
            </a:extLst>
          </p:cNvPr>
          <p:cNvSpPr>
            <a:spLocks noGrp="1"/>
          </p:cNvSpPr>
          <p:nvPr>
            <p:ph type="title"/>
          </p:nvPr>
        </p:nvSpPr>
        <p:spPr>
          <a:xfrm>
            <a:off x="420624" y="365125"/>
            <a:ext cx="10543032" cy="1325563"/>
          </a:xfrm>
          <a:prstGeom prst="rect">
            <a:avLst/>
          </a:prstGeom>
        </p:spPr>
        <p:txBody>
          <a:bodyPr vert="horz" lIns="91440" tIns="45720" rIns="91440" bIns="45720" rtlCol="0" anchor="ctr">
            <a:normAutofit/>
          </a:bodyPr>
          <a:lstStyle/>
          <a:p>
            <a:pPr rtl="0"/>
            <a:r>
              <a:rPr lang="en-GB"/>
              <a:t>Click to edit Master title style</a:t>
            </a:r>
          </a:p>
        </p:txBody>
      </p:sp>
      <p:sp>
        <p:nvSpPr>
          <p:cNvPr id="3" name="Text Placeholder 2">
            <a:extLst>
              <a:ext uri="{FF2B5EF4-FFF2-40B4-BE49-F238E27FC236}">
                <a16:creationId xmlns:a16="http://schemas.microsoft.com/office/drawing/2014/main" id="{EBCCCECD-B6E7-4C40-8A84-65FD5A3F0AE2}"/>
              </a:ext>
            </a:extLst>
          </p:cNvPr>
          <p:cNvSpPr>
            <a:spLocks noGrp="1"/>
          </p:cNvSpPr>
          <p:nvPr>
            <p:ph type="body" idx="1"/>
          </p:nvPr>
        </p:nvSpPr>
        <p:spPr>
          <a:xfrm>
            <a:off x="420624" y="1825625"/>
            <a:ext cx="10543032" cy="4351338"/>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C43EFA4D-0E39-4E26-B43C-5D1084B3BAE2}"/>
              </a:ext>
            </a:extLst>
          </p:cNvPr>
          <p:cNvSpPr>
            <a:spLocks noGrp="1"/>
          </p:cNvSpPr>
          <p:nvPr>
            <p:ph type="dt" sz="half" idx="2"/>
          </p:nvPr>
        </p:nvSpPr>
        <p:spPr>
          <a:xfrm>
            <a:off x="420624" y="6217920"/>
            <a:ext cx="2743200" cy="640080"/>
          </a:xfrm>
          <a:prstGeom prst="rect">
            <a:avLst/>
          </a:prstGeom>
        </p:spPr>
        <p:txBody>
          <a:bodyPr vert="horz" lIns="91440" tIns="45720" rIns="91440" bIns="45720" rtlCol="0" anchor="ctr"/>
          <a:lstStyle>
            <a:lvl1pPr algn="l">
              <a:defRPr sz="1200">
                <a:solidFill>
                  <a:schemeClr val="tx2"/>
                </a:solidFill>
              </a:defRPr>
            </a:lvl1pPr>
          </a:lstStyle>
          <a:p>
            <a:pPr rtl="0"/>
            <a:r>
              <a:rPr lang="en-GB"/>
              <a:t>Monday, February 1, 20XX</a:t>
            </a:r>
          </a:p>
        </p:txBody>
      </p:sp>
      <p:sp>
        <p:nvSpPr>
          <p:cNvPr id="5" name="Footer Placeholder 4">
            <a:extLst>
              <a:ext uri="{FF2B5EF4-FFF2-40B4-BE49-F238E27FC236}">
                <a16:creationId xmlns:a16="http://schemas.microsoft.com/office/drawing/2014/main" id="{AE8851EA-2F2C-4012-8B96-51179BDD11B7}"/>
              </a:ext>
            </a:extLst>
          </p:cNvPr>
          <p:cNvSpPr>
            <a:spLocks noGrp="1"/>
          </p:cNvSpPr>
          <p:nvPr>
            <p:ph type="ftr" sz="quarter" idx="3"/>
          </p:nvPr>
        </p:nvSpPr>
        <p:spPr>
          <a:xfrm>
            <a:off x="3767328" y="6217920"/>
            <a:ext cx="7196328" cy="640080"/>
          </a:xfrm>
          <a:prstGeom prst="rect">
            <a:avLst/>
          </a:prstGeom>
        </p:spPr>
        <p:txBody>
          <a:bodyPr vert="horz" lIns="91440" tIns="45720" rIns="91440" bIns="45720" rtlCol="0" anchor="ctr"/>
          <a:lstStyle>
            <a:lvl1pPr algn="r">
              <a:defRPr sz="1200">
                <a:solidFill>
                  <a:schemeClr val="tx2"/>
                </a:solidFill>
              </a:defRPr>
            </a:lvl1pPr>
          </a:lstStyle>
          <a:p>
            <a:pPr rtl="0"/>
            <a:r>
              <a:rPr lang="en-GB"/>
              <a:t>Sample Footer Text</a:t>
            </a:r>
          </a:p>
        </p:txBody>
      </p:sp>
      <p:sp>
        <p:nvSpPr>
          <p:cNvPr id="6" name="Slide Number Placeholder 5">
            <a:extLst>
              <a:ext uri="{FF2B5EF4-FFF2-40B4-BE49-F238E27FC236}">
                <a16:creationId xmlns:a16="http://schemas.microsoft.com/office/drawing/2014/main" id="{17BB8ACB-7A60-4D76-A149-0C57A30E0161}"/>
              </a:ext>
            </a:extLst>
          </p:cNvPr>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200">
                <a:solidFill>
                  <a:schemeClr val="tx2"/>
                </a:solidFill>
              </a:defRPr>
            </a:lvl1pPr>
          </a:lstStyle>
          <a:p>
            <a:pPr rtl="0"/>
            <a:fld id="{3A4F6043-7A67-491B-98BC-F933DED7226D}" type="slidenum">
              <a:rPr lang="en-GB" smtClean="0"/>
              <a:pPr rtl="0"/>
              <a:t>‹#›</a:t>
            </a:fld>
            <a:endParaRPr lang="en-GB"/>
          </a:p>
        </p:txBody>
      </p:sp>
    </p:spTree>
    <p:extLst>
      <p:ext uri="{BB962C8B-B14F-4D97-AF65-F5344CB8AC3E}">
        <p14:creationId xmlns:p14="http://schemas.microsoft.com/office/powerpoint/2010/main" val="813505422"/>
      </p:ext>
    </p:extLst>
  </p:cSld>
  <p:clrMap bg1="lt1" tx1="dk1" bg2="lt2" tx2="dk2" accent1="accent1" accent2="accent2" accent3="accent3" accent4="accent4" accent5="accent5" accent6="accent6" hlink="hlink" folHlink="folHlink"/>
  <p:sldLayoutIdLst>
    <p:sldLayoutId id="2147483807" r:id="rId1"/>
    <p:sldLayoutId id="2147483806" r:id="rId2"/>
    <p:sldLayoutId id="2147483808" r:id="rId3"/>
    <p:sldLayoutId id="2147483817" r:id="rId4"/>
    <p:sldLayoutId id="2147483795" r:id="rId5"/>
    <p:sldLayoutId id="2147483811" r:id="rId6"/>
    <p:sldLayoutId id="2147483816" r:id="rId7"/>
    <p:sldLayoutId id="2147483812" r:id="rId8"/>
    <p:sldLayoutId id="2147483813" r:id="rId9"/>
    <p:sldLayoutId id="2147483814" r:id="rId10"/>
    <p:sldLayoutId id="2147483815" r:id="rId11"/>
    <p:sldLayoutId id="2147483794" r:id="rId12"/>
    <p:sldLayoutId id="2147483796" r:id="rId13"/>
    <p:sldLayoutId id="2147483797" r:id="rId14"/>
    <p:sldLayoutId id="2147483798" r:id="rId15"/>
    <p:sldLayoutId id="2147483799" r:id="rId16"/>
    <p:sldLayoutId id="2147483800" r:id="rId17"/>
    <p:sldLayoutId id="2147483801" r:id="rId18"/>
    <p:sldLayoutId id="2147483802" r:id="rId19"/>
  </p:sldLayoutIdLst>
  <p:hf hdr="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ts val="2800"/>
        </a:lnSpc>
        <a:spcBef>
          <a:spcPts val="1000"/>
        </a:spcBef>
        <a:buClr>
          <a:schemeClr val="accent2"/>
        </a:buClr>
        <a:buFont typeface="Wingdings 2" panose="05020102010507070707" pitchFamily="18" charset="2"/>
        <a:buChar char=""/>
        <a:defRPr sz="2400" kern="1200">
          <a:solidFill>
            <a:schemeClr val="tx2"/>
          </a:solidFill>
          <a:latin typeface="+mn-lt"/>
          <a:ea typeface="+mn-ea"/>
          <a:cs typeface="+mn-cs"/>
        </a:defRPr>
      </a:lvl1pPr>
      <a:lvl2pPr marL="685800" indent="-228600" algn="l" defTabSz="914400" rtl="0" eaLnBrk="1" latinLnBrk="0" hangingPunct="1">
        <a:lnSpc>
          <a:spcPts val="2800"/>
        </a:lnSpc>
        <a:spcBef>
          <a:spcPts val="500"/>
        </a:spcBef>
        <a:buClr>
          <a:schemeClr val="accent2"/>
        </a:buClr>
        <a:buFont typeface="Wingdings 2" panose="05020102010507070707" pitchFamily="18" charset="2"/>
        <a:buChar char=""/>
        <a:defRPr sz="2000" kern="1200">
          <a:solidFill>
            <a:schemeClr val="tx2"/>
          </a:solidFill>
          <a:latin typeface="+mn-lt"/>
          <a:ea typeface="+mn-ea"/>
          <a:cs typeface="+mn-cs"/>
        </a:defRPr>
      </a:lvl2pPr>
      <a:lvl3pPr marL="1143000" indent="-228600" algn="l" defTabSz="914400" rtl="0" eaLnBrk="1" latinLnBrk="0" hangingPunct="1">
        <a:lnSpc>
          <a:spcPts val="2800"/>
        </a:lnSpc>
        <a:spcBef>
          <a:spcPts val="500"/>
        </a:spcBef>
        <a:buClr>
          <a:schemeClr val="accent2"/>
        </a:buClr>
        <a:buFont typeface="Wingdings 2" panose="05020102010507070707" pitchFamily="18" charset="2"/>
        <a:buChar char=""/>
        <a:defRPr sz="1800" kern="1200">
          <a:solidFill>
            <a:schemeClr val="tx2"/>
          </a:solidFill>
          <a:latin typeface="+mn-lt"/>
          <a:ea typeface="+mn-ea"/>
          <a:cs typeface="+mn-cs"/>
        </a:defRPr>
      </a:lvl3pPr>
      <a:lvl4pPr marL="1600200" indent="-228600" algn="l" defTabSz="914400" rtl="0" eaLnBrk="1" latinLnBrk="0" hangingPunct="1">
        <a:lnSpc>
          <a:spcPts val="28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4pPr>
      <a:lvl5pPr marL="2057400" indent="-228600" algn="l" defTabSz="914400" rtl="0" eaLnBrk="1" latinLnBrk="0" hangingPunct="1">
        <a:lnSpc>
          <a:spcPts val="28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8.xml"/><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9.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1.png"/><Relationship Id="rId1" Type="http://schemas.openxmlformats.org/officeDocument/2006/relationships/slideLayout" Target="../slideLayouts/slideLayout10.xml"/><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hyperlink" Target="https://1drv.ms/x/c/0591de3af0f1a1ba/ETfSWSjZ6YtCgYEHd0Netu8B_mJ3ycq_zBK-XFvc4zepsw" TargetMode="External"/><Relationship Id="rId2" Type="http://schemas.openxmlformats.org/officeDocument/2006/relationships/hyperlink" Target="https://1drv.ms/x/c/0591de3af0f1a1ba/ETfSWSjZ6YtCgYEHd0Netu8B_mJ3ycq_zBK-XFvc4zepsw?e=XFDhQ5&amp;nav=MTVfezAwMDAwMDAwLTAwMDEtMDAwMC0wMDAwLTAwMDAwMDAwMDAwMH0"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hyperlink" Target="https://1drv.ms/p/c/0591de3af0f1a1ba/EUYF7c_TphNAp8d6YTUsyiwBrfa7zzr6Xug6kS__Db0fSQ" TargetMode="External"/><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94257CD-11EF-4848-8D0C-C19CF6154B50}"/>
              </a:ext>
            </a:extLst>
          </p:cNvPr>
          <p:cNvSpPr>
            <a:spLocks noGrp="1"/>
          </p:cNvSpPr>
          <p:nvPr>
            <p:ph type="ctrTitle"/>
          </p:nvPr>
        </p:nvSpPr>
        <p:spPr>
          <a:xfrm>
            <a:off x="422899" y="4476329"/>
            <a:ext cx="6467547" cy="1558680"/>
          </a:xfrm>
        </p:spPr>
        <p:txBody>
          <a:bodyPr rtlCol="0"/>
          <a:lstStyle/>
          <a:p>
            <a:pPr rtl="0"/>
            <a:r>
              <a:rPr lang="en-GB"/>
              <a:t>Holistic Luxury experiences</a:t>
            </a:r>
          </a:p>
        </p:txBody>
      </p:sp>
      <p:sp>
        <p:nvSpPr>
          <p:cNvPr id="4" name="Subtitle 3">
            <a:extLst>
              <a:ext uri="{FF2B5EF4-FFF2-40B4-BE49-F238E27FC236}">
                <a16:creationId xmlns:a16="http://schemas.microsoft.com/office/drawing/2014/main" id="{B5E34824-B508-4F9B-9AF8-D7C38E7F37AB}"/>
              </a:ext>
            </a:extLst>
          </p:cNvPr>
          <p:cNvSpPr>
            <a:spLocks noGrp="1"/>
          </p:cNvSpPr>
          <p:nvPr>
            <p:ph type="subTitle" idx="1"/>
          </p:nvPr>
        </p:nvSpPr>
        <p:spPr>
          <a:xfrm>
            <a:off x="6890446" y="4171513"/>
            <a:ext cx="4881716" cy="2168312"/>
          </a:xfrm>
        </p:spPr>
        <p:txBody>
          <a:bodyPr rtlCol="0"/>
          <a:lstStyle/>
          <a:p>
            <a:pPr rtl="0"/>
            <a:r>
              <a:rPr lang="en-GB" dirty="0"/>
              <a:t>Anisa Yusuf  2425574</a:t>
            </a:r>
          </a:p>
          <a:p>
            <a:pPr rtl="0"/>
            <a:r>
              <a:rPr lang="en-GB" dirty="0"/>
              <a:t>Module: personal career development </a:t>
            </a:r>
          </a:p>
          <a:p>
            <a:pPr rtl="0"/>
            <a:r>
              <a:rPr lang="en-GB" dirty="0"/>
              <a:t>Lecturer: Muhammad </a:t>
            </a:r>
            <a:r>
              <a:rPr lang="en-GB" dirty="0" err="1"/>
              <a:t>cassamo</a:t>
            </a:r>
            <a:endParaRPr lang="en-GB" dirty="0"/>
          </a:p>
        </p:txBody>
      </p:sp>
      <p:pic>
        <p:nvPicPr>
          <p:cNvPr id="6" name="Picture Placeholder 5" descr="Beautiful View valley ">
            <a:extLst>
              <a:ext uri="{FF2B5EF4-FFF2-40B4-BE49-F238E27FC236}">
                <a16:creationId xmlns:a16="http://schemas.microsoft.com/office/drawing/2014/main" id="{EA3154E3-48EB-46F9-97E2-357522ECA9EF}"/>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1524" y="0"/>
            <a:ext cx="12188952" cy="4271133"/>
          </a:xfrm>
        </p:spPr>
      </p:pic>
    </p:spTree>
    <p:extLst>
      <p:ext uri="{BB962C8B-B14F-4D97-AF65-F5344CB8AC3E}">
        <p14:creationId xmlns:p14="http://schemas.microsoft.com/office/powerpoint/2010/main" val="2371232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5B5D4-152C-2BA0-3FCE-9BC069569508}"/>
              </a:ext>
            </a:extLst>
          </p:cNvPr>
          <p:cNvSpPr>
            <a:spLocks noGrp="1"/>
          </p:cNvSpPr>
          <p:nvPr>
            <p:ph type="title"/>
          </p:nvPr>
        </p:nvSpPr>
        <p:spPr>
          <a:xfrm>
            <a:off x="363914" y="-109796"/>
            <a:ext cx="10543032" cy="1325563"/>
          </a:xfrm>
        </p:spPr>
        <p:txBody>
          <a:bodyPr/>
          <a:lstStyle/>
          <a:p>
            <a:r>
              <a:rPr lang="en-GB"/>
              <a:t>Contents</a:t>
            </a:r>
            <a:endParaRPr lang="en-US"/>
          </a:p>
        </p:txBody>
      </p:sp>
      <p:sp>
        <p:nvSpPr>
          <p:cNvPr id="4" name="Content Placeholder 3">
            <a:extLst>
              <a:ext uri="{FF2B5EF4-FFF2-40B4-BE49-F238E27FC236}">
                <a16:creationId xmlns:a16="http://schemas.microsoft.com/office/drawing/2014/main" id="{035B6EDC-9C05-FE81-E167-3C686B638C36}"/>
              </a:ext>
            </a:extLst>
          </p:cNvPr>
          <p:cNvSpPr>
            <a:spLocks noGrp="1"/>
          </p:cNvSpPr>
          <p:nvPr>
            <p:ph sz="half" idx="2"/>
          </p:nvPr>
        </p:nvSpPr>
        <p:spPr>
          <a:xfrm>
            <a:off x="1089045" y="-2710464"/>
            <a:ext cx="3291840" cy="3526932"/>
          </a:xfrm>
        </p:spPr>
        <p:txBody>
          <a:bodyPr/>
          <a:lstStyle/>
          <a:p>
            <a:endParaRPr lang="en-GB"/>
          </a:p>
          <a:p>
            <a:endParaRPr lang="en-US"/>
          </a:p>
        </p:txBody>
      </p:sp>
      <p:sp>
        <p:nvSpPr>
          <p:cNvPr id="6" name="Content Placeholder 5">
            <a:extLst>
              <a:ext uri="{FF2B5EF4-FFF2-40B4-BE49-F238E27FC236}">
                <a16:creationId xmlns:a16="http://schemas.microsoft.com/office/drawing/2014/main" id="{8FB63716-384E-987E-2BA9-BA1D9AD51862}"/>
              </a:ext>
            </a:extLst>
          </p:cNvPr>
          <p:cNvSpPr>
            <a:spLocks noGrp="1"/>
          </p:cNvSpPr>
          <p:nvPr>
            <p:ph sz="quarter" idx="4"/>
          </p:nvPr>
        </p:nvSpPr>
        <p:spPr>
          <a:xfrm>
            <a:off x="363914" y="1215767"/>
            <a:ext cx="6052928" cy="4816240"/>
          </a:xfrm>
        </p:spPr>
        <p:txBody>
          <a:bodyPr>
            <a:normAutofit fontScale="77500" lnSpcReduction="20000"/>
          </a:bodyPr>
          <a:lstStyle/>
          <a:p>
            <a:pPr marL="342900" indent="-342900">
              <a:buFont typeface="+mj-lt"/>
              <a:buAutoNum type="arabicPeriod"/>
            </a:pPr>
            <a:r>
              <a:rPr lang="en-GB" sz="2400"/>
              <a:t>Buisness proposition </a:t>
            </a:r>
          </a:p>
          <a:p>
            <a:pPr marL="342900" indent="-342900">
              <a:buFont typeface="+mj-lt"/>
              <a:buAutoNum type="arabicPeriod"/>
            </a:pPr>
            <a:r>
              <a:rPr lang="en-GB" sz="2400"/>
              <a:t>Story</a:t>
            </a:r>
          </a:p>
          <a:p>
            <a:pPr marL="342900" indent="-342900">
              <a:buFont typeface="+mj-lt"/>
              <a:buAutoNum type="arabicPeriod"/>
            </a:pPr>
            <a:r>
              <a:rPr lang="en-GB" sz="2400"/>
              <a:t>Market research </a:t>
            </a:r>
          </a:p>
          <a:p>
            <a:pPr marL="342900" indent="-342900">
              <a:buFont typeface="+mj-lt"/>
              <a:buAutoNum type="arabicPeriod"/>
            </a:pPr>
            <a:r>
              <a:rPr lang="en-GB" sz="2400" i="0" u="none" strike="noStrike">
                <a:effectLst/>
                <a:latin typeface="+mj-lt"/>
              </a:rPr>
              <a:t>Designing and conducting market research questionnaire</a:t>
            </a:r>
          </a:p>
          <a:p>
            <a:pPr marL="342900" indent="-342900">
              <a:buFont typeface="+mj-lt"/>
              <a:buAutoNum type="arabicPeriod"/>
            </a:pPr>
            <a:r>
              <a:rPr lang="en-GB" sz="2400" i="0" u="none" strike="noStrike">
                <a:effectLst/>
                <a:latin typeface="+mj-lt"/>
              </a:rPr>
              <a:t>Key research </a:t>
            </a:r>
          </a:p>
          <a:p>
            <a:pPr marL="342900" indent="-342900">
              <a:buFont typeface="+mj-lt"/>
              <a:buAutoNum type="arabicPeriod"/>
            </a:pPr>
            <a:r>
              <a:rPr lang="en-GB" sz="2400"/>
              <a:t>6A Marketing  6B promotions</a:t>
            </a:r>
          </a:p>
          <a:p>
            <a:pPr marL="342900" indent="-342900">
              <a:buFont typeface="+mj-lt"/>
              <a:buAutoNum type="arabicPeriod"/>
            </a:pPr>
            <a:r>
              <a:rPr lang="en-GB" sz="2400">
                <a:latin typeface="+mj-lt"/>
              </a:rPr>
              <a:t>Data Analysis: Turning Insights into Strategy</a:t>
            </a:r>
            <a:endParaRPr lang="en-GB" sz="2400"/>
          </a:p>
          <a:p>
            <a:pPr marL="342900" indent="-342900">
              <a:buFont typeface="+mj-lt"/>
              <a:buAutoNum type="arabicPeriod"/>
            </a:pPr>
            <a:r>
              <a:rPr lang="en-GB" sz="2400" b="0" i="0" u="none" strike="noStrike">
                <a:effectLst/>
              </a:rPr>
              <a:t>Website Design Informed by Research</a:t>
            </a:r>
            <a:endParaRPr lang="en-GB" sz="2400"/>
          </a:p>
          <a:p>
            <a:pPr marL="342900" indent="-342900">
              <a:buFont typeface="+mj-lt"/>
              <a:buAutoNum type="arabicPeriod"/>
            </a:pPr>
            <a:r>
              <a:rPr lang="en-GB" sz="2400"/>
              <a:t>Cash Flow</a:t>
            </a:r>
          </a:p>
          <a:p>
            <a:pPr marL="342900" indent="-342900">
              <a:buFont typeface="+mj-lt"/>
              <a:buAutoNum type="arabicPeriod"/>
            </a:pPr>
            <a:r>
              <a:rPr lang="en-GB" sz="2400"/>
              <a:t>Summary</a:t>
            </a:r>
          </a:p>
          <a:p>
            <a:pPr marL="342900" indent="-342900">
              <a:buFont typeface="+mj-lt"/>
              <a:buAutoNum type="arabicPeriod"/>
            </a:pPr>
            <a:r>
              <a:rPr lang="en-GB" sz="2400"/>
              <a:t>Video advertisement </a:t>
            </a:r>
          </a:p>
          <a:p>
            <a:pPr marL="342900" indent="-342900">
              <a:buFont typeface="+mj-lt"/>
              <a:buAutoNum type="arabicPeriod"/>
            </a:pPr>
            <a:r>
              <a:rPr lang="en-GB" sz="2400"/>
              <a:t>Reference list</a:t>
            </a:r>
          </a:p>
          <a:p>
            <a:pPr marL="342900" indent="-342900">
              <a:buFont typeface="+mj-lt"/>
              <a:buAutoNum type="arabicPeriod"/>
            </a:pPr>
            <a:endParaRPr lang="en-GB" sz="2400"/>
          </a:p>
          <a:p>
            <a:pPr marL="342900" indent="-342900">
              <a:buFont typeface="+mj-lt"/>
              <a:buAutoNum type="arabicPeriod"/>
            </a:pPr>
            <a:endParaRPr lang="en-GB"/>
          </a:p>
        </p:txBody>
      </p:sp>
    </p:spTree>
    <p:extLst>
      <p:ext uri="{BB962C8B-B14F-4D97-AF65-F5344CB8AC3E}">
        <p14:creationId xmlns:p14="http://schemas.microsoft.com/office/powerpoint/2010/main" val="16039706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689D8-CDAC-4215-96CD-8548432CE4D6}"/>
              </a:ext>
            </a:extLst>
          </p:cNvPr>
          <p:cNvSpPr>
            <a:spLocks noGrp="1"/>
          </p:cNvSpPr>
          <p:nvPr>
            <p:ph type="title"/>
          </p:nvPr>
        </p:nvSpPr>
        <p:spPr>
          <a:xfrm>
            <a:off x="0" y="-905033"/>
            <a:ext cx="10624949" cy="1787136"/>
          </a:xfrm>
        </p:spPr>
        <p:txBody>
          <a:bodyPr rtlCol="0"/>
          <a:lstStyle/>
          <a:p>
            <a:pPr rtl="0"/>
            <a:r>
              <a:rPr lang="en-GB"/>
              <a:t>1.Business proposition</a:t>
            </a:r>
          </a:p>
        </p:txBody>
      </p:sp>
      <p:pic>
        <p:nvPicPr>
          <p:cNvPr id="13" name="Picture Placeholder 12" descr="vase with pink flowers, bowls">
            <a:extLst>
              <a:ext uri="{FF2B5EF4-FFF2-40B4-BE49-F238E27FC236}">
                <a16:creationId xmlns:a16="http://schemas.microsoft.com/office/drawing/2014/main" id="{62D3582E-2508-4DFB-ABB9-DC49A4302145}"/>
              </a:ext>
            </a:extLst>
          </p:cNvPr>
          <p:cNvPicPr>
            <a:picLocks noGrp="1" noChangeAspect="1"/>
          </p:cNvPicPr>
          <p:nvPr>
            <p:ph type="pic" sz="quarter" idx="14"/>
          </p:nvPr>
        </p:nvPicPr>
        <p:blipFill rotWithShape="1">
          <a:blip r:embed="rId2" cstate="print">
            <a:extLst>
              <a:ext uri="{28A0092B-C50C-407E-A947-70E740481C1C}">
                <a14:useLocalDpi xmlns:a14="http://schemas.microsoft.com/office/drawing/2010/main"/>
              </a:ext>
            </a:extLst>
          </a:blip>
          <a:srcRect/>
          <a:stretch/>
        </p:blipFill>
        <p:spPr>
          <a:xfrm>
            <a:off x="0" y="4517079"/>
            <a:ext cx="2283983" cy="1557629"/>
          </a:xfrm>
        </p:spPr>
      </p:pic>
      <p:pic>
        <p:nvPicPr>
          <p:cNvPr id="15" name="Picture Placeholder 14" descr="Candles hanging">
            <a:extLst>
              <a:ext uri="{FF2B5EF4-FFF2-40B4-BE49-F238E27FC236}">
                <a16:creationId xmlns:a16="http://schemas.microsoft.com/office/drawing/2014/main" id="{0C3AC05D-D67B-4E82-931B-6049D7AFB536}"/>
              </a:ext>
            </a:extLst>
          </p:cNvPr>
          <p:cNvPicPr>
            <a:picLocks noGrp="1" noChangeAspect="1"/>
          </p:cNvPicPr>
          <p:nvPr>
            <p:ph type="pic" sz="quarter" idx="15"/>
          </p:nvPr>
        </p:nvPicPr>
        <p:blipFill rotWithShape="1">
          <a:blip r:embed="rId3" cstate="print">
            <a:extLst>
              <a:ext uri="{28A0092B-C50C-407E-A947-70E740481C1C}">
                <a14:useLocalDpi xmlns:a14="http://schemas.microsoft.com/office/drawing/2010/main"/>
              </a:ext>
            </a:extLst>
          </a:blip>
          <a:srcRect/>
          <a:stretch/>
        </p:blipFill>
        <p:spPr>
          <a:xfrm>
            <a:off x="0" y="1309794"/>
            <a:ext cx="2283984" cy="2283984"/>
          </a:xfrm>
        </p:spPr>
      </p:pic>
      <p:sp>
        <p:nvSpPr>
          <p:cNvPr id="3" name="Content Placeholder 2">
            <a:extLst>
              <a:ext uri="{FF2B5EF4-FFF2-40B4-BE49-F238E27FC236}">
                <a16:creationId xmlns:a16="http://schemas.microsoft.com/office/drawing/2014/main" id="{3110502F-36D4-4E60-B6E9-08628B2C5D5E}"/>
              </a:ext>
            </a:extLst>
          </p:cNvPr>
          <p:cNvSpPr>
            <a:spLocks noGrp="1"/>
          </p:cNvSpPr>
          <p:nvPr>
            <p:ph idx="1"/>
          </p:nvPr>
        </p:nvSpPr>
        <p:spPr>
          <a:xfrm>
            <a:off x="3368040" y="884516"/>
            <a:ext cx="7513320" cy="5088967"/>
          </a:xfrm>
        </p:spPr>
        <p:txBody>
          <a:bodyPr rtlCol="0">
            <a:noAutofit/>
          </a:bodyPr>
          <a:lstStyle/>
          <a:p>
            <a:pPr rtl="0"/>
            <a:r>
              <a:rPr lang="en-GB" sz="1800"/>
              <a:t>Holistic Luxury Travel Experience is a travel agency focused on providing safe, comfortable, and enriching solo travel opportunities for women, travel experiences that include:  </a:t>
            </a:r>
          </a:p>
          <a:p>
            <a:pPr rtl="0"/>
            <a:r>
              <a:rPr lang="en-GB" sz="1800"/>
              <a:t>•	Luxurious accommodations (wellness retreats, five-star hotels, eco-luxury resorts)  </a:t>
            </a:r>
          </a:p>
          <a:p>
            <a:pPr rtl="0"/>
            <a:r>
              <a:rPr lang="en-GB" sz="1800"/>
              <a:t>•	Holistic wellness activities (yoga, meditation, life coaching, healing, spa treatments)  </a:t>
            </a:r>
          </a:p>
          <a:p>
            <a:pPr rtl="0"/>
            <a:r>
              <a:rPr lang="en-GB" sz="1800"/>
              <a:t>•	Personal development and empowerment workshops (group &amp; 1”2”1 coaching, journaling, resilience training, self-discovery)  </a:t>
            </a:r>
          </a:p>
          <a:p>
            <a:pPr rtl="0"/>
            <a:r>
              <a:rPr lang="en-GB" sz="1800"/>
              <a:t>•	Adventure and cultural experiences (guided treks, cultural tours, volunteering, mindful excursions, lifetime experiences )  </a:t>
            </a:r>
          </a:p>
          <a:p>
            <a:pPr rtl="0"/>
            <a:r>
              <a:rPr lang="en-GB" sz="1800"/>
              <a:t>•	Safe, women-focused arrangements (women-only group options, experienced female guides, secure transportation) </a:t>
            </a:r>
          </a:p>
          <a:p>
            <a:pPr rtl="0"/>
            <a:endParaRPr lang="en-GB" sz="1800"/>
          </a:p>
        </p:txBody>
      </p:sp>
      <p:pic>
        <p:nvPicPr>
          <p:cNvPr id="5" name="Picture 4">
            <a:extLst>
              <a:ext uri="{FF2B5EF4-FFF2-40B4-BE49-F238E27FC236}">
                <a16:creationId xmlns:a16="http://schemas.microsoft.com/office/drawing/2014/main" id="{BA15883C-7CC9-0863-BF86-6E07B2DABD70}"/>
              </a:ext>
            </a:extLst>
          </p:cNvPr>
          <p:cNvPicPr>
            <a:picLocks noChangeAspect="1"/>
          </p:cNvPicPr>
          <p:nvPr/>
        </p:nvPicPr>
        <p:blipFill>
          <a:blip r:embed="rId4"/>
          <a:stretch>
            <a:fillRect/>
          </a:stretch>
        </p:blipFill>
        <p:spPr>
          <a:xfrm>
            <a:off x="0" y="3384151"/>
            <a:ext cx="2283984" cy="1132929"/>
          </a:xfrm>
          <a:prstGeom prst="rect">
            <a:avLst/>
          </a:prstGeom>
        </p:spPr>
      </p:pic>
    </p:spTree>
    <p:extLst>
      <p:ext uri="{BB962C8B-B14F-4D97-AF65-F5344CB8AC3E}">
        <p14:creationId xmlns:p14="http://schemas.microsoft.com/office/powerpoint/2010/main" val="1476309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91794-986C-4679-93EA-5F3C3EE6C82F}"/>
              </a:ext>
            </a:extLst>
          </p:cNvPr>
          <p:cNvSpPr>
            <a:spLocks noGrp="1"/>
          </p:cNvSpPr>
          <p:nvPr>
            <p:ph type="title"/>
          </p:nvPr>
        </p:nvSpPr>
        <p:spPr>
          <a:xfrm>
            <a:off x="176784" y="-34997"/>
            <a:ext cx="4476929" cy="755794"/>
          </a:xfrm>
        </p:spPr>
        <p:txBody>
          <a:bodyPr rtlCol="0">
            <a:normAutofit/>
          </a:bodyPr>
          <a:lstStyle/>
          <a:p>
            <a:pPr rtl="0"/>
            <a:r>
              <a:rPr lang="en-GB"/>
              <a:t>2. Story</a:t>
            </a:r>
          </a:p>
        </p:txBody>
      </p:sp>
      <p:sp>
        <p:nvSpPr>
          <p:cNvPr id="3" name="Content Placeholder 2">
            <a:extLst>
              <a:ext uri="{FF2B5EF4-FFF2-40B4-BE49-F238E27FC236}">
                <a16:creationId xmlns:a16="http://schemas.microsoft.com/office/drawing/2014/main" id="{2875403B-F6A5-4855-B204-4A9D1F5B268F}"/>
              </a:ext>
            </a:extLst>
          </p:cNvPr>
          <p:cNvSpPr>
            <a:spLocks noGrp="1"/>
          </p:cNvSpPr>
          <p:nvPr>
            <p:ph idx="1"/>
          </p:nvPr>
        </p:nvSpPr>
        <p:spPr>
          <a:xfrm>
            <a:off x="3711523" y="1349559"/>
            <a:ext cx="8134529" cy="5137697"/>
          </a:xfrm>
        </p:spPr>
        <p:txBody>
          <a:bodyPr rtlCol="0">
            <a:normAutofit/>
          </a:bodyPr>
          <a:lstStyle/>
          <a:p>
            <a:pPr rtl="0"/>
            <a:r>
              <a:rPr lang="en-GB"/>
              <a:t>As a holistic therapist facing challenges of single motherhood,  it has truly been a journey of self growth &amp; connection, growing into the best version of myself &amp; finding my purpose. </a:t>
            </a:r>
          </a:p>
          <a:p>
            <a:pPr rtl="0"/>
            <a:r>
              <a:rPr lang="en-GB"/>
              <a:t>I have found peace in traveling, immersing myself in nature, engaging in healing practices, new experiences &amp; global volunteering.</a:t>
            </a:r>
          </a:p>
          <a:p>
            <a:pPr rtl="0"/>
            <a:r>
              <a:rPr lang="en-GB"/>
              <a:t>I’ve noticed the lack of support for women to grow holistically within travel and tourism, female solo traveler’s safety and  empowerment, and most importantly holistic well-being. My vision is to create a business that empowers women through travel, personal growth, healing through holistic wellness.</a:t>
            </a:r>
          </a:p>
        </p:txBody>
      </p:sp>
      <p:sp>
        <p:nvSpPr>
          <p:cNvPr id="12" name="Slide Number Placeholder 11">
            <a:extLst>
              <a:ext uri="{FF2B5EF4-FFF2-40B4-BE49-F238E27FC236}">
                <a16:creationId xmlns:a16="http://schemas.microsoft.com/office/drawing/2014/main" id="{D5AA3B13-D804-4BFF-A675-B65B813F8F83}"/>
              </a:ext>
            </a:extLst>
          </p:cNvPr>
          <p:cNvSpPr>
            <a:spLocks noGrp="1"/>
          </p:cNvSpPr>
          <p:nvPr>
            <p:ph type="sldNum" sz="quarter" idx="12"/>
          </p:nvPr>
        </p:nvSpPr>
        <p:spPr>
          <a:xfrm>
            <a:off x="11503152" y="0"/>
            <a:ext cx="685800" cy="685800"/>
          </a:xfrm>
        </p:spPr>
        <p:txBody>
          <a:bodyPr rtlCol="0"/>
          <a:lstStyle/>
          <a:p>
            <a:pPr rtl="0"/>
            <a:fld id="{3A4F6043-7A67-491B-98BC-F933DED7226D}" type="slidenum">
              <a:rPr lang="en-GB" smtClean="0"/>
              <a:pPr rtl="0"/>
              <a:t>4</a:t>
            </a:fld>
            <a:endParaRPr lang="en-GB"/>
          </a:p>
        </p:txBody>
      </p:sp>
      <p:pic>
        <p:nvPicPr>
          <p:cNvPr id="5" name="Picture 4">
            <a:extLst>
              <a:ext uri="{FF2B5EF4-FFF2-40B4-BE49-F238E27FC236}">
                <a16:creationId xmlns:a16="http://schemas.microsoft.com/office/drawing/2014/main" id="{015129F2-16AD-3BA5-602A-1916A493BAFD}"/>
              </a:ext>
            </a:extLst>
          </p:cNvPr>
          <p:cNvPicPr>
            <a:picLocks noChangeAspect="1"/>
          </p:cNvPicPr>
          <p:nvPr/>
        </p:nvPicPr>
        <p:blipFill>
          <a:blip r:embed="rId2"/>
          <a:srcRect/>
          <a:stretch/>
        </p:blipFill>
        <p:spPr>
          <a:xfrm>
            <a:off x="1969309" y="3037875"/>
            <a:ext cx="1600693" cy="2134258"/>
          </a:xfrm>
          <a:prstGeom prst="rect">
            <a:avLst/>
          </a:prstGeom>
        </p:spPr>
      </p:pic>
      <p:pic>
        <p:nvPicPr>
          <p:cNvPr id="9" name="Picture 8">
            <a:extLst>
              <a:ext uri="{FF2B5EF4-FFF2-40B4-BE49-F238E27FC236}">
                <a16:creationId xmlns:a16="http://schemas.microsoft.com/office/drawing/2014/main" id="{4D669208-0CBD-9181-EC59-EF9A6B5820AE}"/>
              </a:ext>
            </a:extLst>
          </p:cNvPr>
          <p:cNvPicPr>
            <a:picLocks noChangeAspect="1"/>
          </p:cNvPicPr>
          <p:nvPr/>
        </p:nvPicPr>
        <p:blipFill>
          <a:blip r:embed="rId3"/>
          <a:srcRect/>
          <a:stretch/>
        </p:blipFill>
        <p:spPr>
          <a:xfrm>
            <a:off x="1027806" y="978817"/>
            <a:ext cx="1539798" cy="2053064"/>
          </a:xfrm>
          <a:prstGeom prst="rect">
            <a:avLst/>
          </a:prstGeom>
        </p:spPr>
      </p:pic>
      <p:pic>
        <p:nvPicPr>
          <p:cNvPr id="10" name="Picture 9">
            <a:extLst>
              <a:ext uri="{FF2B5EF4-FFF2-40B4-BE49-F238E27FC236}">
                <a16:creationId xmlns:a16="http://schemas.microsoft.com/office/drawing/2014/main" id="{76097FCD-242B-615D-BDFD-15AF0929F6D9}"/>
              </a:ext>
            </a:extLst>
          </p:cNvPr>
          <p:cNvPicPr>
            <a:picLocks noChangeAspect="1"/>
          </p:cNvPicPr>
          <p:nvPr/>
        </p:nvPicPr>
        <p:blipFill>
          <a:blip r:embed="rId4"/>
          <a:stretch>
            <a:fillRect/>
          </a:stretch>
        </p:blipFill>
        <p:spPr>
          <a:xfrm>
            <a:off x="-1" y="3037875"/>
            <a:ext cx="1600693" cy="2641955"/>
          </a:xfrm>
          <a:prstGeom prst="rect">
            <a:avLst/>
          </a:prstGeom>
        </p:spPr>
      </p:pic>
      <p:pic>
        <p:nvPicPr>
          <p:cNvPr id="11" name="Picture 10">
            <a:extLst>
              <a:ext uri="{FF2B5EF4-FFF2-40B4-BE49-F238E27FC236}">
                <a16:creationId xmlns:a16="http://schemas.microsoft.com/office/drawing/2014/main" id="{95639642-CE72-2E51-B31F-AA2F64E9F08A}"/>
              </a:ext>
            </a:extLst>
          </p:cNvPr>
          <p:cNvPicPr>
            <a:picLocks noChangeAspect="1"/>
          </p:cNvPicPr>
          <p:nvPr/>
        </p:nvPicPr>
        <p:blipFill>
          <a:blip r:embed="rId5"/>
          <a:stretch>
            <a:fillRect/>
          </a:stretch>
        </p:blipFill>
        <p:spPr>
          <a:xfrm>
            <a:off x="0" y="4723743"/>
            <a:ext cx="1600693" cy="2134257"/>
          </a:xfrm>
          <a:prstGeom prst="rect">
            <a:avLst/>
          </a:prstGeom>
        </p:spPr>
      </p:pic>
      <p:pic>
        <p:nvPicPr>
          <p:cNvPr id="26" name="Picture 25">
            <a:extLst>
              <a:ext uri="{FF2B5EF4-FFF2-40B4-BE49-F238E27FC236}">
                <a16:creationId xmlns:a16="http://schemas.microsoft.com/office/drawing/2014/main" id="{92B83550-6D76-67A7-9371-F4608334E264}"/>
              </a:ext>
            </a:extLst>
          </p:cNvPr>
          <p:cNvPicPr>
            <a:picLocks noChangeAspect="1"/>
          </p:cNvPicPr>
          <p:nvPr/>
        </p:nvPicPr>
        <p:blipFill>
          <a:blip r:embed="rId6"/>
          <a:stretch>
            <a:fillRect/>
          </a:stretch>
        </p:blipFill>
        <p:spPr>
          <a:xfrm>
            <a:off x="1600689" y="4798940"/>
            <a:ext cx="2058035" cy="2059059"/>
          </a:xfrm>
          <a:prstGeom prst="rect">
            <a:avLst/>
          </a:prstGeom>
        </p:spPr>
      </p:pic>
    </p:spTree>
    <p:extLst>
      <p:ext uri="{BB962C8B-B14F-4D97-AF65-F5344CB8AC3E}">
        <p14:creationId xmlns:p14="http://schemas.microsoft.com/office/powerpoint/2010/main" val="1195628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2BAD7B4-5997-4A95-A2A9-773DF1F4CE53}"/>
              </a:ext>
            </a:extLst>
          </p:cNvPr>
          <p:cNvSpPr>
            <a:spLocks noGrp="1"/>
          </p:cNvSpPr>
          <p:nvPr>
            <p:ph type="ctrTitle"/>
          </p:nvPr>
        </p:nvSpPr>
        <p:spPr>
          <a:xfrm>
            <a:off x="0" y="-2197417"/>
            <a:ext cx="4977777" cy="2967606"/>
          </a:xfrm>
        </p:spPr>
        <p:txBody>
          <a:bodyPr rtlCol="0"/>
          <a:lstStyle/>
          <a:p>
            <a:pPr rtl="0"/>
            <a:r>
              <a:rPr lang="en-GB"/>
              <a:t>3.Market research</a:t>
            </a:r>
          </a:p>
        </p:txBody>
      </p:sp>
      <p:sp>
        <p:nvSpPr>
          <p:cNvPr id="6" name="Subtitle 5">
            <a:extLst>
              <a:ext uri="{FF2B5EF4-FFF2-40B4-BE49-F238E27FC236}">
                <a16:creationId xmlns:a16="http://schemas.microsoft.com/office/drawing/2014/main" id="{4552F1CF-68AA-447B-B5B0-C65BB72A5D6D}"/>
              </a:ext>
            </a:extLst>
          </p:cNvPr>
          <p:cNvSpPr>
            <a:spLocks noGrp="1"/>
          </p:cNvSpPr>
          <p:nvPr>
            <p:ph type="subTitle" idx="1"/>
          </p:nvPr>
        </p:nvSpPr>
        <p:spPr>
          <a:xfrm>
            <a:off x="194298" y="1006535"/>
            <a:ext cx="5901702" cy="5622865"/>
          </a:xfrm>
        </p:spPr>
        <p:txBody>
          <a:bodyPr rtlCol="0">
            <a:normAutofit fontScale="70000" lnSpcReduction="20000"/>
          </a:bodyPr>
          <a:lstStyle/>
          <a:p>
            <a:pPr rtl="0"/>
            <a:r>
              <a:rPr lang="en-GB"/>
              <a:t>From my primary research I gathered many women from ages 18-45 are most likely to join a travel retreat solo or as a group with a 68% with a budget of £2000 for a package </a:t>
            </a:r>
          </a:p>
          <a:p>
            <a:pPr marL="342900" indent="-342900" rtl="0">
              <a:buFont typeface="Arial" panose="020B0604020202020204" pitchFamily="34" charset="0"/>
              <a:buChar char="•"/>
            </a:pPr>
            <a:r>
              <a:rPr lang="en-GB"/>
              <a:t>The solo travel market is expanding rapidly. According to Grand View Research, female solo travellers accounted for 54.4% of the solo travel industry in 2024. (WifiTalents, 2025)</a:t>
            </a:r>
          </a:p>
          <a:p>
            <a:pPr rtl="0"/>
            <a:r>
              <a:rPr lang="en-GB"/>
              <a:t>•	Europe is a particularly attractive market: growth in solo tourism, and especially among women for safety.  </a:t>
            </a:r>
          </a:p>
          <a:p>
            <a:pPr rtl="0"/>
            <a:r>
              <a:rPr lang="en-GB"/>
              <a:t>•	According to a We Travel survey, 90% of wellness travel experiences are now customised, reflecting high demand for personalised retreats.  (We travel, 2024)</a:t>
            </a:r>
          </a:p>
          <a:p>
            <a:pPr rtl="0"/>
            <a:r>
              <a:rPr lang="en-GB"/>
              <a:t>•	Safety is a key concern for female travellers: 75% prefer “safe, secure destinations” according to a recent travel statistics report.  (Travels, 2025)</a:t>
            </a:r>
          </a:p>
          <a:p>
            <a:pPr rtl="0"/>
            <a:endParaRPr lang="en-GB"/>
          </a:p>
        </p:txBody>
      </p:sp>
      <p:pic>
        <p:nvPicPr>
          <p:cNvPr id="2" name="Picture 1">
            <a:extLst>
              <a:ext uri="{FF2B5EF4-FFF2-40B4-BE49-F238E27FC236}">
                <a16:creationId xmlns:a16="http://schemas.microsoft.com/office/drawing/2014/main" id="{8F772FB6-0F60-F3B8-3049-84B1AA832D73}"/>
              </a:ext>
            </a:extLst>
          </p:cNvPr>
          <p:cNvPicPr>
            <a:picLocks noChangeAspect="1"/>
          </p:cNvPicPr>
          <p:nvPr/>
        </p:nvPicPr>
        <p:blipFill>
          <a:blip r:embed="rId2"/>
          <a:stretch>
            <a:fillRect/>
          </a:stretch>
        </p:blipFill>
        <p:spPr>
          <a:xfrm>
            <a:off x="6290298" y="3905538"/>
            <a:ext cx="5901702" cy="2723862"/>
          </a:xfrm>
          <a:prstGeom prst="rect">
            <a:avLst/>
          </a:prstGeom>
        </p:spPr>
      </p:pic>
      <p:pic>
        <p:nvPicPr>
          <p:cNvPr id="3" name="Picture 2">
            <a:extLst>
              <a:ext uri="{FF2B5EF4-FFF2-40B4-BE49-F238E27FC236}">
                <a16:creationId xmlns:a16="http://schemas.microsoft.com/office/drawing/2014/main" id="{E858F606-5A7C-583B-F721-C5531329C87B}"/>
              </a:ext>
            </a:extLst>
          </p:cNvPr>
          <p:cNvPicPr>
            <a:picLocks noChangeAspect="1"/>
          </p:cNvPicPr>
          <p:nvPr/>
        </p:nvPicPr>
        <p:blipFill>
          <a:blip r:embed="rId3"/>
          <a:stretch>
            <a:fillRect/>
          </a:stretch>
        </p:blipFill>
        <p:spPr>
          <a:xfrm>
            <a:off x="7513949" y="382105"/>
            <a:ext cx="3381314" cy="3129167"/>
          </a:xfrm>
          <a:prstGeom prst="rect">
            <a:avLst/>
          </a:prstGeom>
        </p:spPr>
      </p:pic>
    </p:spTree>
    <p:extLst>
      <p:ext uri="{BB962C8B-B14F-4D97-AF65-F5344CB8AC3E}">
        <p14:creationId xmlns:p14="http://schemas.microsoft.com/office/powerpoint/2010/main" val="936898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E7603-3FE5-4D68-8FC7-506A843BD8DD}"/>
              </a:ext>
            </a:extLst>
          </p:cNvPr>
          <p:cNvSpPr>
            <a:spLocks noGrp="1"/>
          </p:cNvSpPr>
          <p:nvPr>
            <p:ph type="ctrTitle"/>
          </p:nvPr>
        </p:nvSpPr>
        <p:spPr>
          <a:xfrm>
            <a:off x="-144029" y="-2114781"/>
            <a:ext cx="12332981" cy="2967606"/>
          </a:xfrm>
        </p:spPr>
        <p:txBody>
          <a:bodyPr rtlCol="0">
            <a:normAutofit/>
          </a:bodyPr>
          <a:lstStyle/>
          <a:p>
            <a:pPr rtl="0"/>
            <a:r>
              <a:rPr lang="en-GB"/>
              <a:t>4.Designing &amp; conducting questionnaire for HLT</a:t>
            </a:r>
          </a:p>
        </p:txBody>
      </p:sp>
      <p:sp>
        <p:nvSpPr>
          <p:cNvPr id="3" name="Subtitle 2">
            <a:extLst>
              <a:ext uri="{FF2B5EF4-FFF2-40B4-BE49-F238E27FC236}">
                <a16:creationId xmlns:a16="http://schemas.microsoft.com/office/drawing/2014/main" id="{5F736FE2-3052-4AA9-A15D-DC9479876A48}"/>
              </a:ext>
            </a:extLst>
          </p:cNvPr>
          <p:cNvSpPr>
            <a:spLocks noGrp="1"/>
          </p:cNvSpPr>
          <p:nvPr>
            <p:ph type="subTitle" idx="1"/>
          </p:nvPr>
        </p:nvSpPr>
        <p:spPr>
          <a:xfrm>
            <a:off x="163730" y="1117591"/>
            <a:ext cx="6563867" cy="5271858"/>
          </a:xfrm>
        </p:spPr>
        <p:txBody>
          <a:bodyPr rtlCol="0">
            <a:normAutofit/>
          </a:bodyPr>
          <a:lstStyle/>
          <a:p>
            <a:pPr fontAlgn="ctr"/>
            <a:r>
              <a:rPr lang="en-GB" b="0" i="0" u="none" strike="noStrike">
                <a:effectLst/>
              </a:rPr>
              <a:t>Designing the Market Research Questionnaire consisted of; </a:t>
            </a:r>
          </a:p>
          <a:p>
            <a:r>
              <a:rPr lang="en-GB" b="0" i="0" u="none" strike="noStrike">
                <a:effectLst/>
              </a:rPr>
              <a:t>•• Questions focused on demographics, travel preferences, luxury expectations</a:t>
            </a:r>
          </a:p>
          <a:p>
            <a:r>
              <a:rPr lang="en-GB" b="0" i="0" u="none" strike="noStrike">
                <a:effectLst/>
              </a:rPr>
              <a:t>•• Included multiple choice, and open-ended questions</a:t>
            </a:r>
          </a:p>
          <a:p>
            <a:r>
              <a:rPr lang="en-GB" b="0" i="0" u="none" strike="noStrike">
                <a:effectLst/>
              </a:rPr>
              <a:t>•• Ensured clarity, neutrality, and alignment to business goals</a:t>
            </a:r>
          </a:p>
          <a:p>
            <a:r>
              <a:rPr lang="en-GB" b="0" i="0" u="none" strike="noStrike">
                <a:effectLst/>
              </a:rPr>
              <a:t>•• Purpose: Understand holistic travel motivations and decision drivers</a:t>
            </a:r>
          </a:p>
          <a:p>
            <a:pPr rtl="0"/>
            <a:endParaRPr lang="en-GB"/>
          </a:p>
        </p:txBody>
      </p:sp>
      <p:pic>
        <p:nvPicPr>
          <p:cNvPr id="8" name="Picture 7">
            <a:extLst>
              <a:ext uri="{FF2B5EF4-FFF2-40B4-BE49-F238E27FC236}">
                <a16:creationId xmlns:a16="http://schemas.microsoft.com/office/drawing/2014/main" id="{44154C77-3F01-90F2-233A-432FF7587D10}"/>
              </a:ext>
            </a:extLst>
          </p:cNvPr>
          <p:cNvPicPr>
            <a:picLocks noChangeAspect="1"/>
          </p:cNvPicPr>
          <p:nvPr/>
        </p:nvPicPr>
        <p:blipFill>
          <a:blip r:embed="rId2"/>
          <a:stretch>
            <a:fillRect/>
          </a:stretch>
        </p:blipFill>
        <p:spPr>
          <a:xfrm>
            <a:off x="9135604" y="4091000"/>
            <a:ext cx="3053348" cy="2524884"/>
          </a:xfrm>
          <a:prstGeom prst="rect">
            <a:avLst/>
          </a:prstGeom>
        </p:spPr>
      </p:pic>
      <p:pic>
        <p:nvPicPr>
          <p:cNvPr id="9" name="Picture 8">
            <a:extLst>
              <a:ext uri="{FF2B5EF4-FFF2-40B4-BE49-F238E27FC236}">
                <a16:creationId xmlns:a16="http://schemas.microsoft.com/office/drawing/2014/main" id="{0AA6BC3C-5F6F-8886-FC0D-7DC975F3EDD3}"/>
              </a:ext>
            </a:extLst>
          </p:cNvPr>
          <p:cNvPicPr>
            <a:picLocks noChangeAspect="1"/>
          </p:cNvPicPr>
          <p:nvPr/>
        </p:nvPicPr>
        <p:blipFill>
          <a:blip r:embed="rId3"/>
          <a:stretch>
            <a:fillRect/>
          </a:stretch>
        </p:blipFill>
        <p:spPr>
          <a:xfrm>
            <a:off x="5930900" y="852826"/>
            <a:ext cx="2123574" cy="3277027"/>
          </a:xfrm>
          <a:prstGeom prst="rect">
            <a:avLst/>
          </a:prstGeom>
        </p:spPr>
      </p:pic>
      <p:pic>
        <p:nvPicPr>
          <p:cNvPr id="5" name="Picture 4">
            <a:extLst>
              <a:ext uri="{FF2B5EF4-FFF2-40B4-BE49-F238E27FC236}">
                <a16:creationId xmlns:a16="http://schemas.microsoft.com/office/drawing/2014/main" id="{24F21003-3C06-30AE-E2A8-E94A69A17FD1}"/>
              </a:ext>
            </a:extLst>
          </p:cNvPr>
          <p:cNvPicPr>
            <a:picLocks noChangeAspect="1"/>
          </p:cNvPicPr>
          <p:nvPr/>
        </p:nvPicPr>
        <p:blipFill>
          <a:blip r:embed="rId4"/>
          <a:stretch>
            <a:fillRect/>
          </a:stretch>
        </p:blipFill>
        <p:spPr>
          <a:xfrm>
            <a:off x="7307179" y="2229309"/>
            <a:ext cx="2485190" cy="3030554"/>
          </a:xfrm>
          <a:prstGeom prst="rect">
            <a:avLst/>
          </a:prstGeom>
        </p:spPr>
      </p:pic>
    </p:spTree>
    <p:extLst>
      <p:ext uri="{BB962C8B-B14F-4D97-AF65-F5344CB8AC3E}">
        <p14:creationId xmlns:p14="http://schemas.microsoft.com/office/powerpoint/2010/main" val="242679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15832-3B88-48CF-8043-95E6A4907870}"/>
              </a:ext>
            </a:extLst>
          </p:cNvPr>
          <p:cNvSpPr>
            <a:spLocks noGrp="1"/>
          </p:cNvSpPr>
          <p:nvPr>
            <p:ph type="title"/>
          </p:nvPr>
        </p:nvSpPr>
        <p:spPr>
          <a:xfrm>
            <a:off x="0" y="365125"/>
            <a:ext cx="11109960" cy="1325563"/>
          </a:xfrm>
        </p:spPr>
        <p:txBody>
          <a:bodyPr rtlCol="0">
            <a:normAutofit/>
          </a:bodyPr>
          <a:lstStyle/>
          <a:p>
            <a:pPr rtl="0"/>
            <a:r>
              <a:rPr lang="en-GB"/>
              <a:t>5.</a:t>
            </a:r>
            <a:r>
              <a:rPr lang="en-GB" b="0" i="0" u="none" strike="noStrike">
                <a:effectLst/>
              </a:rPr>
              <a:t> Key Research Findings</a:t>
            </a:r>
            <a:endParaRPr lang="en-GB"/>
          </a:p>
        </p:txBody>
      </p:sp>
      <p:sp>
        <p:nvSpPr>
          <p:cNvPr id="4" name="Content Placeholder 3">
            <a:extLst>
              <a:ext uri="{FF2B5EF4-FFF2-40B4-BE49-F238E27FC236}">
                <a16:creationId xmlns:a16="http://schemas.microsoft.com/office/drawing/2014/main" id="{BB6FF9F1-02F2-4FD4-A3BF-42428815EF2E}"/>
              </a:ext>
            </a:extLst>
          </p:cNvPr>
          <p:cNvSpPr>
            <a:spLocks noGrp="1"/>
          </p:cNvSpPr>
          <p:nvPr>
            <p:ph sz="half" idx="2"/>
          </p:nvPr>
        </p:nvSpPr>
        <p:spPr>
          <a:xfrm>
            <a:off x="546303" y="1600939"/>
            <a:ext cx="5549697" cy="3526932"/>
          </a:xfrm>
        </p:spPr>
        <p:txBody>
          <a:bodyPr rtlCol="0">
            <a:normAutofit/>
          </a:bodyPr>
          <a:lstStyle/>
          <a:p>
            <a:r>
              <a:rPr lang="en-GB" b="0" i="0" u="none" strike="noStrike">
                <a:effectLst/>
              </a:rPr>
              <a:t>•• Majority audience: Women aged 26–45</a:t>
            </a:r>
          </a:p>
          <a:p>
            <a:r>
              <a:rPr lang="en-GB" b="0" i="0" u="none" strike="noStrike">
                <a:effectLst/>
              </a:rPr>
              <a:t>•• Strong interest in women’s holistic and wellness travel</a:t>
            </a:r>
          </a:p>
          <a:p>
            <a:r>
              <a:rPr lang="en-GB" b="0" i="0" u="none" strike="noStrike">
                <a:effectLst/>
              </a:rPr>
              <a:t>•• Preference for high-quality experiences over physical luxury</a:t>
            </a:r>
          </a:p>
          <a:p>
            <a:r>
              <a:rPr lang="en-GB" b="0" i="0" u="none" strike="noStrike">
                <a:effectLst/>
              </a:rPr>
              <a:t>•• Popular destinations: Greece, Turkey, Portugal</a:t>
            </a:r>
          </a:p>
          <a:p>
            <a:r>
              <a:rPr lang="en-GB" b="0" i="0" u="none" strike="noStrike">
                <a:effectLst/>
              </a:rPr>
              <a:t>•• Social media = top channel for discovery</a:t>
            </a:r>
          </a:p>
        </p:txBody>
      </p:sp>
      <p:pic>
        <p:nvPicPr>
          <p:cNvPr id="10" name="Picture 9">
            <a:extLst>
              <a:ext uri="{FF2B5EF4-FFF2-40B4-BE49-F238E27FC236}">
                <a16:creationId xmlns:a16="http://schemas.microsoft.com/office/drawing/2014/main" id="{971B5B0E-AFD6-48B2-F9C8-70F3FE79C802}"/>
              </a:ext>
            </a:extLst>
          </p:cNvPr>
          <p:cNvPicPr>
            <a:picLocks noChangeAspect="1"/>
          </p:cNvPicPr>
          <p:nvPr/>
        </p:nvPicPr>
        <p:blipFill>
          <a:blip r:embed="rId2"/>
          <a:stretch>
            <a:fillRect/>
          </a:stretch>
        </p:blipFill>
        <p:spPr>
          <a:xfrm>
            <a:off x="0" y="5552393"/>
            <a:ext cx="2804160" cy="1338943"/>
          </a:xfrm>
          <a:prstGeom prst="rect">
            <a:avLst/>
          </a:prstGeom>
        </p:spPr>
      </p:pic>
      <p:pic>
        <p:nvPicPr>
          <p:cNvPr id="11" name="Picture 10">
            <a:extLst>
              <a:ext uri="{FF2B5EF4-FFF2-40B4-BE49-F238E27FC236}">
                <a16:creationId xmlns:a16="http://schemas.microsoft.com/office/drawing/2014/main" id="{7EA3C281-EDEC-618B-BAC6-2A785DD668C0}"/>
              </a:ext>
            </a:extLst>
          </p:cNvPr>
          <p:cNvPicPr>
            <a:picLocks noChangeAspect="1"/>
          </p:cNvPicPr>
          <p:nvPr/>
        </p:nvPicPr>
        <p:blipFill>
          <a:blip r:embed="rId3"/>
          <a:stretch>
            <a:fillRect/>
          </a:stretch>
        </p:blipFill>
        <p:spPr>
          <a:xfrm>
            <a:off x="2804160" y="5532436"/>
            <a:ext cx="2926080" cy="1358900"/>
          </a:xfrm>
          <a:prstGeom prst="rect">
            <a:avLst/>
          </a:prstGeom>
        </p:spPr>
      </p:pic>
      <p:pic>
        <p:nvPicPr>
          <p:cNvPr id="12" name="Picture 11">
            <a:extLst>
              <a:ext uri="{FF2B5EF4-FFF2-40B4-BE49-F238E27FC236}">
                <a16:creationId xmlns:a16="http://schemas.microsoft.com/office/drawing/2014/main" id="{52BF2CB0-5FCA-DA5B-9E46-8C3BDCFF9685}"/>
              </a:ext>
            </a:extLst>
          </p:cNvPr>
          <p:cNvPicPr>
            <a:picLocks noChangeAspect="1"/>
          </p:cNvPicPr>
          <p:nvPr/>
        </p:nvPicPr>
        <p:blipFill>
          <a:blip r:embed="rId4"/>
          <a:stretch>
            <a:fillRect/>
          </a:stretch>
        </p:blipFill>
        <p:spPr>
          <a:xfrm>
            <a:off x="5730240" y="5532436"/>
            <a:ext cx="3044241" cy="1358900"/>
          </a:xfrm>
          <a:prstGeom prst="rect">
            <a:avLst/>
          </a:prstGeom>
        </p:spPr>
      </p:pic>
      <p:pic>
        <p:nvPicPr>
          <p:cNvPr id="13" name="Picture 12">
            <a:extLst>
              <a:ext uri="{FF2B5EF4-FFF2-40B4-BE49-F238E27FC236}">
                <a16:creationId xmlns:a16="http://schemas.microsoft.com/office/drawing/2014/main" id="{882EE4D2-CC04-D7C1-C953-32DAAC70BFD8}"/>
              </a:ext>
            </a:extLst>
          </p:cNvPr>
          <p:cNvPicPr>
            <a:picLocks noChangeAspect="1"/>
          </p:cNvPicPr>
          <p:nvPr/>
        </p:nvPicPr>
        <p:blipFill>
          <a:blip r:embed="rId5"/>
          <a:stretch>
            <a:fillRect/>
          </a:stretch>
        </p:blipFill>
        <p:spPr>
          <a:xfrm>
            <a:off x="8727135" y="5532436"/>
            <a:ext cx="3464865" cy="1358901"/>
          </a:xfrm>
          <a:prstGeom prst="rect">
            <a:avLst/>
          </a:prstGeom>
        </p:spPr>
      </p:pic>
    </p:spTree>
    <p:extLst>
      <p:ext uri="{BB962C8B-B14F-4D97-AF65-F5344CB8AC3E}">
        <p14:creationId xmlns:p14="http://schemas.microsoft.com/office/powerpoint/2010/main" val="2897687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AC3FE-7130-4F84-BB48-126F0EF78EFF}"/>
              </a:ext>
            </a:extLst>
          </p:cNvPr>
          <p:cNvSpPr>
            <a:spLocks noGrp="1"/>
          </p:cNvSpPr>
          <p:nvPr>
            <p:ph type="title"/>
          </p:nvPr>
        </p:nvSpPr>
        <p:spPr>
          <a:xfrm>
            <a:off x="0" y="0"/>
            <a:ext cx="9973056" cy="975995"/>
          </a:xfrm>
        </p:spPr>
        <p:txBody>
          <a:bodyPr rtlCol="0"/>
          <a:lstStyle/>
          <a:p>
            <a:pPr rtl="0"/>
            <a:r>
              <a:rPr lang="en-GB"/>
              <a:t>6.Marketing &amp; Promotional Activities</a:t>
            </a:r>
          </a:p>
        </p:txBody>
      </p:sp>
      <p:sp>
        <p:nvSpPr>
          <p:cNvPr id="3" name="Text Placeholder 2">
            <a:extLst>
              <a:ext uri="{FF2B5EF4-FFF2-40B4-BE49-F238E27FC236}">
                <a16:creationId xmlns:a16="http://schemas.microsoft.com/office/drawing/2014/main" id="{5A9BE43D-FA1F-4FA0-B1C3-D62E3FE2584A}"/>
              </a:ext>
            </a:extLst>
          </p:cNvPr>
          <p:cNvSpPr>
            <a:spLocks noGrp="1"/>
          </p:cNvSpPr>
          <p:nvPr>
            <p:ph type="body" idx="1"/>
          </p:nvPr>
        </p:nvSpPr>
        <p:spPr>
          <a:xfrm>
            <a:off x="479313" y="451889"/>
            <a:ext cx="3291840" cy="823912"/>
          </a:xfrm>
        </p:spPr>
        <p:txBody>
          <a:bodyPr rtlCol="0"/>
          <a:lstStyle/>
          <a:p>
            <a:pPr rtl="0"/>
            <a:r>
              <a:rPr lang="en-GB"/>
              <a:t>6A Marketing</a:t>
            </a:r>
          </a:p>
        </p:txBody>
      </p:sp>
      <p:sp>
        <p:nvSpPr>
          <p:cNvPr id="4" name="Content Placeholder 3">
            <a:extLst>
              <a:ext uri="{FF2B5EF4-FFF2-40B4-BE49-F238E27FC236}">
                <a16:creationId xmlns:a16="http://schemas.microsoft.com/office/drawing/2014/main" id="{68437DC2-24E2-44B3-B3ED-128FC59DE8AB}"/>
              </a:ext>
            </a:extLst>
          </p:cNvPr>
          <p:cNvSpPr>
            <a:spLocks noGrp="1"/>
          </p:cNvSpPr>
          <p:nvPr>
            <p:ph sz="half" idx="2"/>
          </p:nvPr>
        </p:nvSpPr>
        <p:spPr>
          <a:xfrm>
            <a:off x="234711" y="1278737"/>
            <a:ext cx="3781044" cy="4506666"/>
          </a:xfrm>
        </p:spPr>
        <p:txBody>
          <a:bodyPr rtlCol="0">
            <a:noAutofit/>
          </a:bodyPr>
          <a:lstStyle/>
          <a:p>
            <a:pPr lvl="0" rtl="0"/>
            <a:r>
              <a:rPr lang="en-GB"/>
              <a:t>Website &amp; blog: Build a premium website displaying journeys, client stories, wellness insights.</a:t>
            </a:r>
          </a:p>
          <a:p>
            <a:pPr lvl="0" rtl="0"/>
            <a:r>
              <a:rPr lang="en-GB"/>
              <a:t>https://temp-xgzkriyruvjeudemvsbo.webadorsite.com/</a:t>
            </a:r>
          </a:p>
          <a:p>
            <a:pPr lvl="0" rtl="0"/>
            <a:r>
              <a:rPr lang="en-GB"/>
              <a:t>Social media: Instagram, Pinterest, and LinkedIn – share inspiring images, testimonials, wellness tips, solo travel guides.</a:t>
            </a:r>
          </a:p>
          <a:p>
            <a:pPr lvl="0" rtl="0"/>
            <a:r>
              <a:rPr lang="en-GB"/>
              <a:t>Content marketing: Blog posts, newsletters, downloadable guides (“Safety tips for solo women travellers,” “Mindful journaling prompts on retreat”)</a:t>
            </a:r>
          </a:p>
          <a:p>
            <a:pPr lvl="0" rtl="0"/>
            <a:r>
              <a:rPr lang="en-GB"/>
              <a:t>Offline materials: Business cards, elegant brochures/flyers to leave at yoga studios, wellness centres, women’s spaces.</a:t>
            </a:r>
          </a:p>
          <a:p>
            <a:pPr lvl="0" rtl="0"/>
            <a:endParaRPr lang="en-GB"/>
          </a:p>
        </p:txBody>
      </p:sp>
      <p:sp>
        <p:nvSpPr>
          <p:cNvPr id="7" name="Text Placeholder 6">
            <a:extLst>
              <a:ext uri="{FF2B5EF4-FFF2-40B4-BE49-F238E27FC236}">
                <a16:creationId xmlns:a16="http://schemas.microsoft.com/office/drawing/2014/main" id="{DD2C37E1-F981-4F52-9B19-44D05A0B459F}"/>
              </a:ext>
            </a:extLst>
          </p:cNvPr>
          <p:cNvSpPr>
            <a:spLocks noGrp="1"/>
          </p:cNvSpPr>
          <p:nvPr>
            <p:ph type="body" sz="quarter" idx="13"/>
          </p:nvPr>
        </p:nvSpPr>
        <p:spPr>
          <a:xfrm>
            <a:off x="8594733" y="487997"/>
            <a:ext cx="3291840" cy="823912"/>
          </a:xfrm>
        </p:spPr>
        <p:txBody>
          <a:bodyPr rtlCol="0"/>
          <a:lstStyle/>
          <a:p>
            <a:pPr rtl="0"/>
            <a:r>
              <a:rPr lang="en-GB"/>
              <a:t>6B Promotions</a:t>
            </a:r>
          </a:p>
        </p:txBody>
      </p:sp>
      <p:sp>
        <p:nvSpPr>
          <p:cNvPr id="8" name="Content Placeholder 7">
            <a:extLst>
              <a:ext uri="{FF2B5EF4-FFF2-40B4-BE49-F238E27FC236}">
                <a16:creationId xmlns:a16="http://schemas.microsoft.com/office/drawing/2014/main" id="{3E920FC0-3A2D-4056-BB32-DF20E6C9EE9C}"/>
              </a:ext>
            </a:extLst>
          </p:cNvPr>
          <p:cNvSpPr>
            <a:spLocks noGrp="1"/>
          </p:cNvSpPr>
          <p:nvPr>
            <p:ph sz="quarter" idx="14"/>
          </p:nvPr>
        </p:nvSpPr>
        <p:spPr>
          <a:xfrm>
            <a:off x="8579451" y="1801988"/>
            <a:ext cx="3291840" cy="3526932"/>
          </a:xfrm>
        </p:spPr>
        <p:txBody>
          <a:bodyPr rtlCol="0">
            <a:noAutofit/>
          </a:bodyPr>
          <a:lstStyle/>
          <a:p>
            <a:pPr rtl="0"/>
            <a:r>
              <a:rPr lang="en-GB"/>
              <a:t>This 5.	PR &amp; partnerships: Reach out to wellness magazines, women’s lifestyle blogs, travel influencers; host a launch event</a:t>
            </a:r>
          </a:p>
          <a:p>
            <a:pPr rtl="0"/>
            <a:r>
              <a:rPr lang="en-GB"/>
              <a:t>Community events: Host free monthly “Solo Travel &amp; Self-Growth” workshops locally (Reading / London) to build a community and generate leads.</a:t>
            </a:r>
          </a:p>
          <a:p>
            <a:pPr rtl="0"/>
            <a:r>
              <a:rPr lang="en-GB"/>
              <a:t>Referral programme: Offer existing clients discounts or free coaching sessions for referring friends.</a:t>
            </a:r>
          </a:p>
          <a:p>
            <a:pPr rtl="0"/>
            <a:endParaRPr lang="en-GB"/>
          </a:p>
        </p:txBody>
      </p:sp>
      <p:pic>
        <p:nvPicPr>
          <p:cNvPr id="5" name="Picture 4">
            <a:extLst>
              <a:ext uri="{FF2B5EF4-FFF2-40B4-BE49-F238E27FC236}">
                <a16:creationId xmlns:a16="http://schemas.microsoft.com/office/drawing/2014/main" id="{BEF0EC86-0C5A-FE3D-6379-B6DBE43C809F}"/>
              </a:ext>
            </a:extLst>
          </p:cNvPr>
          <p:cNvPicPr>
            <a:picLocks noChangeAspect="1"/>
          </p:cNvPicPr>
          <p:nvPr/>
        </p:nvPicPr>
        <p:blipFill>
          <a:blip r:embed="rId2"/>
          <a:stretch>
            <a:fillRect/>
          </a:stretch>
        </p:blipFill>
        <p:spPr>
          <a:xfrm>
            <a:off x="5173612" y="4790937"/>
            <a:ext cx="2483055" cy="1988932"/>
          </a:xfrm>
          <a:prstGeom prst="rect">
            <a:avLst/>
          </a:prstGeom>
        </p:spPr>
      </p:pic>
      <p:pic>
        <p:nvPicPr>
          <p:cNvPr id="6" name="Picture 5">
            <a:extLst>
              <a:ext uri="{FF2B5EF4-FFF2-40B4-BE49-F238E27FC236}">
                <a16:creationId xmlns:a16="http://schemas.microsoft.com/office/drawing/2014/main" id="{258540DD-74A7-BC45-61C2-062B3209ACCA}"/>
              </a:ext>
            </a:extLst>
          </p:cNvPr>
          <p:cNvPicPr>
            <a:picLocks noChangeAspect="1"/>
          </p:cNvPicPr>
          <p:nvPr/>
        </p:nvPicPr>
        <p:blipFill>
          <a:blip r:embed="rId3"/>
          <a:stretch>
            <a:fillRect/>
          </a:stretch>
        </p:blipFill>
        <p:spPr>
          <a:xfrm>
            <a:off x="6623436" y="1489104"/>
            <a:ext cx="1901103" cy="2376379"/>
          </a:xfrm>
          <a:prstGeom prst="rect">
            <a:avLst/>
          </a:prstGeom>
        </p:spPr>
      </p:pic>
      <p:pic>
        <p:nvPicPr>
          <p:cNvPr id="9" name="Picture 8">
            <a:extLst>
              <a:ext uri="{FF2B5EF4-FFF2-40B4-BE49-F238E27FC236}">
                <a16:creationId xmlns:a16="http://schemas.microsoft.com/office/drawing/2014/main" id="{1E0ADE34-3716-88EB-8B12-869DF84B28FF}"/>
              </a:ext>
            </a:extLst>
          </p:cNvPr>
          <p:cNvPicPr>
            <a:picLocks noChangeAspect="1"/>
          </p:cNvPicPr>
          <p:nvPr/>
        </p:nvPicPr>
        <p:blipFill>
          <a:blip r:embed="rId4"/>
          <a:stretch>
            <a:fillRect/>
          </a:stretch>
        </p:blipFill>
        <p:spPr>
          <a:xfrm>
            <a:off x="4163121" y="1173485"/>
            <a:ext cx="2020983" cy="3209394"/>
          </a:xfrm>
          <a:prstGeom prst="rect">
            <a:avLst/>
          </a:prstGeom>
        </p:spPr>
      </p:pic>
    </p:spTree>
    <p:extLst>
      <p:ext uri="{BB962C8B-B14F-4D97-AF65-F5344CB8AC3E}">
        <p14:creationId xmlns:p14="http://schemas.microsoft.com/office/powerpoint/2010/main" val="911610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B458798-14B3-4E65-8F8B-DCED649CBF77}"/>
              </a:ext>
            </a:extLst>
          </p:cNvPr>
          <p:cNvSpPr>
            <a:spLocks noGrp="1"/>
          </p:cNvSpPr>
          <p:nvPr>
            <p:ph type="title"/>
          </p:nvPr>
        </p:nvSpPr>
        <p:spPr>
          <a:xfrm>
            <a:off x="0" y="0"/>
            <a:ext cx="11839517" cy="1532371"/>
          </a:xfrm>
        </p:spPr>
        <p:txBody>
          <a:bodyPr rtlCol="0">
            <a:normAutofit fontScale="90000"/>
          </a:bodyPr>
          <a:lstStyle/>
          <a:p>
            <a:pPr rtl="0"/>
            <a:r>
              <a:rPr lang="en-GB" sz="5400">
                <a:latin typeface="+mj-lt"/>
              </a:rPr>
              <a:t>7. Data Analysis: Turning Insights into Strategy</a:t>
            </a:r>
            <a:endParaRPr lang="en-GB"/>
          </a:p>
        </p:txBody>
      </p:sp>
      <p:sp>
        <p:nvSpPr>
          <p:cNvPr id="4" name="Text Placeholder 4">
            <a:extLst>
              <a:ext uri="{FF2B5EF4-FFF2-40B4-BE49-F238E27FC236}">
                <a16:creationId xmlns:a16="http://schemas.microsoft.com/office/drawing/2014/main" id="{03004D69-2F1D-2517-C619-6994AA9297C4}"/>
              </a:ext>
            </a:extLst>
          </p:cNvPr>
          <p:cNvSpPr txBox="1">
            <a:spLocks/>
          </p:cNvSpPr>
          <p:nvPr/>
        </p:nvSpPr>
        <p:spPr>
          <a:xfrm>
            <a:off x="4787435" y="3429000"/>
            <a:ext cx="5549697" cy="984990"/>
          </a:xfrm>
          <a:prstGeom prst="rect">
            <a:avLst/>
          </a:prstGeom>
        </p:spPr>
        <p:txBody>
          <a:bodyPr rtlCol="0">
            <a:noAutofit/>
          </a:bodyPr>
          <a:lstStyle>
            <a:lvl1pPr marL="228600" indent="-228600" algn="l" defTabSz="914400" rtl="0" eaLnBrk="1" latinLnBrk="0" hangingPunct="1">
              <a:lnSpc>
                <a:spcPts val="2800"/>
              </a:lnSpc>
              <a:spcBef>
                <a:spcPts val="1000"/>
              </a:spcBef>
              <a:buClr>
                <a:schemeClr val="accent2"/>
              </a:buClr>
              <a:buFont typeface="Wingdings 2" panose="05020102010507070707" pitchFamily="18" charset="2"/>
              <a:buChar char=""/>
              <a:defRPr sz="2400" kern="1200">
                <a:solidFill>
                  <a:schemeClr val="tx2"/>
                </a:solidFill>
                <a:latin typeface="+mn-lt"/>
                <a:ea typeface="+mn-ea"/>
                <a:cs typeface="+mn-cs"/>
              </a:defRPr>
            </a:lvl1pPr>
            <a:lvl2pPr marL="685800" indent="-228600" algn="l" defTabSz="914400" rtl="0" eaLnBrk="1" latinLnBrk="0" hangingPunct="1">
              <a:lnSpc>
                <a:spcPts val="2800"/>
              </a:lnSpc>
              <a:spcBef>
                <a:spcPts val="500"/>
              </a:spcBef>
              <a:buClr>
                <a:schemeClr val="accent2"/>
              </a:buClr>
              <a:buFont typeface="Wingdings 2" panose="05020102010507070707" pitchFamily="18" charset="2"/>
              <a:buChar char=""/>
              <a:defRPr sz="2000" kern="1200">
                <a:solidFill>
                  <a:schemeClr val="tx2"/>
                </a:solidFill>
                <a:latin typeface="+mn-lt"/>
                <a:ea typeface="+mn-ea"/>
                <a:cs typeface="+mn-cs"/>
              </a:defRPr>
            </a:lvl2pPr>
            <a:lvl3pPr marL="1143000" indent="-228600" algn="l" defTabSz="914400" rtl="0" eaLnBrk="1" latinLnBrk="0" hangingPunct="1">
              <a:lnSpc>
                <a:spcPts val="2800"/>
              </a:lnSpc>
              <a:spcBef>
                <a:spcPts val="500"/>
              </a:spcBef>
              <a:buClr>
                <a:schemeClr val="accent2"/>
              </a:buClr>
              <a:buFont typeface="Wingdings 2" panose="05020102010507070707" pitchFamily="18" charset="2"/>
              <a:buChar char=""/>
              <a:defRPr sz="1800" kern="1200">
                <a:solidFill>
                  <a:schemeClr val="tx2"/>
                </a:solidFill>
                <a:latin typeface="+mn-lt"/>
                <a:ea typeface="+mn-ea"/>
                <a:cs typeface="+mn-cs"/>
              </a:defRPr>
            </a:lvl3pPr>
            <a:lvl4pPr marL="1600200" indent="-228600" algn="l" defTabSz="914400" rtl="0" eaLnBrk="1" latinLnBrk="0" hangingPunct="1">
              <a:lnSpc>
                <a:spcPts val="28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4pPr>
            <a:lvl5pPr marL="2057400" indent="-228600" algn="l" defTabSz="914400" rtl="0" eaLnBrk="1" latinLnBrk="0" hangingPunct="1">
              <a:lnSpc>
                <a:spcPts val="28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4500">
              <a:latin typeface="+mj-lt"/>
            </a:endParaRPr>
          </a:p>
        </p:txBody>
      </p:sp>
      <p:sp>
        <p:nvSpPr>
          <p:cNvPr id="8" name="Content Placeholder 5">
            <a:extLst>
              <a:ext uri="{FF2B5EF4-FFF2-40B4-BE49-F238E27FC236}">
                <a16:creationId xmlns:a16="http://schemas.microsoft.com/office/drawing/2014/main" id="{3B98E849-6020-8E95-6F76-38E5E84B77B3}"/>
              </a:ext>
            </a:extLst>
          </p:cNvPr>
          <p:cNvSpPr txBox="1">
            <a:spLocks/>
          </p:cNvSpPr>
          <p:nvPr/>
        </p:nvSpPr>
        <p:spPr>
          <a:xfrm>
            <a:off x="0" y="1801814"/>
            <a:ext cx="4993335" cy="6025396"/>
          </a:xfrm>
          <a:prstGeom prst="rect">
            <a:avLst/>
          </a:prstGeom>
        </p:spPr>
        <p:txBody>
          <a:bodyPr rtlCol="0">
            <a:normAutofit/>
          </a:bodyPr>
          <a:lstStyle>
            <a:lvl1pPr marL="228600" indent="-228600" algn="l" defTabSz="914400" rtl="0" eaLnBrk="1" latinLnBrk="0" hangingPunct="1">
              <a:lnSpc>
                <a:spcPts val="2800"/>
              </a:lnSpc>
              <a:spcBef>
                <a:spcPts val="1000"/>
              </a:spcBef>
              <a:buClr>
                <a:schemeClr val="accent2"/>
              </a:buClr>
              <a:buFont typeface="Wingdings 2" panose="05020102010507070707" pitchFamily="18" charset="2"/>
              <a:buChar char=""/>
              <a:defRPr sz="2400" kern="1200">
                <a:solidFill>
                  <a:schemeClr val="tx2"/>
                </a:solidFill>
                <a:latin typeface="+mn-lt"/>
                <a:ea typeface="+mn-ea"/>
                <a:cs typeface="+mn-cs"/>
              </a:defRPr>
            </a:lvl1pPr>
            <a:lvl2pPr marL="685800" indent="-228600" algn="l" defTabSz="914400" rtl="0" eaLnBrk="1" latinLnBrk="0" hangingPunct="1">
              <a:lnSpc>
                <a:spcPts val="2800"/>
              </a:lnSpc>
              <a:spcBef>
                <a:spcPts val="500"/>
              </a:spcBef>
              <a:buClr>
                <a:schemeClr val="accent2"/>
              </a:buClr>
              <a:buFont typeface="Wingdings 2" panose="05020102010507070707" pitchFamily="18" charset="2"/>
              <a:buChar char=""/>
              <a:defRPr sz="2000" kern="1200">
                <a:solidFill>
                  <a:schemeClr val="tx2"/>
                </a:solidFill>
                <a:latin typeface="+mn-lt"/>
                <a:ea typeface="+mn-ea"/>
                <a:cs typeface="+mn-cs"/>
              </a:defRPr>
            </a:lvl2pPr>
            <a:lvl3pPr marL="1143000" indent="-228600" algn="l" defTabSz="914400" rtl="0" eaLnBrk="1" latinLnBrk="0" hangingPunct="1">
              <a:lnSpc>
                <a:spcPts val="2800"/>
              </a:lnSpc>
              <a:spcBef>
                <a:spcPts val="500"/>
              </a:spcBef>
              <a:buClr>
                <a:schemeClr val="accent2"/>
              </a:buClr>
              <a:buFont typeface="Wingdings 2" panose="05020102010507070707" pitchFamily="18" charset="2"/>
              <a:buChar char=""/>
              <a:defRPr sz="1800" kern="1200">
                <a:solidFill>
                  <a:schemeClr val="tx2"/>
                </a:solidFill>
                <a:latin typeface="+mn-lt"/>
                <a:ea typeface="+mn-ea"/>
                <a:cs typeface="+mn-cs"/>
              </a:defRPr>
            </a:lvl3pPr>
            <a:lvl4pPr marL="1600200" indent="-228600" algn="l" defTabSz="914400" rtl="0" eaLnBrk="1" latinLnBrk="0" hangingPunct="1">
              <a:lnSpc>
                <a:spcPts val="28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4pPr>
            <a:lvl5pPr marL="2057400" indent="-228600" algn="l" defTabSz="914400" rtl="0" eaLnBrk="1" latinLnBrk="0" hangingPunct="1">
              <a:lnSpc>
                <a:spcPts val="28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rgbClr val="000000"/>
                </a:solidFill>
                <a:latin typeface="Calibri" panose="020F0502020204030204" pitchFamily="34" charset="0"/>
              </a:rPr>
              <a:t>•</a:t>
            </a:r>
            <a:r>
              <a:rPr lang="en-GB"/>
              <a:t>• Used Excel to organise and analyse questionnaire responses</a:t>
            </a:r>
          </a:p>
          <a:p>
            <a:endParaRPr lang="en-GB"/>
          </a:p>
          <a:p>
            <a:r>
              <a:rPr lang="en-GB"/>
              <a:t>•• Identified trends in travel behaviour and wellness interests</a:t>
            </a:r>
          </a:p>
          <a:p>
            <a:endParaRPr lang="en-GB"/>
          </a:p>
          <a:p>
            <a:r>
              <a:rPr lang="en-GB"/>
              <a:t>•• Interpreted data to support brand identity and content strategy</a:t>
            </a:r>
          </a:p>
          <a:p>
            <a:endParaRPr lang="en-GB"/>
          </a:p>
          <a:p>
            <a:r>
              <a:rPr lang="en-GB"/>
              <a:t>•• Findings shaped tone, visual style, and product offerings</a:t>
            </a:r>
          </a:p>
          <a:p>
            <a:endParaRPr lang="en-GB"/>
          </a:p>
        </p:txBody>
      </p:sp>
      <p:pic>
        <p:nvPicPr>
          <p:cNvPr id="9" name="Picture 8">
            <a:extLst>
              <a:ext uri="{FF2B5EF4-FFF2-40B4-BE49-F238E27FC236}">
                <a16:creationId xmlns:a16="http://schemas.microsoft.com/office/drawing/2014/main" id="{A43D1F7E-819C-C99A-4669-E6287E67EABC}"/>
              </a:ext>
            </a:extLst>
          </p:cNvPr>
          <p:cNvPicPr>
            <a:picLocks noChangeAspect="1"/>
          </p:cNvPicPr>
          <p:nvPr/>
        </p:nvPicPr>
        <p:blipFill>
          <a:blip r:embed="rId2"/>
          <a:stretch>
            <a:fillRect/>
          </a:stretch>
        </p:blipFill>
        <p:spPr>
          <a:xfrm>
            <a:off x="5260324" y="1410825"/>
            <a:ext cx="2350895" cy="2409165"/>
          </a:xfrm>
          <a:prstGeom prst="rect">
            <a:avLst/>
          </a:prstGeom>
        </p:spPr>
      </p:pic>
      <p:pic>
        <p:nvPicPr>
          <p:cNvPr id="10" name="Picture 9">
            <a:extLst>
              <a:ext uri="{FF2B5EF4-FFF2-40B4-BE49-F238E27FC236}">
                <a16:creationId xmlns:a16="http://schemas.microsoft.com/office/drawing/2014/main" id="{025B36AD-85AD-3222-7306-FEBB17B13553}"/>
              </a:ext>
            </a:extLst>
          </p:cNvPr>
          <p:cNvPicPr>
            <a:picLocks noChangeAspect="1"/>
          </p:cNvPicPr>
          <p:nvPr/>
        </p:nvPicPr>
        <p:blipFill>
          <a:blip r:embed="rId3"/>
          <a:stretch>
            <a:fillRect/>
          </a:stretch>
        </p:blipFill>
        <p:spPr>
          <a:xfrm>
            <a:off x="9511666" y="3541782"/>
            <a:ext cx="2350895" cy="2768837"/>
          </a:xfrm>
          <a:prstGeom prst="rect">
            <a:avLst/>
          </a:prstGeom>
        </p:spPr>
      </p:pic>
      <p:pic>
        <p:nvPicPr>
          <p:cNvPr id="2" name="Picture 1">
            <a:extLst>
              <a:ext uri="{FF2B5EF4-FFF2-40B4-BE49-F238E27FC236}">
                <a16:creationId xmlns:a16="http://schemas.microsoft.com/office/drawing/2014/main" id="{4362BCBF-6006-E996-7FE6-B97202D4013E}"/>
              </a:ext>
            </a:extLst>
          </p:cNvPr>
          <p:cNvPicPr>
            <a:picLocks noChangeAspect="1"/>
          </p:cNvPicPr>
          <p:nvPr/>
        </p:nvPicPr>
        <p:blipFill>
          <a:blip r:embed="rId4"/>
          <a:stretch>
            <a:fillRect/>
          </a:stretch>
        </p:blipFill>
        <p:spPr>
          <a:xfrm>
            <a:off x="7141852" y="1707166"/>
            <a:ext cx="2495317" cy="4428658"/>
          </a:xfrm>
          <a:prstGeom prst="rect">
            <a:avLst/>
          </a:prstGeom>
        </p:spPr>
      </p:pic>
    </p:spTree>
    <p:extLst>
      <p:ext uri="{BB962C8B-B14F-4D97-AF65-F5344CB8AC3E}">
        <p14:creationId xmlns:p14="http://schemas.microsoft.com/office/powerpoint/2010/main" val="4265392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A3366-097D-49B2-BEEA-81A815AD36F1}"/>
              </a:ext>
            </a:extLst>
          </p:cNvPr>
          <p:cNvSpPr>
            <a:spLocks noGrp="1"/>
          </p:cNvSpPr>
          <p:nvPr>
            <p:ph type="title"/>
          </p:nvPr>
        </p:nvSpPr>
        <p:spPr>
          <a:xfrm>
            <a:off x="0" y="0"/>
            <a:ext cx="10160000" cy="1169738"/>
          </a:xfrm>
        </p:spPr>
        <p:txBody>
          <a:bodyPr rtlCol="0">
            <a:normAutofit/>
          </a:bodyPr>
          <a:lstStyle/>
          <a:p>
            <a:pPr rtl="0"/>
            <a:r>
              <a:rPr lang="en-GB"/>
              <a:t>8. </a:t>
            </a:r>
            <a:r>
              <a:rPr lang="en-GB" b="0" i="0" u="none" strike="noStrike">
                <a:effectLst/>
              </a:rPr>
              <a:t>Website Design Informed by Research</a:t>
            </a:r>
            <a:endParaRPr lang="en-GB"/>
          </a:p>
        </p:txBody>
      </p:sp>
      <p:sp>
        <p:nvSpPr>
          <p:cNvPr id="10" name="TextBox 9">
            <a:extLst>
              <a:ext uri="{FF2B5EF4-FFF2-40B4-BE49-F238E27FC236}">
                <a16:creationId xmlns:a16="http://schemas.microsoft.com/office/drawing/2014/main" id="{DF5B7784-A378-29CB-FDC9-8D38CF446C1D}"/>
              </a:ext>
            </a:extLst>
          </p:cNvPr>
          <p:cNvSpPr txBox="1"/>
          <p:nvPr/>
        </p:nvSpPr>
        <p:spPr>
          <a:xfrm>
            <a:off x="0" y="1486607"/>
            <a:ext cx="6096000" cy="4770537"/>
          </a:xfrm>
          <a:prstGeom prst="rect">
            <a:avLst/>
          </a:prstGeom>
          <a:noFill/>
        </p:spPr>
        <p:txBody>
          <a:bodyPr wrap="square" rtlCol="0">
            <a:spAutoFit/>
          </a:bodyPr>
          <a:lstStyle/>
          <a:p>
            <a:r>
              <a:rPr lang="en-GB" sz="2600" b="0" i="0" u="none" strike="noStrike">
                <a:solidFill>
                  <a:schemeClr val="tx2"/>
                </a:solidFill>
                <a:effectLst/>
              </a:rPr>
              <a:t>•• Calming, wellness-inspired visuals</a:t>
            </a:r>
          </a:p>
          <a:p>
            <a:endParaRPr lang="en-GB" sz="2600" b="0" i="0" u="none" strike="noStrike">
              <a:solidFill>
                <a:schemeClr val="tx2"/>
              </a:solidFill>
              <a:effectLst/>
            </a:endParaRPr>
          </a:p>
          <a:p>
            <a:r>
              <a:rPr lang="en-GB" sz="2600" b="0" i="0" u="none" strike="noStrike">
                <a:solidFill>
                  <a:schemeClr val="tx2"/>
                </a:solidFill>
                <a:effectLst/>
              </a:rPr>
              <a:t>•• SEO keywords guided by consumer interests</a:t>
            </a:r>
          </a:p>
          <a:p>
            <a:endParaRPr lang="en-GB" sz="2600" b="0" i="0" u="none" strike="noStrike">
              <a:solidFill>
                <a:schemeClr val="tx2"/>
              </a:solidFill>
              <a:effectLst/>
            </a:endParaRPr>
          </a:p>
          <a:p>
            <a:r>
              <a:rPr lang="en-GB" sz="2600" b="0" i="0" u="none" strike="noStrike">
                <a:solidFill>
                  <a:schemeClr val="tx2"/>
                </a:solidFill>
                <a:effectLst/>
              </a:rPr>
              <a:t>•• Content focused on holistic experiences, safety, empowerment</a:t>
            </a:r>
          </a:p>
          <a:p>
            <a:endParaRPr lang="en-GB" sz="2600" b="0" i="0" u="none" strike="noStrike">
              <a:solidFill>
                <a:schemeClr val="tx2"/>
              </a:solidFill>
              <a:effectLst/>
            </a:endParaRPr>
          </a:p>
          <a:p>
            <a:r>
              <a:rPr lang="en-GB" sz="2600" b="0" i="0" u="none" strike="noStrike">
                <a:solidFill>
                  <a:schemeClr val="tx2"/>
                </a:solidFill>
                <a:effectLst/>
              </a:rPr>
              <a:t>•• Emphasis on destinations respondents preferred</a:t>
            </a:r>
          </a:p>
          <a:p>
            <a:endParaRPr lang="en-GB" sz="2600" b="0" i="0" u="none" strike="noStrike">
              <a:solidFill>
                <a:schemeClr val="tx2"/>
              </a:solidFill>
              <a:effectLst/>
            </a:endParaRPr>
          </a:p>
          <a:p>
            <a:endParaRPr lang="en-GB"/>
          </a:p>
        </p:txBody>
      </p:sp>
      <p:pic>
        <p:nvPicPr>
          <p:cNvPr id="6" name="Picture 5">
            <a:extLst>
              <a:ext uri="{FF2B5EF4-FFF2-40B4-BE49-F238E27FC236}">
                <a16:creationId xmlns:a16="http://schemas.microsoft.com/office/drawing/2014/main" id="{838C054E-4406-199E-7494-E3E4182BECD6}"/>
              </a:ext>
            </a:extLst>
          </p:cNvPr>
          <p:cNvPicPr>
            <a:picLocks noChangeAspect="1"/>
          </p:cNvPicPr>
          <p:nvPr/>
        </p:nvPicPr>
        <p:blipFill>
          <a:blip r:embed="rId2"/>
          <a:stretch>
            <a:fillRect/>
          </a:stretch>
        </p:blipFill>
        <p:spPr>
          <a:xfrm>
            <a:off x="5543184" y="846509"/>
            <a:ext cx="2455921" cy="3900091"/>
          </a:xfrm>
          <a:prstGeom prst="rect">
            <a:avLst/>
          </a:prstGeom>
        </p:spPr>
      </p:pic>
      <p:pic>
        <p:nvPicPr>
          <p:cNvPr id="5" name="Picture 4">
            <a:extLst>
              <a:ext uri="{FF2B5EF4-FFF2-40B4-BE49-F238E27FC236}">
                <a16:creationId xmlns:a16="http://schemas.microsoft.com/office/drawing/2014/main" id="{3878509C-7E66-FF59-8B95-672A24EC71E7}"/>
              </a:ext>
            </a:extLst>
          </p:cNvPr>
          <p:cNvPicPr>
            <a:picLocks noChangeAspect="1"/>
          </p:cNvPicPr>
          <p:nvPr/>
        </p:nvPicPr>
        <p:blipFill>
          <a:blip r:embed="rId3"/>
          <a:stretch>
            <a:fillRect/>
          </a:stretch>
        </p:blipFill>
        <p:spPr>
          <a:xfrm>
            <a:off x="10553982" y="3357865"/>
            <a:ext cx="1638018" cy="3500135"/>
          </a:xfrm>
          <a:prstGeom prst="rect">
            <a:avLst/>
          </a:prstGeom>
        </p:spPr>
      </p:pic>
      <p:pic>
        <p:nvPicPr>
          <p:cNvPr id="4" name="Picture 3">
            <a:extLst>
              <a:ext uri="{FF2B5EF4-FFF2-40B4-BE49-F238E27FC236}">
                <a16:creationId xmlns:a16="http://schemas.microsoft.com/office/drawing/2014/main" id="{41E713D3-A8AE-F3E2-A165-9BA4403FB88C}"/>
              </a:ext>
            </a:extLst>
          </p:cNvPr>
          <p:cNvPicPr>
            <a:picLocks noChangeAspect="1"/>
          </p:cNvPicPr>
          <p:nvPr/>
        </p:nvPicPr>
        <p:blipFill>
          <a:blip r:embed="rId4"/>
          <a:stretch>
            <a:fillRect/>
          </a:stretch>
        </p:blipFill>
        <p:spPr>
          <a:xfrm>
            <a:off x="7704079" y="1839211"/>
            <a:ext cx="2455921" cy="3915831"/>
          </a:xfrm>
          <a:prstGeom prst="rect">
            <a:avLst/>
          </a:prstGeom>
        </p:spPr>
      </p:pic>
      <p:pic>
        <p:nvPicPr>
          <p:cNvPr id="7" name="Picture 6">
            <a:extLst>
              <a:ext uri="{FF2B5EF4-FFF2-40B4-BE49-F238E27FC236}">
                <a16:creationId xmlns:a16="http://schemas.microsoft.com/office/drawing/2014/main" id="{4421C8AD-74AB-9D9F-968C-698AB3B600CC}"/>
              </a:ext>
            </a:extLst>
          </p:cNvPr>
          <p:cNvPicPr>
            <a:picLocks noChangeAspect="1"/>
          </p:cNvPicPr>
          <p:nvPr/>
        </p:nvPicPr>
        <p:blipFill>
          <a:blip r:embed="rId5"/>
          <a:stretch>
            <a:fillRect/>
          </a:stretch>
        </p:blipFill>
        <p:spPr>
          <a:xfrm>
            <a:off x="9736080" y="122670"/>
            <a:ext cx="2455920" cy="2546039"/>
          </a:xfrm>
          <a:prstGeom prst="rect">
            <a:avLst/>
          </a:prstGeom>
        </p:spPr>
      </p:pic>
    </p:spTree>
    <p:extLst>
      <p:ext uri="{BB962C8B-B14F-4D97-AF65-F5344CB8AC3E}">
        <p14:creationId xmlns:p14="http://schemas.microsoft.com/office/powerpoint/2010/main" val="3272963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A910A-6B69-4ACE-8A82-D079609C5558}"/>
              </a:ext>
            </a:extLst>
          </p:cNvPr>
          <p:cNvSpPr>
            <a:spLocks noGrp="1"/>
          </p:cNvSpPr>
          <p:nvPr>
            <p:ph type="title"/>
          </p:nvPr>
        </p:nvSpPr>
        <p:spPr>
          <a:xfrm>
            <a:off x="420624" y="365125"/>
            <a:ext cx="10543032" cy="1325563"/>
          </a:xfrm>
        </p:spPr>
        <p:txBody>
          <a:bodyPr rtlCol="0" anchor="ctr">
            <a:normAutofit/>
          </a:bodyPr>
          <a:lstStyle/>
          <a:p>
            <a:pPr rtl="0"/>
            <a:r>
              <a:rPr lang="en-GB"/>
              <a:t>9. Cash flow</a:t>
            </a:r>
          </a:p>
        </p:txBody>
      </p:sp>
      <p:sp>
        <p:nvSpPr>
          <p:cNvPr id="7" name="TextBox 6">
            <a:extLst>
              <a:ext uri="{FF2B5EF4-FFF2-40B4-BE49-F238E27FC236}">
                <a16:creationId xmlns:a16="http://schemas.microsoft.com/office/drawing/2014/main" id="{6FBE7039-F06A-04F8-7BAA-380DB954DFD1}"/>
              </a:ext>
            </a:extLst>
          </p:cNvPr>
          <p:cNvSpPr txBox="1"/>
          <p:nvPr/>
        </p:nvSpPr>
        <p:spPr>
          <a:xfrm>
            <a:off x="1644315" y="1690688"/>
            <a:ext cx="6096000"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tx2"/>
                </a:solidFill>
              </a:rPr>
              <a:t>Excel link</a:t>
            </a:r>
          </a:p>
          <a:p>
            <a:endParaRPr lang="en-US" dirty="0"/>
          </a:p>
          <a:p>
            <a:r>
              <a:rPr lang="en-US" dirty="0">
                <a:hlinkClick r:id="rId2"/>
              </a:rPr>
              <a:t>https://</a:t>
            </a:r>
            <a:r>
              <a:rPr lang="en-US" dirty="0" err="1">
                <a:hlinkClick r:id="rId2"/>
              </a:rPr>
              <a:t>1drv.ms</a:t>
            </a:r>
            <a:r>
              <a:rPr lang="en-US" dirty="0">
                <a:hlinkClick r:id="rId2"/>
              </a:rPr>
              <a:t>/x/c/</a:t>
            </a:r>
            <a:r>
              <a:rPr lang="en-US" dirty="0" err="1">
                <a:hlinkClick r:id="rId2"/>
              </a:rPr>
              <a:t>0591de3af0f1a1ba</a:t>
            </a:r>
            <a:r>
              <a:rPr lang="en-US" dirty="0">
                <a:hlinkClick r:id="rId2"/>
              </a:rPr>
              <a:t>/ETfSWSjZ6YtCgYEHd0Netu8B_mJ3ycq_zBK-</a:t>
            </a:r>
            <a:r>
              <a:rPr lang="en-US" dirty="0" err="1">
                <a:hlinkClick r:id="rId2"/>
              </a:rPr>
              <a:t>XFvc4zepsw</a:t>
            </a:r>
            <a:r>
              <a:rPr lang="en-US" dirty="0">
                <a:hlinkClick r:id="rId2"/>
              </a:rPr>
              <a:t>?e=XFDhQ5&amp;</a:t>
            </a:r>
            <a:r>
              <a:rPr lang="en-US" dirty="0">
                <a:ea typeface="+mn-lt"/>
                <a:cs typeface="+mn-lt"/>
                <a:hlinkClick r:id="rId2"/>
              </a:rPr>
              <a:t>nav</a:t>
            </a:r>
            <a:r>
              <a:rPr lang="en-US" dirty="0">
                <a:hlinkClick r:id="rId2"/>
              </a:rPr>
              <a:t>=MTVfezAwMDAwMDAwLTAwMDEtMDAwMC0wMDAwLTAwMDAwMDAwMDAwMH0</a:t>
            </a:r>
            <a:endParaRPr lang="en-GB" dirty="0"/>
          </a:p>
          <a:p>
            <a:endParaRPr lang="en-GB" dirty="0"/>
          </a:p>
          <a:p>
            <a:r>
              <a:rPr lang="en-US" dirty="0">
                <a:hlinkClick r:id="rId3"/>
              </a:rPr>
              <a:t>https://</a:t>
            </a:r>
            <a:r>
              <a:rPr lang="en-US" dirty="0" err="1">
                <a:hlinkClick r:id="rId3"/>
              </a:rPr>
              <a:t>1drv.ms</a:t>
            </a:r>
            <a:r>
              <a:rPr lang="en-US" dirty="0">
                <a:hlinkClick r:id="rId3"/>
              </a:rPr>
              <a:t>/x/c/</a:t>
            </a:r>
            <a:r>
              <a:rPr lang="en-US" dirty="0" err="1">
                <a:hlinkClick r:id="rId3"/>
              </a:rPr>
              <a:t>0591de3af0f1a1ba</a:t>
            </a:r>
            <a:r>
              <a:rPr lang="en-US" dirty="0">
                <a:hlinkClick r:id="rId3"/>
              </a:rPr>
              <a:t>/ETfSWSjZ6YtCgYEHd0Netu8B_mJ3ycq_zBK-</a:t>
            </a:r>
            <a:r>
              <a:rPr lang="en-US" dirty="0" err="1">
                <a:hlinkClick r:id="rId3"/>
              </a:rPr>
              <a:t>XFvc4zepsw</a:t>
            </a:r>
            <a:endParaRPr lang="en-US" dirty="0"/>
          </a:p>
          <a:p>
            <a:pPr algn="ctr"/>
            <a:endParaRPr lang="en-GB" dirty="0"/>
          </a:p>
        </p:txBody>
      </p:sp>
    </p:spTree>
    <p:extLst>
      <p:ext uri="{BB962C8B-B14F-4D97-AF65-F5344CB8AC3E}">
        <p14:creationId xmlns:p14="http://schemas.microsoft.com/office/powerpoint/2010/main" val="2199825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0A4C54-B3B2-4B02-A340-C72E57FEE5FE}"/>
              </a:ext>
            </a:extLst>
          </p:cNvPr>
          <p:cNvSpPr>
            <a:spLocks noGrp="1"/>
          </p:cNvSpPr>
          <p:nvPr>
            <p:ph idx="1"/>
          </p:nvPr>
        </p:nvSpPr>
        <p:spPr>
          <a:xfrm>
            <a:off x="513621" y="1597242"/>
            <a:ext cx="11052823" cy="2582470"/>
          </a:xfrm>
        </p:spPr>
        <p:txBody>
          <a:bodyPr rtlCol="0"/>
          <a:lstStyle/>
          <a:p>
            <a:r>
              <a:rPr lang="en-GB" kern="0">
                <a:effectLst/>
                <a:ea typeface="Times New Roman" panose="02020603050405020304" pitchFamily="18" charset="0"/>
                <a:cs typeface="Times New Roman" panose="02020603050405020304" pitchFamily="18" charset="0"/>
              </a:rPr>
              <a:t>The survey results clearly suggest that women’s holistic luxury travel represents a highly viable and desirable niche. Respondents show strong interest in curated wellness experiences, are open to various destinations, and rely heavily on social media and digital resources when planning travel. Integrating SEO-driven content strategies, educational materials, and inspirational storytelling will allow a holistic travel brand to enhance visibility and meet the needs of this growing market. Combining luxury, wellbeing, cultural immersion, and women-centred community experiences can create a compelling and competitive offering.</a:t>
            </a:r>
            <a:endParaRPr lang="en-GB" kern="100">
              <a:effectLst/>
              <a:ea typeface="Times New Roman" panose="02020603050405020304" pitchFamily="18" charset="0"/>
              <a:cs typeface="Times New Roman" panose="02020603050405020304" pitchFamily="18" charset="0"/>
            </a:endParaRPr>
          </a:p>
          <a:p>
            <a:pPr rtl="0"/>
            <a:endParaRPr lang="en-GB"/>
          </a:p>
        </p:txBody>
      </p:sp>
      <p:sp>
        <p:nvSpPr>
          <p:cNvPr id="13" name="TextBox 12">
            <a:extLst>
              <a:ext uri="{FF2B5EF4-FFF2-40B4-BE49-F238E27FC236}">
                <a16:creationId xmlns:a16="http://schemas.microsoft.com/office/drawing/2014/main" id="{E60891A4-7EF4-9656-4109-59401E7F1240}"/>
              </a:ext>
            </a:extLst>
          </p:cNvPr>
          <p:cNvSpPr txBox="1"/>
          <p:nvPr/>
        </p:nvSpPr>
        <p:spPr>
          <a:xfrm>
            <a:off x="513621" y="444894"/>
            <a:ext cx="5760720" cy="769441"/>
          </a:xfrm>
          <a:prstGeom prst="rect">
            <a:avLst/>
          </a:prstGeom>
          <a:noFill/>
        </p:spPr>
        <p:txBody>
          <a:bodyPr wrap="square" rtlCol="0">
            <a:spAutoFit/>
          </a:bodyPr>
          <a:lstStyle/>
          <a:p>
            <a:r>
              <a:rPr lang="en-GB" sz="4400">
                <a:latin typeface="+mj-lt"/>
              </a:rPr>
              <a:t>10. Summary</a:t>
            </a:r>
          </a:p>
        </p:txBody>
      </p:sp>
      <p:pic>
        <p:nvPicPr>
          <p:cNvPr id="2" name="Picture 1">
            <a:extLst>
              <a:ext uri="{FF2B5EF4-FFF2-40B4-BE49-F238E27FC236}">
                <a16:creationId xmlns:a16="http://schemas.microsoft.com/office/drawing/2014/main" id="{C4B3787A-9579-FA63-CB31-1982748FFE11}"/>
              </a:ext>
            </a:extLst>
          </p:cNvPr>
          <p:cNvPicPr>
            <a:picLocks noChangeAspect="1"/>
          </p:cNvPicPr>
          <p:nvPr/>
        </p:nvPicPr>
        <p:blipFill>
          <a:blip r:embed="rId2"/>
          <a:stretch>
            <a:fillRect/>
          </a:stretch>
        </p:blipFill>
        <p:spPr>
          <a:xfrm>
            <a:off x="9720090" y="5472488"/>
            <a:ext cx="2080301" cy="1385512"/>
          </a:xfrm>
          <a:prstGeom prst="rect">
            <a:avLst/>
          </a:prstGeom>
        </p:spPr>
      </p:pic>
    </p:spTree>
    <p:extLst>
      <p:ext uri="{BB962C8B-B14F-4D97-AF65-F5344CB8AC3E}">
        <p14:creationId xmlns:p14="http://schemas.microsoft.com/office/powerpoint/2010/main" val="1315345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59140-9DA4-20A1-D36E-F4F96EE23E7E}"/>
              </a:ext>
            </a:extLst>
          </p:cNvPr>
          <p:cNvSpPr>
            <a:spLocks noGrp="1"/>
          </p:cNvSpPr>
          <p:nvPr>
            <p:ph type="title"/>
          </p:nvPr>
        </p:nvSpPr>
        <p:spPr/>
        <p:txBody>
          <a:bodyPr/>
          <a:lstStyle/>
          <a:p>
            <a:r>
              <a:rPr lang="en-GB" dirty="0"/>
              <a:t>Video AD </a:t>
            </a:r>
            <a:endParaRPr lang="en-US" dirty="0"/>
          </a:p>
        </p:txBody>
      </p:sp>
      <p:pic>
        <p:nvPicPr>
          <p:cNvPr id="11" name="Picture 10">
            <a:extLst>
              <a:ext uri="{FF2B5EF4-FFF2-40B4-BE49-F238E27FC236}">
                <a16:creationId xmlns:a16="http://schemas.microsoft.com/office/drawing/2014/main" id="{A4826EDD-F29E-CA80-F9B7-7F0361695647}"/>
              </a:ext>
            </a:extLst>
          </p:cNvPr>
          <p:cNvPicPr>
            <a:picLocks noChangeAspect="1"/>
          </p:cNvPicPr>
          <p:nvPr/>
        </p:nvPicPr>
        <p:blipFill>
          <a:blip r:embed="rId2"/>
          <a:srcRect/>
          <a:stretch/>
        </p:blipFill>
        <p:spPr>
          <a:xfrm>
            <a:off x="4273727" y="698443"/>
            <a:ext cx="4276767" cy="5702357"/>
          </a:xfrm>
          <a:prstGeom prst="rect">
            <a:avLst/>
          </a:prstGeom>
        </p:spPr>
      </p:pic>
      <p:sp>
        <p:nvSpPr>
          <p:cNvPr id="6" name="Text Placeholder 5">
            <a:extLst>
              <a:ext uri="{FF2B5EF4-FFF2-40B4-BE49-F238E27FC236}">
                <a16:creationId xmlns:a16="http://schemas.microsoft.com/office/drawing/2014/main" id="{1BD81FDC-DC0E-43C2-AE85-5CAA00C03CA5}"/>
              </a:ext>
            </a:extLst>
          </p:cNvPr>
          <p:cNvSpPr>
            <a:spLocks noGrp="1"/>
          </p:cNvSpPr>
          <p:nvPr>
            <p:ph type="body" sz="half" idx="2"/>
          </p:nvPr>
        </p:nvSpPr>
        <p:spPr>
          <a:xfrm>
            <a:off x="4897316" y="2857500"/>
            <a:ext cx="6066340" cy="2743200"/>
          </a:xfrm>
        </p:spPr>
        <p:txBody>
          <a:bodyPr>
            <a:normAutofit/>
          </a:bodyPr>
          <a:lstStyle/>
          <a:p>
            <a:pPr algn="just"/>
            <a:r>
              <a:rPr lang="en-US" sz="3300" dirty="0">
                <a:solidFill>
                  <a:srgbClr val="002060"/>
                </a:solidFill>
                <a:latin typeface="+mj-lt"/>
                <a:hlinkClick r:id="rId3">
                  <a:extLst>
                    <a:ext uri="{A12FA001-AC4F-418D-AE19-62706E023703}">
                      <ahyp:hlinkClr xmlns:ahyp="http://schemas.microsoft.com/office/drawing/2018/hyperlinkcolor" val="tx"/>
                    </a:ext>
                  </a:extLst>
                </a:hlinkClick>
              </a:rPr>
              <a:t>HLT Video AD</a:t>
            </a:r>
            <a:endParaRPr lang="en-US" sz="3300" dirty="0">
              <a:solidFill>
                <a:srgbClr val="002060"/>
              </a:solidFill>
              <a:latin typeface="+mj-lt"/>
            </a:endParaRPr>
          </a:p>
        </p:txBody>
      </p:sp>
      <p:sp>
        <p:nvSpPr>
          <p:cNvPr id="7" name="Arrow: Up 6">
            <a:extLst>
              <a:ext uri="{FF2B5EF4-FFF2-40B4-BE49-F238E27FC236}">
                <a16:creationId xmlns:a16="http://schemas.microsoft.com/office/drawing/2014/main" id="{6AA4AD31-7F18-D9F5-2FDC-3C3994DA78B1}"/>
              </a:ext>
            </a:extLst>
          </p:cNvPr>
          <p:cNvSpPr/>
          <p:nvPr/>
        </p:nvSpPr>
        <p:spPr>
          <a:xfrm rot="18097578">
            <a:off x="8334459" y="2771490"/>
            <a:ext cx="861565" cy="2509191"/>
          </a:xfrm>
          <a:prstGeom prst="upArrow">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9322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33FE5-81B8-487D-6801-5DD657C32EDC}"/>
              </a:ext>
            </a:extLst>
          </p:cNvPr>
          <p:cNvSpPr>
            <a:spLocks noGrp="1"/>
          </p:cNvSpPr>
          <p:nvPr>
            <p:ph type="title"/>
          </p:nvPr>
        </p:nvSpPr>
        <p:spPr>
          <a:xfrm>
            <a:off x="0" y="-4339979"/>
            <a:ext cx="6595524" cy="5208925"/>
          </a:xfrm>
        </p:spPr>
        <p:txBody>
          <a:bodyPr/>
          <a:lstStyle/>
          <a:p>
            <a:r>
              <a:rPr lang="en-GB"/>
              <a:t>12. Reference List</a:t>
            </a:r>
            <a:endParaRPr lang="en-US"/>
          </a:p>
        </p:txBody>
      </p:sp>
      <p:sp>
        <p:nvSpPr>
          <p:cNvPr id="4" name="TextBox 3">
            <a:extLst>
              <a:ext uri="{FF2B5EF4-FFF2-40B4-BE49-F238E27FC236}">
                <a16:creationId xmlns:a16="http://schemas.microsoft.com/office/drawing/2014/main" id="{3F1EDE17-F50C-8F07-E24F-571FEAF2040E}"/>
              </a:ext>
            </a:extLst>
          </p:cNvPr>
          <p:cNvSpPr txBox="1"/>
          <p:nvPr/>
        </p:nvSpPr>
        <p:spPr>
          <a:xfrm>
            <a:off x="531394" y="868946"/>
            <a:ext cx="9428079" cy="5134483"/>
          </a:xfrm>
          <a:prstGeom prst="rect">
            <a:avLst/>
          </a:prstGeom>
          <a:noFill/>
        </p:spPr>
        <p:txBody>
          <a:bodyPr wrap="square">
            <a:spAutoFit/>
          </a:bodyPr>
          <a:lstStyle/>
          <a:p>
            <a:pPr marL="342900" indent="-342900">
              <a:buFont typeface="+mj-lt"/>
              <a:buAutoNum type="arabicPeriod"/>
            </a:pPr>
            <a:r>
              <a:rPr lang="en-GB" sz="1800" kern="0">
                <a:solidFill>
                  <a:schemeClr val="tx2"/>
                </a:solidFill>
                <a:effectLst/>
                <a:ea typeface="Times New Roman" panose="02020603050405020304" pitchFamily="18" charset="0"/>
                <a:cs typeface="Times New Roman" panose="02020603050405020304" pitchFamily="18" charset="0"/>
              </a:rPr>
              <a:t>Bianchi, R. (2022) Tourism, Risk and Global Crisis. </a:t>
            </a:r>
            <a:r>
              <a:rPr lang="en-GB" sz="1800" kern="0" err="1">
                <a:solidFill>
                  <a:schemeClr val="tx2"/>
                </a:solidFill>
                <a:effectLst/>
                <a:ea typeface="Times New Roman" panose="02020603050405020304" pitchFamily="18" charset="0"/>
                <a:cs typeface="Times New Roman" panose="02020603050405020304" pitchFamily="18" charset="0"/>
              </a:rPr>
              <a:t>Routledge</a:t>
            </a:r>
            <a:r>
              <a:rPr lang="en-GB" sz="1800" kern="0">
                <a:solidFill>
                  <a:schemeClr val="tx2"/>
                </a:solidFill>
                <a:effectLst/>
                <a:ea typeface="Times New Roman" panose="02020603050405020304" pitchFamily="18" charset="0"/>
                <a:cs typeface="Times New Roman" panose="02020603050405020304" pitchFamily="18" charset="0"/>
              </a:rPr>
              <a:t>.</a:t>
            </a:r>
            <a:endParaRPr lang="en-GB" sz="1800" kern="100">
              <a:solidFill>
                <a:schemeClr val="tx2"/>
              </a:solidFill>
              <a:effectLst/>
              <a:ea typeface="Times New Roman" panose="02020603050405020304" pitchFamily="18" charset="0"/>
              <a:cs typeface="Times New Roman" panose="02020603050405020304" pitchFamily="18" charset="0"/>
            </a:endParaRPr>
          </a:p>
          <a:p>
            <a:pPr marL="342900" indent="-342900">
              <a:buFont typeface="+mj-lt"/>
              <a:buAutoNum type="arabicPeriod"/>
            </a:pPr>
            <a:r>
              <a:rPr lang="en-GB" sz="1800" kern="0" err="1">
                <a:solidFill>
                  <a:schemeClr val="tx2"/>
                </a:solidFill>
                <a:effectLst/>
                <a:ea typeface="Times New Roman" panose="02020603050405020304" pitchFamily="18" charset="0"/>
                <a:cs typeface="Times New Roman" panose="02020603050405020304" pitchFamily="18" charset="0"/>
              </a:rPr>
              <a:t>Cavagnaro</a:t>
            </a:r>
            <a:r>
              <a:rPr lang="en-GB" sz="1800" kern="0">
                <a:solidFill>
                  <a:schemeClr val="tx2"/>
                </a:solidFill>
                <a:effectLst/>
                <a:ea typeface="Times New Roman" panose="02020603050405020304" pitchFamily="18" charset="0"/>
                <a:cs typeface="Times New Roman" panose="02020603050405020304" pitchFamily="18" charset="0"/>
              </a:rPr>
              <a:t>, E. &amp; </a:t>
            </a:r>
            <a:r>
              <a:rPr lang="en-GB" sz="1800" kern="0" err="1">
                <a:solidFill>
                  <a:schemeClr val="tx2"/>
                </a:solidFill>
                <a:effectLst/>
                <a:ea typeface="Times New Roman" panose="02020603050405020304" pitchFamily="18" charset="0"/>
                <a:cs typeface="Times New Roman" panose="02020603050405020304" pitchFamily="18" charset="0"/>
              </a:rPr>
              <a:t>Staffieri</a:t>
            </a:r>
            <a:r>
              <a:rPr lang="en-GB" sz="1800" kern="0">
                <a:solidFill>
                  <a:schemeClr val="tx2"/>
                </a:solidFill>
                <a:effectLst/>
                <a:ea typeface="Times New Roman" panose="02020603050405020304" pitchFamily="18" charset="0"/>
                <a:cs typeface="Times New Roman" panose="02020603050405020304" pitchFamily="18" charset="0"/>
              </a:rPr>
              <a:t>, S. (2015) ‘A study of luxury tourism consumer behaviours’, Journal of Tourism Futures, 1(1), pp. 5–18.</a:t>
            </a:r>
            <a:endParaRPr lang="en-GB" sz="1800" kern="100">
              <a:solidFill>
                <a:schemeClr val="tx2"/>
              </a:solidFill>
              <a:effectLst/>
              <a:ea typeface="Times New Roman" panose="02020603050405020304" pitchFamily="18" charset="0"/>
              <a:cs typeface="Times New Roman" panose="02020603050405020304" pitchFamily="18" charset="0"/>
            </a:endParaRPr>
          </a:p>
          <a:p>
            <a:pPr marL="342900" indent="-342900">
              <a:buFont typeface="+mj-lt"/>
              <a:buAutoNum type="arabicPeriod"/>
            </a:pPr>
            <a:r>
              <a:rPr lang="en-GB" sz="1800" kern="0" err="1">
                <a:solidFill>
                  <a:schemeClr val="tx2"/>
                </a:solidFill>
                <a:effectLst/>
                <a:ea typeface="Times New Roman" panose="02020603050405020304" pitchFamily="18" charset="0"/>
                <a:cs typeface="Times New Roman" panose="02020603050405020304" pitchFamily="18" charset="0"/>
              </a:rPr>
              <a:t>Dillette</a:t>
            </a:r>
            <a:r>
              <a:rPr lang="en-GB" sz="1800" kern="0">
                <a:solidFill>
                  <a:schemeClr val="tx2"/>
                </a:solidFill>
                <a:effectLst/>
                <a:ea typeface="Times New Roman" panose="02020603050405020304" pitchFamily="18" charset="0"/>
                <a:cs typeface="Times New Roman" panose="02020603050405020304" pitchFamily="18" charset="0"/>
              </a:rPr>
              <a:t>, A., Douglas, A. &amp; </a:t>
            </a:r>
            <a:r>
              <a:rPr lang="en-GB" sz="1800" kern="0" err="1">
                <a:solidFill>
                  <a:schemeClr val="tx2"/>
                </a:solidFill>
                <a:effectLst/>
                <a:ea typeface="Times New Roman" panose="02020603050405020304" pitchFamily="18" charset="0"/>
                <a:cs typeface="Times New Roman" panose="02020603050405020304" pitchFamily="18" charset="0"/>
              </a:rPr>
              <a:t>Andrzejewski</a:t>
            </a:r>
            <a:r>
              <a:rPr lang="en-GB" sz="1800" kern="0">
                <a:solidFill>
                  <a:schemeClr val="tx2"/>
                </a:solidFill>
                <a:effectLst/>
                <a:ea typeface="Times New Roman" panose="02020603050405020304" pitchFamily="18" charset="0"/>
                <a:cs typeface="Times New Roman" panose="02020603050405020304" pitchFamily="18" charset="0"/>
              </a:rPr>
              <a:t>, C. (2020) ‘Wellness tourism: A literature review’, Journal of Hospitality &amp; Tourism Insights, 3(4), pp. 1–14.</a:t>
            </a:r>
            <a:endParaRPr lang="en-GB" sz="1800" kern="100">
              <a:solidFill>
                <a:schemeClr val="tx2"/>
              </a:solidFill>
              <a:effectLst/>
              <a:ea typeface="Times New Roman" panose="02020603050405020304" pitchFamily="18" charset="0"/>
              <a:cs typeface="Times New Roman" panose="02020603050405020304" pitchFamily="18" charset="0"/>
            </a:endParaRPr>
          </a:p>
          <a:p>
            <a:pPr marL="342900" indent="-342900">
              <a:buFont typeface="+mj-lt"/>
              <a:buAutoNum type="arabicPeriod"/>
            </a:pPr>
            <a:r>
              <a:rPr lang="en-GB" sz="1800" kern="0" err="1">
                <a:solidFill>
                  <a:schemeClr val="tx2"/>
                </a:solidFill>
                <a:effectLst/>
                <a:ea typeface="Times New Roman" panose="02020603050405020304" pitchFamily="18" charset="0"/>
                <a:cs typeface="Times New Roman" panose="02020603050405020304" pitchFamily="18" charset="0"/>
              </a:rPr>
              <a:t>Elsrud</a:t>
            </a:r>
            <a:r>
              <a:rPr lang="en-GB" sz="1800" kern="0">
                <a:solidFill>
                  <a:schemeClr val="tx2"/>
                </a:solidFill>
                <a:effectLst/>
                <a:ea typeface="Times New Roman" panose="02020603050405020304" pitchFamily="18" charset="0"/>
                <a:cs typeface="Times New Roman" panose="02020603050405020304" pitchFamily="18" charset="0"/>
              </a:rPr>
              <a:t>, T. (2001) ‘Risk creation in travelling: Backpacker adventure narration’, Annals of Tourism Research, 28(3), pp. 597–617.</a:t>
            </a:r>
            <a:endParaRPr lang="en-GB" sz="1800" kern="100">
              <a:solidFill>
                <a:schemeClr val="tx2"/>
              </a:solidFill>
              <a:effectLst/>
              <a:ea typeface="Times New Roman" panose="02020603050405020304" pitchFamily="18" charset="0"/>
              <a:cs typeface="Times New Roman" panose="02020603050405020304" pitchFamily="18" charset="0"/>
            </a:endParaRPr>
          </a:p>
          <a:p>
            <a:pPr marL="342900" indent="-342900">
              <a:buFont typeface="+mj-lt"/>
              <a:buAutoNum type="arabicPeriod"/>
            </a:pPr>
            <a:r>
              <a:rPr lang="en-GB" sz="1800" kern="0" err="1">
                <a:solidFill>
                  <a:schemeClr val="tx2"/>
                </a:solidFill>
                <a:effectLst/>
                <a:ea typeface="Times New Roman" panose="02020603050405020304" pitchFamily="18" charset="0"/>
                <a:cs typeface="Times New Roman" panose="02020603050405020304" pitchFamily="18" charset="0"/>
              </a:rPr>
              <a:t>Fishkin</a:t>
            </a:r>
            <a:r>
              <a:rPr lang="en-GB" sz="1800" kern="0">
                <a:solidFill>
                  <a:schemeClr val="tx2"/>
                </a:solidFill>
                <a:effectLst/>
                <a:ea typeface="Times New Roman" panose="02020603050405020304" pitchFamily="18" charset="0"/>
                <a:cs typeface="Times New Roman" panose="02020603050405020304" pitchFamily="18" charset="0"/>
              </a:rPr>
              <a:t>, R. (2019) The Art of SEO Strategy. SparkToro Publishing.</a:t>
            </a:r>
            <a:endParaRPr lang="en-GB" sz="1800" kern="100">
              <a:solidFill>
                <a:schemeClr val="tx2"/>
              </a:solidFill>
              <a:effectLst/>
              <a:ea typeface="Times New Roman" panose="02020603050405020304" pitchFamily="18" charset="0"/>
              <a:cs typeface="Times New Roman" panose="02020603050405020304" pitchFamily="18" charset="0"/>
            </a:endParaRPr>
          </a:p>
          <a:p>
            <a:pPr marL="342900" indent="-342900">
              <a:buFont typeface="+mj-lt"/>
              <a:buAutoNum type="arabicPeriod"/>
            </a:pPr>
            <a:r>
              <a:rPr lang="en-GB" sz="1800" kern="0">
                <a:solidFill>
                  <a:schemeClr val="tx2"/>
                </a:solidFill>
                <a:effectLst/>
                <a:ea typeface="Times New Roman" panose="02020603050405020304" pitchFamily="18" charset="0"/>
                <a:cs typeface="Times New Roman" panose="02020603050405020304" pitchFamily="18" charset="0"/>
              </a:rPr>
              <a:t>Global Wellness Institute (2023) Global Wellness Tourism Report. GWI.</a:t>
            </a:r>
            <a:endParaRPr lang="en-GB" sz="1800" kern="100">
              <a:solidFill>
                <a:schemeClr val="tx2"/>
              </a:solidFill>
              <a:effectLst/>
              <a:ea typeface="Times New Roman" panose="02020603050405020304" pitchFamily="18" charset="0"/>
              <a:cs typeface="Times New Roman" panose="02020603050405020304" pitchFamily="18" charset="0"/>
            </a:endParaRPr>
          </a:p>
          <a:p>
            <a:pPr marL="342900" indent="-342900">
              <a:buFont typeface="+mj-lt"/>
              <a:buAutoNum type="arabicPeriod"/>
            </a:pPr>
            <a:r>
              <a:rPr lang="en-GB" sz="1800" kern="0">
                <a:solidFill>
                  <a:schemeClr val="tx2"/>
                </a:solidFill>
                <a:effectLst/>
                <a:ea typeface="Times New Roman" panose="02020603050405020304" pitchFamily="18" charset="0"/>
                <a:cs typeface="Times New Roman" panose="02020603050405020304" pitchFamily="18" charset="0"/>
              </a:rPr>
              <a:t>Hassan, A. &amp; </a:t>
            </a:r>
            <a:r>
              <a:rPr lang="en-GB" sz="1800" kern="0" err="1">
                <a:solidFill>
                  <a:schemeClr val="tx2"/>
                </a:solidFill>
                <a:effectLst/>
                <a:ea typeface="Times New Roman" panose="02020603050405020304" pitchFamily="18" charset="0"/>
                <a:cs typeface="Times New Roman" panose="02020603050405020304" pitchFamily="18" charset="0"/>
              </a:rPr>
              <a:t>Soliman</a:t>
            </a:r>
            <a:r>
              <a:rPr lang="en-GB" sz="1800" kern="0">
                <a:solidFill>
                  <a:schemeClr val="tx2"/>
                </a:solidFill>
                <a:effectLst/>
                <a:ea typeface="Times New Roman" panose="02020603050405020304" pitchFamily="18" charset="0"/>
                <a:cs typeface="Times New Roman" panose="02020603050405020304" pitchFamily="18" charset="0"/>
              </a:rPr>
              <a:t>, M. (2021) ‘Millennials’ motivations for wellness travel’, Tourism Management Perspectives, 38, pp. 1–10.</a:t>
            </a:r>
            <a:endParaRPr lang="en-GB" sz="1800" kern="100">
              <a:solidFill>
                <a:schemeClr val="tx2"/>
              </a:solidFill>
              <a:effectLst/>
              <a:ea typeface="Times New Roman" panose="02020603050405020304" pitchFamily="18" charset="0"/>
              <a:cs typeface="Times New Roman" panose="02020603050405020304" pitchFamily="18" charset="0"/>
            </a:endParaRPr>
          </a:p>
          <a:p>
            <a:pPr marL="342900" indent="-342900">
              <a:buFont typeface="+mj-lt"/>
              <a:buAutoNum type="arabicPeriod"/>
            </a:pPr>
            <a:r>
              <a:rPr lang="en-GB" sz="1800" kern="0">
                <a:solidFill>
                  <a:schemeClr val="tx2"/>
                </a:solidFill>
                <a:effectLst/>
                <a:ea typeface="Times New Roman" panose="02020603050405020304" pitchFamily="18" charset="0"/>
                <a:cs typeface="Times New Roman" panose="02020603050405020304" pitchFamily="18" charset="0"/>
              </a:rPr>
              <a:t>Jordan, F. &amp; Aitchison, C. (2008) ‘Female adventure tourism’, Tourist Studies, 8(2), pp. 171–187.</a:t>
            </a:r>
            <a:endParaRPr lang="en-GB" sz="1800" kern="100">
              <a:solidFill>
                <a:schemeClr val="tx2"/>
              </a:solidFill>
              <a:effectLst/>
              <a:ea typeface="Times New Roman" panose="02020603050405020304" pitchFamily="18" charset="0"/>
              <a:cs typeface="Times New Roman" panose="02020603050405020304" pitchFamily="18" charset="0"/>
            </a:endParaRPr>
          </a:p>
          <a:p>
            <a:pPr marL="342900" indent="-342900">
              <a:buFont typeface="+mj-lt"/>
              <a:buAutoNum type="arabicPeriod"/>
            </a:pPr>
            <a:r>
              <a:rPr lang="en-GB" sz="1800" kern="0">
                <a:solidFill>
                  <a:schemeClr val="tx2"/>
                </a:solidFill>
                <a:effectLst/>
                <a:ea typeface="Times New Roman" panose="02020603050405020304" pitchFamily="18" charset="0"/>
                <a:cs typeface="Times New Roman" panose="02020603050405020304" pitchFamily="18" charset="0"/>
              </a:rPr>
              <a:t>Smith, M. &amp; </a:t>
            </a:r>
            <a:r>
              <a:rPr lang="en-GB" sz="1800" kern="0" err="1">
                <a:solidFill>
                  <a:schemeClr val="tx2"/>
                </a:solidFill>
                <a:effectLst/>
                <a:ea typeface="Times New Roman" panose="02020603050405020304" pitchFamily="18" charset="0"/>
                <a:cs typeface="Times New Roman" panose="02020603050405020304" pitchFamily="18" charset="0"/>
              </a:rPr>
              <a:t>Puczkó</a:t>
            </a:r>
            <a:r>
              <a:rPr lang="en-GB" sz="1800" kern="0">
                <a:solidFill>
                  <a:schemeClr val="tx2"/>
                </a:solidFill>
                <a:effectLst/>
                <a:ea typeface="Times New Roman" panose="02020603050405020304" pitchFamily="18" charset="0"/>
                <a:cs typeface="Times New Roman" panose="02020603050405020304" pitchFamily="18" charset="0"/>
              </a:rPr>
              <a:t>, L. (2014) Health, Tourism and Hospitality: Wellness, Spas and Medical Travel. </a:t>
            </a:r>
            <a:r>
              <a:rPr lang="en-GB" sz="1800" kern="0" err="1">
                <a:solidFill>
                  <a:schemeClr val="tx2"/>
                </a:solidFill>
                <a:effectLst/>
                <a:ea typeface="Times New Roman" panose="02020603050405020304" pitchFamily="18" charset="0"/>
                <a:cs typeface="Times New Roman" panose="02020603050405020304" pitchFamily="18" charset="0"/>
              </a:rPr>
              <a:t>Routledge</a:t>
            </a:r>
            <a:r>
              <a:rPr lang="en-GB" sz="1800" kern="0">
                <a:solidFill>
                  <a:schemeClr val="tx2"/>
                </a:solidFill>
                <a:effectLst/>
                <a:ea typeface="Times New Roman" panose="02020603050405020304" pitchFamily="18" charset="0"/>
                <a:cs typeface="Times New Roman" panose="02020603050405020304" pitchFamily="18" charset="0"/>
              </a:rPr>
              <a:t>.</a:t>
            </a:r>
            <a:endParaRPr lang="en-GB" sz="1800" kern="100">
              <a:solidFill>
                <a:schemeClr val="tx2"/>
              </a:solidFill>
              <a:effectLst/>
              <a:ea typeface="Times New Roman" panose="02020603050405020304" pitchFamily="18" charset="0"/>
              <a:cs typeface="Times New Roman" panose="02020603050405020304" pitchFamily="18" charset="0"/>
            </a:endParaRPr>
          </a:p>
          <a:p>
            <a:pPr marL="342900" indent="-342900">
              <a:buFont typeface="+mj-lt"/>
              <a:buAutoNum type="arabicPeriod"/>
            </a:pPr>
            <a:r>
              <a:rPr lang="en-GB" sz="1800" kern="0">
                <a:solidFill>
                  <a:schemeClr val="tx2"/>
                </a:solidFill>
                <a:effectLst/>
                <a:ea typeface="Times New Roman" panose="02020603050405020304" pitchFamily="18" charset="0"/>
                <a:cs typeface="Times New Roman" panose="02020603050405020304" pitchFamily="18" charset="0"/>
              </a:rPr>
              <a:t>Voigt, C., Brown, G. &amp; </a:t>
            </a:r>
            <a:r>
              <a:rPr lang="en-GB" sz="1800" kern="0" err="1">
                <a:solidFill>
                  <a:schemeClr val="tx2"/>
                </a:solidFill>
                <a:effectLst/>
                <a:ea typeface="Times New Roman" panose="02020603050405020304" pitchFamily="18" charset="0"/>
                <a:cs typeface="Times New Roman" panose="02020603050405020304" pitchFamily="18" charset="0"/>
              </a:rPr>
              <a:t>Howat</a:t>
            </a:r>
            <a:r>
              <a:rPr lang="en-GB" sz="1800" kern="0">
                <a:solidFill>
                  <a:schemeClr val="tx2"/>
                </a:solidFill>
                <a:effectLst/>
                <a:ea typeface="Times New Roman" panose="02020603050405020304" pitchFamily="18" charset="0"/>
                <a:cs typeface="Times New Roman" panose="02020603050405020304" pitchFamily="18" charset="0"/>
              </a:rPr>
              <a:t>, G. (2011) ‘Wellness tourists: In search of transformation’, Tourism Review, 66(1), pp. 16–30.</a:t>
            </a:r>
            <a:endParaRPr lang="en-GB" sz="1800" kern="100">
              <a:solidFill>
                <a:schemeClr val="tx2"/>
              </a:solidFill>
              <a:effectLst/>
              <a:ea typeface="Times New Roman" panose="02020603050405020304" pitchFamily="18" charset="0"/>
              <a:cs typeface="Times New Roman" panose="02020603050405020304" pitchFamily="18" charset="0"/>
            </a:endParaRPr>
          </a:p>
          <a:p>
            <a:pPr marL="342900" indent="-342900">
              <a:buFont typeface="+mj-lt"/>
              <a:buAutoNum type="arabicPeriod"/>
            </a:pPr>
            <a:r>
              <a:rPr lang="en-GB" sz="1800" kern="0">
                <a:solidFill>
                  <a:schemeClr val="tx2"/>
                </a:solidFill>
                <a:effectLst/>
                <a:ea typeface="Times New Roman" panose="02020603050405020304" pitchFamily="18" charset="0"/>
                <a:cs typeface="Times New Roman" panose="02020603050405020304" pitchFamily="18" charset="0"/>
              </a:rPr>
              <a:t>Yeoman, I. (2013) 2050: Tomorrow’s Tourism. Channel View Publications.</a:t>
            </a:r>
            <a:endParaRPr lang="en-GB" sz="1800" kern="100">
              <a:solidFill>
                <a:schemeClr val="tx2"/>
              </a:solidFill>
              <a:effectLst/>
              <a:ea typeface="Times New Roman" panose="02020603050405020304" pitchFamily="18" charset="0"/>
              <a:cs typeface="Times New Roman" panose="02020603050405020304" pitchFamily="18" charset="0"/>
            </a:endParaRPr>
          </a:p>
          <a:p>
            <a:pPr>
              <a:lnSpc>
                <a:spcPct val="115000"/>
              </a:lnSpc>
              <a:spcAft>
                <a:spcPts val="800"/>
              </a:spcAft>
              <a:buNone/>
            </a:pPr>
            <a:endParaRPr lang="en-GB" sz="2000" kern="10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6935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EA391-AACB-4012-0876-ECCE9935F8FC}"/>
              </a:ext>
            </a:extLst>
          </p:cNvPr>
          <p:cNvSpPr>
            <a:spLocks noGrp="1"/>
          </p:cNvSpPr>
          <p:nvPr>
            <p:ph type="title"/>
          </p:nvPr>
        </p:nvSpPr>
        <p:spPr>
          <a:xfrm>
            <a:off x="4103435" y="-524822"/>
            <a:ext cx="5228393" cy="2697190"/>
          </a:xfrm>
        </p:spPr>
        <p:txBody>
          <a:bodyPr/>
          <a:lstStyle/>
          <a:p>
            <a:r>
              <a:rPr lang="en-GB"/>
              <a:t>AI statement </a:t>
            </a:r>
            <a:endParaRPr lang="en-US"/>
          </a:p>
        </p:txBody>
      </p:sp>
      <p:sp>
        <p:nvSpPr>
          <p:cNvPr id="3" name="Content Placeholder 2">
            <a:extLst>
              <a:ext uri="{FF2B5EF4-FFF2-40B4-BE49-F238E27FC236}">
                <a16:creationId xmlns:a16="http://schemas.microsoft.com/office/drawing/2014/main" id="{2616B6CC-4C9D-93E2-145C-C3371FF69405}"/>
              </a:ext>
            </a:extLst>
          </p:cNvPr>
          <p:cNvSpPr>
            <a:spLocks noGrp="1"/>
          </p:cNvSpPr>
          <p:nvPr>
            <p:ph idx="1"/>
          </p:nvPr>
        </p:nvSpPr>
        <p:spPr>
          <a:xfrm>
            <a:off x="2380249" y="2172368"/>
            <a:ext cx="6576592" cy="4384841"/>
          </a:xfrm>
        </p:spPr>
        <p:txBody>
          <a:bodyPr/>
          <a:lstStyle/>
          <a:p>
            <a:pPr algn="ctr"/>
            <a:r>
              <a:rPr lang="en-GB"/>
              <a:t>I Anisa yusuf declare the use of AI was not used in my work &amp; confirm that this work was researched and created independently.</a:t>
            </a:r>
            <a:endParaRPr lang="en-US"/>
          </a:p>
        </p:txBody>
      </p:sp>
    </p:spTree>
    <p:extLst>
      <p:ext uri="{BB962C8B-B14F-4D97-AF65-F5344CB8AC3E}">
        <p14:creationId xmlns:p14="http://schemas.microsoft.com/office/powerpoint/2010/main" val="2062868873"/>
      </p:ext>
    </p:extLst>
  </p:cSld>
  <p:clrMapOvr>
    <a:masterClrMapping/>
  </p:clrMapOvr>
</p:sld>
</file>

<file path=ppt/theme/theme1.xml><?xml version="1.0" encoding="utf-8"?>
<a:theme xmlns:a="http://schemas.openxmlformats.org/drawingml/2006/main" name="OffsetVTI">
  <a:themeElements>
    <a:clrScheme name="Custom 20">
      <a:dk1>
        <a:srgbClr val="000000"/>
      </a:dk1>
      <a:lt1>
        <a:sysClr val="window" lastClr="FFFFFF"/>
      </a:lt1>
      <a:dk2>
        <a:srgbClr val="2C3948"/>
      </a:dk2>
      <a:lt2>
        <a:srgbClr val="F4F4F4"/>
      </a:lt2>
      <a:accent1>
        <a:srgbClr val="F49D90"/>
      </a:accent1>
      <a:accent2>
        <a:srgbClr val="D6947C"/>
      </a:accent2>
      <a:accent3>
        <a:srgbClr val="BF8484"/>
      </a:accent3>
      <a:accent4>
        <a:srgbClr val="96A9AA"/>
      </a:accent4>
      <a:accent5>
        <a:srgbClr val="DD796C"/>
      </a:accent5>
      <a:accent6>
        <a:srgbClr val="D09145"/>
      </a:accent6>
      <a:hlink>
        <a:srgbClr val="DF686A"/>
      </a:hlink>
      <a:folHlink>
        <a:srgbClr val="F93F1C"/>
      </a:folHlink>
    </a:clrScheme>
    <a:fontScheme name="Dante">
      <a:majorFont>
        <a:latin typeface="Dante"/>
        <a:ea typeface=""/>
        <a:cs typeface=""/>
      </a:majorFont>
      <a:minorFont>
        <a:latin typeface="Dan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16.tgt.Office_50301584_TF67338807_Win32_OJ112196133" id="{758149FD-FDE6-496F-A319-9A8B6DCB2CE4}" vid="{EC83E4A7-2CFA-47B3-B7BE-E17707B5F4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A4E27A5-29EC-44AC-A353-55638DDBC56C}">
  <ds:schemaRefs>
    <ds:schemaRef ds:uri="http://schemas.microsoft.com/sharepoint/v3/contenttype/forms"/>
  </ds:schemaRefs>
</ds:datastoreItem>
</file>

<file path=customXml/itemProps2.xml><?xml version="1.0" encoding="utf-8"?>
<ds:datastoreItem xmlns:ds="http://schemas.openxmlformats.org/officeDocument/2006/customXml" ds:itemID="{E37D1C0D-D4CE-465C-8DB2-7B2571F371BB}">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289259C4-AC71-4849-BC68-7545A45536D3}">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Offset design</Template>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OffsetVTI</vt:lpstr>
      <vt:lpstr>Holistic Luxury experiences</vt:lpstr>
      <vt:lpstr>Contents</vt:lpstr>
      <vt:lpstr>1.Business proposition</vt:lpstr>
      <vt:lpstr>2. Story</vt:lpstr>
      <vt:lpstr>3.Market research</vt:lpstr>
      <vt:lpstr>4.Designing &amp; conducting questionnaire for HLT</vt:lpstr>
      <vt:lpstr>5. Key Research Findings</vt:lpstr>
      <vt:lpstr>6.Marketing &amp; Promotional Activities</vt:lpstr>
      <vt:lpstr>7. Data Analysis: Turning Insights into Strategy</vt:lpstr>
      <vt:lpstr>8. Website Design Informed by Research</vt:lpstr>
      <vt:lpstr>9. Cash flow</vt:lpstr>
      <vt:lpstr>PowerPoint Presentation</vt:lpstr>
      <vt:lpstr>Video AD </vt:lpstr>
      <vt:lpstr>12. Reference List</vt:lpstr>
      <vt:lpstr>AI statement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Holistic Luxury experiences</dc:title>
  <dc:creator>Anisa Yusuf</dc:creator>
  <cp:lastModifiedBy>Anisa Yusuf</cp:lastModifiedBy>
  <cp:revision>2</cp:revision>
  <dcterms:created xsi:type="dcterms:W3CDTF">2025-11-19T14:06:14Z</dcterms:created>
  <dcterms:modified xsi:type="dcterms:W3CDTF">2025-12-02T02:24:45Z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