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3300"/>
    <a:srgbClr val="FF0066"/>
    <a:srgbClr val="0000FF"/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45" autoAdjust="0"/>
    <p:restoredTop sz="9466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942DF8-A1FA-45FF-9289-AA248CAACF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556027-6CD8-4693-8B47-7F261A8A98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5156E-83C4-4231-A32D-7F39F08F3F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A4C400-B725-4158-BCC7-EB190FB3C1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46EA98-ACBD-45EF-A1E7-254C62053B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44D4FD-C4B6-4746-B7E7-7036A2A017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89975-A8C7-4542-82E6-F2FDD3B421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0AA9DB-79AE-4412-ACA5-6AC978ADB9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2A8EDE-F200-4646-A481-72074A4D5B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5936F-C868-425A-8B69-16DC6F13A4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00D45C-2290-491A-AF66-E47889621A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417EAD-A4E4-4232-9395-2DE2BBAC72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0100C3B-3AB8-448A-B589-7587B4428E1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Weight Difference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difference between the weights on the balance.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03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2483" name="Group 19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2470" name="AutoShape 6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821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247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2475" name="Line 11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6" name="Line 12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7" name="Line 13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2484" name="Group 20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2485" name="AutoShape 21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6" name="Text Box 22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721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2487" name="Group 23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2488" name="Line 24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9" name="Line 25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0" name="Line 26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2492" name="AutoShape 2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93" name="AutoShape 2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95" name="Oval 31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98" name="Text Box 34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100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49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349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614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349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349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49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349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350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110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350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350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350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504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451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451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760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451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452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452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452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452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452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453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620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554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554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518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554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554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4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4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554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554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218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555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555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555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300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656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656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837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656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656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6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657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657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107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657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657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657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730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7588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7589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0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527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7591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7592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3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4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7595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7596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7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221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759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7599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0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1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7602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3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4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5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306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861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861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732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861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861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1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1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861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862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522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862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862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862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210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963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963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628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963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964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964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964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130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964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964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965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498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066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066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863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066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066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066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066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213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067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067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067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650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168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168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550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168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168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8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169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169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424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169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169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169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126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2708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2709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0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430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2711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2712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3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4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2715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2716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7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410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271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2719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0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1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2722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3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4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5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373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373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748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373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373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3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3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373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374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618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374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374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130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475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475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666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475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476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476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476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333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476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476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477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333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578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578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852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578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578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8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8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578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578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841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579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579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79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680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680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752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680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680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0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681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681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731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681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681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681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21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7828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7829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0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649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7831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7832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3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4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7835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7836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7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240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783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7839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0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1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7842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4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5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409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885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885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891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885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885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5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5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885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886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360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886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886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886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531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987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987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632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987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988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988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988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220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988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988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989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412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090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8090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790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090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090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0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0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090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8090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442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091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091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091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348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192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8192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2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475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192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192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2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193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8193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>
                  <a:solidFill>
                    <a:schemeClr val="accent2"/>
                  </a:solidFill>
                  <a:latin typeface="Comic Sans MS" pitchFamily="66" charset="0"/>
                </a:rPr>
                <a:t>223</a:t>
              </a:r>
            </a:p>
            <a:p>
              <a:pPr algn="ct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grams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193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193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193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252</a:t>
            </a:r>
          </a:p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grams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139</Words>
  <Application>Microsoft Office PowerPoint</Application>
  <PresentationFormat>On-screen Show (4:3)</PresentationFormat>
  <Paragraphs>125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2011-11-25T20:21:01Z</dcterms:modified>
</cp:coreProperties>
</file>