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72" d="100"/>
          <a:sy n="72" d="100"/>
        </p:scale>
        <p:origin x="642" y="7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13572080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35415653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30996268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7ED8BF-20C2-4105-93CB-29E7AF7462FA}"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17251687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7ED8BF-20C2-4105-93CB-29E7AF7462FA}" type="datetimeFigureOut">
              <a:rPr lang="en-US" smtClean="0"/>
              <a:t>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2575952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95370346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1398413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310451983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7ED8BF-20C2-4105-93CB-29E7AF7462FA}"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21923898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7ED8BF-20C2-4105-93CB-29E7AF7462FA}"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376860354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8631938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8752488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66662748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292070001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5807849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380815096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7ED8BF-20C2-4105-93CB-29E7AF7462FA}"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901A0-B2B4-452B-9977-27CD468439F1}" type="slidenum">
              <a:rPr lang="en-US" smtClean="0"/>
              <a:t>‹#›</a:t>
            </a:fld>
            <a:endParaRPr lang="en-US"/>
          </a:p>
        </p:txBody>
      </p:sp>
    </p:spTree>
    <p:extLst>
      <p:ext uri="{BB962C8B-B14F-4D97-AF65-F5344CB8AC3E}">
        <p14:creationId xmlns:p14="http://schemas.microsoft.com/office/powerpoint/2010/main" val="393247944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07ED8BF-20C2-4105-93CB-29E7AF7462FA}" type="datetimeFigureOut">
              <a:rPr lang="en-US" smtClean="0"/>
              <a:t>1/7/2024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9D901A0-B2B4-452B-9977-27CD468439F1}" type="slidenum">
              <a:rPr lang="en-US" smtClean="0"/>
              <a:t>‹#›</a:t>
            </a:fld>
            <a:endParaRPr lang="en-US"/>
          </a:p>
        </p:txBody>
      </p:sp>
    </p:spTree>
    <p:extLst>
      <p:ext uri="{BB962C8B-B14F-4D97-AF65-F5344CB8AC3E}">
        <p14:creationId xmlns:p14="http://schemas.microsoft.com/office/powerpoint/2010/main" val="34240885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AFD29-BBDA-A8DB-192A-C910F5B2A6EA}"/>
              </a:ext>
            </a:extLst>
          </p:cNvPr>
          <p:cNvSpPr>
            <a:spLocks noGrp="1"/>
          </p:cNvSpPr>
          <p:nvPr>
            <p:ph type="ctrTitle"/>
          </p:nvPr>
        </p:nvSpPr>
        <p:spPr>
          <a:xfrm>
            <a:off x="1154955" y="1431249"/>
            <a:ext cx="8825658" cy="1106529"/>
          </a:xfrm>
        </p:spPr>
        <p:txBody>
          <a:bodyPr/>
          <a:lstStyle/>
          <a:p>
            <a:pPr algn="ctr"/>
            <a:r>
              <a:rPr lang="en-US" b="1" dirty="0"/>
              <a:t>Critical Reflection</a:t>
            </a:r>
          </a:p>
        </p:txBody>
      </p:sp>
      <p:sp>
        <p:nvSpPr>
          <p:cNvPr id="3" name="Subtitle 2">
            <a:extLst>
              <a:ext uri="{FF2B5EF4-FFF2-40B4-BE49-F238E27FC236}">
                <a16:creationId xmlns:a16="http://schemas.microsoft.com/office/drawing/2014/main" id="{D662298B-7FED-3233-F4B9-D2815C6B8877}"/>
              </a:ext>
            </a:extLst>
          </p:cNvPr>
          <p:cNvSpPr>
            <a:spLocks noGrp="1"/>
          </p:cNvSpPr>
          <p:nvPr>
            <p:ph type="subTitle" idx="1"/>
          </p:nvPr>
        </p:nvSpPr>
        <p:spPr>
          <a:xfrm>
            <a:off x="1154955" y="2825998"/>
            <a:ext cx="8825658" cy="603002"/>
          </a:xfrm>
        </p:spPr>
        <p:txBody>
          <a:bodyPr/>
          <a:lstStyle/>
          <a:p>
            <a:pPr algn="ctr"/>
            <a:r>
              <a:rPr lang="en-US" dirty="0">
                <a:solidFill>
                  <a:schemeClr val="tx1"/>
                </a:solidFill>
                <a:latin typeface="Aptos Display" panose="020B0004020202020204" pitchFamily="34" charset="0"/>
              </a:rPr>
              <a:t>By Adrian </a:t>
            </a:r>
            <a:r>
              <a:rPr lang="en-US" dirty="0" err="1">
                <a:solidFill>
                  <a:schemeClr val="tx1"/>
                </a:solidFill>
                <a:latin typeface="Aptos Display" panose="020B0004020202020204" pitchFamily="34" charset="0"/>
              </a:rPr>
              <a:t>dulgheru</a:t>
            </a:r>
            <a:endParaRPr lang="en-US" dirty="0">
              <a:solidFill>
                <a:schemeClr val="tx1"/>
              </a:solidFill>
              <a:latin typeface="Aptos Display" panose="020B0004020202020204" pitchFamily="34" charset="0"/>
            </a:endParaRPr>
          </a:p>
        </p:txBody>
      </p:sp>
    </p:spTree>
    <p:extLst>
      <p:ext uri="{BB962C8B-B14F-4D97-AF65-F5344CB8AC3E}">
        <p14:creationId xmlns:p14="http://schemas.microsoft.com/office/powerpoint/2010/main" val="97291410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8244-AC9B-344A-6D75-A284B35CB067}"/>
              </a:ext>
            </a:extLst>
          </p:cNvPr>
          <p:cNvSpPr>
            <a:spLocks noGrp="1"/>
          </p:cNvSpPr>
          <p:nvPr>
            <p:ph type="title"/>
          </p:nvPr>
        </p:nvSpPr>
        <p:spPr/>
        <p:txBody>
          <a:bodyPr/>
          <a:lstStyle/>
          <a:p>
            <a:br>
              <a:rPr lang="en-US" sz="3200" b="1" dirty="0"/>
            </a:br>
            <a:r>
              <a:rPr lang="en-US" sz="3200" b="1" dirty="0"/>
              <a:t>IT experience at the beginning of the module</a:t>
            </a:r>
          </a:p>
        </p:txBody>
      </p:sp>
      <p:sp>
        <p:nvSpPr>
          <p:cNvPr id="3" name="Content Placeholder 2">
            <a:extLst>
              <a:ext uri="{FF2B5EF4-FFF2-40B4-BE49-F238E27FC236}">
                <a16:creationId xmlns:a16="http://schemas.microsoft.com/office/drawing/2014/main" id="{CC8FBB7C-5417-4774-B51B-39AD0E9D3DC8}"/>
              </a:ext>
            </a:extLst>
          </p:cNvPr>
          <p:cNvSpPr>
            <a:spLocks noGrp="1"/>
          </p:cNvSpPr>
          <p:nvPr>
            <p:ph idx="1"/>
          </p:nvPr>
        </p:nvSpPr>
        <p:spPr/>
        <p:txBody>
          <a:bodyPr>
            <a:normAutofit fontScale="85000" lnSpcReduction="10000"/>
          </a:bodyPr>
          <a:lstStyle/>
          <a:p>
            <a:pPr marL="0" indent="0">
              <a:buNone/>
            </a:pPr>
            <a:r>
              <a:rPr lang="en-US" dirty="0">
                <a:latin typeface="Aptos Display" panose="020B0004020202020204" pitchFamily="34" charset="0"/>
              </a:rPr>
              <a:t>	</a:t>
            </a:r>
            <a:r>
              <a:rPr lang="en-US" sz="2000" dirty="0">
                <a:latin typeface="Aptos Display" panose="020B0004020202020204" pitchFamily="34" charset="0"/>
              </a:rPr>
              <a:t>Hi. My name is Adrian Dulgheru and in this presentation, I will tell you first of all about the IT experience that I had before I started this module.</a:t>
            </a:r>
          </a:p>
          <a:p>
            <a:pPr marL="0" indent="0">
              <a:buNone/>
            </a:pPr>
            <a:r>
              <a:rPr lang="en-US" dirty="0">
                <a:latin typeface="Aptos Display" panose="020B0004020202020204" pitchFamily="34" charset="0"/>
              </a:rPr>
              <a:t>	</a:t>
            </a:r>
            <a:r>
              <a:rPr lang="en-US" sz="2000" dirty="0">
                <a:latin typeface="Aptos Display" panose="020B0004020202020204" pitchFamily="34" charset="0"/>
              </a:rPr>
              <a:t>I grew up I could say the same time that the internet appeared in my neighborhood. In 2000 – 2001 I was about 11 years old and I remember my family bought me my first computer which was an AMD Duron 800Mhz with 256SDRAM memory and a 20GB hard drive. After a short period, the internet appeared in my neighborhood and since then I have always had a connection to the internet. </a:t>
            </a:r>
          </a:p>
          <a:p>
            <a:pPr marL="0" indent="0">
              <a:buNone/>
            </a:pPr>
            <a:r>
              <a:rPr lang="en-US" sz="2000" dirty="0">
                <a:latin typeface="Aptos Display" panose="020B0004020202020204" pitchFamily="34" charset="0"/>
              </a:rPr>
              <a:t>	Since I first had the first computer I developed a passion for them and I was very curious about what’s inside of them and how are they working. I had a few problems with the  Windows 98 operating system which we all know was not very stable, and because I saw how nice it is to be an It technician to reinstall the operating system I wanted to know how to do it. Starting then step by step I learned how to reinstall Windows 98 with the bootable floppy disk and after I learned about changing parts and building a computer from scratch as well. </a:t>
            </a:r>
          </a:p>
          <a:p>
            <a:pPr marL="0" indent="0">
              <a:buNone/>
            </a:pPr>
            <a:r>
              <a:rPr lang="en-US" sz="2000" dirty="0">
                <a:latin typeface="Aptos Display" panose="020B0004020202020204" pitchFamily="34" charset="0"/>
              </a:rPr>
              <a:t>	In the beginning, I was a network technician for 4-5 years and after that, I was an IT technician for 7 years and still counting. I could say that I am an expert in hardware and software considering the experience that I have from my background.</a:t>
            </a:r>
          </a:p>
        </p:txBody>
      </p:sp>
    </p:spTree>
    <p:extLst>
      <p:ext uri="{BB962C8B-B14F-4D97-AF65-F5344CB8AC3E}">
        <p14:creationId xmlns:p14="http://schemas.microsoft.com/office/powerpoint/2010/main" val="56629465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75E3B-32F7-C053-3137-09CA307BAB43}"/>
              </a:ext>
            </a:extLst>
          </p:cNvPr>
          <p:cNvSpPr>
            <a:spLocks noGrp="1"/>
          </p:cNvSpPr>
          <p:nvPr>
            <p:ph type="title"/>
          </p:nvPr>
        </p:nvSpPr>
        <p:spPr/>
        <p:txBody>
          <a:bodyPr/>
          <a:lstStyle/>
          <a:p>
            <a:br>
              <a:rPr lang="en-US" sz="4000" b="1" dirty="0"/>
            </a:br>
            <a:r>
              <a:rPr lang="en-US" sz="3200" b="1" dirty="0"/>
              <a:t>How did this module help me in general?</a:t>
            </a:r>
          </a:p>
        </p:txBody>
      </p:sp>
      <p:sp>
        <p:nvSpPr>
          <p:cNvPr id="3" name="Content Placeholder 2">
            <a:extLst>
              <a:ext uri="{FF2B5EF4-FFF2-40B4-BE49-F238E27FC236}">
                <a16:creationId xmlns:a16="http://schemas.microsoft.com/office/drawing/2014/main" id="{55B0A364-68BF-30D9-863A-7159982F1B57}"/>
              </a:ext>
            </a:extLst>
          </p:cNvPr>
          <p:cNvSpPr>
            <a:spLocks noGrp="1"/>
          </p:cNvSpPr>
          <p:nvPr>
            <p:ph idx="1"/>
          </p:nvPr>
        </p:nvSpPr>
        <p:spPr/>
        <p:txBody>
          <a:bodyPr/>
          <a:lstStyle/>
          <a:p>
            <a:pPr marL="0" indent="0">
              <a:buNone/>
            </a:pPr>
            <a:r>
              <a:rPr lang="en-US" dirty="0"/>
              <a:t>	</a:t>
            </a:r>
          </a:p>
          <a:p>
            <a:pPr marL="0" indent="0">
              <a:buNone/>
            </a:pPr>
            <a:r>
              <a:rPr lang="en-US" dirty="0"/>
              <a:t>	 </a:t>
            </a:r>
            <a:r>
              <a:rPr lang="en-US" sz="2000" dirty="0">
                <a:latin typeface="Aptos Display" panose="020B0004020202020204" pitchFamily="34" charset="0"/>
              </a:rPr>
              <a:t>I think with the help of this module I refreshed all the knowledge that I already had from my experience in IT and learned some new things as well.</a:t>
            </a:r>
          </a:p>
          <a:p>
            <a:pPr marL="0" indent="0">
              <a:buNone/>
            </a:pPr>
            <a:r>
              <a:rPr lang="en-US" sz="2000" dirty="0">
                <a:latin typeface="Aptos Display" panose="020B0004020202020204" pitchFamily="34" charset="0"/>
              </a:rPr>
              <a:t>	If you work in this type of job you will always have something new to learn because technology is advancing so quickly.</a:t>
            </a:r>
            <a:endParaRPr lang="en-US" dirty="0">
              <a:latin typeface="Aptos Display" panose="020B0004020202020204" pitchFamily="34" charset="0"/>
            </a:endParaRPr>
          </a:p>
          <a:p>
            <a:pPr marL="0" indent="0">
              <a:buNone/>
            </a:pPr>
            <a:r>
              <a:rPr lang="en-US" sz="2000" dirty="0">
                <a:latin typeface="Aptos Display" panose="020B0004020202020204" pitchFamily="34" charset="0"/>
              </a:rPr>
              <a:t>	From my point of view, we should learn more in this module about how to protect our data online because it’s a very sensitive problem in our days now when most people are using internet banking and more apps with personal data in them.</a:t>
            </a:r>
            <a:endParaRPr lang="en-US" dirty="0">
              <a:latin typeface="Aptos Display" panose="020B0004020202020204" pitchFamily="34" charset="0"/>
            </a:endParaRPr>
          </a:p>
          <a:p>
            <a:pPr marL="0" indent="0">
              <a:buNone/>
            </a:pPr>
            <a:r>
              <a:rPr lang="en-US" sz="2000" dirty="0">
                <a:latin typeface="Aptos Display" panose="020B0004020202020204" pitchFamily="34" charset="0"/>
              </a:rPr>
              <a:t>It’s not easy for the people who have basic knowledge about computers to lea</a:t>
            </a:r>
            <a:r>
              <a:rPr lang="en-US" dirty="0">
                <a:latin typeface="Aptos Display" panose="020B0004020202020204" pitchFamily="34" charset="0"/>
              </a:rPr>
              <a:t>rn most of the time by themselves all the information that we have through this course.</a:t>
            </a:r>
            <a:endParaRPr lang="en-US" sz="2000" dirty="0">
              <a:latin typeface="Aptos Display" panose="020B0004020202020204" pitchFamily="34" charset="0"/>
            </a:endParaRPr>
          </a:p>
        </p:txBody>
      </p:sp>
    </p:spTree>
    <p:extLst>
      <p:ext uri="{BB962C8B-B14F-4D97-AF65-F5344CB8AC3E}">
        <p14:creationId xmlns:p14="http://schemas.microsoft.com/office/powerpoint/2010/main" val="241629899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08A5-16C3-303F-75D1-C60E82A08D97}"/>
              </a:ext>
            </a:extLst>
          </p:cNvPr>
          <p:cNvSpPr>
            <a:spLocks noGrp="1"/>
          </p:cNvSpPr>
          <p:nvPr>
            <p:ph type="title"/>
          </p:nvPr>
        </p:nvSpPr>
        <p:spPr>
          <a:xfrm>
            <a:off x="645130" y="745153"/>
            <a:ext cx="9404723" cy="964377"/>
          </a:xfrm>
        </p:spPr>
        <p:txBody>
          <a:bodyPr/>
          <a:lstStyle/>
          <a:p>
            <a:r>
              <a:rPr lang="en-US" sz="3200" b="1" dirty="0"/>
              <a:t>Experience the five courses</a:t>
            </a:r>
          </a:p>
        </p:txBody>
      </p:sp>
      <p:sp>
        <p:nvSpPr>
          <p:cNvPr id="3" name="Content Placeholder 2">
            <a:extLst>
              <a:ext uri="{FF2B5EF4-FFF2-40B4-BE49-F238E27FC236}">
                <a16:creationId xmlns:a16="http://schemas.microsoft.com/office/drawing/2014/main" id="{4D4576C7-6E0E-E28B-55C9-3F1144356AAE}"/>
              </a:ext>
            </a:extLst>
          </p:cNvPr>
          <p:cNvSpPr>
            <a:spLocks noGrp="1"/>
          </p:cNvSpPr>
          <p:nvPr>
            <p:ph idx="1"/>
          </p:nvPr>
        </p:nvSpPr>
        <p:spPr/>
        <p:txBody>
          <a:bodyPr>
            <a:normAutofit/>
          </a:bodyPr>
          <a:lstStyle/>
          <a:p>
            <a:pPr marL="0" indent="0">
              <a:buNone/>
            </a:pPr>
            <a:r>
              <a:rPr lang="en-US" dirty="0"/>
              <a:t>	</a:t>
            </a:r>
            <a:r>
              <a:rPr lang="en-US" dirty="0">
                <a:latin typeface="Aptos Display" panose="020B0004020202020204" pitchFamily="34" charset="0"/>
              </a:rPr>
              <a:t>The five courses that I did helped me to learn new skills as well which are very helpful in our day-to-day life as well like brainstorming ideas in a group which is a very good idea for families and businesses as well.</a:t>
            </a:r>
          </a:p>
          <a:p>
            <a:pPr marL="0" indent="0">
              <a:buNone/>
            </a:pPr>
            <a:r>
              <a:rPr lang="en-US" dirty="0">
                <a:latin typeface="Aptos Display" panose="020B0004020202020204" pitchFamily="34" charset="0"/>
              </a:rPr>
              <a:t>	For example, if you don’t have good knowledge about the internet with the help of the ‘’Avoid Online Scams course’’ you can learn how to avoid scammers and protect your data.</a:t>
            </a:r>
          </a:p>
          <a:p>
            <a:pPr marL="0" indent="0">
              <a:buNone/>
            </a:pPr>
            <a:r>
              <a:rPr lang="en-US" dirty="0">
                <a:latin typeface="Aptos Display" panose="020B0004020202020204" pitchFamily="34" charset="0"/>
              </a:rPr>
              <a:t>	This thing with self-learning I don’t think it’s very helpful for the people who have basic knowledge about computers. I think it would be better to help them step-by-step because I saw a few people complain that they don’t understand everything that we are learning here so this way won’t help them that much and they could lose important information from the courses.</a:t>
            </a:r>
          </a:p>
        </p:txBody>
      </p:sp>
    </p:spTree>
    <p:extLst>
      <p:ext uri="{BB962C8B-B14F-4D97-AF65-F5344CB8AC3E}">
        <p14:creationId xmlns:p14="http://schemas.microsoft.com/office/powerpoint/2010/main" val="33720753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60E7-2832-AF4F-8B94-BFE2CB915196}"/>
              </a:ext>
            </a:extLst>
          </p:cNvPr>
          <p:cNvSpPr>
            <a:spLocks noGrp="1"/>
          </p:cNvSpPr>
          <p:nvPr>
            <p:ph type="title"/>
          </p:nvPr>
        </p:nvSpPr>
        <p:spPr>
          <a:xfrm>
            <a:off x="901149" y="650428"/>
            <a:ext cx="8627164" cy="766483"/>
          </a:xfrm>
        </p:spPr>
        <p:txBody>
          <a:bodyPr/>
          <a:lstStyle/>
          <a:p>
            <a:r>
              <a:rPr lang="en-US" sz="3200" b="1" dirty="0"/>
              <a:t>Conclusions</a:t>
            </a:r>
          </a:p>
        </p:txBody>
      </p:sp>
      <p:sp>
        <p:nvSpPr>
          <p:cNvPr id="3" name="Content Placeholder 2">
            <a:extLst>
              <a:ext uri="{FF2B5EF4-FFF2-40B4-BE49-F238E27FC236}">
                <a16:creationId xmlns:a16="http://schemas.microsoft.com/office/drawing/2014/main" id="{9732AA98-83C8-A523-3015-DD2DA8A40207}"/>
              </a:ext>
            </a:extLst>
          </p:cNvPr>
          <p:cNvSpPr>
            <a:spLocks noGrp="1"/>
          </p:cNvSpPr>
          <p:nvPr>
            <p:ph idx="1"/>
          </p:nvPr>
        </p:nvSpPr>
        <p:spPr>
          <a:xfrm>
            <a:off x="1037052" y="1562590"/>
            <a:ext cx="8946541" cy="3937064"/>
          </a:xfrm>
        </p:spPr>
        <p:txBody>
          <a:bodyPr/>
          <a:lstStyle/>
          <a:p>
            <a:pPr marL="0" indent="0">
              <a:buNone/>
            </a:pPr>
            <a:r>
              <a:rPr lang="en-US" dirty="0"/>
              <a:t>	 Overall I think this course is very good for both beginners and expert people from IT. For beginners, it’s very helpful to improve their knowledge and maybe change their careers. For them like I said earlier I think it would be better to have more time with the teacher because self-learning can be difficult especially if they don’t understand something and they don’t have anyone with them at that moment to ask them.</a:t>
            </a:r>
          </a:p>
          <a:p>
            <a:pPr marL="0" indent="0">
              <a:buNone/>
            </a:pPr>
            <a:r>
              <a:rPr lang="en-US" dirty="0"/>
              <a:t>	For the experienced people from IT who joined this class, I think there should be much more new information because when you learn something and you already know over 90% of what you learned it’s not very motivating for them. Therefore I think you should have a look at all this for the future students depending on their level.</a:t>
            </a:r>
          </a:p>
        </p:txBody>
      </p:sp>
    </p:spTree>
    <p:extLst>
      <p:ext uri="{BB962C8B-B14F-4D97-AF65-F5344CB8AC3E}">
        <p14:creationId xmlns:p14="http://schemas.microsoft.com/office/powerpoint/2010/main" val="50567211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3BD958-FB16-8B35-A24B-F11DB34545A7}"/>
              </a:ext>
            </a:extLst>
          </p:cNvPr>
          <p:cNvSpPr>
            <a:spLocks noGrp="1"/>
          </p:cNvSpPr>
          <p:nvPr>
            <p:ph idx="1"/>
          </p:nvPr>
        </p:nvSpPr>
        <p:spPr>
          <a:xfrm>
            <a:off x="1103312" y="2052918"/>
            <a:ext cx="8946541" cy="1988995"/>
          </a:xfrm>
        </p:spPr>
        <p:txBody>
          <a:bodyPr>
            <a:normAutofit/>
          </a:bodyPr>
          <a:lstStyle/>
          <a:p>
            <a:pPr marL="0" indent="0" algn="ctr">
              <a:buNone/>
            </a:pPr>
            <a:r>
              <a:rPr lang="en-US" sz="4800" dirty="0"/>
              <a:t>Thank you for watching my presentation. </a:t>
            </a:r>
          </a:p>
        </p:txBody>
      </p:sp>
    </p:spTree>
    <p:extLst>
      <p:ext uri="{BB962C8B-B14F-4D97-AF65-F5344CB8AC3E}">
        <p14:creationId xmlns:p14="http://schemas.microsoft.com/office/powerpoint/2010/main" val="72321332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93</TotalTime>
  <Words>730</Words>
  <Application>Microsoft Office PowerPoint</Application>
  <PresentationFormat>Widescreen</PresentationFormat>
  <Paragraphs>21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 Display</vt:lpstr>
      <vt:lpstr>Arial</vt:lpstr>
      <vt:lpstr>Century Gothic</vt:lpstr>
      <vt:lpstr>Wingdings 3</vt:lpstr>
      <vt:lpstr>Ion</vt:lpstr>
      <vt:lpstr>Critical Reflection</vt:lpstr>
      <vt:lpstr> IT experience at the beginning of the module</vt:lpstr>
      <vt:lpstr> How did this module help me in general?</vt:lpstr>
      <vt:lpstr>Experience the five courses</vt:lpstr>
      <vt:lpstr>Conclusions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dc:title>
  <dc:creator>Intercity Removals</dc:creator>
  <cp:lastModifiedBy>Intercity Removals</cp:lastModifiedBy>
  <cp:revision>2</cp:revision>
  <dcterms:created xsi:type="dcterms:W3CDTF">2024-01-07T18:51:26Z</dcterms:created>
  <dcterms:modified xsi:type="dcterms:W3CDTF">2024-01-07T20:25:32Z</dcterms:modified>
</cp:coreProperties>
</file>