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23"/>
  </p:notesMasterIdLst>
  <p:handoutMasterIdLst>
    <p:handoutMasterId r:id="rId24"/>
  </p:handoutMasterIdLst>
  <p:sldIdLst>
    <p:sldId id="284" r:id="rId5"/>
    <p:sldId id="256" r:id="rId6"/>
    <p:sldId id="269" r:id="rId7"/>
    <p:sldId id="270" r:id="rId8"/>
    <p:sldId id="271" r:id="rId9"/>
    <p:sldId id="272" r:id="rId10"/>
    <p:sldId id="273" r:id="rId11"/>
    <p:sldId id="274" r:id="rId12"/>
    <p:sldId id="275" r:id="rId13"/>
    <p:sldId id="276" r:id="rId14"/>
    <p:sldId id="277" r:id="rId15"/>
    <p:sldId id="278" r:id="rId16"/>
    <p:sldId id="279" r:id="rId17"/>
    <p:sldId id="280" r:id="rId18"/>
    <p:sldId id="281" r:id="rId19"/>
    <p:sldId id="282" r:id="rId20"/>
    <p:sldId id="283" r:id="rId21"/>
    <p:sldId id="268"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4725"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03350"/>
    <a:srgbClr val="0C4360"/>
    <a:srgbClr val="1B6872"/>
    <a:srgbClr val="63B7C6"/>
    <a:srgbClr val="002136"/>
    <a:srgbClr val="0C75AC"/>
    <a:srgbClr val="0024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50" d="100"/>
          <a:sy n="50" d="100"/>
        </p:scale>
        <p:origin x="1934" y="725"/>
      </p:cViewPr>
      <p:guideLst>
        <p:guide orient="horz" pos="2160"/>
        <p:guide pos="4725"/>
      </p:guideLst>
    </p:cSldViewPr>
  </p:slideViewPr>
  <p:notesTextViewPr>
    <p:cViewPr>
      <p:scale>
        <a:sx n="1" d="1"/>
        <a:sy n="1" d="1"/>
      </p:scale>
      <p:origin x="0" y="0"/>
    </p:cViewPr>
  </p:notesTextViewPr>
  <p:notesViewPr>
    <p:cSldViewPr snapToGrid="0">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62FF6B6-4F8A-40F7-B5F4-FC3996824D7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8910A999-F365-48DF-976A-0517FE0454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CA5457B-CDAE-4DEB-AEC8-C82DE2312E37}" type="datetimeFigureOut">
              <a:rPr lang="en-US" smtClean="0"/>
              <a:t>3/2/2026</a:t>
            </a:fld>
            <a:endParaRPr lang="en-US" dirty="0"/>
          </a:p>
        </p:txBody>
      </p:sp>
      <p:sp>
        <p:nvSpPr>
          <p:cNvPr id="4" name="Footer Placeholder 3">
            <a:extLst>
              <a:ext uri="{FF2B5EF4-FFF2-40B4-BE49-F238E27FC236}">
                <a16:creationId xmlns:a16="http://schemas.microsoft.com/office/drawing/2014/main" id="{F8735C90-ADBF-4B9E-BE88-E1C8F83EB4D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2506A01-6D0A-45EF-A584-05A3361D66F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831430A-4AA4-45C8-AC23-CD6B61C41A4C}" type="slidenum">
              <a:rPr lang="en-US" smtClean="0"/>
              <a:t>‹#›</a:t>
            </a:fld>
            <a:endParaRPr lang="en-US" dirty="0"/>
          </a:p>
        </p:txBody>
      </p:sp>
    </p:spTree>
    <p:extLst>
      <p:ext uri="{BB962C8B-B14F-4D97-AF65-F5344CB8AC3E}">
        <p14:creationId xmlns:p14="http://schemas.microsoft.com/office/powerpoint/2010/main" val="10599009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0B78EA-28CE-41D8-9043-90E391E5F567}" type="datetimeFigureOut">
              <a:rPr lang="en-US" noProof="0" smtClean="0"/>
              <a:t>3/2/2026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34D747-9380-41EE-9946-EC9EC0CA5D1E}" type="slidenum">
              <a:rPr lang="en-US" noProof="0" smtClean="0"/>
              <a:t>‹#›</a:t>
            </a:fld>
            <a:endParaRPr lang="en-US" noProof="0" dirty="0"/>
          </a:p>
        </p:txBody>
      </p:sp>
    </p:spTree>
    <p:extLst>
      <p:ext uri="{BB962C8B-B14F-4D97-AF65-F5344CB8AC3E}">
        <p14:creationId xmlns:p14="http://schemas.microsoft.com/office/powerpoint/2010/main" val="38277271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dspace.lib.uom.gr/bitstream/2159/26649/1/NtzarntanidiEleniMsc2022.pdf" TargetMode="External"/><Relationship Id="rId2" Type="http://schemas.openxmlformats.org/officeDocument/2006/relationships/slide" Target="../slides/slide17.xml"/><Relationship Id="rId1" Type="http://schemas.openxmlformats.org/officeDocument/2006/relationships/notesMaster" Target="../notesMasters/notesMaster1.xml"/><Relationship Id="rId4" Type="http://schemas.openxmlformats.org/officeDocument/2006/relationships/hyperlink" Target="https://www.researchgate.net/profile/Tajinder-Saini/publication/382192314_Pre-Examination_of_Breast_Cancer_Dataset_Using_Exploratory_Data_Analysis_EDA_Approach/links/669f428f02e9686cd11a9578/Pre-Examination-of-Breast-Cancer-Dataset-Using-Exploratory-Data-Analysis-EDA-Approach.pdf"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10"/>
          </p:nvPr>
        </p:nvSpPr>
        <p:spPr/>
        <p:txBody>
          <a:bodyPr/>
          <a:lstStyle/>
          <a:p>
            <a:fld id="{1734D747-9380-41EE-9946-EC9EC0CA5D1E}" type="slidenum">
              <a:rPr lang="en-US" noProof="0" smtClean="0"/>
              <a:t>2</a:t>
            </a:fld>
            <a:endParaRPr lang="en-US" noProof="0" dirty="0"/>
          </a:p>
        </p:txBody>
      </p:sp>
    </p:spTree>
    <p:extLst>
      <p:ext uri="{BB962C8B-B14F-4D97-AF65-F5344CB8AC3E}">
        <p14:creationId xmlns:p14="http://schemas.microsoft.com/office/powerpoint/2010/main" val="37431421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Presently, crimes are being increased in Chicago from low to very offensive. The detection of the crimes are based on the CSV as a comma separated values dataset from </a:t>
            </a:r>
            <a:r>
              <a:rPr lang="en-US" sz="1200" b="0" i="0" u="none" strike="noStrike" kern="1200" dirty="0" err="1">
                <a:solidFill>
                  <a:schemeClr val="tx1"/>
                </a:solidFill>
                <a:effectLst/>
                <a:latin typeface="+mn-lt"/>
                <a:ea typeface="+mn-ea"/>
                <a:cs typeface="+mn-cs"/>
              </a:rPr>
              <a:t>kaggle</a:t>
            </a:r>
            <a:r>
              <a:rPr lang="en-US" sz="1200" b="0" i="0" u="none" strike="noStrike" kern="1200" dirty="0">
                <a:solidFill>
                  <a:schemeClr val="tx1"/>
                </a:solidFill>
                <a:effectLst/>
                <a:latin typeface="+mn-lt"/>
                <a:ea typeface="+mn-ea"/>
                <a:cs typeface="+mn-cs"/>
              </a:rPr>
              <a:t> or the university website. This code depicts the EDA as the exploratory data analysis in python for crime detection. </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1734D747-9380-41EE-9946-EC9EC0CA5D1E}" type="slidenum">
              <a:rPr lang="en-US" noProof="0" smtClean="0"/>
              <a:t>3</a:t>
            </a:fld>
            <a:endParaRPr lang="en-US" noProof="0" dirty="0"/>
          </a:p>
        </p:txBody>
      </p:sp>
    </p:spTree>
    <p:extLst>
      <p:ext uri="{BB962C8B-B14F-4D97-AF65-F5344CB8AC3E}">
        <p14:creationId xmlns:p14="http://schemas.microsoft.com/office/powerpoint/2010/main" val="3299541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dataset overview is based on the implementation of the data import command in the python blocks. All the data is imported properly or not can be checked from that command in python platforms. This is mainly used for the tabular views of the dataset in python as all the columns are imported or not. </a:t>
            </a:r>
          </a:p>
          <a:p>
            <a:endParaRPr lang="en-IN" dirty="0"/>
          </a:p>
        </p:txBody>
      </p:sp>
      <p:sp>
        <p:nvSpPr>
          <p:cNvPr id="4" name="Slide Number Placeholder 3"/>
          <p:cNvSpPr>
            <a:spLocks noGrp="1"/>
          </p:cNvSpPr>
          <p:nvPr>
            <p:ph type="sldNum" sz="quarter" idx="10"/>
          </p:nvPr>
        </p:nvSpPr>
        <p:spPr/>
        <p:txBody>
          <a:bodyPr/>
          <a:lstStyle/>
          <a:p>
            <a:fld id="{1734D747-9380-41EE-9946-EC9EC0CA5D1E}" type="slidenum">
              <a:rPr lang="en-US" noProof="0" smtClean="0"/>
              <a:t>4</a:t>
            </a:fld>
            <a:endParaRPr lang="en-US" noProof="0" dirty="0"/>
          </a:p>
        </p:txBody>
      </p:sp>
    </p:spTree>
    <p:extLst>
      <p:ext uri="{BB962C8B-B14F-4D97-AF65-F5344CB8AC3E}">
        <p14:creationId xmlns:p14="http://schemas.microsoft.com/office/powerpoint/2010/main" val="33359230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This is the summary statistics of the data to check the datatypes, which can be applied for the EDA in the next slides. The data will be modified or cleaned as per the datatypes for the EDA as per the outcome needs. Here, object, Boolean, integer and the float can be detected in that summary statistics in the data. </a:t>
            </a:r>
          </a:p>
        </p:txBody>
      </p:sp>
      <p:sp>
        <p:nvSpPr>
          <p:cNvPr id="4" name="Slide Number Placeholder 3"/>
          <p:cNvSpPr>
            <a:spLocks noGrp="1"/>
          </p:cNvSpPr>
          <p:nvPr>
            <p:ph type="sldNum" sz="quarter" idx="10"/>
          </p:nvPr>
        </p:nvSpPr>
        <p:spPr/>
        <p:txBody>
          <a:bodyPr/>
          <a:lstStyle/>
          <a:p>
            <a:fld id="{1734D747-9380-41EE-9946-EC9EC0CA5D1E}" type="slidenum">
              <a:rPr lang="en-US" noProof="0" smtClean="0"/>
              <a:t>5</a:t>
            </a:fld>
            <a:endParaRPr lang="en-US" noProof="0" dirty="0"/>
          </a:p>
        </p:txBody>
      </p:sp>
    </p:spTree>
    <p:extLst>
      <p:ext uri="{BB962C8B-B14F-4D97-AF65-F5344CB8AC3E}">
        <p14:creationId xmlns:p14="http://schemas.microsoft.com/office/powerpoint/2010/main" val="26159986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This part of the project is the main part with the data modification for the EDA analysis. Here all the projects can ensure proper outcome from that data fitting for the EDA.  The longitude and latitude is modified for the correct measurement of crime rates in the Chicago region from the dataset. The “</a:t>
            </a:r>
            <a:r>
              <a:rPr lang="en-IN" sz="1200" kern="1200" dirty="0" err="1">
                <a:solidFill>
                  <a:schemeClr val="tx1"/>
                </a:solidFill>
                <a:effectLst/>
                <a:latin typeface="+mn-lt"/>
                <a:ea typeface="+mn-ea"/>
                <a:cs typeface="+mn-cs"/>
              </a:rPr>
              <a:t>dropna</a:t>
            </a:r>
            <a:r>
              <a:rPr lang="en-IN" sz="1200" kern="1200" dirty="0">
                <a:solidFill>
                  <a:schemeClr val="tx1"/>
                </a:solidFill>
                <a:effectLst/>
                <a:latin typeface="+mn-lt"/>
                <a:ea typeface="+mn-ea"/>
                <a:cs typeface="+mn-cs"/>
              </a:rPr>
              <a:t>” command is used for the dropping the “NA” values from that project with respect to the datasets. For checking the missing values in that datasets, there are used the “</a:t>
            </a:r>
            <a:r>
              <a:rPr lang="en-IN" sz="1200" kern="1200" dirty="0" err="1">
                <a:solidFill>
                  <a:schemeClr val="tx1"/>
                </a:solidFill>
                <a:effectLst/>
                <a:latin typeface="+mn-lt"/>
                <a:ea typeface="+mn-ea"/>
                <a:cs typeface="+mn-cs"/>
              </a:rPr>
              <a:t>isnull</a:t>
            </a:r>
            <a:r>
              <a:rPr lang="en-IN" sz="1200" kern="1200" dirty="0">
                <a:solidFill>
                  <a:schemeClr val="tx1"/>
                </a:solidFill>
                <a:effectLst/>
                <a:latin typeface="+mn-lt"/>
                <a:ea typeface="+mn-ea"/>
                <a:cs typeface="+mn-cs"/>
              </a:rPr>
              <a:t>().sum()” command in python, which leads the output of the numbers of that datasets. The missing values are printed in python to check the numbers of missing values with respect to the columns. </a:t>
            </a:r>
          </a:p>
          <a:p>
            <a:endParaRPr lang="en-IN" dirty="0"/>
          </a:p>
        </p:txBody>
      </p:sp>
      <p:sp>
        <p:nvSpPr>
          <p:cNvPr id="4" name="Slide Number Placeholder 3"/>
          <p:cNvSpPr>
            <a:spLocks noGrp="1"/>
          </p:cNvSpPr>
          <p:nvPr>
            <p:ph type="sldNum" sz="quarter" idx="10"/>
          </p:nvPr>
        </p:nvSpPr>
        <p:spPr/>
        <p:txBody>
          <a:bodyPr/>
          <a:lstStyle/>
          <a:p>
            <a:fld id="{1734D747-9380-41EE-9946-EC9EC0CA5D1E}" type="slidenum">
              <a:rPr lang="en-US" noProof="0" smtClean="0"/>
              <a:t>6</a:t>
            </a:fld>
            <a:endParaRPr lang="en-US" noProof="0" dirty="0"/>
          </a:p>
        </p:txBody>
      </p:sp>
    </p:spTree>
    <p:extLst>
      <p:ext uri="{BB962C8B-B14F-4D97-AF65-F5344CB8AC3E}">
        <p14:creationId xmlns:p14="http://schemas.microsoft.com/office/powerpoint/2010/main" val="37466517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This is the crime type from the year of 2022 in Chicago City. As per the univariate analysis, theft is the highest crime in recent years. With respect to the highest crime rates in Chicago, battery, criminal damage and motor vehicle theft is the 2nd, 3rd and 4th criminal records.  The histogram depicts all the crimes in a single chart.</a:t>
            </a:r>
          </a:p>
          <a:p>
            <a:endParaRPr lang="en-IN" dirty="0"/>
          </a:p>
        </p:txBody>
      </p:sp>
      <p:sp>
        <p:nvSpPr>
          <p:cNvPr id="4" name="Slide Number Placeholder 3"/>
          <p:cNvSpPr>
            <a:spLocks noGrp="1"/>
          </p:cNvSpPr>
          <p:nvPr>
            <p:ph type="sldNum" sz="quarter" idx="10"/>
          </p:nvPr>
        </p:nvSpPr>
        <p:spPr/>
        <p:txBody>
          <a:bodyPr/>
          <a:lstStyle/>
          <a:p>
            <a:fld id="{1734D747-9380-41EE-9946-EC9EC0CA5D1E}" type="slidenum">
              <a:rPr lang="en-US" noProof="0" smtClean="0"/>
              <a:t>7</a:t>
            </a:fld>
            <a:endParaRPr lang="en-US" noProof="0" dirty="0"/>
          </a:p>
        </p:txBody>
      </p:sp>
    </p:spTree>
    <p:extLst>
      <p:ext uri="{BB962C8B-B14F-4D97-AF65-F5344CB8AC3E}">
        <p14:creationId xmlns:p14="http://schemas.microsoft.com/office/powerpoint/2010/main" val="30926351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arrest rate of Chicago is low from criminal activity. That depicts the administration cavity in the arresting of the criminals from the criminal activity in recent years. </a:t>
            </a:r>
          </a:p>
          <a:p>
            <a:endParaRPr lang="en-IN" dirty="0"/>
          </a:p>
        </p:txBody>
      </p:sp>
      <p:sp>
        <p:nvSpPr>
          <p:cNvPr id="4" name="Slide Number Placeholder 3"/>
          <p:cNvSpPr>
            <a:spLocks noGrp="1"/>
          </p:cNvSpPr>
          <p:nvPr>
            <p:ph type="sldNum" sz="quarter" idx="10"/>
          </p:nvPr>
        </p:nvSpPr>
        <p:spPr/>
        <p:txBody>
          <a:bodyPr/>
          <a:lstStyle/>
          <a:p>
            <a:fld id="{1734D747-9380-41EE-9946-EC9EC0CA5D1E}" type="slidenum">
              <a:rPr lang="en-US" noProof="0" smtClean="0"/>
              <a:t>8</a:t>
            </a:fld>
            <a:endParaRPr lang="en-US" noProof="0" dirty="0"/>
          </a:p>
        </p:txBody>
      </p:sp>
    </p:spTree>
    <p:extLst>
      <p:ext uri="{BB962C8B-B14F-4D97-AF65-F5344CB8AC3E}">
        <p14:creationId xmlns:p14="http://schemas.microsoft.com/office/powerpoint/2010/main" val="30083078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above graph showed the line graph of the crime rates by the months in the univariate analysis. This line scatter graph is for the points cluster detection with the connection of the data points. Lowest and highest crime counts can be detected from that graph with respect to months in the Chicago city.  </a:t>
            </a:r>
          </a:p>
          <a:p>
            <a:endParaRPr lang="en-IN" dirty="0"/>
          </a:p>
        </p:txBody>
      </p:sp>
      <p:sp>
        <p:nvSpPr>
          <p:cNvPr id="4" name="Slide Number Placeholder 3"/>
          <p:cNvSpPr>
            <a:spLocks noGrp="1"/>
          </p:cNvSpPr>
          <p:nvPr>
            <p:ph type="sldNum" sz="quarter" idx="10"/>
          </p:nvPr>
        </p:nvSpPr>
        <p:spPr/>
        <p:txBody>
          <a:bodyPr/>
          <a:lstStyle/>
          <a:p>
            <a:fld id="{1734D747-9380-41EE-9946-EC9EC0CA5D1E}" type="slidenum">
              <a:rPr lang="en-US" noProof="0" smtClean="0"/>
              <a:t>9</a:t>
            </a:fld>
            <a:endParaRPr lang="en-US" noProof="0" dirty="0"/>
          </a:p>
        </p:txBody>
      </p:sp>
    </p:spTree>
    <p:extLst>
      <p:ext uri="{BB962C8B-B14F-4D97-AF65-F5344CB8AC3E}">
        <p14:creationId xmlns:p14="http://schemas.microsoft.com/office/powerpoint/2010/main" val="16567060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From those graphs, it can be seen that all the day is safe with respect to night in the Chicago city. The overnight is most dangerous in the Chicago city for the crime rates from the dataset of Chicago city. </a:t>
            </a:r>
          </a:p>
          <a:p>
            <a:endParaRPr lang="en-IN" dirty="0"/>
          </a:p>
        </p:txBody>
      </p:sp>
      <p:sp>
        <p:nvSpPr>
          <p:cNvPr id="4" name="Slide Number Placeholder 3"/>
          <p:cNvSpPr>
            <a:spLocks noGrp="1"/>
          </p:cNvSpPr>
          <p:nvPr>
            <p:ph type="sldNum" sz="quarter" idx="10"/>
          </p:nvPr>
        </p:nvSpPr>
        <p:spPr/>
        <p:txBody>
          <a:bodyPr/>
          <a:lstStyle/>
          <a:p>
            <a:fld id="{1734D747-9380-41EE-9946-EC9EC0CA5D1E}" type="slidenum">
              <a:rPr lang="en-US" noProof="0" smtClean="0"/>
              <a:t>10</a:t>
            </a:fld>
            <a:endParaRPr lang="en-US" noProof="0" dirty="0"/>
          </a:p>
        </p:txBody>
      </p:sp>
    </p:spTree>
    <p:extLst>
      <p:ext uri="{BB962C8B-B14F-4D97-AF65-F5344CB8AC3E}">
        <p14:creationId xmlns:p14="http://schemas.microsoft.com/office/powerpoint/2010/main" val="4411872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This is the crime type by arrest in the Chicago city as per the record from the dataset since 2022.  Most of the cases depict the guilty as free from arrest in Chicago. Here the theft has the highest non arrest in Chicago city since 2022. </a:t>
            </a:r>
          </a:p>
          <a:p>
            <a:endParaRPr lang="en-IN" dirty="0"/>
          </a:p>
        </p:txBody>
      </p:sp>
      <p:sp>
        <p:nvSpPr>
          <p:cNvPr id="4" name="Slide Number Placeholder 3"/>
          <p:cNvSpPr>
            <a:spLocks noGrp="1"/>
          </p:cNvSpPr>
          <p:nvPr>
            <p:ph type="sldNum" sz="quarter" idx="10"/>
          </p:nvPr>
        </p:nvSpPr>
        <p:spPr/>
        <p:txBody>
          <a:bodyPr/>
          <a:lstStyle/>
          <a:p>
            <a:fld id="{1734D747-9380-41EE-9946-EC9EC0CA5D1E}" type="slidenum">
              <a:rPr lang="en-US" noProof="0" smtClean="0"/>
              <a:t>11</a:t>
            </a:fld>
            <a:endParaRPr lang="en-US" noProof="0" dirty="0"/>
          </a:p>
        </p:txBody>
      </p:sp>
    </p:spTree>
    <p:extLst>
      <p:ext uri="{BB962C8B-B14F-4D97-AF65-F5344CB8AC3E}">
        <p14:creationId xmlns:p14="http://schemas.microsoft.com/office/powerpoint/2010/main" val="41920873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This multivariate analysis portrays the crimes with respect to the cities in the Chicago town. The 8 number block is the most vulnerable in the crime reports. The six number blocks are also applicable in the highest crime rates after 8. The block 20 is very much the lowest in crime in Chicago town. </a:t>
            </a:r>
          </a:p>
          <a:p>
            <a:endParaRPr lang="en-IN" dirty="0"/>
          </a:p>
        </p:txBody>
      </p:sp>
      <p:sp>
        <p:nvSpPr>
          <p:cNvPr id="4" name="Slide Number Placeholder 3"/>
          <p:cNvSpPr>
            <a:spLocks noGrp="1"/>
          </p:cNvSpPr>
          <p:nvPr>
            <p:ph type="sldNum" sz="quarter" idx="10"/>
          </p:nvPr>
        </p:nvSpPr>
        <p:spPr/>
        <p:txBody>
          <a:bodyPr/>
          <a:lstStyle/>
          <a:p>
            <a:fld id="{1734D747-9380-41EE-9946-EC9EC0CA5D1E}" type="slidenum">
              <a:rPr lang="en-US" noProof="0" smtClean="0"/>
              <a:t>12</a:t>
            </a:fld>
            <a:endParaRPr lang="en-US" noProof="0" dirty="0"/>
          </a:p>
        </p:txBody>
      </p:sp>
    </p:spTree>
    <p:extLst>
      <p:ext uri="{BB962C8B-B14F-4D97-AF65-F5344CB8AC3E}">
        <p14:creationId xmlns:p14="http://schemas.microsoft.com/office/powerpoint/2010/main" val="12008609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From that multivariate analysis, the battery stealing is on peak in the domestic crimes in  the Chicago city. The Assault is the second highest in the Chicago city from the multivariate analysis. </a:t>
            </a:r>
          </a:p>
          <a:p>
            <a:endParaRPr lang="en-IN" dirty="0"/>
          </a:p>
        </p:txBody>
      </p:sp>
      <p:sp>
        <p:nvSpPr>
          <p:cNvPr id="4" name="Slide Number Placeholder 3"/>
          <p:cNvSpPr>
            <a:spLocks noGrp="1"/>
          </p:cNvSpPr>
          <p:nvPr>
            <p:ph type="sldNum" sz="quarter" idx="10"/>
          </p:nvPr>
        </p:nvSpPr>
        <p:spPr/>
        <p:txBody>
          <a:bodyPr/>
          <a:lstStyle/>
          <a:p>
            <a:fld id="{1734D747-9380-41EE-9946-EC9EC0CA5D1E}" type="slidenum">
              <a:rPr lang="en-US" noProof="0" smtClean="0"/>
              <a:t>13</a:t>
            </a:fld>
            <a:endParaRPr lang="en-US" noProof="0" dirty="0"/>
          </a:p>
        </p:txBody>
      </p:sp>
    </p:spTree>
    <p:extLst>
      <p:ext uri="{BB962C8B-B14F-4D97-AF65-F5344CB8AC3E}">
        <p14:creationId xmlns:p14="http://schemas.microsoft.com/office/powerpoint/2010/main" val="4678980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This is the crime location detection in the city of Chicago with respect to the reporting in the police station. The above map of the city of Chicago can be well applicable for finding the crime location in Chicago Town. From the dataset, the </a:t>
            </a:r>
            <a:r>
              <a:rPr lang="en-IN" sz="1200" kern="1200" dirty="0" err="1">
                <a:solidFill>
                  <a:schemeClr val="tx1"/>
                </a:solidFill>
                <a:effectLst/>
                <a:latin typeface="+mn-lt"/>
                <a:ea typeface="+mn-ea"/>
                <a:cs typeface="+mn-cs"/>
              </a:rPr>
              <a:t>lat</a:t>
            </a:r>
            <a:r>
              <a:rPr lang="en-IN" sz="1200" kern="1200" dirty="0">
                <a:solidFill>
                  <a:schemeClr val="tx1"/>
                </a:solidFill>
                <a:effectLst/>
                <a:latin typeface="+mn-lt"/>
                <a:ea typeface="+mn-ea"/>
                <a:cs typeface="+mn-cs"/>
              </a:rPr>
              <a:t> and long is used for the folium maps in python with Zoom features. </a:t>
            </a:r>
          </a:p>
          <a:p>
            <a:endParaRPr lang="en-IN" dirty="0"/>
          </a:p>
        </p:txBody>
      </p:sp>
      <p:sp>
        <p:nvSpPr>
          <p:cNvPr id="4" name="Slide Number Placeholder 3"/>
          <p:cNvSpPr>
            <a:spLocks noGrp="1"/>
          </p:cNvSpPr>
          <p:nvPr>
            <p:ph type="sldNum" sz="quarter" idx="10"/>
          </p:nvPr>
        </p:nvSpPr>
        <p:spPr/>
        <p:txBody>
          <a:bodyPr/>
          <a:lstStyle/>
          <a:p>
            <a:fld id="{1734D747-9380-41EE-9946-EC9EC0CA5D1E}" type="slidenum">
              <a:rPr lang="en-US" noProof="0" smtClean="0"/>
              <a:t>14</a:t>
            </a:fld>
            <a:endParaRPr lang="en-US" noProof="0" dirty="0"/>
          </a:p>
        </p:txBody>
      </p:sp>
    </p:spTree>
    <p:extLst>
      <p:ext uri="{BB962C8B-B14F-4D97-AF65-F5344CB8AC3E}">
        <p14:creationId xmlns:p14="http://schemas.microsoft.com/office/powerpoint/2010/main" val="22960542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heat map is the main part of detection of crime intensity in a location. From the map, the most crimes occurred in the mainland of the Chicago town instead of the outskirts. This is also under the folium heat maps in python on Chicago datasets of crimes. </a:t>
            </a:r>
          </a:p>
          <a:p>
            <a:endParaRPr lang="en-IN" dirty="0"/>
          </a:p>
        </p:txBody>
      </p:sp>
      <p:sp>
        <p:nvSpPr>
          <p:cNvPr id="4" name="Slide Number Placeholder 3"/>
          <p:cNvSpPr>
            <a:spLocks noGrp="1"/>
          </p:cNvSpPr>
          <p:nvPr>
            <p:ph type="sldNum" sz="quarter" idx="10"/>
          </p:nvPr>
        </p:nvSpPr>
        <p:spPr/>
        <p:txBody>
          <a:bodyPr/>
          <a:lstStyle/>
          <a:p>
            <a:fld id="{1734D747-9380-41EE-9946-EC9EC0CA5D1E}" type="slidenum">
              <a:rPr lang="en-US" noProof="0" smtClean="0"/>
              <a:t>15</a:t>
            </a:fld>
            <a:endParaRPr lang="en-US" noProof="0" dirty="0"/>
          </a:p>
        </p:txBody>
      </p:sp>
    </p:spTree>
    <p:extLst>
      <p:ext uri="{BB962C8B-B14F-4D97-AF65-F5344CB8AC3E}">
        <p14:creationId xmlns:p14="http://schemas.microsoft.com/office/powerpoint/2010/main" val="35302583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This project is based on the implementation of the EDA on the basis of the crime rate detection in Chicago city. The visual representation is done in that project, by the univariate and multivariate analysis with the location detection in the Chicago city. This makes an impressive project without predication of the crime rates in the Chicago city. Lastly, this makes a suitable environment for crime detection on the reported data points. </a:t>
            </a:r>
            <a:endParaRPr lang="en-IN" dirty="0"/>
          </a:p>
        </p:txBody>
      </p:sp>
      <p:sp>
        <p:nvSpPr>
          <p:cNvPr id="4" name="Slide Number Placeholder 3"/>
          <p:cNvSpPr>
            <a:spLocks noGrp="1"/>
          </p:cNvSpPr>
          <p:nvPr>
            <p:ph type="sldNum" sz="quarter" idx="10"/>
          </p:nvPr>
        </p:nvSpPr>
        <p:spPr/>
        <p:txBody>
          <a:bodyPr/>
          <a:lstStyle/>
          <a:p>
            <a:fld id="{1734D747-9380-41EE-9946-EC9EC0CA5D1E}" type="slidenum">
              <a:rPr lang="en-US" noProof="0" smtClean="0"/>
              <a:t>16</a:t>
            </a:fld>
            <a:endParaRPr lang="en-US" noProof="0" dirty="0"/>
          </a:p>
        </p:txBody>
      </p:sp>
    </p:spTree>
    <p:extLst>
      <p:ext uri="{BB962C8B-B14F-4D97-AF65-F5344CB8AC3E}">
        <p14:creationId xmlns:p14="http://schemas.microsoft.com/office/powerpoint/2010/main" val="36122688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err="1">
                <a:solidFill>
                  <a:schemeClr val="tx1"/>
                </a:solidFill>
                <a:effectLst/>
                <a:latin typeface="+mn-lt"/>
                <a:ea typeface="+mn-ea"/>
                <a:cs typeface="+mn-cs"/>
              </a:rPr>
              <a:t>Ντζ</a:t>
            </a:r>
            <a:r>
              <a:rPr lang="en-IN" sz="1200" kern="1200" dirty="0">
                <a:solidFill>
                  <a:schemeClr val="tx1"/>
                </a:solidFill>
                <a:effectLst/>
                <a:latin typeface="+mn-lt"/>
                <a:ea typeface="+mn-ea"/>
                <a:cs typeface="+mn-cs"/>
              </a:rPr>
              <a:t>αρντανίδη, Ε., 2022. Μ5 competition-time series forecasting by implementing EDA, feature engineering and modelling with statistical and machine learning methods. </a:t>
            </a:r>
            <a:r>
              <a:rPr lang="en-IN" sz="1200" kern="1200" dirty="0">
                <a:solidFill>
                  <a:schemeClr val="tx1"/>
                </a:solidFill>
                <a:effectLst/>
                <a:latin typeface="+mn-lt"/>
                <a:ea typeface="+mn-ea"/>
                <a:cs typeface="+mn-cs"/>
                <a:hlinkClick r:id="rId3"/>
              </a:rPr>
              <a:t>https://dspace.lib.uom.gr/bitstream/2159/26649/1/NtzarntanidiEleniMsc2022.pdf</a:t>
            </a:r>
            <a:r>
              <a:rPr lang="en-IN" sz="1200" kern="1200" dirty="0">
                <a:solidFill>
                  <a:schemeClr val="tx1"/>
                </a:solidFill>
                <a:effectLst/>
                <a:latin typeface="+mn-lt"/>
                <a:ea typeface="+mn-ea"/>
                <a:cs typeface="+mn-cs"/>
              </a:rPr>
              <a:t> </a:t>
            </a:r>
          </a:p>
          <a:p>
            <a:r>
              <a:rPr lang="en-IN" sz="1200" kern="1200" dirty="0">
                <a:solidFill>
                  <a:schemeClr val="tx1"/>
                </a:solidFill>
                <a:effectLst/>
                <a:latin typeface="+mn-lt"/>
                <a:ea typeface="+mn-ea"/>
                <a:cs typeface="+mn-cs"/>
              </a:rPr>
              <a:t>Kumar, T., Arora, M., </a:t>
            </a:r>
            <a:r>
              <a:rPr lang="en-IN" sz="1200" kern="1200" dirty="0" err="1">
                <a:solidFill>
                  <a:schemeClr val="tx1"/>
                </a:solidFill>
                <a:effectLst/>
                <a:latin typeface="+mn-lt"/>
                <a:ea typeface="+mn-ea"/>
                <a:cs typeface="+mn-cs"/>
              </a:rPr>
              <a:t>Verma</a:t>
            </a:r>
            <a:r>
              <a:rPr lang="en-IN" sz="1200" kern="1200" dirty="0">
                <a:solidFill>
                  <a:schemeClr val="tx1"/>
                </a:solidFill>
                <a:effectLst/>
                <a:latin typeface="+mn-lt"/>
                <a:ea typeface="+mn-ea"/>
                <a:cs typeface="+mn-cs"/>
              </a:rPr>
              <a:t>, V., </a:t>
            </a:r>
            <a:r>
              <a:rPr lang="en-IN" sz="1200" kern="1200" dirty="0" err="1">
                <a:solidFill>
                  <a:schemeClr val="tx1"/>
                </a:solidFill>
                <a:effectLst/>
                <a:latin typeface="+mn-lt"/>
                <a:ea typeface="+mn-ea"/>
                <a:cs typeface="+mn-cs"/>
              </a:rPr>
              <a:t>Lalar</a:t>
            </a:r>
            <a:r>
              <a:rPr lang="en-IN" sz="1200" kern="1200" dirty="0">
                <a:solidFill>
                  <a:schemeClr val="tx1"/>
                </a:solidFill>
                <a:effectLst/>
                <a:latin typeface="+mn-lt"/>
                <a:ea typeface="+mn-ea"/>
                <a:cs typeface="+mn-cs"/>
              </a:rPr>
              <a:t>, S. and </a:t>
            </a:r>
            <a:r>
              <a:rPr lang="en-IN" sz="1200" kern="1200" dirty="0" err="1">
                <a:solidFill>
                  <a:schemeClr val="tx1"/>
                </a:solidFill>
                <a:effectLst/>
                <a:latin typeface="+mn-lt"/>
                <a:ea typeface="+mn-ea"/>
                <a:cs typeface="+mn-cs"/>
              </a:rPr>
              <a:t>Bhushan</a:t>
            </a:r>
            <a:r>
              <a:rPr lang="en-IN" sz="1200" kern="1200" dirty="0">
                <a:solidFill>
                  <a:schemeClr val="tx1"/>
                </a:solidFill>
                <a:effectLst/>
                <a:latin typeface="+mn-lt"/>
                <a:ea typeface="+mn-ea"/>
                <a:cs typeface="+mn-cs"/>
              </a:rPr>
              <a:t>, S., 2024, May. Pre-Examination of Breast Cancer Dataset Using Exploratory Data Analysis (EDA) Approach. In 2024 International Conference on Computational Intelligence and Computing Applications (ICCICA) (Vol. 1, pp. 1-7). IEEE. </a:t>
            </a:r>
            <a:r>
              <a:rPr lang="en-IN" sz="1200" kern="1200" dirty="0">
                <a:solidFill>
                  <a:schemeClr val="tx1"/>
                </a:solidFill>
                <a:effectLst/>
                <a:latin typeface="+mn-lt"/>
                <a:ea typeface="+mn-ea"/>
                <a:cs typeface="+mn-cs"/>
                <a:hlinkClick r:id="rId4"/>
              </a:rPr>
              <a:t>https://www.researchgate.net/profile/Tajinder-Saini/publication/382192314_Pre-Examination_of_Breast_Cancer_Dataset_Using_Exploratory_Data_Analysis_EDA_Approach/links/669f428f02e9686cd11a9578/Pre-Examination-of-Breast-Cancer-Dataset-Using-Exploratory-Data-Analysis-EDA-Approach.pdf</a:t>
            </a:r>
            <a:r>
              <a:rPr lang="en-IN" sz="1200" kern="1200" dirty="0">
                <a:solidFill>
                  <a:schemeClr val="tx1"/>
                </a:solidFill>
                <a:effectLst/>
                <a:latin typeface="+mn-lt"/>
                <a:ea typeface="+mn-ea"/>
                <a:cs typeface="+mn-cs"/>
              </a:rPr>
              <a:t> </a:t>
            </a:r>
          </a:p>
          <a:p>
            <a:endParaRPr lang="en-IN" dirty="0"/>
          </a:p>
        </p:txBody>
      </p:sp>
      <p:sp>
        <p:nvSpPr>
          <p:cNvPr id="4" name="Slide Number Placeholder 3"/>
          <p:cNvSpPr>
            <a:spLocks noGrp="1"/>
          </p:cNvSpPr>
          <p:nvPr>
            <p:ph type="sldNum" sz="quarter" idx="10"/>
          </p:nvPr>
        </p:nvSpPr>
        <p:spPr/>
        <p:txBody>
          <a:bodyPr/>
          <a:lstStyle/>
          <a:p>
            <a:fld id="{1734D747-9380-41EE-9946-EC9EC0CA5D1E}" type="slidenum">
              <a:rPr lang="en-US" noProof="0" smtClean="0"/>
              <a:t>17</a:t>
            </a:fld>
            <a:endParaRPr lang="en-US" noProof="0" dirty="0"/>
          </a:p>
        </p:txBody>
      </p:sp>
    </p:spTree>
    <p:extLst>
      <p:ext uri="{BB962C8B-B14F-4D97-AF65-F5344CB8AC3E}">
        <p14:creationId xmlns:p14="http://schemas.microsoft.com/office/powerpoint/2010/main" val="27728631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10"/>
          </p:nvPr>
        </p:nvSpPr>
        <p:spPr/>
        <p:txBody>
          <a:bodyPr/>
          <a:lstStyle/>
          <a:p>
            <a:fld id="{1734D747-9380-41EE-9946-EC9EC0CA5D1E}" type="slidenum">
              <a:rPr lang="en-US" noProof="0" smtClean="0"/>
              <a:t>18</a:t>
            </a:fld>
            <a:endParaRPr lang="en-US" noProof="0" dirty="0"/>
          </a:p>
        </p:txBody>
      </p:sp>
    </p:spTree>
    <p:extLst>
      <p:ext uri="{BB962C8B-B14F-4D97-AF65-F5344CB8AC3E}">
        <p14:creationId xmlns:p14="http://schemas.microsoft.com/office/powerpoint/2010/main" val="10698953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7" name="Group 6">
            <a:extLst>
              <a:ext uri="{FF2B5EF4-FFF2-40B4-BE49-F238E27FC236}">
                <a16:creationId xmlns:a16="http://schemas.microsoft.com/office/drawing/2014/main" id="{4CA15AFD-4983-47DD-9ED0-D3B27E5A096F}"/>
              </a:ext>
            </a:extLst>
          </p:cNvPr>
          <p:cNvGrpSpPr/>
          <p:nvPr userDrawn="1"/>
        </p:nvGrpSpPr>
        <p:grpSpPr>
          <a:xfrm>
            <a:off x="-1604709" y="-3756"/>
            <a:ext cx="13796710" cy="6861756"/>
            <a:chOff x="-1604709" y="-3756"/>
            <a:chExt cx="13796710" cy="6861756"/>
          </a:xfrm>
        </p:grpSpPr>
        <p:grpSp>
          <p:nvGrpSpPr>
            <p:cNvPr id="8" name="Group 7">
              <a:extLst>
                <a:ext uri="{FF2B5EF4-FFF2-40B4-BE49-F238E27FC236}">
                  <a16:creationId xmlns:a16="http://schemas.microsoft.com/office/drawing/2014/main" id="{2222D5E2-E9B4-4180-98B8-4E514C9ADB28}"/>
                </a:ext>
              </a:extLst>
            </p:cNvPr>
            <p:cNvGrpSpPr/>
            <p:nvPr/>
          </p:nvGrpSpPr>
          <p:grpSpPr>
            <a:xfrm>
              <a:off x="-16298" y="0"/>
              <a:ext cx="12208299" cy="6858000"/>
              <a:chOff x="-16298" y="0"/>
              <a:chExt cx="12208299" cy="6858000"/>
            </a:xfrm>
          </p:grpSpPr>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Right Triangle 16">
                <a:extLst>
                  <a:ext uri="{FF2B5EF4-FFF2-40B4-BE49-F238E27FC236}">
                    <a16:creationId xmlns:a16="http://schemas.microsoft.com/office/drawing/2014/main" id="{8DCD5806-2A2F-4ABF-8057-245681C498E6}"/>
                  </a:ext>
                </a:extLst>
              </p:cNvPr>
              <p:cNvSpPr/>
              <p:nvPr/>
            </p:nvSpPr>
            <p:spPr>
              <a:xfrm rot="16200000" flipH="1" flipV="1">
                <a:off x="24625" y="-4746"/>
                <a:ext cx="2819399" cy="2828891"/>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ight Triangle 17">
                <a:extLst>
                  <a:ext uri="{FF2B5EF4-FFF2-40B4-BE49-F238E27FC236}">
                    <a16:creationId xmlns:a16="http://schemas.microsoft.com/office/drawing/2014/main" id="{3A93038F-E9E4-4FFD-B3DF-28DB7C2C1490}"/>
                  </a:ext>
                </a:extLst>
              </p:cNvPr>
              <p:cNvSpPr/>
              <p:nvPr/>
            </p:nvSpPr>
            <p:spPr>
              <a:xfrm rot="16200000" flipH="1" flipV="1">
                <a:off x="4418" y="-4422"/>
                <a:ext cx="2627088" cy="263593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ight Triangle 18">
                <a:extLst>
                  <a:ext uri="{FF2B5EF4-FFF2-40B4-BE49-F238E27FC236}">
                    <a16:creationId xmlns:a16="http://schemas.microsoft.com/office/drawing/2014/main" id="{5DEA1E02-BBD0-4AE3-AF22-433B90272178}"/>
                  </a:ext>
                </a:extLst>
              </p:cNvPr>
              <p:cNvSpPr/>
              <p:nvPr/>
            </p:nvSpPr>
            <p:spPr>
              <a:xfrm rot="16200000" flipH="1" flipV="1">
                <a:off x="-12263" y="-4034"/>
                <a:ext cx="2397087" cy="2405158"/>
              </a:xfrm>
              <a:prstGeom prst="rtTriangle">
                <a:avLst/>
              </a:prstGeom>
              <a:solidFill>
                <a:schemeClr val="accent2">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9" name="Freeform: Shape 12">
              <a:extLst>
                <a:ext uri="{FF2B5EF4-FFF2-40B4-BE49-F238E27FC236}">
                  <a16:creationId xmlns:a16="http://schemas.microsoft.com/office/drawing/2014/main" id="{E3AAB79D-382D-4A95-965E-526B6A681DA7}"/>
                </a:ext>
              </a:extLst>
            </p:cNvPr>
            <p:cNvSpPr/>
            <p:nvPr/>
          </p:nvSpPr>
          <p:spPr>
            <a:xfrm rot="18900000" flipH="1">
              <a:off x="-1604709" y="1397837"/>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C0A22127-2B4A-4B15-B0A9-F019A30347A1}"/>
                </a:ext>
              </a:extLst>
            </p:cNvPr>
            <p:cNvSpPr/>
            <p:nvPr/>
          </p:nvSpPr>
          <p:spPr>
            <a:xfrm rot="18900000">
              <a:off x="-861777" y="-3756"/>
              <a:ext cx="2676646" cy="1356876"/>
            </a:xfrm>
            <a:custGeom>
              <a:avLst/>
              <a:gdLst>
                <a:gd name="connsiteX0" fmla="*/ 1319770 w 2676646"/>
                <a:gd name="connsiteY0" fmla="*/ 0 h 1356876"/>
                <a:gd name="connsiteX1" fmla="*/ 2676646 w 2676646"/>
                <a:gd name="connsiteY1" fmla="*/ 1356876 h 1356876"/>
                <a:gd name="connsiteX2" fmla="*/ 0 w 2676646"/>
                <a:gd name="connsiteY2" fmla="*/ 1356876 h 1356876"/>
                <a:gd name="connsiteX3" fmla="*/ 0 w 2676646"/>
                <a:gd name="connsiteY3" fmla="*/ 1319770 h 1356876"/>
              </a:gdLst>
              <a:ahLst/>
              <a:cxnLst>
                <a:cxn ang="0">
                  <a:pos x="connsiteX0" y="connsiteY0"/>
                </a:cxn>
                <a:cxn ang="0">
                  <a:pos x="connsiteX1" y="connsiteY1"/>
                </a:cxn>
                <a:cxn ang="0">
                  <a:pos x="connsiteX2" y="connsiteY2"/>
                </a:cxn>
                <a:cxn ang="0">
                  <a:pos x="connsiteX3" y="connsiteY3"/>
                </a:cxn>
              </a:cxnLst>
              <a:rect l="l" t="t" r="r" b="b"/>
              <a:pathLst>
                <a:path w="2676646" h="1356876">
                  <a:moveTo>
                    <a:pt x="1319770" y="0"/>
                  </a:moveTo>
                  <a:lnTo>
                    <a:pt x="2676646" y="1356876"/>
                  </a:lnTo>
                  <a:lnTo>
                    <a:pt x="0" y="1356876"/>
                  </a:lnTo>
                  <a:lnTo>
                    <a:pt x="0" y="1319770"/>
                  </a:lnTo>
                  <a:close/>
                </a:path>
              </a:pathLst>
            </a:custGeom>
            <a:pattFill prst="wdUpDiag">
              <a:fgClr>
                <a:schemeClr val="accent2"/>
              </a:fgClr>
              <a:bgClr>
                <a:schemeClr val="accent1"/>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1" name="Freeform: Shape 12">
              <a:extLst>
                <a:ext uri="{FF2B5EF4-FFF2-40B4-BE49-F238E27FC236}">
                  <a16:creationId xmlns:a16="http://schemas.microsoft.com/office/drawing/2014/main" id="{F04D9FDC-1B67-4254-9535-CD32E81F0C3E}"/>
                </a:ext>
              </a:extLst>
            </p:cNvPr>
            <p:cNvSpPr/>
            <p:nvPr/>
          </p:nvSpPr>
          <p:spPr>
            <a:xfrm rot="13500000">
              <a:off x="-1226102" y="1737462"/>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12" name="Group 11">
              <a:extLst>
                <a:ext uri="{FF2B5EF4-FFF2-40B4-BE49-F238E27FC236}">
                  <a16:creationId xmlns:a16="http://schemas.microsoft.com/office/drawing/2014/main" id="{0A86C4EA-4CF8-4531-845D-4FCB1E2F7422}"/>
                </a:ext>
              </a:extLst>
            </p:cNvPr>
            <p:cNvGrpSpPr/>
            <p:nvPr/>
          </p:nvGrpSpPr>
          <p:grpSpPr>
            <a:xfrm>
              <a:off x="-760406" y="4672937"/>
              <a:ext cx="1520812" cy="1520812"/>
              <a:chOff x="-1604709" y="3012880"/>
              <a:chExt cx="3211378" cy="3211378"/>
            </a:xfrm>
          </p:grpSpPr>
          <p:sp>
            <p:nvSpPr>
              <p:cNvPr id="13" name="Freeform: Shape 12">
                <a:extLst>
                  <a:ext uri="{FF2B5EF4-FFF2-40B4-BE49-F238E27FC236}">
                    <a16:creationId xmlns:a16="http://schemas.microsoft.com/office/drawing/2014/main" id="{1101B195-C112-4D20-8D19-4D22479B150D}"/>
                  </a:ext>
                </a:extLst>
              </p:cNvPr>
              <p:cNvSpPr/>
              <p:nvPr/>
            </p:nvSpPr>
            <p:spPr>
              <a:xfrm rot="18900000" flipH="1">
                <a:off x="-1604709" y="3012880"/>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Freeform: Shape 12">
                <a:extLst>
                  <a:ext uri="{FF2B5EF4-FFF2-40B4-BE49-F238E27FC236}">
                    <a16:creationId xmlns:a16="http://schemas.microsoft.com/office/drawing/2014/main" id="{CA755F1F-9955-4CBB-8F34-F7801CA44CE7}"/>
                  </a:ext>
                </a:extLst>
              </p:cNvPr>
              <p:cNvSpPr/>
              <p:nvPr/>
            </p:nvSpPr>
            <p:spPr>
              <a:xfrm rot="13500000">
                <a:off x="-1226102" y="3352505"/>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sp>
        <p:nvSpPr>
          <p:cNvPr id="2" name="Title 1">
            <a:extLst>
              <a:ext uri="{FF2B5EF4-FFF2-40B4-BE49-F238E27FC236}">
                <a16:creationId xmlns:a16="http://schemas.microsoft.com/office/drawing/2014/main" id="{9E597736-C478-4C26-9BAF-205FE31E977C}"/>
              </a:ext>
            </a:extLst>
          </p:cNvPr>
          <p:cNvSpPr>
            <a:spLocks noGrp="1"/>
          </p:cNvSpPr>
          <p:nvPr>
            <p:ph type="ctrTitle" hasCustomPrompt="1"/>
          </p:nvPr>
        </p:nvSpPr>
        <p:spPr>
          <a:xfrm>
            <a:off x="2761488" y="2395728"/>
            <a:ext cx="7077456" cy="1243584"/>
          </a:xfrm>
        </p:spPr>
        <p:txBody>
          <a:bodyPr vert="horz" lIns="91440" tIns="45720" rIns="91440" bIns="45720" rtlCol="0" anchor="b">
            <a:noAutofit/>
          </a:bodyPr>
          <a:lstStyle>
            <a:lvl1pPr>
              <a:defRPr lang="en-GB" sz="6600" b="1" dirty="0">
                <a:solidFill>
                  <a:schemeClr val="accent2"/>
                </a:solidFill>
                <a:latin typeface="+mj-lt"/>
                <a:ea typeface="Tahoma" panose="020B0604030504040204" pitchFamily="34" charset="0"/>
                <a:cs typeface="Tahoma" panose="020B0604030504040204" pitchFamily="34" charset="0"/>
              </a:defRPr>
            </a:lvl1pPr>
          </a:lstStyle>
          <a:p>
            <a:pPr lvl="0"/>
            <a:r>
              <a:rPr lang="en-US" noProof="0"/>
              <a:t>TITLE</a:t>
            </a:r>
          </a:p>
        </p:txBody>
      </p:sp>
      <p:sp>
        <p:nvSpPr>
          <p:cNvPr id="3" name="Subtitle 2">
            <a:extLst>
              <a:ext uri="{FF2B5EF4-FFF2-40B4-BE49-F238E27FC236}">
                <a16:creationId xmlns:a16="http://schemas.microsoft.com/office/drawing/2014/main" id="{C3D2DEF0-A0B0-4CFE-B67D-A9D75E2368DC}"/>
              </a:ext>
            </a:extLst>
          </p:cNvPr>
          <p:cNvSpPr>
            <a:spLocks noGrp="1"/>
          </p:cNvSpPr>
          <p:nvPr>
            <p:ph type="subTitle" idx="1"/>
          </p:nvPr>
        </p:nvSpPr>
        <p:spPr>
          <a:xfrm>
            <a:off x="2761488" y="3721608"/>
            <a:ext cx="7077456" cy="868680"/>
          </a:xfrm>
        </p:spPr>
        <p:txBody>
          <a:bodyPr vert="horz" lIns="91440" tIns="45720" rIns="91440" bIns="45720" rtlCol="0">
            <a:normAutofit/>
          </a:bodyPr>
          <a:lstStyle>
            <a:lvl1pPr marL="0" indent="0">
              <a:buNone/>
              <a:defRPr lang="en-GB" sz="1800" spc="300" dirty="0">
                <a:solidFill>
                  <a:schemeClr val="bg1"/>
                </a:solidFill>
                <a:latin typeface="+mn-lt"/>
                <a:cs typeface="Arial" panose="020B0604020202020204" pitchFamily="34" charset="0"/>
              </a:defRPr>
            </a:lvl1pPr>
          </a:lstStyle>
          <a:p>
            <a:pPr marL="228600" lvl="0" indent="-228600"/>
            <a:r>
              <a:rPr lang="en-US" noProof="0"/>
              <a:t>Click to edit Master subtitle style</a:t>
            </a:r>
          </a:p>
        </p:txBody>
      </p:sp>
    </p:spTree>
    <p:extLst>
      <p:ext uri="{BB962C8B-B14F-4D97-AF65-F5344CB8AC3E}">
        <p14:creationId xmlns:p14="http://schemas.microsoft.com/office/powerpoint/2010/main" val="4369596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2838D16-809E-4EB1-8C0C-0E63D8139112}"/>
              </a:ext>
            </a:extLst>
          </p:cNvPr>
          <p:cNvSpPr/>
          <p:nvPr userDrawn="1"/>
        </p:nvSpPr>
        <p:spPr>
          <a:xfrm>
            <a:off x="0" y="0"/>
            <a:ext cx="12192000" cy="6858000"/>
          </a:xfrm>
          <a:prstGeom prst="rect">
            <a:avLst/>
          </a:prstGeom>
          <a:solidFill>
            <a:srgbClr val="0C43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01FEB333-94B4-4E53-9019-D584810903BB}"/>
              </a:ext>
            </a:extLst>
          </p:cNvPr>
          <p:cNvSpPr/>
          <p:nvPr userDrawn="1"/>
        </p:nvSpPr>
        <p:spPr>
          <a:xfrm>
            <a:off x="0" y="0"/>
            <a:ext cx="12192000" cy="6862745"/>
          </a:xfrm>
          <a:custGeom>
            <a:avLst/>
            <a:gdLst>
              <a:gd name="connsiteX0" fmla="*/ 0 w 12192000"/>
              <a:gd name="connsiteY0" fmla="*/ 0 h 6849743"/>
              <a:gd name="connsiteX1" fmla="*/ 7554712 w 12192000"/>
              <a:gd name="connsiteY1" fmla="*/ 0 h 6849743"/>
              <a:gd name="connsiteX2" fmla="*/ 10266645 w 12192000"/>
              <a:gd name="connsiteY2" fmla="*/ 2711934 h 6849743"/>
              <a:gd name="connsiteX3" fmla="*/ 11289529 w 12192000"/>
              <a:gd name="connsiteY3" fmla="*/ 2711934 h 6849743"/>
              <a:gd name="connsiteX4" fmla="*/ 12191999 w 12192000"/>
              <a:gd name="connsiteY4" fmla="*/ 3614404 h 6849743"/>
              <a:gd name="connsiteX5" fmla="*/ 12192000 w 12192000"/>
              <a:gd name="connsiteY5" fmla="*/ 6849743 h 6849743"/>
              <a:gd name="connsiteX6" fmla="*/ 0 w 12192000"/>
              <a:gd name="connsiteY6" fmla="*/ 6849743 h 6849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49743">
                <a:moveTo>
                  <a:pt x="0" y="0"/>
                </a:moveTo>
                <a:lnTo>
                  <a:pt x="7554712" y="0"/>
                </a:lnTo>
                <a:lnTo>
                  <a:pt x="10266645" y="2711934"/>
                </a:lnTo>
                <a:lnTo>
                  <a:pt x="11289529" y="2711934"/>
                </a:lnTo>
                <a:lnTo>
                  <a:pt x="12191999" y="3614404"/>
                </a:lnTo>
                <a:lnTo>
                  <a:pt x="12192000" y="6849743"/>
                </a:lnTo>
                <a:lnTo>
                  <a:pt x="0" y="6849743"/>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Freeform: Shape 8">
            <a:extLst>
              <a:ext uri="{FF2B5EF4-FFF2-40B4-BE49-F238E27FC236}">
                <a16:creationId xmlns:a16="http://schemas.microsoft.com/office/drawing/2014/main" id="{A59B9489-0CD9-4DB7-AC82-6E7867F91403}"/>
              </a:ext>
            </a:extLst>
          </p:cNvPr>
          <p:cNvSpPr/>
          <p:nvPr userDrawn="1"/>
        </p:nvSpPr>
        <p:spPr>
          <a:xfrm rot="16200000" flipV="1">
            <a:off x="2626805"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Right Triangle 9">
            <a:extLst>
              <a:ext uri="{FF2B5EF4-FFF2-40B4-BE49-F238E27FC236}">
                <a16:creationId xmlns:a16="http://schemas.microsoft.com/office/drawing/2014/main" id="{A55D1C76-C591-4FA5-9780-87AB6B37C0FA}"/>
              </a:ext>
            </a:extLst>
          </p:cNvPr>
          <p:cNvSpPr/>
          <p:nvPr userDrawn="1"/>
        </p:nvSpPr>
        <p:spPr>
          <a:xfrm rot="5400000" flipV="1">
            <a:off x="5851010" y="-10649"/>
            <a:ext cx="6326154" cy="634745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Freeform: Shape 10">
            <a:extLst>
              <a:ext uri="{FF2B5EF4-FFF2-40B4-BE49-F238E27FC236}">
                <a16:creationId xmlns:a16="http://schemas.microsoft.com/office/drawing/2014/main" id="{A7DC1D12-670F-4235-8791-FA8C2B330871}"/>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Freeform: Shape 11">
            <a:extLst>
              <a:ext uri="{FF2B5EF4-FFF2-40B4-BE49-F238E27FC236}">
                <a16:creationId xmlns:a16="http://schemas.microsoft.com/office/drawing/2014/main" id="{859569CF-FDAC-47C4-A0F5-296F7117C398}"/>
              </a:ext>
            </a:extLst>
          </p:cNvPr>
          <p:cNvSpPr/>
          <p:nvPr userDrawn="1"/>
        </p:nvSpPr>
        <p:spPr>
          <a:xfrm rot="2700000">
            <a:off x="9668984" y="1404392"/>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3" name="Freeform: Shape 12">
            <a:extLst>
              <a:ext uri="{FF2B5EF4-FFF2-40B4-BE49-F238E27FC236}">
                <a16:creationId xmlns:a16="http://schemas.microsoft.com/office/drawing/2014/main" id="{D68D0C72-2B2C-4C85-A091-157853C71784}"/>
              </a:ext>
            </a:extLst>
          </p:cNvPr>
          <p:cNvSpPr/>
          <p:nvPr userDrawn="1"/>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4" name="Freeform: Shape 13">
            <a:extLst>
              <a:ext uri="{FF2B5EF4-FFF2-40B4-BE49-F238E27FC236}">
                <a16:creationId xmlns:a16="http://schemas.microsoft.com/office/drawing/2014/main" id="{8E25334A-5FE3-4DDA-8D32-4796CCFCAA74}"/>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5" name="Freeform: Shape 14">
            <a:extLst>
              <a:ext uri="{FF2B5EF4-FFF2-40B4-BE49-F238E27FC236}">
                <a16:creationId xmlns:a16="http://schemas.microsoft.com/office/drawing/2014/main" id="{18818DF1-D7FD-4C0F-875D-7A07E8F75C06}"/>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nvGrpSpPr>
          <p:cNvPr id="16" name="Group 15">
            <a:extLst>
              <a:ext uri="{FF2B5EF4-FFF2-40B4-BE49-F238E27FC236}">
                <a16:creationId xmlns:a16="http://schemas.microsoft.com/office/drawing/2014/main" id="{8F9BB384-9E14-4CEA-82C1-21837229D3EF}"/>
              </a:ext>
            </a:extLst>
          </p:cNvPr>
          <p:cNvGrpSpPr/>
          <p:nvPr userDrawn="1"/>
        </p:nvGrpSpPr>
        <p:grpSpPr>
          <a:xfrm rot="16200000">
            <a:off x="431651" y="-917359"/>
            <a:ext cx="1532001" cy="1826463"/>
            <a:chOff x="10800164" y="7142066"/>
            <a:chExt cx="2775293" cy="3308724"/>
          </a:xfrm>
        </p:grpSpPr>
        <p:sp>
          <p:nvSpPr>
            <p:cNvPr id="17" name="Freeform: Shape 16">
              <a:extLst>
                <a:ext uri="{FF2B5EF4-FFF2-40B4-BE49-F238E27FC236}">
                  <a16:creationId xmlns:a16="http://schemas.microsoft.com/office/drawing/2014/main" id="{0862A81A-959D-4EAB-90ED-DB20759BB397}"/>
                </a:ext>
              </a:extLst>
            </p:cNvPr>
            <p:cNvSpPr/>
            <p:nvPr/>
          </p:nvSpPr>
          <p:spPr>
            <a:xfrm rot="2700000">
              <a:off x="10800164" y="7675497"/>
              <a:ext cx="2775293"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Freeform: Shape 17">
              <a:extLst>
                <a:ext uri="{FF2B5EF4-FFF2-40B4-BE49-F238E27FC236}">
                  <a16:creationId xmlns:a16="http://schemas.microsoft.com/office/drawing/2014/main" id="{AAB9E28C-9422-42BD-AECE-29B44B5D63E2}"/>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9" name="Group 18">
            <a:extLst>
              <a:ext uri="{FF2B5EF4-FFF2-40B4-BE49-F238E27FC236}">
                <a16:creationId xmlns:a16="http://schemas.microsoft.com/office/drawing/2014/main" id="{2772239B-C46D-4458-BB4B-DDB12FAB0172}"/>
              </a:ext>
            </a:extLst>
          </p:cNvPr>
          <p:cNvGrpSpPr/>
          <p:nvPr userDrawn="1"/>
        </p:nvGrpSpPr>
        <p:grpSpPr>
          <a:xfrm rot="16200000">
            <a:off x="1992859" y="-497210"/>
            <a:ext cx="818398" cy="986162"/>
            <a:chOff x="10945855" y="7317026"/>
            <a:chExt cx="2483924" cy="2993104"/>
          </a:xfrm>
        </p:grpSpPr>
        <p:sp>
          <p:nvSpPr>
            <p:cNvPr id="20" name="Freeform: Shape 19">
              <a:extLst>
                <a:ext uri="{FF2B5EF4-FFF2-40B4-BE49-F238E27FC236}">
                  <a16:creationId xmlns:a16="http://schemas.microsoft.com/office/drawing/2014/main" id="{3C8A2A1A-1FB9-4CA1-B74E-B293187E51AA}"/>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Freeform: Shape 20">
              <a:extLst>
                <a:ext uri="{FF2B5EF4-FFF2-40B4-BE49-F238E27FC236}">
                  <a16:creationId xmlns:a16="http://schemas.microsoft.com/office/drawing/2014/main" id="{DF2B18BA-6B43-40FA-A23B-D894D6AB468B}"/>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a:r>
              <a:rPr lang="en-US" noProof="0"/>
              <a:t>Edit Master text styles</a:t>
            </a:r>
          </a:p>
        </p:txBody>
      </p:sp>
      <p:sp>
        <p:nvSpPr>
          <p:cNvPr id="22" name="Slide Number Placeholder 4">
            <a:extLst>
              <a:ext uri="{FF2B5EF4-FFF2-40B4-BE49-F238E27FC236}">
                <a16:creationId xmlns:a16="http://schemas.microsoft.com/office/drawing/2014/main" id="{0F332671-6296-47C8-BF26-B2D962F5D03D}"/>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3" name="Title 1">
            <a:extLst>
              <a:ext uri="{FF2B5EF4-FFF2-40B4-BE49-F238E27FC236}">
                <a16:creationId xmlns:a16="http://schemas.microsoft.com/office/drawing/2014/main" id="{7772A652-7229-2B42-B87B-298C31D6F0CB}"/>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a:r>
              <a:rPr lang="en-US" noProof="0"/>
              <a:t>Section Title 01</a:t>
            </a:r>
          </a:p>
        </p:txBody>
      </p:sp>
    </p:spTree>
    <p:extLst>
      <p:ext uri="{BB962C8B-B14F-4D97-AF65-F5344CB8AC3E}">
        <p14:creationId xmlns:p14="http://schemas.microsoft.com/office/powerpoint/2010/main" val="16751974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lt Section Header">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4" name="Freeform: Shape 33">
            <a:extLst>
              <a:ext uri="{FF2B5EF4-FFF2-40B4-BE49-F238E27FC236}">
                <a16:creationId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4" name="Freeform: Shape 23">
            <a:extLst>
              <a:ext uri="{FF2B5EF4-FFF2-40B4-BE49-F238E27FC236}">
                <a16:creationId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Freeform: Shape 24">
            <a:extLst>
              <a:ext uri="{FF2B5EF4-FFF2-40B4-BE49-F238E27FC236}">
                <a16:creationId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26" name="Group 25">
            <a:extLst>
              <a:ext uri="{FF2B5EF4-FFF2-40B4-BE49-F238E27FC236}">
                <a16:creationId xmlns:a16="http://schemas.microsoft.com/office/drawing/2014/main" id="{E9318B2B-E019-4078-9EF0-C9D6281AE31B}"/>
              </a:ext>
            </a:extLst>
          </p:cNvPr>
          <p:cNvGrpSpPr/>
          <p:nvPr userDrawn="1"/>
        </p:nvGrpSpPr>
        <p:grpSpPr>
          <a:xfrm>
            <a:off x="9776075" y="2057401"/>
            <a:ext cx="4413559" cy="3934444"/>
            <a:chOff x="9222437" y="1088097"/>
            <a:chExt cx="5433318" cy="4843502"/>
          </a:xfrm>
        </p:grpSpPr>
        <p:sp>
          <p:nvSpPr>
            <p:cNvPr id="27" name="Freeform: Shape 26">
              <a:extLst>
                <a:ext uri="{FF2B5EF4-FFF2-40B4-BE49-F238E27FC236}">
                  <a16:creationId xmlns:a16="http://schemas.microsoft.com/office/drawing/2014/main" id="{D3E625C0-9656-421F-861F-67C8F93362ED}"/>
                </a:ext>
              </a:extLst>
            </p:cNvPr>
            <p:cNvSpPr/>
            <p:nvPr/>
          </p:nvSpPr>
          <p:spPr>
            <a:xfrm rot="2700000">
              <a:off x="9668983" y="1078460"/>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8" name="Freeform: Shape 27">
              <a:extLst>
                <a:ext uri="{FF2B5EF4-FFF2-40B4-BE49-F238E27FC236}">
                  <a16:creationId xmlns:a16="http://schemas.microsoft.com/office/drawing/2014/main" id="{49F8E490-C6E3-4D00-866F-CD85DD88996E}"/>
                </a:ext>
              </a:extLst>
            </p:cNvPr>
            <p:cNvSpPr/>
            <p:nvPr/>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sp>
        <p:nvSpPr>
          <p:cNvPr id="29" name="Freeform: Shape 28">
            <a:extLst>
              <a:ext uri="{FF2B5EF4-FFF2-40B4-BE49-F238E27FC236}">
                <a16:creationId xmlns:a16="http://schemas.microsoft.com/office/drawing/2014/main" id="{EE8F5B31-1523-46AE-9455-C33DFC1BDDE0}"/>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Shape 29">
            <a:extLst>
              <a:ext uri="{FF2B5EF4-FFF2-40B4-BE49-F238E27FC236}">
                <a16:creationId xmlns:a16="http://schemas.microsoft.com/office/drawing/2014/main" id="{5D17048F-C2E1-4775-BC32-50BD6219F89D}"/>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nvGrpSpPr>
          <p:cNvPr id="31" name="Group 30">
            <a:extLst>
              <a:ext uri="{FF2B5EF4-FFF2-40B4-BE49-F238E27FC236}">
                <a16:creationId xmlns:a16="http://schemas.microsoft.com/office/drawing/2014/main" id="{EAB002AA-4848-49C8-A834-036F860C79A3}"/>
              </a:ext>
            </a:extLst>
          </p:cNvPr>
          <p:cNvGrpSpPr/>
          <p:nvPr userDrawn="1"/>
        </p:nvGrpSpPr>
        <p:grpSpPr>
          <a:xfrm rot="16200000" flipH="1">
            <a:off x="9913705" y="6257994"/>
            <a:ext cx="1052473" cy="1209445"/>
            <a:chOff x="10800165" y="7142066"/>
            <a:chExt cx="2775293" cy="3189215"/>
          </a:xfrm>
        </p:grpSpPr>
        <p:sp>
          <p:nvSpPr>
            <p:cNvPr id="32" name="Freeform: Shape 31">
              <a:extLst>
                <a:ext uri="{FF2B5EF4-FFF2-40B4-BE49-F238E27FC236}">
                  <a16:creationId xmlns:a16="http://schemas.microsoft.com/office/drawing/2014/main" id="{14B187A8-7F8D-469D-A03B-4F835A5746DE}"/>
                </a:ext>
              </a:extLst>
            </p:cNvPr>
            <p:cNvSpPr/>
            <p:nvPr/>
          </p:nvSpPr>
          <p:spPr>
            <a:xfrm rot="2700000">
              <a:off x="10800166" y="7555988"/>
              <a:ext cx="2775292"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Freeform: Shape 32">
              <a:extLst>
                <a:ext uri="{FF2B5EF4-FFF2-40B4-BE49-F238E27FC236}">
                  <a16:creationId xmlns:a16="http://schemas.microsoft.com/office/drawing/2014/main" id="{03D871D1-A11A-48FB-82A8-8D61AB5CB85C}"/>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 name="Title 1">
            <a:extLst>
              <a:ext uri="{FF2B5EF4-FFF2-40B4-BE49-F238E27FC236}">
                <a16:creationId xmlns:a16="http://schemas.microsoft.com/office/drawing/2014/main" id="{42374B20-3E42-44AF-BEF1-8AB33067395C}"/>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a:r>
              <a:rPr lang="en-US" noProof="0"/>
              <a:t>Section Title 01</a:t>
            </a:r>
          </a:p>
        </p:txBody>
      </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a:r>
              <a:rPr lang="en-US" noProof="0"/>
              <a:t>Edit Master text styles</a:t>
            </a:r>
          </a:p>
        </p:txBody>
      </p:sp>
      <p:sp>
        <p:nvSpPr>
          <p:cNvPr id="35" name="Slide Number Placeholder 4">
            <a:extLst>
              <a:ext uri="{FF2B5EF4-FFF2-40B4-BE49-F238E27FC236}">
                <a16:creationId xmlns:a16="http://schemas.microsoft.com/office/drawing/2014/main" id="{6F73F836-940E-4B65-A29C-D0869263C935}"/>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35114788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Quote Slide">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4" name="Freeform: Shape 33">
            <a:extLst>
              <a:ext uri="{FF2B5EF4-FFF2-40B4-BE49-F238E27FC236}">
                <a16:creationId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4" name="Freeform: Shape 23">
            <a:extLst>
              <a:ext uri="{FF2B5EF4-FFF2-40B4-BE49-F238E27FC236}">
                <a16:creationId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Freeform: Shape 24">
            <a:extLst>
              <a:ext uri="{FF2B5EF4-FFF2-40B4-BE49-F238E27FC236}">
                <a16:creationId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Oval 3">
            <a:extLst>
              <a:ext uri="{FF2B5EF4-FFF2-40B4-BE49-F238E27FC236}">
                <a16:creationId xmlns:a16="http://schemas.microsoft.com/office/drawing/2014/main" id="{ECB4C115-EFF9-405C-98BE-F4077B9730D0}"/>
              </a:ext>
            </a:extLst>
          </p:cNvPr>
          <p:cNvSpPr/>
          <p:nvPr userDrawn="1"/>
        </p:nvSpPr>
        <p:spPr>
          <a:xfrm>
            <a:off x="533399" y="914400"/>
            <a:ext cx="1944914" cy="1944914"/>
          </a:xfrm>
          <a:prstGeom prst="ellipse">
            <a:avLst/>
          </a:prstGeom>
          <a:solidFill>
            <a:schemeClr val="accent1">
              <a:lumMod val="50000"/>
            </a:schemeClr>
          </a:solidFill>
          <a:ln w="76200">
            <a:solidFill>
              <a:schemeClr val="accent1">
                <a:alpha val="5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Title 1">
            <a:extLst>
              <a:ext uri="{FF2B5EF4-FFF2-40B4-BE49-F238E27FC236}">
                <a16:creationId xmlns:a16="http://schemas.microsoft.com/office/drawing/2014/main" id="{C9A300DD-BB54-44ED-A7E4-01CD41EC930F}"/>
              </a:ext>
            </a:extLst>
          </p:cNvPr>
          <p:cNvSpPr txBox="1">
            <a:spLocks/>
          </p:cNvSpPr>
          <p:nvPr userDrawn="1"/>
        </p:nvSpPr>
        <p:spPr>
          <a:xfrm>
            <a:off x="956993" y="923305"/>
            <a:ext cx="1005115" cy="2859313"/>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lang="en-GB" sz="3600" b="0" i="0" kern="1200" dirty="0">
                <a:solidFill>
                  <a:schemeClr val="bg1"/>
                </a:solidFill>
                <a:latin typeface="Trebuchet MS" panose="020B0603020202020204" pitchFamily="34" charset="0"/>
                <a:ea typeface="+mj-ea"/>
                <a:cs typeface="+mj-cs"/>
              </a:defRPr>
            </a:lvl1pPr>
          </a:lstStyle>
          <a:p>
            <a:pPr algn="ctr"/>
            <a:r>
              <a:rPr lang="en-US" sz="18400" noProof="0" dirty="0">
                <a:solidFill>
                  <a:schemeClr val="accent1">
                    <a:lumMod val="60000"/>
                    <a:lumOff val="40000"/>
                  </a:schemeClr>
                </a:solidFill>
                <a:latin typeface="+mj-lt"/>
              </a:rPr>
              <a:t>“</a:t>
            </a:r>
          </a:p>
        </p:txBody>
      </p:sp>
      <p:sp>
        <p:nvSpPr>
          <p:cNvPr id="2" name="Title 1">
            <a:extLst>
              <a:ext uri="{FF2B5EF4-FFF2-40B4-BE49-F238E27FC236}">
                <a16:creationId xmlns:a16="http://schemas.microsoft.com/office/drawing/2014/main" id="{42374B20-3E42-44AF-BEF1-8AB33067395C}"/>
              </a:ext>
            </a:extLst>
          </p:cNvPr>
          <p:cNvSpPr>
            <a:spLocks noGrp="1"/>
          </p:cNvSpPr>
          <p:nvPr>
            <p:ph type="title" hasCustomPrompt="1"/>
          </p:nvPr>
        </p:nvSpPr>
        <p:spPr>
          <a:xfrm>
            <a:off x="533399" y="3200400"/>
            <a:ext cx="7551057" cy="2859313"/>
          </a:xfrm>
        </p:spPr>
        <p:txBody>
          <a:bodyPr vert="horz" lIns="91440" tIns="45720" rIns="91440" bIns="45720" rtlCol="0" anchor="t">
            <a:normAutofit/>
          </a:bodyPr>
          <a:lstStyle>
            <a:lvl1pPr>
              <a:lnSpc>
                <a:spcPct val="100000"/>
              </a:lnSpc>
              <a:defRPr lang="en-GB" sz="3200" b="0" i="0" dirty="0">
                <a:solidFill>
                  <a:schemeClr val="bg1"/>
                </a:solidFill>
                <a:latin typeface="+mj-lt"/>
              </a:defRPr>
            </a:lvl1pPr>
          </a:lstStyle>
          <a:p>
            <a:pPr lvl="0"/>
            <a:r>
              <a:rPr lang="en-US" noProof="0"/>
              <a:t>Quote</a:t>
            </a:r>
          </a:p>
        </p:txBody>
      </p:sp>
      <p:sp>
        <p:nvSpPr>
          <p:cNvPr id="19" name="Slide Number Placeholder 4">
            <a:extLst>
              <a:ext uri="{FF2B5EF4-FFF2-40B4-BE49-F238E27FC236}">
                <a16:creationId xmlns:a16="http://schemas.microsoft.com/office/drawing/2014/main" id="{A4E6C1FF-5925-42B3-B7F9-0A0031BDAD30}"/>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17531698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3" name="Text Placeholder 22">
            <a:extLst>
              <a:ext uri="{FF2B5EF4-FFF2-40B4-BE49-F238E27FC236}">
                <a16:creationId xmlns:a16="http://schemas.microsoft.com/office/drawing/2014/main" id="{03618670-D1E4-466C-BDB5-FC890AC31457}"/>
              </a:ext>
            </a:extLst>
          </p:cNvPr>
          <p:cNvSpPr>
            <a:spLocks noGrp="1"/>
          </p:cNvSpPr>
          <p:nvPr>
            <p:ph type="body" sz="quarter" idx="13"/>
          </p:nvPr>
        </p:nvSpPr>
        <p:spPr>
          <a:xfrm>
            <a:off x="444500" y="1625385"/>
            <a:ext cx="6718300" cy="4093243"/>
          </a:xfrm>
        </p:spPr>
        <p:txBody>
          <a:bodyPr>
            <a:noAutofit/>
          </a:bodyPr>
          <a:lstStyle>
            <a:lvl1pPr>
              <a:lnSpc>
                <a:spcPct val="100000"/>
              </a:lnSpc>
              <a:spcBef>
                <a:spcPts val="600"/>
              </a:spcBef>
              <a:spcAft>
                <a:spcPts val="400"/>
              </a:spcAft>
              <a:defRPr sz="1600">
                <a:solidFill>
                  <a:schemeClr val="bg1"/>
                </a:solidFill>
                <a:latin typeface="+mn-lt"/>
                <a:cs typeface="Arial" panose="020B0604020202020204" pitchFamily="34" charset="0"/>
              </a:defRPr>
            </a:lvl1pPr>
            <a:lvl2pPr>
              <a:lnSpc>
                <a:spcPct val="100000"/>
              </a:lnSpc>
              <a:spcBef>
                <a:spcPts val="600"/>
              </a:spcBef>
              <a:spcAft>
                <a:spcPts val="400"/>
              </a:spcAft>
              <a:defRPr sz="1400">
                <a:solidFill>
                  <a:schemeClr val="bg1"/>
                </a:solidFill>
                <a:latin typeface="+mn-lt"/>
                <a:cs typeface="Arial" panose="020B0604020202020204" pitchFamily="34" charset="0"/>
              </a:defRPr>
            </a:lvl2pPr>
            <a:lvl3pPr>
              <a:lnSpc>
                <a:spcPct val="100000"/>
              </a:lnSpc>
              <a:spcBef>
                <a:spcPts val="600"/>
              </a:spcBef>
              <a:spcAft>
                <a:spcPts val="400"/>
              </a:spcAft>
              <a:defRPr sz="1200">
                <a:solidFill>
                  <a:schemeClr val="bg1"/>
                </a:solidFill>
                <a:latin typeface="+mn-lt"/>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Edit Master text styles</a:t>
            </a:r>
          </a:p>
          <a:p>
            <a:pPr lvl="1"/>
            <a:r>
              <a:rPr lang="en-US" noProof="0"/>
              <a:t>Second level</a:t>
            </a:r>
          </a:p>
          <a:p>
            <a:pPr lvl="2"/>
            <a:r>
              <a:rPr lang="en-US" noProof="0"/>
              <a:t>Third level</a:t>
            </a:r>
          </a:p>
        </p:txBody>
      </p:sp>
    </p:spTree>
    <p:extLst>
      <p:ext uri="{BB962C8B-B14F-4D97-AF65-F5344CB8AC3E}">
        <p14:creationId xmlns:p14="http://schemas.microsoft.com/office/powerpoint/2010/main" val="2745748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4073704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Onl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7" name="Text Placeholder 6">
            <a:extLst>
              <a:ext uri="{FF2B5EF4-FFF2-40B4-BE49-F238E27FC236}">
                <a16:creationId xmlns:a16="http://schemas.microsoft.com/office/drawing/2014/main" id="{7E0C167E-2626-40DB-AACF-D02543E29BB3}"/>
              </a:ext>
            </a:extLst>
          </p:cNvPr>
          <p:cNvSpPr>
            <a:spLocks noGrp="1"/>
          </p:cNvSpPr>
          <p:nvPr>
            <p:ph type="body" sz="quarter" idx="13"/>
          </p:nvPr>
        </p:nvSpPr>
        <p:spPr>
          <a:xfrm>
            <a:off x="1409700" y="1749570"/>
            <a:ext cx="9372600" cy="3358860"/>
          </a:xfrm>
        </p:spPr>
        <p:txBody>
          <a:bodyPr anchor="ctr">
            <a:normAutofit/>
          </a:bodyPr>
          <a:lstStyle>
            <a:lvl1pPr marL="0" indent="0" algn="ctr">
              <a:buNone/>
              <a:defRPr sz="6000">
                <a:solidFill>
                  <a:schemeClr val="bg1"/>
                </a:solidFill>
              </a:defRPr>
            </a:lvl1pPr>
          </a:lstStyle>
          <a:p>
            <a:pPr lvl="0"/>
            <a:r>
              <a:rPr lang="en-US" noProof="0"/>
              <a:t>Edit Master text styles</a:t>
            </a:r>
          </a:p>
        </p:txBody>
      </p:sp>
    </p:spTree>
    <p:extLst>
      <p:ext uri="{BB962C8B-B14F-4D97-AF65-F5344CB8AC3E}">
        <p14:creationId xmlns:p14="http://schemas.microsoft.com/office/powerpoint/2010/main" val="29047448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Content Placeholder 2">
            <a:extLst>
              <a:ext uri="{FF2B5EF4-FFF2-40B4-BE49-F238E27FC236}">
                <a16:creationId xmlns:a16="http://schemas.microsoft.com/office/drawing/2014/main" id="{0103A49C-32FF-49E6-86F3-FC2E19517BD5}"/>
              </a:ext>
            </a:extLst>
          </p:cNvPr>
          <p:cNvSpPr>
            <a:spLocks noGrp="1"/>
          </p:cNvSpPr>
          <p:nvPr>
            <p:ph idx="1"/>
          </p:nvPr>
        </p:nvSpPr>
        <p:spPr>
          <a:xfrm>
            <a:off x="443365" y="1825625"/>
            <a:ext cx="11215235"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6367082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5" name="Text Placeholder 2">
            <a:extLst>
              <a:ext uri="{FF2B5EF4-FFF2-40B4-BE49-F238E27FC236}">
                <a16:creationId xmlns:a16="http://schemas.microsoft.com/office/drawing/2014/main" id="{7FA80A70-18DE-4DB9-9982-BA75BE54CF93}"/>
              </a:ext>
            </a:extLst>
          </p:cNvPr>
          <p:cNvSpPr>
            <a:spLocks noGrp="1"/>
          </p:cNvSpPr>
          <p:nvPr>
            <p:ph type="body" idx="1"/>
          </p:nvPr>
        </p:nvSpPr>
        <p:spPr>
          <a:xfrm>
            <a:off x="444500" y="1681163"/>
            <a:ext cx="5157787" cy="823912"/>
          </a:xfrm>
        </p:spPr>
        <p:txBody>
          <a:bodyPr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26" name="Text Placeholder 4">
            <a:extLst>
              <a:ext uri="{FF2B5EF4-FFF2-40B4-BE49-F238E27FC236}">
                <a16:creationId xmlns:a16="http://schemas.microsoft.com/office/drawing/2014/main" id="{2801C0EF-C078-44B0-AD01-4850E9A65EE0}"/>
              </a:ext>
            </a:extLst>
          </p:cNvPr>
          <p:cNvSpPr>
            <a:spLocks noGrp="1"/>
          </p:cNvSpPr>
          <p:nvPr>
            <p:ph type="body" sz="quarter" idx="3"/>
          </p:nvPr>
        </p:nvSpPr>
        <p:spPr>
          <a:xfrm>
            <a:off x="6500812" y="1681163"/>
            <a:ext cx="5157788" cy="823912"/>
          </a:xfrm>
        </p:spPr>
        <p:txBody>
          <a:bodyPr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27" name="Content Placeholder 3">
            <a:extLst>
              <a:ext uri="{FF2B5EF4-FFF2-40B4-BE49-F238E27FC236}">
                <a16:creationId xmlns:a16="http://schemas.microsoft.com/office/drawing/2014/main" id="{7C9DED91-45F6-4308-A085-1EFACA6468CF}"/>
              </a:ext>
            </a:extLst>
          </p:cNvPr>
          <p:cNvSpPr>
            <a:spLocks noGrp="1"/>
          </p:cNvSpPr>
          <p:nvPr>
            <p:ph sz="half" idx="2"/>
          </p:nvPr>
        </p:nvSpPr>
        <p:spPr>
          <a:xfrm>
            <a:off x="444500" y="2505075"/>
            <a:ext cx="5157787" cy="3684588"/>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8" name="Content Placeholder 5">
            <a:extLst>
              <a:ext uri="{FF2B5EF4-FFF2-40B4-BE49-F238E27FC236}">
                <a16:creationId xmlns:a16="http://schemas.microsoft.com/office/drawing/2014/main" id="{0574B5E7-B666-439B-9278-67BE1EA6EBC5}"/>
              </a:ext>
            </a:extLst>
          </p:cNvPr>
          <p:cNvSpPr>
            <a:spLocks noGrp="1"/>
          </p:cNvSpPr>
          <p:nvPr>
            <p:ph sz="quarter" idx="4"/>
          </p:nvPr>
        </p:nvSpPr>
        <p:spPr>
          <a:xfrm>
            <a:off x="6475412" y="2505075"/>
            <a:ext cx="5183188" cy="3684588"/>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219167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Content Placeholder 2">
            <a:extLst>
              <a:ext uri="{FF2B5EF4-FFF2-40B4-BE49-F238E27FC236}">
                <a16:creationId xmlns:a16="http://schemas.microsoft.com/office/drawing/2014/main" id="{FE796BFF-6E5F-4DE7-B193-F501FC094D63}"/>
              </a:ext>
            </a:extLst>
          </p:cNvPr>
          <p:cNvSpPr>
            <a:spLocks noGrp="1"/>
          </p:cNvSpPr>
          <p:nvPr>
            <p:ph sz="half" idx="1"/>
          </p:nvPr>
        </p:nvSpPr>
        <p:spPr>
          <a:xfrm>
            <a:off x="443365" y="1517715"/>
            <a:ext cx="5184437" cy="4659248"/>
          </a:xfrm>
        </p:spPr>
        <p:txBody>
          <a:bodyPr>
            <a:normAutofit/>
          </a:bodyPr>
          <a:lstStyle>
            <a:lvl1pPr marL="457200" indent="-457200">
              <a:buFont typeface="Arial" panose="020B0604020202020204" pitchFamily="34" charset="0"/>
              <a:buChar char="•"/>
              <a:defRPr sz="2000">
                <a:solidFill>
                  <a:schemeClr val="bg1"/>
                </a:solidFill>
              </a:defRPr>
            </a:lvl1pPr>
            <a:lvl2pPr marL="800100" indent="-342900">
              <a:buFont typeface="Arial" panose="020B0604020202020204" pitchFamily="34" charset="0"/>
              <a:buChar char="•"/>
              <a:defRPr sz="1800">
                <a:solidFill>
                  <a:schemeClr val="bg1"/>
                </a:solidFill>
              </a:defRPr>
            </a:lvl2pPr>
            <a:lvl3pPr marL="1257300" indent="-342900">
              <a:buFont typeface="Arial" panose="020B0604020202020204" pitchFamily="34" charset="0"/>
              <a:buChar char="•"/>
              <a:defRPr sz="1600">
                <a:solidFill>
                  <a:schemeClr val="bg1"/>
                </a:solidFill>
              </a:defRPr>
            </a:lvl3pPr>
            <a:lvl4pPr marL="1657350" indent="-285750">
              <a:buFont typeface="Arial" panose="020B0604020202020204" pitchFamily="34" charset="0"/>
              <a:buChar char="•"/>
              <a:defRPr sz="1400">
                <a:solidFill>
                  <a:schemeClr val="bg1"/>
                </a:solidFill>
              </a:defRPr>
            </a:lvl4pPr>
            <a:lvl5pPr marL="2114550" indent="-285750">
              <a:buFont typeface="Arial" panose="020B0604020202020204" pitchFamily="34" charset="0"/>
              <a:buChar char="•"/>
              <a:defRPr sz="1400">
                <a:solidFill>
                  <a:schemeClr val="bg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1" name="Content Placeholder 3">
            <a:extLst>
              <a:ext uri="{FF2B5EF4-FFF2-40B4-BE49-F238E27FC236}">
                <a16:creationId xmlns:a16="http://schemas.microsoft.com/office/drawing/2014/main" id="{78622754-CA4D-4C27-A37F-B26E7B4C9CA2}"/>
              </a:ext>
            </a:extLst>
          </p:cNvPr>
          <p:cNvSpPr>
            <a:spLocks noGrp="1"/>
          </p:cNvSpPr>
          <p:nvPr>
            <p:ph sz="half" idx="2"/>
          </p:nvPr>
        </p:nvSpPr>
        <p:spPr>
          <a:xfrm>
            <a:off x="6474163" y="1517715"/>
            <a:ext cx="5184437" cy="4659248"/>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999597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 Categor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0" name="Picture Placeholder 8">
            <a:extLst>
              <a:ext uri="{FF2B5EF4-FFF2-40B4-BE49-F238E27FC236}">
                <a16:creationId xmlns:a16="http://schemas.microsoft.com/office/drawing/2014/main" id="{6D00E6B4-1CBE-404E-B943-5F1832320C1C}"/>
              </a:ext>
            </a:extLst>
          </p:cNvPr>
          <p:cNvSpPr>
            <a:spLocks noGrp="1"/>
          </p:cNvSpPr>
          <p:nvPr>
            <p:ph type="pic" sz="quarter" idx="13"/>
          </p:nvPr>
        </p:nvSpPr>
        <p:spPr>
          <a:xfrm>
            <a:off x="978212"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1" name="Picture Placeholder 8">
            <a:extLst>
              <a:ext uri="{FF2B5EF4-FFF2-40B4-BE49-F238E27FC236}">
                <a16:creationId xmlns:a16="http://schemas.microsoft.com/office/drawing/2014/main" id="{7CD59BFD-62BE-4E33-92A5-B84A2A9A8D3B}"/>
              </a:ext>
            </a:extLst>
          </p:cNvPr>
          <p:cNvSpPr>
            <a:spLocks noGrp="1"/>
          </p:cNvSpPr>
          <p:nvPr>
            <p:ph type="pic" sz="quarter" idx="14"/>
          </p:nvPr>
        </p:nvSpPr>
        <p:spPr>
          <a:xfrm>
            <a:off x="3222230"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2" name="Picture Placeholder 8">
            <a:extLst>
              <a:ext uri="{FF2B5EF4-FFF2-40B4-BE49-F238E27FC236}">
                <a16:creationId xmlns:a16="http://schemas.microsoft.com/office/drawing/2014/main" id="{60DC5978-55B8-421D-91B4-29F8210A7B2C}"/>
              </a:ext>
            </a:extLst>
          </p:cNvPr>
          <p:cNvSpPr>
            <a:spLocks noGrp="1"/>
          </p:cNvSpPr>
          <p:nvPr>
            <p:ph type="pic" sz="quarter" idx="15"/>
          </p:nvPr>
        </p:nvSpPr>
        <p:spPr>
          <a:xfrm>
            <a:off x="5466248"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3" name="Picture Placeholder 8">
            <a:extLst>
              <a:ext uri="{FF2B5EF4-FFF2-40B4-BE49-F238E27FC236}">
                <a16:creationId xmlns:a16="http://schemas.microsoft.com/office/drawing/2014/main" id="{BE3FB8C3-2C7E-4C59-8BD5-53FA2772DB56}"/>
              </a:ext>
            </a:extLst>
          </p:cNvPr>
          <p:cNvSpPr>
            <a:spLocks noGrp="1"/>
          </p:cNvSpPr>
          <p:nvPr>
            <p:ph type="pic" sz="quarter" idx="16"/>
          </p:nvPr>
        </p:nvSpPr>
        <p:spPr>
          <a:xfrm>
            <a:off x="7710266"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4" name="Picture Placeholder 8">
            <a:extLst>
              <a:ext uri="{FF2B5EF4-FFF2-40B4-BE49-F238E27FC236}">
                <a16:creationId xmlns:a16="http://schemas.microsoft.com/office/drawing/2014/main" id="{FD8FA9DA-C36B-4889-B88F-28B5829E53E2}"/>
              </a:ext>
            </a:extLst>
          </p:cNvPr>
          <p:cNvSpPr>
            <a:spLocks noGrp="1"/>
          </p:cNvSpPr>
          <p:nvPr>
            <p:ph type="pic" sz="quarter" idx="17"/>
          </p:nvPr>
        </p:nvSpPr>
        <p:spPr>
          <a:xfrm>
            <a:off x="9954283"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719894"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Edit Master text styles</a:t>
            </a:r>
          </a:p>
        </p:txBody>
      </p:sp>
      <p:sp>
        <p:nvSpPr>
          <p:cNvPr id="27" name="Text Placeholder 22">
            <a:extLst>
              <a:ext uri="{FF2B5EF4-FFF2-40B4-BE49-F238E27FC236}">
                <a16:creationId xmlns:a16="http://schemas.microsoft.com/office/drawing/2014/main" id="{05F72315-51A9-431C-B80A-45E4FB1D6BD6}"/>
              </a:ext>
            </a:extLst>
          </p:cNvPr>
          <p:cNvSpPr>
            <a:spLocks noGrp="1"/>
          </p:cNvSpPr>
          <p:nvPr>
            <p:ph type="body" sz="quarter" idx="19"/>
          </p:nvPr>
        </p:nvSpPr>
        <p:spPr>
          <a:xfrm>
            <a:off x="2963912"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Edit Master text styles</a:t>
            </a:r>
          </a:p>
        </p:txBody>
      </p:sp>
      <p:sp>
        <p:nvSpPr>
          <p:cNvPr id="28" name="Text Placeholder 22">
            <a:extLst>
              <a:ext uri="{FF2B5EF4-FFF2-40B4-BE49-F238E27FC236}">
                <a16:creationId xmlns:a16="http://schemas.microsoft.com/office/drawing/2014/main" id="{883D1F0C-34F1-46E1-B178-E4AB82B14631}"/>
              </a:ext>
            </a:extLst>
          </p:cNvPr>
          <p:cNvSpPr>
            <a:spLocks noGrp="1"/>
          </p:cNvSpPr>
          <p:nvPr>
            <p:ph type="body" sz="quarter" idx="20"/>
          </p:nvPr>
        </p:nvSpPr>
        <p:spPr>
          <a:xfrm>
            <a:off x="5207930"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Edit Master text styles</a:t>
            </a:r>
          </a:p>
        </p:txBody>
      </p:sp>
      <p:sp>
        <p:nvSpPr>
          <p:cNvPr id="29" name="Text Placeholder 22">
            <a:extLst>
              <a:ext uri="{FF2B5EF4-FFF2-40B4-BE49-F238E27FC236}">
                <a16:creationId xmlns:a16="http://schemas.microsoft.com/office/drawing/2014/main" id="{7202A849-DF14-40E7-B38D-1185F72603EC}"/>
              </a:ext>
            </a:extLst>
          </p:cNvPr>
          <p:cNvSpPr>
            <a:spLocks noGrp="1"/>
          </p:cNvSpPr>
          <p:nvPr>
            <p:ph type="body" sz="quarter" idx="21"/>
          </p:nvPr>
        </p:nvSpPr>
        <p:spPr>
          <a:xfrm>
            <a:off x="7451948"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Edit Master text styles</a:t>
            </a:r>
          </a:p>
        </p:txBody>
      </p:sp>
      <p:sp>
        <p:nvSpPr>
          <p:cNvPr id="30" name="Text Placeholder 22">
            <a:extLst>
              <a:ext uri="{FF2B5EF4-FFF2-40B4-BE49-F238E27FC236}">
                <a16:creationId xmlns:a16="http://schemas.microsoft.com/office/drawing/2014/main" id="{CCFC1ADF-AC11-4CCD-AC2D-478B6FFEA5EA}"/>
              </a:ext>
            </a:extLst>
          </p:cNvPr>
          <p:cNvSpPr>
            <a:spLocks noGrp="1"/>
          </p:cNvSpPr>
          <p:nvPr>
            <p:ph type="body" sz="quarter" idx="22"/>
          </p:nvPr>
        </p:nvSpPr>
        <p:spPr>
          <a:xfrm>
            <a:off x="9695965"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Edit Master text styles</a:t>
            </a:r>
          </a:p>
        </p:txBody>
      </p:sp>
      <p:cxnSp>
        <p:nvCxnSpPr>
          <p:cNvPr id="7" name="Straight Connector 6">
            <a:extLst>
              <a:ext uri="{FF2B5EF4-FFF2-40B4-BE49-F238E27FC236}">
                <a16:creationId xmlns:a16="http://schemas.microsoft.com/office/drawing/2014/main" id="{2B4CB326-DA0E-488E-B236-7017E8438FBB}"/>
              </a:ext>
            </a:extLst>
          </p:cNvPr>
          <p:cNvCxnSpPr/>
          <p:nvPr userDrawn="1"/>
        </p:nvCxnSpPr>
        <p:spPr>
          <a:xfrm>
            <a:off x="1242354"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366B533-7212-4A36-9CE2-D6302E721F8F}"/>
              </a:ext>
            </a:extLst>
          </p:cNvPr>
          <p:cNvCxnSpPr/>
          <p:nvPr userDrawn="1"/>
        </p:nvCxnSpPr>
        <p:spPr>
          <a:xfrm>
            <a:off x="3486372"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AD7474CD-E230-4E14-8274-5E20F673F401}"/>
              </a:ext>
            </a:extLst>
          </p:cNvPr>
          <p:cNvCxnSpPr/>
          <p:nvPr userDrawn="1"/>
        </p:nvCxnSpPr>
        <p:spPr>
          <a:xfrm>
            <a:off x="5730390"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6BF71FCE-6F39-4D2F-82BE-7D9F1D2ED59F}"/>
              </a:ext>
            </a:extLst>
          </p:cNvPr>
          <p:cNvCxnSpPr/>
          <p:nvPr userDrawn="1"/>
        </p:nvCxnSpPr>
        <p:spPr>
          <a:xfrm>
            <a:off x="7974408"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E97AC7A-17D9-4F42-9DD0-94FE4FC6BF19}"/>
              </a:ext>
            </a:extLst>
          </p:cNvPr>
          <p:cNvCxnSpPr/>
          <p:nvPr userDrawn="1"/>
        </p:nvCxnSpPr>
        <p:spPr>
          <a:xfrm>
            <a:off x="10218425"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4762663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hoto + 3 Sec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542094"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Edit Master text styles</a:t>
            </a:r>
          </a:p>
        </p:txBody>
      </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13" name="Picture Placeholder 12">
            <a:extLst>
              <a:ext uri="{FF2B5EF4-FFF2-40B4-BE49-F238E27FC236}">
                <a16:creationId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anchor="ctr">
            <a:normAutofit/>
          </a:bodyPr>
          <a:lstStyle>
            <a:lvl1pPr marL="0" indent="0" algn="ctr">
              <a:buNone/>
              <a:defRPr sz="1400">
                <a:solidFill>
                  <a:schemeClr val="accent2"/>
                </a:solidFill>
                <a:latin typeface="Trade Gothic LT Pro" panose="020B0503040303020004" pitchFamily="34" charset="0"/>
              </a:defRPr>
            </a:lvl1pPr>
          </a:lstStyle>
          <a:p>
            <a:r>
              <a:rPr lang="en-US" noProof="0" dirty="0"/>
              <a:t>Insert image</a:t>
            </a:r>
          </a:p>
        </p:txBody>
      </p:sp>
      <p:sp>
        <p:nvSpPr>
          <p:cNvPr id="36" name="Text Placeholder 22">
            <a:extLst>
              <a:ext uri="{FF2B5EF4-FFF2-40B4-BE49-F238E27FC236}">
                <a16:creationId xmlns:a16="http://schemas.microsoft.com/office/drawing/2014/main" id="{642D3CE0-C3B4-4F3F-A650-AB452B3AD4BA}"/>
              </a:ext>
            </a:extLst>
          </p:cNvPr>
          <p:cNvSpPr>
            <a:spLocks noGrp="1"/>
          </p:cNvSpPr>
          <p:nvPr>
            <p:ph type="body" sz="quarter" idx="20"/>
          </p:nvPr>
        </p:nvSpPr>
        <p:spPr>
          <a:xfrm>
            <a:off x="4444169"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Edit Master text styles</a:t>
            </a:r>
          </a:p>
        </p:txBody>
      </p:sp>
      <p:sp>
        <p:nvSpPr>
          <p:cNvPr id="37" name="Text Placeholder 22">
            <a:extLst>
              <a:ext uri="{FF2B5EF4-FFF2-40B4-BE49-F238E27FC236}">
                <a16:creationId xmlns:a16="http://schemas.microsoft.com/office/drawing/2014/main" id="{DBED2BB0-CDAD-40EE-8B35-C66DF45EE29D}"/>
              </a:ext>
            </a:extLst>
          </p:cNvPr>
          <p:cNvSpPr>
            <a:spLocks noGrp="1"/>
          </p:cNvSpPr>
          <p:nvPr>
            <p:ph type="body" sz="quarter" idx="21"/>
          </p:nvPr>
        </p:nvSpPr>
        <p:spPr>
          <a:xfrm>
            <a:off x="8346244"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Edit Master text styles</a:t>
            </a:r>
          </a:p>
        </p:txBody>
      </p:sp>
    </p:spTree>
    <p:extLst>
      <p:ext uri="{BB962C8B-B14F-4D97-AF65-F5344CB8AC3E}">
        <p14:creationId xmlns:p14="http://schemas.microsoft.com/office/powerpoint/2010/main" val="15447457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hoto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542094" y="4240093"/>
            <a:ext cx="9402006" cy="1463040"/>
          </a:xfrm>
        </p:spPr>
        <p:txBody>
          <a:bodyPr lIns="0" tIns="0" rIns="0" bIns="0">
            <a:noAutofit/>
          </a:bodyPr>
          <a:lstStyle>
            <a:lvl1pPr marL="0" indent="0" algn="l">
              <a:lnSpc>
                <a:spcPct val="100000"/>
              </a:lnSpc>
              <a:spcBef>
                <a:spcPts val="300"/>
              </a:spcBef>
              <a:spcAft>
                <a:spcPts val="3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Edit Master text styles</a:t>
            </a:r>
          </a:p>
        </p:txBody>
      </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13" name="Picture Placeholder 12">
            <a:extLst>
              <a:ext uri="{FF2B5EF4-FFF2-40B4-BE49-F238E27FC236}">
                <a16:creationId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anchor="ctr">
            <a:normAutofit/>
          </a:bodyPr>
          <a:lstStyle>
            <a:lvl1pPr marL="0" indent="0" algn="ctr">
              <a:buNone/>
              <a:defRPr sz="1400">
                <a:solidFill>
                  <a:schemeClr val="accent2"/>
                </a:solidFill>
                <a:latin typeface="Trade Gothic LT Pro" panose="020B0503040303020004" pitchFamily="34" charset="0"/>
              </a:defRPr>
            </a:lvl1pPr>
          </a:lstStyle>
          <a:p>
            <a:r>
              <a:rPr lang="en-US" noProof="0" dirty="0"/>
              <a:t>Insert image</a:t>
            </a:r>
          </a:p>
        </p:txBody>
      </p:sp>
    </p:spTree>
    <p:extLst>
      <p:ext uri="{BB962C8B-B14F-4D97-AF65-F5344CB8AC3E}">
        <p14:creationId xmlns:p14="http://schemas.microsoft.com/office/powerpoint/2010/main" val="24868267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Picture Placeholder 2">
            <a:extLst>
              <a:ext uri="{FF2B5EF4-FFF2-40B4-BE49-F238E27FC236}">
                <a16:creationId xmlns:a16="http://schemas.microsoft.com/office/drawing/2014/main" id="{30B3A574-7940-4E35-857E-5CA35A5910E5}"/>
              </a:ext>
            </a:extLst>
          </p:cNvPr>
          <p:cNvSpPr>
            <a:spLocks noGrp="1"/>
          </p:cNvSpPr>
          <p:nvPr>
            <p:ph type="pic" idx="1"/>
          </p:nvPr>
        </p:nvSpPr>
        <p:spPr>
          <a:xfrm>
            <a:off x="4110087" y="1444649"/>
            <a:ext cx="7548513" cy="4579079"/>
          </a:xfrm>
        </p:spPr>
        <p:txBody>
          <a:bodyPr>
            <a:normAutofit/>
          </a:bodyPr>
          <a:lstStyle>
            <a:lvl1pPr marL="0" indent="0">
              <a:buNone/>
              <a:defRPr sz="24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p:nvPr>
        </p:nvSpPr>
        <p:spPr>
          <a:xfrm>
            <a:off x="443366" y="1444649"/>
            <a:ext cx="3365063" cy="4579079"/>
          </a:xfrm>
        </p:spPr>
        <p:txBody>
          <a:bodyPr/>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Tree>
    <p:extLst>
      <p:ext uri="{BB962C8B-B14F-4D97-AF65-F5344CB8AC3E}">
        <p14:creationId xmlns:p14="http://schemas.microsoft.com/office/powerpoint/2010/main" val="15406501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p:nvPr>
        </p:nvSpPr>
        <p:spPr>
          <a:xfrm>
            <a:off x="443366" y="1444649"/>
            <a:ext cx="3365063" cy="4579079"/>
          </a:xfrm>
        </p:spPr>
        <p:txBody>
          <a:bodyPr/>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22" name="Content Placeholder 2">
            <a:extLst>
              <a:ext uri="{FF2B5EF4-FFF2-40B4-BE49-F238E27FC236}">
                <a16:creationId xmlns:a16="http://schemas.microsoft.com/office/drawing/2014/main" id="{A015C605-1D30-48BC-A0D6-3B11AF56CC53}"/>
              </a:ext>
            </a:extLst>
          </p:cNvPr>
          <p:cNvSpPr>
            <a:spLocks noGrp="1"/>
          </p:cNvSpPr>
          <p:nvPr>
            <p:ph idx="1"/>
          </p:nvPr>
        </p:nvSpPr>
        <p:spPr>
          <a:xfrm>
            <a:off x="3964290" y="1444649"/>
            <a:ext cx="7694310" cy="4579079"/>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2129895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D4494CD2-CCDD-0248-96F8-741002C44255}"/>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Freeform: Shape 9">
            <a:extLst>
              <a:ext uri="{FF2B5EF4-FFF2-40B4-BE49-F238E27FC236}">
                <a16:creationId xmlns:a16="http://schemas.microsoft.com/office/drawing/2014/main" id="{07077B00-C1EE-7241-B441-7814F92A7EDF}"/>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0" name="Freeform: Shape 17">
            <a:extLst>
              <a:ext uri="{FF2B5EF4-FFF2-40B4-BE49-F238E27FC236}">
                <a16:creationId xmlns:a16="http://schemas.microsoft.com/office/drawing/2014/main" id="{3A1AEBC4-637E-F64C-9192-69AC4BB26D0C}"/>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1" name="Freeform: Shape 11">
            <a:extLst>
              <a:ext uri="{FF2B5EF4-FFF2-40B4-BE49-F238E27FC236}">
                <a16:creationId xmlns:a16="http://schemas.microsoft.com/office/drawing/2014/main" id="{669A7039-C54C-8E46-9A8B-DDB2547D989C}"/>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Freeform: Shape 7">
            <a:extLst>
              <a:ext uri="{FF2B5EF4-FFF2-40B4-BE49-F238E27FC236}">
                <a16:creationId xmlns:a16="http://schemas.microsoft.com/office/drawing/2014/main" id="{4F173B32-87BB-9A40-8C91-4C1EED2B7ABF}"/>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24" name="Group 23">
            <a:extLst>
              <a:ext uri="{FF2B5EF4-FFF2-40B4-BE49-F238E27FC236}">
                <a16:creationId xmlns:a16="http://schemas.microsoft.com/office/drawing/2014/main" id="{4AC87F4E-12B5-1B42-AFD2-4DB39B7645C9}"/>
              </a:ext>
            </a:extLst>
          </p:cNvPr>
          <p:cNvGrpSpPr/>
          <p:nvPr userDrawn="1"/>
        </p:nvGrpSpPr>
        <p:grpSpPr>
          <a:xfrm rot="16200000">
            <a:off x="499388" y="-322655"/>
            <a:ext cx="535531" cy="645309"/>
            <a:chOff x="10945855" y="7317026"/>
            <a:chExt cx="2483924" cy="2993104"/>
          </a:xfrm>
        </p:grpSpPr>
        <p:sp>
          <p:nvSpPr>
            <p:cNvPr id="25" name="Freeform: Shape 15">
              <a:extLst>
                <a:ext uri="{FF2B5EF4-FFF2-40B4-BE49-F238E27FC236}">
                  <a16:creationId xmlns:a16="http://schemas.microsoft.com/office/drawing/2014/main" id="{03DD8765-59DF-A045-ADB5-E39FAEE153A0}"/>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Freeform: Shape 16">
              <a:extLst>
                <a:ext uri="{FF2B5EF4-FFF2-40B4-BE49-F238E27FC236}">
                  <a16:creationId xmlns:a16="http://schemas.microsoft.com/office/drawing/2014/main" id="{B34B796C-A407-7B4D-B4F0-E58A44FE8DB4}"/>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0" name="Freeform: Shape 23">
            <a:extLst>
              <a:ext uri="{FF2B5EF4-FFF2-40B4-BE49-F238E27FC236}">
                <a16:creationId xmlns:a16="http://schemas.microsoft.com/office/drawing/2014/main" id="{CBE3FDC9-67CB-FA42-B127-A36BFF4678BB}"/>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1" name="Slide Number Placeholder 4">
            <a:extLst>
              <a:ext uri="{FF2B5EF4-FFF2-40B4-BE49-F238E27FC236}">
                <a16:creationId xmlns:a16="http://schemas.microsoft.com/office/drawing/2014/main" id="{1E902BFF-CA8F-D745-A819-A7BB38B30ED9}"/>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26723047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hank You 1">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6" name="Group 5">
            <a:extLst>
              <a:ext uri="{FF2B5EF4-FFF2-40B4-BE49-F238E27FC236}">
                <a16:creationId xmlns:a16="http://schemas.microsoft.com/office/drawing/2014/main" id="{EA7FF9D7-8545-4547-AC77-A0421EEB9B99}"/>
              </a:ext>
            </a:extLst>
          </p:cNvPr>
          <p:cNvGrpSpPr/>
          <p:nvPr userDrawn="1"/>
        </p:nvGrpSpPr>
        <p:grpSpPr>
          <a:xfrm>
            <a:off x="0" y="0"/>
            <a:ext cx="6881966" cy="6858876"/>
            <a:chOff x="-5321" y="1096"/>
            <a:chExt cx="5924073" cy="5904197"/>
          </a:xfrm>
        </p:grpSpPr>
        <p:sp>
          <p:nvSpPr>
            <p:cNvPr id="17" name="Right Triangle 16">
              <a:extLst>
                <a:ext uri="{FF2B5EF4-FFF2-40B4-BE49-F238E27FC236}">
                  <a16:creationId xmlns:a16="http://schemas.microsoft.com/office/drawing/2014/main" id="{8DCD5806-2A2F-4ABF-8057-245681C498E6}"/>
                </a:ext>
              </a:extLst>
            </p:cNvPr>
            <p:cNvSpPr/>
            <p:nvPr userDrawn="1"/>
          </p:nvSpPr>
          <p:spPr>
            <a:xfrm rot="16200000" flipH="1" flipV="1">
              <a:off x="4618" y="-8842"/>
              <a:ext cx="5904196" cy="592407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ight Triangle 17">
              <a:extLst>
                <a:ext uri="{FF2B5EF4-FFF2-40B4-BE49-F238E27FC236}">
                  <a16:creationId xmlns:a16="http://schemas.microsoft.com/office/drawing/2014/main" id="{3A93038F-E9E4-4FFD-B3DF-28DB7C2C1490}"/>
                </a:ext>
              </a:extLst>
            </p:cNvPr>
            <p:cNvSpPr/>
            <p:nvPr userDrawn="1"/>
          </p:nvSpPr>
          <p:spPr>
            <a:xfrm rot="16200000" flipH="1" flipV="1">
              <a:off x="3941" y="-8164"/>
              <a:ext cx="5501471" cy="551999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ight Triangle 18">
              <a:extLst>
                <a:ext uri="{FF2B5EF4-FFF2-40B4-BE49-F238E27FC236}">
                  <a16:creationId xmlns:a16="http://schemas.microsoft.com/office/drawing/2014/main" id="{5DEA1E02-BBD0-4AE3-AF22-433B90272178}"/>
                </a:ext>
              </a:extLst>
            </p:cNvPr>
            <p:cNvSpPr/>
            <p:nvPr userDrawn="1"/>
          </p:nvSpPr>
          <p:spPr>
            <a:xfrm rot="16200000" flipH="1" flipV="1">
              <a:off x="3131" y="-7355"/>
              <a:ext cx="5019818" cy="5036720"/>
            </a:xfrm>
            <a:prstGeom prst="rtTriangle">
              <a:avLst/>
            </a:pr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5217242" y="2807208"/>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a:r>
              <a:rPr lang="en-US" noProof="0"/>
              <a:t>Thank You</a:t>
            </a:r>
          </a:p>
        </p:txBody>
      </p:sp>
    </p:spTree>
    <p:extLst>
      <p:ext uri="{BB962C8B-B14F-4D97-AF65-F5344CB8AC3E}">
        <p14:creationId xmlns:p14="http://schemas.microsoft.com/office/powerpoint/2010/main" val="22363861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hank You 2">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6360242" y="3429000"/>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a:r>
              <a:rPr lang="en-US" noProof="0"/>
              <a:t>Thank You</a:t>
            </a:r>
          </a:p>
        </p:txBody>
      </p:sp>
      <p:sp>
        <p:nvSpPr>
          <p:cNvPr id="35" name="Freeform: Shape 34">
            <a:extLst>
              <a:ext uri="{FF2B5EF4-FFF2-40B4-BE49-F238E27FC236}">
                <a16:creationId xmlns:a16="http://schemas.microsoft.com/office/drawing/2014/main" id="{C024DCDB-C6BF-455E-AAB8-EAF9DAB302A1}"/>
              </a:ext>
            </a:extLst>
          </p:cNvPr>
          <p:cNvSpPr/>
          <p:nvPr userDrawn="1"/>
        </p:nvSpPr>
        <p:spPr>
          <a:xfrm rot="13500000">
            <a:off x="-729899" y="-1215856"/>
            <a:ext cx="6043521" cy="8427077"/>
          </a:xfrm>
          <a:custGeom>
            <a:avLst/>
            <a:gdLst>
              <a:gd name="connsiteX0" fmla="*/ 6043521 w 6043521"/>
              <a:gd name="connsiteY0" fmla="*/ 4267535 h 8427077"/>
              <a:gd name="connsiteX1" fmla="*/ 1883979 w 6043521"/>
              <a:gd name="connsiteY1" fmla="*/ 8427077 h 8427077"/>
              <a:gd name="connsiteX2" fmla="*/ 0 w 6043521"/>
              <a:gd name="connsiteY2" fmla="*/ 8427077 h 8427077"/>
              <a:gd name="connsiteX3" fmla="*/ 0 w 6043521"/>
              <a:gd name="connsiteY3" fmla="*/ 1775986 h 8427077"/>
              <a:gd name="connsiteX4" fmla="*/ 1775985 w 6043521"/>
              <a:gd name="connsiteY4" fmla="*/ 0 h 8427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8427077">
                <a:moveTo>
                  <a:pt x="6043521" y="4267535"/>
                </a:moveTo>
                <a:lnTo>
                  <a:pt x="1883979" y="8427077"/>
                </a:lnTo>
                <a:lnTo>
                  <a:pt x="0" y="8427077"/>
                </a:lnTo>
                <a:lnTo>
                  <a:pt x="0" y="1775986"/>
                </a:lnTo>
                <a:lnTo>
                  <a:pt x="1775985"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2" name="Freeform: Shape 31">
            <a:extLst>
              <a:ext uri="{FF2B5EF4-FFF2-40B4-BE49-F238E27FC236}">
                <a16:creationId xmlns:a16="http://schemas.microsoft.com/office/drawing/2014/main" id="{26AFB47A-5D51-4F9C-B01B-977CE5E3C093}"/>
              </a:ext>
            </a:extLst>
          </p:cNvPr>
          <p:cNvSpPr/>
          <p:nvPr userDrawn="1"/>
        </p:nvSpPr>
        <p:spPr>
          <a:xfrm rot="13500000">
            <a:off x="-1145231" y="-2123853"/>
            <a:ext cx="6043521" cy="9008880"/>
          </a:xfrm>
          <a:custGeom>
            <a:avLst/>
            <a:gdLst>
              <a:gd name="connsiteX0" fmla="*/ 6043521 w 6043521"/>
              <a:gd name="connsiteY0" fmla="*/ 4849338 h 9008880"/>
              <a:gd name="connsiteX1" fmla="*/ 1883979 w 6043521"/>
              <a:gd name="connsiteY1" fmla="*/ 9008880 h 9008880"/>
              <a:gd name="connsiteX2" fmla="*/ 0 w 6043521"/>
              <a:gd name="connsiteY2" fmla="*/ 9008880 h 9008880"/>
              <a:gd name="connsiteX3" fmla="*/ 0 w 6043521"/>
              <a:gd name="connsiteY3" fmla="*/ 1194182 h 9008880"/>
              <a:gd name="connsiteX4" fmla="*/ 1194182 w 6043521"/>
              <a:gd name="connsiteY4" fmla="*/ 0 h 90088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9008880">
                <a:moveTo>
                  <a:pt x="6043521" y="4849338"/>
                </a:moveTo>
                <a:lnTo>
                  <a:pt x="1883979" y="9008880"/>
                </a:lnTo>
                <a:lnTo>
                  <a:pt x="0" y="9008880"/>
                </a:lnTo>
                <a:lnTo>
                  <a:pt x="0" y="1194182"/>
                </a:lnTo>
                <a:lnTo>
                  <a:pt x="1194182"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Shape 29">
            <a:extLst>
              <a:ext uri="{FF2B5EF4-FFF2-40B4-BE49-F238E27FC236}">
                <a16:creationId xmlns:a16="http://schemas.microsoft.com/office/drawing/2014/main" id="{6997A4FF-7390-4173-8ACD-6CF7145AACEC}"/>
              </a:ext>
            </a:extLst>
          </p:cNvPr>
          <p:cNvSpPr/>
          <p:nvPr userDrawn="1"/>
        </p:nvSpPr>
        <p:spPr>
          <a:xfrm rot="18900000" flipH="1">
            <a:off x="-2681153" y="-465959"/>
            <a:ext cx="8639119" cy="5739762"/>
          </a:xfrm>
          <a:custGeom>
            <a:avLst/>
            <a:gdLst>
              <a:gd name="connsiteX0" fmla="*/ 3789781 w 8639119"/>
              <a:gd name="connsiteY0" fmla="*/ 0 h 5739762"/>
              <a:gd name="connsiteX1" fmla="*/ 0 w 8639119"/>
              <a:gd name="connsiteY1" fmla="*/ 3789782 h 5739762"/>
              <a:gd name="connsiteX2" fmla="*/ 0 w 8639119"/>
              <a:gd name="connsiteY2" fmla="*/ 5739761 h 5739762"/>
              <a:gd name="connsiteX3" fmla="*/ 7748695 w 8639119"/>
              <a:gd name="connsiteY3" fmla="*/ 5739762 h 5739762"/>
              <a:gd name="connsiteX4" fmla="*/ 8639119 w 8639119"/>
              <a:gd name="connsiteY4" fmla="*/ 4849338 h 57397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9119" h="5739762">
                <a:moveTo>
                  <a:pt x="3789781" y="0"/>
                </a:moveTo>
                <a:lnTo>
                  <a:pt x="0" y="3789782"/>
                </a:lnTo>
                <a:lnTo>
                  <a:pt x="0" y="5739761"/>
                </a:lnTo>
                <a:lnTo>
                  <a:pt x="7748695" y="5739762"/>
                </a:lnTo>
                <a:lnTo>
                  <a:pt x="8639119" y="4849338"/>
                </a:lnTo>
                <a:close/>
              </a:path>
            </a:pathLst>
          </a:custGeom>
          <a:solidFill>
            <a:schemeClr val="accent1">
              <a:lumMod val="50000"/>
              <a:alpha val="51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Tree>
    <p:extLst>
      <p:ext uri="{BB962C8B-B14F-4D97-AF65-F5344CB8AC3E}">
        <p14:creationId xmlns:p14="http://schemas.microsoft.com/office/powerpoint/2010/main" val="1218518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1B0E15-6FC5-434E-8780-B186D9DB0CD0}"/>
              </a:ext>
            </a:extLst>
          </p:cNvPr>
          <p:cNvSpPr>
            <a:spLocks noGrp="1"/>
          </p:cNvSpPr>
          <p:nvPr>
            <p:ph type="title"/>
          </p:nvPr>
        </p:nvSpPr>
        <p:spPr>
          <a:xfrm>
            <a:off x="838200" y="365125"/>
            <a:ext cx="108204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A9C7B128-34F3-405C-B601-8BAFDB43499C}"/>
              </a:ext>
            </a:extLst>
          </p:cNvPr>
          <p:cNvSpPr>
            <a:spLocks noGrp="1"/>
          </p:cNvSpPr>
          <p:nvPr>
            <p:ph type="body" idx="1"/>
          </p:nvPr>
        </p:nvSpPr>
        <p:spPr>
          <a:xfrm>
            <a:off x="838200" y="1825625"/>
            <a:ext cx="10820400" cy="4351338"/>
          </a:xfrm>
          <a:prstGeom prst="rect">
            <a:avLst/>
          </a:prstGeom>
        </p:spPr>
        <p:txBody>
          <a:bodyPr vert="horz" lIns="91440" tIns="45720" rIns="91440" bIns="45720" rtlCol="0">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Slide Number Placeholder 5">
            <a:extLst>
              <a:ext uri="{FF2B5EF4-FFF2-40B4-BE49-F238E27FC236}">
                <a16:creationId xmlns:a16="http://schemas.microsoft.com/office/drawing/2014/main" id="{9F5A7754-E8C7-438B-922D-9027C6CF58E2}"/>
              </a:ext>
            </a:extLst>
          </p:cNvPr>
          <p:cNvSpPr>
            <a:spLocks noGrp="1"/>
          </p:cNvSpPr>
          <p:nvPr>
            <p:ph type="sldNum" sz="quarter" idx="4"/>
          </p:nvPr>
        </p:nvSpPr>
        <p:spPr>
          <a:xfrm>
            <a:off x="11112500" y="6356350"/>
            <a:ext cx="660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63D6C4-4840-40CC-AC84-17E24B3B7BDE}" type="slidenum">
              <a:rPr lang="en-US" noProof="0" smtClean="0"/>
              <a:t>‹#›</a:t>
            </a:fld>
            <a:endParaRPr lang="en-US" noProof="0" dirty="0"/>
          </a:p>
        </p:txBody>
      </p:sp>
      <p:sp>
        <p:nvSpPr>
          <p:cNvPr id="5" name="Rectangle 4">
            <a:extLst>
              <a:ext uri="{FF2B5EF4-FFF2-40B4-BE49-F238E27FC236}">
                <a16:creationId xmlns:a16="http://schemas.microsoft.com/office/drawing/2014/main" id="{7CDDDB7D-9189-9548-A2B9-81DC62C3C1A3}"/>
              </a:ext>
            </a:extLst>
          </p:cNvPr>
          <p:cNvSpPr/>
          <p:nvPr userDrawn="1"/>
        </p:nvSpPr>
        <p:spPr>
          <a:xfrm>
            <a:off x="0" y="1"/>
            <a:ext cx="12192000" cy="6857999"/>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Freeform: Shape 9">
            <a:extLst>
              <a:ext uri="{FF2B5EF4-FFF2-40B4-BE49-F238E27FC236}">
                <a16:creationId xmlns:a16="http://schemas.microsoft.com/office/drawing/2014/main" id="{096D8877-6B4A-4540-8927-767DD7401718}"/>
              </a:ext>
            </a:extLst>
          </p:cNvPr>
          <p:cNvSpPr/>
          <p:nvPr userDrawn="1"/>
        </p:nvSpPr>
        <p:spPr>
          <a:xfrm>
            <a:off x="0" y="1"/>
            <a:ext cx="12192001" cy="6857999"/>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8" name="Freeform: Shape 17">
            <a:extLst>
              <a:ext uri="{FF2B5EF4-FFF2-40B4-BE49-F238E27FC236}">
                <a16:creationId xmlns:a16="http://schemas.microsoft.com/office/drawing/2014/main" id="{5AF2E123-FE0F-8541-8E36-5030C450AA7E}"/>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9" name="Freeform: Shape 11">
            <a:extLst>
              <a:ext uri="{FF2B5EF4-FFF2-40B4-BE49-F238E27FC236}">
                <a16:creationId xmlns:a16="http://schemas.microsoft.com/office/drawing/2014/main" id="{E5519D99-3B68-924A-9CD0-14B911711CA8}"/>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7">
            <a:extLst>
              <a:ext uri="{FF2B5EF4-FFF2-40B4-BE49-F238E27FC236}">
                <a16:creationId xmlns:a16="http://schemas.microsoft.com/office/drawing/2014/main" id="{A09E21A9-FBEF-144C-A152-FE484F3C55C1}"/>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Title 1">
            <a:extLst>
              <a:ext uri="{FF2B5EF4-FFF2-40B4-BE49-F238E27FC236}">
                <a16:creationId xmlns:a16="http://schemas.microsoft.com/office/drawing/2014/main" id="{70C7F2CB-A8CE-1545-A08D-93592C4BAEEA}"/>
              </a:ext>
            </a:extLst>
          </p:cNvPr>
          <p:cNvSpPr txBox="1">
            <a:spLocks/>
          </p:cNvSpPr>
          <p:nvPr userDrawn="1"/>
        </p:nvSpPr>
        <p:spPr>
          <a:xfrm>
            <a:off x="444500" y="542925"/>
            <a:ext cx="11214100" cy="535531"/>
          </a:xfrm>
          <a:prstGeom prst="rect">
            <a:avLst/>
          </a:prstGeom>
        </p:spPr>
        <p:txBody>
          <a:bodyPr vert="horz" wrap="square" lIns="91440" tIns="45720" rIns="91440" bIns="45720" rtlCol="0" anchor="t">
            <a:spAutoFit/>
          </a:bodyPr>
          <a:lstStyle>
            <a:lvl1pPr algn="l" defTabSz="914400" rtl="0" eaLnBrk="1" latinLnBrk="0" hangingPunct="1">
              <a:lnSpc>
                <a:spcPct val="90000"/>
              </a:lnSpc>
              <a:spcBef>
                <a:spcPct val="0"/>
              </a:spcBef>
              <a:buNone/>
              <a:defRPr lang="en-GB" sz="3200" b="1" kern="1200" spc="-70" baseline="0" dirty="0">
                <a:solidFill>
                  <a:schemeClr val="bg1"/>
                </a:solidFill>
                <a:latin typeface="Trebuchet MS" panose="020B0603020202020204" pitchFamily="34" charset="0"/>
                <a:ea typeface="+mj-ea"/>
                <a:cs typeface="+mj-cs"/>
              </a:defRPr>
            </a:lvl1pPr>
          </a:lstStyle>
          <a:p>
            <a:r>
              <a:rPr lang="en-US" noProof="0" dirty="0">
                <a:latin typeface="+mj-lt"/>
              </a:rPr>
              <a:t>Click to edit Master title style</a:t>
            </a:r>
          </a:p>
        </p:txBody>
      </p:sp>
      <p:grpSp>
        <p:nvGrpSpPr>
          <p:cNvPr id="12" name="Group 11">
            <a:extLst>
              <a:ext uri="{FF2B5EF4-FFF2-40B4-BE49-F238E27FC236}">
                <a16:creationId xmlns:a16="http://schemas.microsoft.com/office/drawing/2014/main" id="{7068FCE4-1B47-3C4B-B091-013120A97D09}"/>
              </a:ext>
            </a:extLst>
          </p:cNvPr>
          <p:cNvGrpSpPr/>
          <p:nvPr userDrawn="1"/>
        </p:nvGrpSpPr>
        <p:grpSpPr>
          <a:xfrm rot="16200000">
            <a:off x="499388" y="-322655"/>
            <a:ext cx="535531" cy="645309"/>
            <a:chOff x="10945855" y="7317026"/>
            <a:chExt cx="2483924" cy="2993104"/>
          </a:xfrm>
        </p:grpSpPr>
        <p:sp>
          <p:nvSpPr>
            <p:cNvPr id="13" name="Freeform: Shape 15">
              <a:extLst>
                <a:ext uri="{FF2B5EF4-FFF2-40B4-BE49-F238E27FC236}">
                  <a16:creationId xmlns:a16="http://schemas.microsoft.com/office/drawing/2014/main" id="{FEC3FDE7-F27E-5E4E-8752-287CAB7792D4}"/>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Freeform: Shape 16">
              <a:extLst>
                <a:ext uri="{FF2B5EF4-FFF2-40B4-BE49-F238E27FC236}">
                  <a16:creationId xmlns:a16="http://schemas.microsoft.com/office/drawing/2014/main" id="{81C902DB-0D21-5044-82B6-9E7A70A1BF62}"/>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5" name="Group 14">
            <a:extLst>
              <a:ext uri="{FF2B5EF4-FFF2-40B4-BE49-F238E27FC236}">
                <a16:creationId xmlns:a16="http://schemas.microsoft.com/office/drawing/2014/main" id="{BE1E08A0-195D-694F-947B-986A76FBB93E}"/>
              </a:ext>
            </a:extLst>
          </p:cNvPr>
          <p:cNvGrpSpPr/>
          <p:nvPr userDrawn="1"/>
        </p:nvGrpSpPr>
        <p:grpSpPr>
          <a:xfrm>
            <a:off x="-1" y="1357409"/>
            <a:ext cx="12192001" cy="4846320"/>
            <a:chOff x="-1" y="1357409"/>
            <a:chExt cx="12192001" cy="4917518"/>
          </a:xfrm>
        </p:grpSpPr>
        <p:sp>
          <p:nvSpPr>
            <p:cNvPr id="16" name="Rectangle: Single Corner Snipped 18">
              <a:extLst>
                <a:ext uri="{FF2B5EF4-FFF2-40B4-BE49-F238E27FC236}">
                  <a16:creationId xmlns:a16="http://schemas.microsoft.com/office/drawing/2014/main" id="{ED5DFFCD-1EE3-E64E-B51F-BD7D72413E0B}"/>
                </a:ext>
              </a:extLst>
            </p:cNvPr>
            <p:cNvSpPr/>
            <p:nvPr userDrawn="1"/>
          </p:nvSpPr>
          <p:spPr>
            <a:xfrm flipV="1">
              <a:off x="-1" y="1357409"/>
              <a:ext cx="12192000" cy="4917518"/>
            </a:xfrm>
            <a:prstGeom prst="snip1Rect">
              <a:avLst>
                <a:gd name="adj" fmla="val 0"/>
              </a:avLst>
            </a:prstGeom>
            <a:pattFill prst="dkVert">
              <a:fgClr>
                <a:schemeClr val="accent5"/>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17" name="Rectangle: Single Corner Snipped 2">
              <a:extLst>
                <a:ext uri="{FF2B5EF4-FFF2-40B4-BE49-F238E27FC236}">
                  <a16:creationId xmlns:a16="http://schemas.microsoft.com/office/drawing/2014/main" id="{C12DB3CA-8E64-AA43-BFBE-A2CA9A816DBE}"/>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8" name="Freeform: Shape 23">
            <a:extLst>
              <a:ext uri="{FF2B5EF4-FFF2-40B4-BE49-F238E27FC236}">
                <a16:creationId xmlns:a16="http://schemas.microsoft.com/office/drawing/2014/main" id="{A587DEFD-D470-4142-8E0D-A71DDB147C92}"/>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Slide Number Placeholder 4">
            <a:extLst>
              <a:ext uri="{FF2B5EF4-FFF2-40B4-BE49-F238E27FC236}">
                <a16:creationId xmlns:a16="http://schemas.microsoft.com/office/drawing/2014/main" id="{7D9BF857-7910-734D-A217-5E3344220AA2}"/>
              </a:ext>
            </a:extLst>
          </p:cNvPr>
          <p:cNvSpPr txBox="1">
            <a:spLocks/>
          </p:cNvSpPr>
          <p:nvPr userDrawn="1"/>
        </p:nvSpPr>
        <p:spPr>
          <a:xfrm>
            <a:off x="11252200" y="6315075"/>
            <a:ext cx="406400" cy="365125"/>
          </a:xfrm>
          <a:prstGeom prst="rect">
            <a:avLst/>
          </a:prstGeom>
        </p:spPr>
        <p:txBody>
          <a:bodyPr/>
          <a:lstStyle>
            <a:defPPr>
              <a:defRPr lang="en-US"/>
            </a:defPPr>
            <a:lvl1pPr marL="0" algn="l" defTabSz="914400" rtl="0" eaLnBrk="1" latinLnBrk="0" hangingPunct="1">
              <a:defRPr sz="1000" kern="1200">
                <a:solidFill>
                  <a:schemeClr val="bg1"/>
                </a:solidFill>
                <a:latin typeface="Trade Gothic LT Pro" panose="020B05030403030200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666093331"/>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60" r:id="rId3"/>
    <p:sldLayoutId id="2147483666" r:id="rId4"/>
    <p:sldLayoutId id="2147483654" r:id="rId5"/>
    <p:sldLayoutId id="2147483661" r:id="rId6"/>
    <p:sldLayoutId id="2147483677" r:id="rId7"/>
    <p:sldLayoutId id="2147483674" r:id="rId8"/>
    <p:sldLayoutId id="2147483665" r:id="rId9"/>
    <p:sldLayoutId id="2147483673" r:id="rId10"/>
    <p:sldLayoutId id="2147483662" r:id="rId11"/>
    <p:sldLayoutId id="2147483663" r:id="rId12"/>
    <p:sldLayoutId id="2147483664" r:id="rId13"/>
    <p:sldLayoutId id="2147483675" r:id="rId14"/>
    <p:sldLayoutId id="2147483676" r:id="rId15"/>
    <p:sldLayoutId id="2147483672" r:id="rId16"/>
    <p:sldLayoutId id="2147483667" r:id="rId17"/>
    <p:sldLayoutId id="2147483668" r:id="rId18"/>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2"/>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2"/>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336" userDrawn="1">
          <p15:clr>
            <a:srgbClr val="F26B43"/>
          </p15:clr>
        </p15:guide>
        <p15:guide id="4" orient="horz" pos="336" userDrawn="1">
          <p15:clr>
            <a:srgbClr val="F26B43"/>
          </p15:clr>
        </p15:guide>
        <p15:guide id="5" pos="7344" userDrawn="1">
          <p15:clr>
            <a:srgbClr val="F26B43"/>
          </p15:clr>
        </p15:guide>
        <p15:guide id="6" orient="horz" pos="3984"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8.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hyperlink" Target="https://journals.plos.org/plosone/article?id=10.1371/journal.pone.0267217&amp;fbclid=IwAR1Z9X-KR7_0C7yoyLLklYeRO3TTKI3iHMS6TpP1sST5ckUY46ALPPjj5bc" TargetMode="External"/><Relationship Id="rId2" Type="http://schemas.openxmlformats.org/officeDocument/2006/relationships/notesSlide" Target="../notesSlides/notesSlide16.xml"/><Relationship Id="rId1" Type="http://schemas.openxmlformats.org/officeDocument/2006/relationships/slideLayout" Target="../slideLayouts/slideLayout8.xml"/><Relationship Id="rId6" Type="http://schemas.openxmlformats.org/officeDocument/2006/relationships/hyperlink" Target="https://ieeexplore.ieee.org/iel7/6287639/6514899/10272331.pdf" TargetMode="External"/><Relationship Id="rId5" Type="http://schemas.openxmlformats.org/officeDocument/2006/relationships/hyperlink" Target="https://www.w3schools.com/python/pandas/ref_df_head.asp#:~:text=Definition%20and%20Usage,a%20number%20is%20not%20specified.&amp;text=Note%3A%20The%20column%20names%20will,addition%20to%20the%20specified%20rows" TargetMode="External"/><Relationship Id="rId4" Type="http://schemas.openxmlformats.org/officeDocument/2006/relationships/hyperlink" Target="https://csuepress.columbusstate.edu/cgi/viewcontent.cgi?article=1637&amp;context=theses_dissertations"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37118-2307-4B88-84B2-31261B3A4D0F}"/>
              </a:ext>
            </a:extLst>
          </p:cNvPr>
          <p:cNvSpPr>
            <a:spLocks noGrp="1"/>
          </p:cNvSpPr>
          <p:nvPr>
            <p:ph type="ctrTitle"/>
          </p:nvPr>
        </p:nvSpPr>
        <p:spPr>
          <a:xfrm>
            <a:off x="2761488" y="2047074"/>
            <a:ext cx="8735190" cy="868680"/>
          </a:xfrm>
        </p:spPr>
        <p:txBody>
          <a:bodyPr/>
          <a:lstStyle/>
          <a:p>
            <a:pPr algn="ctr"/>
            <a:r>
              <a:rPr lang="en-GB" dirty="0" err="1"/>
              <a:t>Msc</a:t>
            </a:r>
            <a:r>
              <a:rPr lang="en-GB" dirty="0"/>
              <a:t> Data and Artificial Intelligence </a:t>
            </a:r>
          </a:p>
        </p:txBody>
      </p:sp>
      <p:sp>
        <p:nvSpPr>
          <p:cNvPr id="4" name="Title 1">
            <a:extLst>
              <a:ext uri="{FF2B5EF4-FFF2-40B4-BE49-F238E27FC236}">
                <a16:creationId xmlns:a16="http://schemas.microsoft.com/office/drawing/2014/main" id="{EC3ABC2C-8C52-4097-9F6E-83619D3788D7}"/>
              </a:ext>
            </a:extLst>
          </p:cNvPr>
          <p:cNvSpPr txBox="1">
            <a:spLocks/>
          </p:cNvSpPr>
          <p:nvPr/>
        </p:nvSpPr>
        <p:spPr>
          <a:xfrm>
            <a:off x="-3927537" y="3070269"/>
            <a:ext cx="22113240" cy="868680"/>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lang="en-GB" sz="6600" b="1" kern="1200" dirty="0">
                <a:solidFill>
                  <a:schemeClr val="accent2"/>
                </a:solidFill>
                <a:latin typeface="+mj-lt"/>
                <a:ea typeface="Tahoma" panose="020B0604030504040204" pitchFamily="34" charset="0"/>
                <a:cs typeface="Tahoma" panose="020B0604030504040204" pitchFamily="34" charset="0"/>
              </a:defRPr>
            </a:lvl1pPr>
          </a:lstStyle>
          <a:p>
            <a:pPr algn="ctr"/>
            <a:r>
              <a:rPr lang="en-GB" sz="3200" dirty="0">
                <a:solidFill>
                  <a:schemeClr val="bg1"/>
                </a:solidFill>
              </a:rPr>
              <a:t>ACCA7015</a:t>
            </a:r>
            <a:r>
              <a:rPr lang="en-GB" sz="3200" dirty="0"/>
              <a:t> </a:t>
            </a:r>
            <a:r>
              <a:rPr lang="en-GB" sz="3200" dirty="0">
                <a:solidFill>
                  <a:schemeClr val="bg1"/>
                </a:solidFill>
              </a:rPr>
              <a:t> L7 - Data Mining &amp; Visualisation</a:t>
            </a:r>
          </a:p>
        </p:txBody>
      </p:sp>
      <p:sp>
        <p:nvSpPr>
          <p:cNvPr id="5" name="Title 1">
            <a:extLst>
              <a:ext uri="{FF2B5EF4-FFF2-40B4-BE49-F238E27FC236}">
                <a16:creationId xmlns:a16="http://schemas.microsoft.com/office/drawing/2014/main" id="{3269BAC8-A9D3-43B9-84D2-9F511DF709B2}"/>
              </a:ext>
            </a:extLst>
          </p:cNvPr>
          <p:cNvSpPr txBox="1">
            <a:spLocks/>
          </p:cNvSpPr>
          <p:nvPr/>
        </p:nvSpPr>
        <p:spPr>
          <a:xfrm>
            <a:off x="-4110417" y="4722430"/>
            <a:ext cx="22113240" cy="868680"/>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lang="en-GB" sz="6600" b="1" kern="1200" dirty="0">
                <a:solidFill>
                  <a:schemeClr val="accent2"/>
                </a:solidFill>
                <a:latin typeface="+mj-lt"/>
                <a:ea typeface="Tahoma" panose="020B0604030504040204" pitchFamily="34" charset="0"/>
                <a:cs typeface="Tahoma" panose="020B0604030504040204" pitchFamily="34" charset="0"/>
              </a:defRPr>
            </a:lvl1pPr>
          </a:lstStyle>
          <a:p>
            <a:pPr algn="ctr"/>
            <a:r>
              <a:rPr lang="en-GB" sz="3200" dirty="0">
                <a:solidFill>
                  <a:schemeClr val="bg1"/>
                </a:solidFill>
              </a:rPr>
              <a:t>Lecture: Dr </a:t>
            </a:r>
            <a:r>
              <a:rPr lang="en-GB" sz="3200" dirty="0" err="1">
                <a:solidFill>
                  <a:schemeClr val="bg1"/>
                </a:solidFill>
              </a:rPr>
              <a:t>Nouh</a:t>
            </a:r>
            <a:r>
              <a:rPr lang="en-GB" sz="3200" dirty="0">
                <a:solidFill>
                  <a:schemeClr val="bg1"/>
                </a:solidFill>
              </a:rPr>
              <a:t> </a:t>
            </a:r>
            <a:r>
              <a:rPr lang="en-GB" sz="3200" dirty="0" err="1">
                <a:solidFill>
                  <a:schemeClr val="bg1"/>
                </a:solidFill>
              </a:rPr>
              <a:t>Elmitwally</a:t>
            </a:r>
            <a:endParaRPr lang="en-GB" sz="3200" dirty="0">
              <a:solidFill>
                <a:schemeClr val="bg1"/>
              </a:solidFill>
            </a:endParaRPr>
          </a:p>
          <a:p>
            <a:pPr algn="ctr"/>
            <a:endParaRPr lang="en-GB" sz="3200" dirty="0">
              <a:solidFill>
                <a:schemeClr val="bg1"/>
              </a:solidFill>
            </a:endParaRPr>
          </a:p>
        </p:txBody>
      </p:sp>
      <p:sp>
        <p:nvSpPr>
          <p:cNvPr id="6" name="Title 1">
            <a:extLst>
              <a:ext uri="{FF2B5EF4-FFF2-40B4-BE49-F238E27FC236}">
                <a16:creationId xmlns:a16="http://schemas.microsoft.com/office/drawing/2014/main" id="{D2A70C9B-CB18-404D-B056-4BD908AFF45D}"/>
              </a:ext>
            </a:extLst>
          </p:cNvPr>
          <p:cNvSpPr txBox="1">
            <a:spLocks/>
          </p:cNvSpPr>
          <p:nvPr/>
        </p:nvSpPr>
        <p:spPr>
          <a:xfrm>
            <a:off x="-3346226" y="5465800"/>
            <a:ext cx="20584858" cy="274885"/>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lang="en-GB" sz="6600" b="1" kern="1200" dirty="0">
                <a:solidFill>
                  <a:schemeClr val="accent2"/>
                </a:solidFill>
                <a:latin typeface="+mj-lt"/>
                <a:ea typeface="Tahoma" panose="020B0604030504040204" pitchFamily="34" charset="0"/>
                <a:cs typeface="Tahoma" panose="020B0604030504040204" pitchFamily="34" charset="0"/>
              </a:defRPr>
            </a:lvl1pPr>
          </a:lstStyle>
          <a:p>
            <a:pPr algn="ctr"/>
            <a:r>
              <a:rPr lang="en-GB" sz="2800" dirty="0">
                <a:solidFill>
                  <a:schemeClr val="bg1"/>
                </a:solidFill>
              </a:rPr>
              <a:t>Student Name: </a:t>
            </a:r>
            <a:r>
              <a:rPr lang="en-GB" sz="2800" dirty="0" err="1">
                <a:solidFill>
                  <a:schemeClr val="bg1"/>
                </a:solidFill>
              </a:rPr>
              <a:t>Hajee</a:t>
            </a:r>
            <a:r>
              <a:rPr lang="en-GB" sz="2800" dirty="0">
                <a:solidFill>
                  <a:schemeClr val="bg1"/>
                </a:solidFill>
              </a:rPr>
              <a:t> </a:t>
            </a:r>
            <a:r>
              <a:rPr lang="en-GB" sz="2800" dirty="0" err="1">
                <a:solidFill>
                  <a:schemeClr val="bg1"/>
                </a:solidFill>
              </a:rPr>
              <a:t>Muzahir</a:t>
            </a:r>
            <a:r>
              <a:rPr lang="en-GB" sz="2800" dirty="0">
                <a:solidFill>
                  <a:schemeClr val="bg1"/>
                </a:solidFill>
              </a:rPr>
              <a:t> </a:t>
            </a:r>
            <a:r>
              <a:rPr lang="en-GB" sz="2800" dirty="0" err="1">
                <a:solidFill>
                  <a:schemeClr val="bg1"/>
                </a:solidFill>
              </a:rPr>
              <a:t>Sheikdawood</a:t>
            </a:r>
            <a:endParaRPr lang="en-GB" sz="2800" dirty="0">
              <a:solidFill>
                <a:schemeClr val="bg1"/>
              </a:solidFill>
            </a:endParaRPr>
          </a:p>
        </p:txBody>
      </p:sp>
      <p:sp>
        <p:nvSpPr>
          <p:cNvPr id="7" name="Title 1">
            <a:extLst>
              <a:ext uri="{FF2B5EF4-FFF2-40B4-BE49-F238E27FC236}">
                <a16:creationId xmlns:a16="http://schemas.microsoft.com/office/drawing/2014/main" id="{973394A0-F78A-4557-A207-4FEFE6740D0D}"/>
              </a:ext>
            </a:extLst>
          </p:cNvPr>
          <p:cNvSpPr txBox="1">
            <a:spLocks/>
          </p:cNvSpPr>
          <p:nvPr/>
        </p:nvSpPr>
        <p:spPr>
          <a:xfrm>
            <a:off x="-3163346" y="6049715"/>
            <a:ext cx="20584858" cy="274885"/>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lang="en-GB" sz="6600" b="1" kern="1200" dirty="0">
                <a:solidFill>
                  <a:schemeClr val="accent2"/>
                </a:solidFill>
                <a:latin typeface="+mj-lt"/>
                <a:ea typeface="Tahoma" panose="020B0604030504040204" pitchFamily="34" charset="0"/>
                <a:cs typeface="Tahoma" panose="020B0604030504040204" pitchFamily="34" charset="0"/>
              </a:defRPr>
            </a:lvl1pPr>
          </a:lstStyle>
          <a:p>
            <a:pPr algn="ctr"/>
            <a:r>
              <a:rPr lang="en-GB" sz="2800" dirty="0">
                <a:solidFill>
                  <a:schemeClr val="bg1"/>
                </a:solidFill>
              </a:rPr>
              <a:t>Student Number: 2518747</a:t>
            </a:r>
          </a:p>
        </p:txBody>
      </p:sp>
    </p:spTree>
    <p:extLst>
      <p:ext uri="{BB962C8B-B14F-4D97-AF65-F5344CB8AC3E}">
        <p14:creationId xmlns:p14="http://schemas.microsoft.com/office/powerpoint/2010/main" val="8642236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E5BF-9922-45FB-8F3F-4446D40A051B}"/>
              </a:ext>
            </a:extLst>
          </p:cNvPr>
          <p:cNvSpPr>
            <a:spLocks noGrp="1"/>
          </p:cNvSpPr>
          <p:nvPr>
            <p:ph type="ctrTitle"/>
          </p:nvPr>
        </p:nvSpPr>
        <p:spPr/>
        <p:txBody>
          <a:bodyPr/>
          <a:lstStyle/>
          <a:p>
            <a:pPr algn="ctr"/>
            <a:r>
              <a:rPr lang="en-IN" dirty="0"/>
              <a:t>Crime detection in Chicago</a:t>
            </a:r>
            <a:endParaRPr lang="en-US" dirty="0"/>
          </a:p>
        </p:txBody>
      </p:sp>
      <p:sp>
        <p:nvSpPr>
          <p:cNvPr id="3" name="Subtitle 2">
            <a:extLst>
              <a:ext uri="{FF2B5EF4-FFF2-40B4-BE49-F238E27FC236}">
                <a16:creationId xmlns:a16="http://schemas.microsoft.com/office/drawing/2014/main" id="{0D537F64-4C96-4AA8-BB21-E8053A3186DD}"/>
              </a:ext>
            </a:extLst>
          </p:cNvPr>
          <p:cNvSpPr>
            <a:spLocks noGrp="1"/>
          </p:cNvSpPr>
          <p:nvPr>
            <p:ph type="subTitle" idx="1"/>
          </p:nvPr>
        </p:nvSpPr>
        <p:spPr/>
        <p:txBody>
          <a:bodyPr/>
          <a:lstStyle/>
          <a:p>
            <a:pPr marL="0" indent="0">
              <a:buNone/>
            </a:pPr>
            <a:r>
              <a:rPr lang="en-US" dirty="0"/>
              <a:t>Crime detection in Chicago with respect to EDA</a:t>
            </a:r>
          </a:p>
        </p:txBody>
      </p:sp>
    </p:spTree>
    <p:extLst>
      <p:ext uri="{BB962C8B-B14F-4D97-AF65-F5344CB8AC3E}">
        <p14:creationId xmlns:p14="http://schemas.microsoft.com/office/powerpoint/2010/main" val="3946934594"/>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4500" y="542925"/>
            <a:ext cx="11214100" cy="535531"/>
          </a:xfrm>
        </p:spPr>
        <p:txBody>
          <a:bodyPr/>
          <a:lstStyle/>
          <a:p>
            <a:r>
              <a:rPr lang="en-IN" dirty="0"/>
              <a:t>Introduction</a:t>
            </a:r>
          </a:p>
        </p:txBody>
      </p:sp>
      <p:sp>
        <p:nvSpPr>
          <p:cNvPr id="3" name="Slide Number Placeholder 2"/>
          <p:cNvSpPr>
            <a:spLocks noGrp="1"/>
          </p:cNvSpPr>
          <p:nvPr>
            <p:ph type="sldNum" sz="quarter" idx="12"/>
          </p:nvPr>
        </p:nvSpPr>
        <p:spPr/>
        <p:txBody>
          <a:bodyPr/>
          <a:lstStyle/>
          <a:p>
            <a:fld id="{C263D6C4-4840-40CC-AC84-17E24B3B7BDE}" type="slidenum">
              <a:rPr lang="en-US" noProof="0" smtClean="0"/>
              <a:pPr/>
              <a:t>3</a:t>
            </a:fld>
            <a:endParaRPr lang="en-US" noProof="0" dirty="0"/>
          </a:p>
        </p:txBody>
      </p:sp>
      <p:sp>
        <p:nvSpPr>
          <p:cNvPr id="4" name="Content Placeholder 3"/>
          <p:cNvSpPr>
            <a:spLocks noGrp="1"/>
          </p:cNvSpPr>
          <p:nvPr>
            <p:ph idx="1"/>
          </p:nvPr>
        </p:nvSpPr>
        <p:spPr/>
        <p:txBody>
          <a:bodyPr/>
          <a:lstStyle/>
          <a:p>
            <a:pPr algn="just" fontAlgn="base"/>
            <a:r>
              <a:rPr lang="en-US" dirty="0"/>
              <a:t>Chicago has the highest crime rate in the US by domestic and the offensive both (Jain </a:t>
            </a:r>
            <a:r>
              <a:rPr lang="en-US" i="1" dirty="0"/>
              <a:t>et al.</a:t>
            </a:r>
            <a:r>
              <a:rPr lang="en-US" dirty="0"/>
              <a:t> 2022). </a:t>
            </a:r>
          </a:p>
          <a:p>
            <a:pPr algn="just" fontAlgn="base"/>
            <a:r>
              <a:rPr lang="en-US" dirty="0"/>
              <a:t>Python is used for crime detection in the Chicago region. </a:t>
            </a:r>
          </a:p>
          <a:p>
            <a:pPr algn="just" fontAlgn="base"/>
            <a:r>
              <a:rPr lang="en-US" dirty="0"/>
              <a:t>The vast code of that python used for the EDA analysis from the datasets. </a:t>
            </a:r>
          </a:p>
          <a:p>
            <a:pPr algn="just" fontAlgn="base"/>
            <a:r>
              <a:rPr lang="en-US" dirty="0"/>
              <a:t>The data cleaning and modifying will occur in the dataset for fitting the EDA (</a:t>
            </a:r>
            <a:r>
              <a:rPr lang="en-US" dirty="0" err="1"/>
              <a:t>Nukala</a:t>
            </a:r>
            <a:r>
              <a:rPr lang="en-US" dirty="0"/>
              <a:t>, 2025).</a:t>
            </a:r>
          </a:p>
          <a:p>
            <a:pPr algn="just"/>
            <a:endParaRPr lang="en-IN" dirty="0"/>
          </a:p>
        </p:txBody>
      </p:sp>
    </p:spTree>
    <p:extLst>
      <p:ext uri="{BB962C8B-B14F-4D97-AF65-F5344CB8AC3E}">
        <p14:creationId xmlns:p14="http://schemas.microsoft.com/office/powerpoint/2010/main" val="1862870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4500" y="542925"/>
            <a:ext cx="11214100" cy="535531"/>
          </a:xfrm>
        </p:spPr>
        <p:txBody>
          <a:bodyPr/>
          <a:lstStyle/>
          <a:p>
            <a:r>
              <a:rPr lang="en-IN" dirty="0"/>
              <a:t>Dataset Overview</a:t>
            </a:r>
          </a:p>
        </p:txBody>
      </p:sp>
      <p:sp>
        <p:nvSpPr>
          <p:cNvPr id="3" name="Slide Number Placeholder 2"/>
          <p:cNvSpPr>
            <a:spLocks noGrp="1"/>
          </p:cNvSpPr>
          <p:nvPr>
            <p:ph type="sldNum" sz="quarter" idx="12"/>
          </p:nvPr>
        </p:nvSpPr>
        <p:spPr/>
        <p:txBody>
          <a:bodyPr/>
          <a:lstStyle/>
          <a:p>
            <a:fld id="{C263D6C4-4840-40CC-AC84-17E24B3B7BDE}" type="slidenum">
              <a:rPr lang="en-US" noProof="0" smtClean="0"/>
              <a:pPr/>
              <a:t>4</a:t>
            </a:fld>
            <a:endParaRPr lang="en-US" noProof="0" dirty="0"/>
          </a:p>
        </p:txBody>
      </p:sp>
      <p:sp>
        <p:nvSpPr>
          <p:cNvPr id="4" name="Content Placeholder 3"/>
          <p:cNvSpPr>
            <a:spLocks noGrp="1"/>
          </p:cNvSpPr>
          <p:nvPr>
            <p:ph idx="1"/>
          </p:nvPr>
        </p:nvSpPr>
        <p:spPr>
          <a:xfrm>
            <a:off x="443365" y="1825625"/>
            <a:ext cx="6036093" cy="4351338"/>
          </a:xfrm>
        </p:spPr>
        <p:txBody>
          <a:bodyPr/>
          <a:lstStyle/>
          <a:p>
            <a:pPr algn="just" fontAlgn="base"/>
            <a:r>
              <a:rPr lang="en-US" dirty="0"/>
              <a:t>The dataset overview is taken from the head command on python for datasets. </a:t>
            </a:r>
          </a:p>
          <a:p>
            <a:pPr algn="just" fontAlgn="base"/>
            <a:r>
              <a:rPr lang="en-US" dirty="0"/>
              <a:t>The columns and the rows are shown in that dataset from the python platform. </a:t>
            </a:r>
          </a:p>
          <a:p>
            <a:pPr algn="just" fontAlgn="base"/>
            <a:r>
              <a:rPr lang="en-US" dirty="0"/>
              <a:t>This is used for checking the proper data import (W3schools.com, 2026). </a:t>
            </a:r>
          </a:p>
          <a:p>
            <a:pPr algn="just"/>
            <a:endParaRPr lang="en-IN" dirty="0"/>
          </a:p>
        </p:txBody>
      </p:sp>
      <p:pic>
        <p:nvPicPr>
          <p:cNvPr id="6" name="image12.png"/>
          <p:cNvPicPr/>
          <p:nvPr/>
        </p:nvPicPr>
        <p:blipFill>
          <a:blip r:embed="rId3"/>
          <a:srcRect/>
          <a:stretch>
            <a:fillRect/>
          </a:stretch>
        </p:blipFill>
        <p:spPr>
          <a:xfrm>
            <a:off x="7108723" y="1917290"/>
            <a:ext cx="4549877" cy="3234813"/>
          </a:xfrm>
          <a:prstGeom prst="rect">
            <a:avLst/>
          </a:prstGeom>
          <a:ln/>
        </p:spPr>
      </p:pic>
    </p:spTree>
    <p:extLst>
      <p:ext uri="{BB962C8B-B14F-4D97-AF65-F5344CB8AC3E}">
        <p14:creationId xmlns:p14="http://schemas.microsoft.com/office/powerpoint/2010/main" val="41579792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4500" y="542925"/>
            <a:ext cx="11214100" cy="535531"/>
          </a:xfrm>
        </p:spPr>
        <p:txBody>
          <a:bodyPr/>
          <a:lstStyle/>
          <a:p>
            <a:r>
              <a:rPr lang="en-IN" dirty="0"/>
              <a:t>Summary Statistics</a:t>
            </a:r>
          </a:p>
        </p:txBody>
      </p:sp>
      <p:sp>
        <p:nvSpPr>
          <p:cNvPr id="3" name="Slide Number Placeholder 2"/>
          <p:cNvSpPr>
            <a:spLocks noGrp="1"/>
          </p:cNvSpPr>
          <p:nvPr>
            <p:ph type="sldNum" sz="quarter" idx="12"/>
          </p:nvPr>
        </p:nvSpPr>
        <p:spPr/>
        <p:txBody>
          <a:bodyPr/>
          <a:lstStyle/>
          <a:p>
            <a:fld id="{C263D6C4-4840-40CC-AC84-17E24B3B7BDE}" type="slidenum">
              <a:rPr lang="en-US" noProof="0" smtClean="0"/>
              <a:pPr/>
              <a:t>5</a:t>
            </a:fld>
            <a:endParaRPr lang="en-US" noProof="0" dirty="0"/>
          </a:p>
        </p:txBody>
      </p:sp>
      <p:sp>
        <p:nvSpPr>
          <p:cNvPr id="4" name="Content Placeholder 3"/>
          <p:cNvSpPr>
            <a:spLocks noGrp="1"/>
          </p:cNvSpPr>
          <p:nvPr>
            <p:ph idx="1"/>
          </p:nvPr>
        </p:nvSpPr>
        <p:spPr>
          <a:xfrm>
            <a:off x="443365" y="1825625"/>
            <a:ext cx="6026261" cy="4351338"/>
          </a:xfrm>
        </p:spPr>
        <p:txBody>
          <a:bodyPr>
            <a:normAutofit fontScale="92500" lnSpcReduction="10000"/>
          </a:bodyPr>
          <a:lstStyle/>
          <a:p>
            <a:pPr lvl="0" algn="just"/>
            <a:r>
              <a:rPr lang="en-IN" dirty="0"/>
              <a:t>This is used for the summary analysis of the dataset data points. </a:t>
            </a:r>
          </a:p>
          <a:p>
            <a:pPr lvl="0" algn="just"/>
            <a:r>
              <a:rPr lang="en-IN" dirty="0"/>
              <a:t>Here, the ‘about’ of the columns can be detected in that python workspace to adjust the data for the next steps of Python. </a:t>
            </a:r>
          </a:p>
          <a:p>
            <a:pPr lvl="0" algn="just"/>
            <a:r>
              <a:rPr lang="en-IN" dirty="0"/>
              <a:t>Object data is chosen in the features for the correct detection of the data as per variable types. </a:t>
            </a:r>
          </a:p>
          <a:p>
            <a:pPr lvl="0" algn="just"/>
            <a:r>
              <a:rPr lang="en-IN" dirty="0"/>
              <a:t>The object data can be shaped in that part for the next steps of the datasets for EDA. </a:t>
            </a:r>
          </a:p>
          <a:p>
            <a:pPr algn="just"/>
            <a:endParaRPr lang="en-IN" dirty="0"/>
          </a:p>
        </p:txBody>
      </p:sp>
      <p:pic>
        <p:nvPicPr>
          <p:cNvPr id="5" name="image8.png"/>
          <p:cNvPicPr/>
          <p:nvPr/>
        </p:nvPicPr>
        <p:blipFill rotWithShape="1">
          <a:blip r:embed="rId3"/>
          <a:srcRect r="36790"/>
          <a:stretch/>
        </p:blipFill>
        <p:spPr>
          <a:xfrm>
            <a:off x="7153634" y="2060267"/>
            <a:ext cx="4504966" cy="3082003"/>
          </a:xfrm>
          <a:prstGeom prst="rect">
            <a:avLst/>
          </a:prstGeom>
          <a:ln/>
        </p:spPr>
      </p:pic>
    </p:spTree>
    <p:extLst>
      <p:ext uri="{BB962C8B-B14F-4D97-AF65-F5344CB8AC3E}">
        <p14:creationId xmlns:p14="http://schemas.microsoft.com/office/powerpoint/2010/main" val="7413542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4500" y="542925"/>
            <a:ext cx="11214100" cy="535531"/>
          </a:xfrm>
        </p:spPr>
        <p:txBody>
          <a:bodyPr/>
          <a:lstStyle/>
          <a:p>
            <a:r>
              <a:rPr lang="en-IN" dirty="0"/>
              <a:t>Data Cleaning Process</a:t>
            </a:r>
          </a:p>
        </p:txBody>
      </p:sp>
      <p:sp>
        <p:nvSpPr>
          <p:cNvPr id="3" name="Slide Number Placeholder 2"/>
          <p:cNvSpPr>
            <a:spLocks noGrp="1"/>
          </p:cNvSpPr>
          <p:nvPr>
            <p:ph type="sldNum" sz="quarter" idx="12"/>
          </p:nvPr>
        </p:nvSpPr>
        <p:spPr/>
        <p:txBody>
          <a:bodyPr/>
          <a:lstStyle/>
          <a:p>
            <a:fld id="{C263D6C4-4840-40CC-AC84-17E24B3B7BDE}" type="slidenum">
              <a:rPr lang="en-US" noProof="0" smtClean="0"/>
              <a:pPr/>
              <a:t>6</a:t>
            </a:fld>
            <a:endParaRPr lang="en-US" noProof="0" dirty="0"/>
          </a:p>
        </p:txBody>
      </p:sp>
      <p:sp>
        <p:nvSpPr>
          <p:cNvPr id="4" name="Content Placeholder 3"/>
          <p:cNvSpPr>
            <a:spLocks noGrp="1"/>
          </p:cNvSpPr>
          <p:nvPr>
            <p:ph idx="1"/>
          </p:nvPr>
        </p:nvSpPr>
        <p:spPr>
          <a:xfrm>
            <a:off x="443366" y="1825625"/>
            <a:ext cx="6134416" cy="4351338"/>
          </a:xfrm>
        </p:spPr>
        <p:txBody>
          <a:bodyPr>
            <a:normAutofit fontScale="77500" lnSpcReduction="20000"/>
          </a:bodyPr>
          <a:lstStyle/>
          <a:p>
            <a:pPr lvl="0" algn="just"/>
            <a:r>
              <a:rPr lang="en-IN" dirty="0"/>
              <a:t>This is the main part of that project to modify the data accordingly for EDA. </a:t>
            </a:r>
          </a:p>
          <a:p>
            <a:pPr lvl="0" algn="just"/>
            <a:r>
              <a:rPr lang="en-IN" dirty="0"/>
              <a:t>The time series of the data is being modified in the cleaning stages in that dataset. </a:t>
            </a:r>
          </a:p>
          <a:p>
            <a:pPr lvl="0" algn="just"/>
            <a:r>
              <a:rPr lang="en-IN" dirty="0"/>
              <a:t>There are also reduced the correction of the time series in the EDA from the date. </a:t>
            </a:r>
          </a:p>
          <a:p>
            <a:pPr lvl="0" algn="just"/>
            <a:r>
              <a:rPr lang="en-IN" dirty="0"/>
              <a:t>The missing values are counted in that part of the project to remove the NA values for EDA. </a:t>
            </a:r>
          </a:p>
          <a:p>
            <a:pPr lvl="0" algn="just"/>
            <a:r>
              <a:rPr lang="en-IN" dirty="0"/>
              <a:t>Longitude and the latitude values are modified for the map data in that project to detect the crime rates. </a:t>
            </a:r>
          </a:p>
          <a:p>
            <a:pPr lvl="0" algn="just"/>
            <a:r>
              <a:rPr lang="en-IN" dirty="0"/>
              <a:t>Missing values are dropped from the data set to measure proper data. </a:t>
            </a:r>
          </a:p>
          <a:p>
            <a:pPr algn="just"/>
            <a:endParaRPr lang="en-IN" dirty="0"/>
          </a:p>
        </p:txBody>
      </p:sp>
      <p:pic>
        <p:nvPicPr>
          <p:cNvPr id="5" name="image5.png"/>
          <p:cNvPicPr/>
          <p:nvPr/>
        </p:nvPicPr>
        <p:blipFill>
          <a:blip r:embed="rId3"/>
          <a:srcRect/>
          <a:stretch>
            <a:fillRect/>
          </a:stretch>
        </p:blipFill>
        <p:spPr>
          <a:xfrm>
            <a:off x="6809915" y="1825625"/>
            <a:ext cx="4848686" cy="1009650"/>
          </a:xfrm>
          <a:prstGeom prst="rect">
            <a:avLst/>
          </a:prstGeom>
          <a:ln/>
        </p:spPr>
      </p:pic>
      <p:pic>
        <p:nvPicPr>
          <p:cNvPr id="6" name="image3.png"/>
          <p:cNvPicPr/>
          <p:nvPr/>
        </p:nvPicPr>
        <p:blipFill>
          <a:blip r:embed="rId4"/>
          <a:srcRect/>
          <a:stretch>
            <a:fillRect/>
          </a:stretch>
        </p:blipFill>
        <p:spPr>
          <a:xfrm>
            <a:off x="6809915" y="2835276"/>
            <a:ext cx="4848685" cy="2523306"/>
          </a:xfrm>
          <a:prstGeom prst="rect">
            <a:avLst/>
          </a:prstGeom>
          <a:ln/>
        </p:spPr>
      </p:pic>
    </p:spTree>
    <p:extLst>
      <p:ext uri="{BB962C8B-B14F-4D97-AF65-F5344CB8AC3E}">
        <p14:creationId xmlns:p14="http://schemas.microsoft.com/office/powerpoint/2010/main" val="13084820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4500" y="542925"/>
            <a:ext cx="11214100" cy="535531"/>
          </a:xfrm>
        </p:spPr>
        <p:txBody>
          <a:bodyPr/>
          <a:lstStyle/>
          <a:p>
            <a:r>
              <a:rPr lang="en-IN" dirty="0"/>
              <a:t>Top Crime Types</a:t>
            </a:r>
          </a:p>
        </p:txBody>
      </p:sp>
      <p:sp>
        <p:nvSpPr>
          <p:cNvPr id="3" name="Slide Number Placeholder 2"/>
          <p:cNvSpPr>
            <a:spLocks noGrp="1"/>
          </p:cNvSpPr>
          <p:nvPr>
            <p:ph type="sldNum" sz="quarter" idx="12"/>
          </p:nvPr>
        </p:nvSpPr>
        <p:spPr/>
        <p:txBody>
          <a:bodyPr/>
          <a:lstStyle/>
          <a:p>
            <a:fld id="{C263D6C4-4840-40CC-AC84-17E24B3B7BDE}" type="slidenum">
              <a:rPr lang="en-US" noProof="0" smtClean="0"/>
              <a:pPr/>
              <a:t>7</a:t>
            </a:fld>
            <a:endParaRPr lang="en-US" noProof="0" dirty="0"/>
          </a:p>
        </p:txBody>
      </p:sp>
      <p:sp>
        <p:nvSpPr>
          <p:cNvPr id="4" name="Content Placeholder 3"/>
          <p:cNvSpPr>
            <a:spLocks noGrp="1"/>
          </p:cNvSpPr>
          <p:nvPr>
            <p:ph idx="1"/>
          </p:nvPr>
        </p:nvSpPr>
        <p:spPr>
          <a:xfrm>
            <a:off x="443365" y="1825625"/>
            <a:ext cx="6104919" cy="4351338"/>
          </a:xfrm>
        </p:spPr>
        <p:txBody>
          <a:bodyPr/>
          <a:lstStyle/>
          <a:p>
            <a:pPr lvl="0" algn="just"/>
            <a:r>
              <a:rPr lang="en-IN" dirty="0"/>
              <a:t>The Univariate analysis makes the crime distribution with respect to the crime types. </a:t>
            </a:r>
          </a:p>
          <a:p>
            <a:pPr lvl="0" algn="just"/>
            <a:r>
              <a:rPr lang="en-IN" dirty="0"/>
              <a:t>Here, the theft is maximum and burglary is minimum from the crime dataset in EDA. </a:t>
            </a:r>
          </a:p>
          <a:p>
            <a:pPr lvl="0" algn="just"/>
            <a:r>
              <a:rPr lang="en-IN" dirty="0"/>
              <a:t>The histogram chart denotes all the crimes from 2022 as in the top 10 rank. </a:t>
            </a:r>
          </a:p>
          <a:p>
            <a:pPr algn="just"/>
            <a:endParaRPr lang="en-IN" dirty="0"/>
          </a:p>
        </p:txBody>
      </p:sp>
      <p:pic>
        <p:nvPicPr>
          <p:cNvPr id="5" name="image11.png"/>
          <p:cNvPicPr/>
          <p:nvPr/>
        </p:nvPicPr>
        <p:blipFill>
          <a:blip r:embed="rId3"/>
          <a:srcRect/>
          <a:stretch>
            <a:fillRect/>
          </a:stretch>
        </p:blipFill>
        <p:spPr>
          <a:xfrm>
            <a:off x="7030065" y="1956619"/>
            <a:ext cx="4628535" cy="3185652"/>
          </a:xfrm>
          <a:prstGeom prst="rect">
            <a:avLst/>
          </a:prstGeom>
          <a:ln/>
        </p:spPr>
      </p:pic>
    </p:spTree>
    <p:extLst>
      <p:ext uri="{BB962C8B-B14F-4D97-AF65-F5344CB8AC3E}">
        <p14:creationId xmlns:p14="http://schemas.microsoft.com/office/powerpoint/2010/main" val="37999021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4500" y="542925"/>
            <a:ext cx="11214100" cy="535531"/>
          </a:xfrm>
        </p:spPr>
        <p:txBody>
          <a:bodyPr/>
          <a:lstStyle/>
          <a:p>
            <a:r>
              <a:rPr lang="en-IN" dirty="0"/>
              <a:t>Arrest vs Non-Arrest</a:t>
            </a:r>
          </a:p>
        </p:txBody>
      </p:sp>
      <p:sp>
        <p:nvSpPr>
          <p:cNvPr id="3" name="Slide Number Placeholder 2"/>
          <p:cNvSpPr>
            <a:spLocks noGrp="1"/>
          </p:cNvSpPr>
          <p:nvPr>
            <p:ph type="sldNum" sz="quarter" idx="12"/>
          </p:nvPr>
        </p:nvSpPr>
        <p:spPr/>
        <p:txBody>
          <a:bodyPr/>
          <a:lstStyle/>
          <a:p>
            <a:fld id="{C263D6C4-4840-40CC-AC84-17E24B3B7BDE}" type="slidenum">
              <a:rPr lang="en-US" noProof="0" smtClean="0"/>
              <a:pPr/>
              <a:t>8</a:t>
            </a:fld>
            <a:endParaRPr lang="en-US" noProof="0" dirty="0"/>
          </a:p>
        </p:txBody>
      </p:sp>
      <p:sp>
        <p:nvSpPr>
          <p:cNvPr id="4" name="Content Placeholder 3"/>
          <p:cNvSpPr>
            <a:spLocks noGrp="1"/>
          </p:cNvSpPr>
          <p:nvPr>
            <p:ph idx="1"/>
          </p:nvPr>
        </p:nvSpPr>
        <p:spPr>
          <a:xfrm>
            <a:off x="443365" y="1825625"/>
            <a:ext cx="6045925" cy="4351338"/>
          </a:xfrm>
        </p:spPr>
        <p:txBody>
          <a:bodyPr/>
          <a:lstStyle/>
          <a:p>
            <a:pPr lvl="0" algn="just"/>
            <a:r>
              <a:rPr lang="en-IN" dirty="0"/>
              <a:t>This is the arrest vs Non-arrest graph in the crimes of the Chicago city. </a:t>
            </a:r>
          </a:p>
          <a:p>
            <a:pPr algn="just"/>
            <a:r>
              <a:rPr lang="en-IN" dirty="0"/>
              <a:t>The arrest rate is low as per the graph in EDA in recent years. </a:t>
            </a:r>
          </a:p>
        </p:txBody>
      </p:sp>
      <p:pic>
        <p:nvPicPr>
          <p:cNvPr id="5" name="image7.png"/>
          <p:cNvPicPr/>
          <p:nvPr/>
        </p:nvPicPr>
        <p:blipFill>
          <a:blip r:embed="rId3"/>
          <a:srcRect/>
          <a:stretch>
            <a:fillRect/>
          </a:stretch>
        </p:blipFill>
        <p:spPr>
          <a:xfrm>
            <a:off x="6941574" y="1907457"/>
            <a:ext cx="4717026" cy="3185654"/>
          </a:xfrm>
          <a:prstGeom prst="rect">
            <a:avLst/>
          </a:prstGeom>
          <a:ln/>
        </p:spPr>
      </p:pic>
    </p:spTree>
    <p:extLst>
      <p:ext uri="{BB962C8B-B14F-4D97-AF65-F5344CB8AC3E}">
        <p14:creationId xmlns:p14="http://schemas.microsoft.com/office/powerpoint/2010/main" val="19549924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4500" y="542925"/>
            <a:ext cx="11214100" cy="535531"/>
          </a:xfrm>
        </p:spPr>
        <p:txBody>
          <a:bodyPr/>
          <a:lstStyle/>
          <a:p>
            <a:r>
              <a:rPr lang="en-IN" dirty="0"/>
              <a:t>Crimes by Month</a:t>
            </a:r>
          </a:p>
        </p:txBody>
      </p:sp>
      <p:sp>
        <p:nvSpPr>
          <p:cNvPr id="3" name="Slide Number Placeholder 2"/>
          <p:cNvSpPr>
            <a:spLocks noGrp="1"/>
          </p:cNvSpPr>
          <p:nvPr>
            <p:ph type="sldNum" sz="quarter" idx="12"/>
          </p:nvPr>
        </p:nvSpPr>
        <p:spPr/>
        <p:txBody>
          <a:bodyPr/>
          <a:lstStyle/>
          <a:p>
            <a:fld id="{C263D6C4-4840-40CC-AC84-17E24B3B7BDE}" type="slidenum">
              <a:rPr lang="en-US" noProof="0" smtClean="0"/>
              <a:pPr/>
              <a:t>9</a:t>
            </a:fld>
            <a:endParaRPr lang="en-US" noProof="0" dirty="0"/>
          </a:p>
        </p:txBody>
      </p:sp>
      <p:sp>
        <p:nvSpPr>
          <p:cNvPr id="4" name="Content Placeholder 3"/>
          <p:cNvSpPr>
            <a:spLocks noGrp="1"/>
          </p:cNvSpPr>
          <p:nvPr>
            <p:ph idx="1"/>
          </p:nvPr>
        </p:nvSpPr>
        <p:spPr>
          <a:xfrm>
            <a:off x="443366" y="1825625"/>
            <a:ext cx="6055758" cy="4351338"/>
          </a:xfrm>
        </p:spPr>
        <p:txBody>
          <a:bodyPr/>
          <a:lstStyle/>
          <a:p>
            <a:pPr lvl="0" algn="just"/>
            <a:r>
              <a:rPr lang="en-IN" dirty="0"/>
              <a:t>This scatter line plot depicts the monthly activity with respect to the crime counts in the Chicago city. </a:t>
            </a:r>
          </a:p>
          <a:p>
            <a:pPr algn="just"/>
            <a:r>
              <a:rPr lang="en-IN" dirty="0"/>
              <a:t>The lowest crime rate is in 15000 and the highest is in between the 22000 to 23000 in the Chicago city.</a:t>
            </a:r>
          </a:p>
        </p:txBody>
      </p:sp>
      <p:pic>
        <p:nvPicPr>
          <p:cNvPr id="5" name="image4.png"/>
          <p:cNvPicPr/>
          <p:nvPr/>
        </p:nvPicPr>
        <p:blipFill>
          <a:blip r:embed="rId3"/>
          <a:srcRect/>
          <a:stretch>
            <a:fillRect/>
          </a:stretch>
        </p:blipFill>
        <p:spPr>
          <a:xfrm>
            <a:off x="6941574" y="1932244"/>
            <a:ext cx="4717026" cy="3111500"/>
          </a:xfrm>
          <a:prstGeom prst="rect">
            <a:avLst/>
          </a:prstGeom>
          <a:ln/>
        </p:spPr>
      </p:pic>
    </p:spTree>
    <p:extLst>
      <p:ext uri="{BB962C8B-B14F-4D97-AF65-F5344CB8AC3E}">
        <p14:creationId xmlns:p14="http://schemas.microsoft.com/office/powerpoint/2010/main" val="24584395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4500" y="542925"/>
            <a:ext cx="11214100" cy="535531"/>
          </a:xfrm>
        </p:spPr>
        <p:txBody>
          <a:bodyPr/>
          <a:lstStyle/>
          <a:p>
            <a:r>
              <a:rPr lang="en-IN" dirty="0"/>
              <a:t>Crimes by Hour</a:t>
            </a:r>
          </a:p>
        </p:txBody>
      </p:sp>
      <p:sp>
        <p:nvSpPr>
          <p:cNvPr id="3" name="Slide Number Placeholder 2"/>
          <p:cNvSpPr>
            <a:spLocks noGrp="1"/>
          </p:cNvSpPr>
          <p:nvPr>
            <p:ph type="sldNum" sz="quarter" idx="12"/>
          </p:nvPr>
        </p:nvSpPr>
        <p:spPr/>
        <p:txBody>
          <a:bodyPr/>
          <a:lstStyle/>
          <a:p>
            <a:fld id="{C263D6C4-4840-40CC-AC84-17E24B3B7BDE}" type="slidenum">
              <a:rPr lang="en-US" noProof="0" smtClean="0"/>
              <a:pPr/>
              <a:t>10</a:t>
            </a:fld>
            <a:endParaRPr lang="en-US" noProof="0" dirty="0"/>
          </a:p>
        </p:txBody>
      </p:sp>
      <p:sp>
        <p:nvSpPr>
          <p:cNvPr id="4" name="Content Placeholder 3"/>
          <p:cNvSpPr>
            <a:spLocks noGrp="1"/>
          </p:cNvSpPr>
          <p:nvPr>
            <p:ph idx="1"/>
          </p:nvPr>
        </p:nvSpPr>
        <p:spPr>
          <a:xfrm>
            <a:off x="443365" y="1825625"/>
            <a:ext cx="6026261" cy="4351338"/>
          </a:xfrm>
        </p:spPr>
        <p:txBody>
          <a:bodyPr>
            <a:normAutofit/>
          </a:bodyPr>
          <a:lstStyle/>
          <a:p>
            <a:pPr lvl="0"/>
            <a:r>
              <a:rPr lang="en-IN" dirty="0"/>
              <a:t>This is the crime measure by ‘day’ in Chicago with respect to hours in Chicago. </a:t>
            </a:r>
          </a:p>
          <a:p>
            <a:pPr lvl="0" algn="just"/>
            <a:r>
              <a:rPr lang="en-IN" dirty="0"/>
              <a:t>The highest crime rates are based on the midnight time hours at 0 hours. </a:t>
            </a:r>
          </a:p>
          <a:p>
            <a:pPr lvl="0" algn="just"/>
            <a:r>
              <a:rPr lang="en-IN" dirty="0"/>
              <a:t>The 20000 crimes had occurred in the city of Chicago at midnight. </a:t>
            </a:r>
          </a:p>
          <a:p>
            <a:pPr lvl="0" algn="just"/>
            <a:r>
              <a:rPr lang="en-IN" dirty="0"/>
              <a:t>The lowest crime rates as 4000 was occurred at dawn. </a:t>
            </a:r>
          </a:p>
          <a:p>
            <a:pPr algn="just"/>
            <a:endParaRPr lang="en-IN" dirty="0"/>
          </a:p>
        </p:txBody>
      </p:sp>
      <p:pic>
        <p:nvPicPr>
          <p:cNvPr id="5" name="image6.png"/>
          <p:cNvPicPr/>
          <p:nvPr/>
        </p:nvPicPr>
        <p:blipFill>
          <a:blip r:embed="rId3"/>
          <a:srcRect/>
          <a:stretch>
            <a:fillRect/>
          </a:stretch>
        </p:blipFill>
        <p:spPr>
          <a:xfrm>
            <a:off x="6912077" y="2010902"/>
            <a:ext cx="4746523" cy="3111500"/>
          </a:xfrm>
          <a:prstGeom prst="rect">
            <a:avLst/>
          </a:prstGeom>
          <a:ln/>
        </p:spPr>
      </p:pic>
    </p:spTree>
    <p:extLst>
      <p:ext uri="{BB962C8B-B14F-4D97-AF65-F5344CB8AC3E}">
        <p14:creationId xmlns:p14="http://schemas.microsoft.com/office/powerpoint/2010/main" val="30400279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4500" y="542925"/>
            <a:ext cx="11214100" cy="535531"/>
          </a:xfrm>
        </p:spPr>
        <p:txBody>
          <a:bodyPr/>
          <a:lstStyle/>
          <a:p>
            <a:r>
              <a:rPr lang="en-IN" dirty="0"/>
              <a:t>Crime Type Vs Arrest</a:t>
            </a:r>
          </a:p>
        </p:txBody>
      </p:sp>
      <p:sp>
        <p:nvSpPr>
          <p:cNvPr id="3" name="Slide Number Placeholder 2"/>
          <p:cNvSpPr>
            <a:spLocks noGrp="1"/>
          </p:cNvSpPr>
          <p:nvPr>
            <p:ph type="sldNum" sz="quarter" idx="12"/>
          </p:nvPr>
        </p:nvSpPr>
        <p:spPr/>
        <p:txBody>
          <a:bodyPr/>
          <a:lstStyle/>
          <a:p>
            <a:fld id="{C263D6C4-4840-40CC-AC84-17E24B3B7BDE}" type="slidenum">
              <a:rPr lang="en-US" noProof="0" smtClean="0"/>
              <a:pPr/>
              <a:t>11</a:t>
            </a:fld>
            <a:endParaRPr lang="en-US" noProof="0" dirty="0"/>
          </a:p>
        </p:txBody>
      </p:sp>
      <p:sp>
        <p:nvSpPr>
          <p:cNvPr id="4" name="Content Placeholder 3"/>
          <p:cNvSpPr>
            <a:spLocks noGrp="1"/>
          </p:cNvSpPr>
          <p:nvPr>
            <p:ph idx="1"/>
          </p:nvPr>
        </p:nvSpPr>
        <p:spPr>
          <a:xfrm>
            <a:off x="443366" y="1825625"/>
            <a:ext cx="5977100" cy="4351338"/>
          </a:xfrm>
        </p:spPr>
        <p:txBody>
          <a:bodyPr/>
          <a:lstStyle/>
          <a:p>
            <a:pPr lvl="0" algn="just"/>
            <a:r>
              <a:rPr lang="en-IN" dirty="0"/>
              <a:t>This multivariate analysis is based on the arrest or non-arrest as per the crime types. </a:t>
            </a:r>
          </a:p>
          <a:p>
            <a:pPr lvl="0" algn="just"/>
            <a:r>
              <a:rPr lang="en-IN" dirty="0"/>
              <a:t>Here, the green </a:t>
            </a:r>
            <a:r>
              <a:rPr lang="en-IN" dirty="0" err="1"/>
              <a:t>hist</a:t>
            </a:r>
            <a:r>
              <a:rPr lang="en-IN" dirty="0"/>
              <a:t> bar is for the arrested on the crime rates and the blue histogram is for the non-arrested part in the Chicago city. </a:t>
            </a:r>
          </a:p>
          <a:p>
            <a:pPr lvl="0" algn="just"/>
            <a:r>
              <a:rPr lang="en-IN" dirty="0"/>
              <a:t>The non-arrested parts are higher in the Chicago city as per the multivariate analysis. </a:t>
            </a:r>
          </a:p>
          <a:p>
            <a:pPr algn="just"/>
            <a:endParaRPr lang="en-IN" dirty="0"/>
          </a:p>
        </p:txBody>
      </p:sp>
      <p:pic>
        <p:nvPicPr>
          <p:cNvPr id="5" name="image9.png"/>
          <p:cNvPicPr/>
          <p:nvPr/>
        </p:nvPicPr>
        <p:blipFill>
          <a:blip r:embed="rId3"/>
          <a:srcRect/>
          <a:stretch>
            <a:fillRect/>
          </a:stretch>
        </p:blipFill>
        <p:spPr>
          <a:xfrm>
            <a:off x="6794089" y="2064774"/>
            <a:ext cx="4864511" cy="3077498"/>
          </a:xfrm>
          <a:prstGeom prst="rect">
            <a:avLst/>
          </a:prstGeom>
          <a:ln/>
        </p:spPr>
      </p:pic>
    </p:spTree>
    <p:extLst>
      <p:ext uri="{BB962C8B-B14F-4D97-AF65-F5344CB8AC3E}">
        <p14:creationId xmlns:p14="http://schemas.microsoft.com/office/powerpoint/2010/main" val="26178822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4500" y="542925"/>
            <a:ext cx="11214100" cy="535531"/>
          </a:xfrm>
        </p:spPr>
        <p:txBody>
          <a:bodyPr/>
          <a:lstStyle/>
          <a:p>
            <a:r>
              <a:rPr lang="en-IN" dirty="0"/>
              <a:t>District-wise Crime</a:t>
            </a:r>
          </a:p>
        </p:txBody>
      </p:sp>
      <p:sp>
        <p:nvSpPr>
          <p:cNvPr id="3" name="Slide Number Placeholder 2"/>
          <p:cNvSpPr>
            <a:spLocks noGrp="1"/>
          </p:cNvSpPr>
          <p:nvPr>
            <p:ph type="sldNum" sz="quarter" idx="12"/>
          </p:nvPr>
        </p:nvSpPr>
        <p:spPr/>
        <p:txBody>
          <a:bodyPr/>
          <a:lstStyle/>
          <a:p>
            <a:fld id="{C263D6C4-4840-40CC-AC84-17E24B3B7BDE}" type="slidenum">
              <a:rPr lang="en-US" noProof="0" smtClean="0"/>
              <a:pPr/>
              <a:t>12</a:t>
            </a:fld>
            <a:endParaRPr lang="en-US" noProof="0" dirty="0"/>
          </a:p>
        </p:txBody>
      </p:sp>
      <p:sp>
        <p:nvSpPr>
          <p:cNvPr id="4" name="Content Placeholder 3"/>
          <p:cNvSpPr>
            <a:spLocks noGrp="1"/>
          </p:cNvSpPr>
          <p:nvPr>
            <p:ph idx="1"/>
          </p:nvPr>
        </p:nvSpPr>
        <p:spPr>
          <a:xfrm>
            <a:off x="443366" y="1825625"/>
            <a:ext cx="6075422" cy="4351338"/>
          </a:xfrm>
        </p:spPr>
        <p:txBody>
          <a:bodyPr/>
          <a:lstStyle/>
          <a:p>
            <a:pPr lvl="0" algn="just"/>
            <a:r>
              <a:rPr lang="en-IN" dirty="0"/>
              <a:t>This is the crime number with the district wise in Chicago city. </a:t>
            </a:r>
          </a:p>
          <a:p>
            <a:pPr lvl="0" algn="just"/>
            <a:r>
              <a:rPr lang="en-IN" dirty="0"/>
              <a:t>The X axis denotes the district numbers or the blocks.</a:t>
            </a:r>
          </a:p>
          <a:p>
            <a:pPr lvl="0" algn="just"/>
            <a:r>
              <a:rPr lang="en-IN" dirty="0"/>
              <a:t>The Y axis denotes the Crime numbers in the Chicago city since 2022.</a:t>
            </a:r>
          </a:p>
          <a:p>
            <a:pPr algn="just"/>
            <a:endParaRPr lang="en-IN" dirty="0"/>
          </a:p>
        </p:txBody>
      </p:sp>
      <p:pic>
        <p:nvPicPr>
          <p:cNvPr id="5" name="image1.png"/>
          <p:cNvPicPr/>
          <p:nvPr/>
        </p:nvPicPr>
        <p:blipFill>
          <a:blip r:embed="rId3"/>
          <a:srcRect/>
          <a:stretch>
            <a:fillRect/>
          </a:stretch>
        </p:blipFill>
        <p:spPr>
          <a:xfrm>
            <a:off x="7059561" y="2057195"/>
            <a:ext cx="4599039" cy="2858934"/>
          </a:xfrm>
          <a:prstGeom prst="rect">
            <a:avLst/>
          </a:prstGeom>
          <a:ln/>
        </p:spPr>
      </p:pic>
    </p:spTree>
    <p:extLst>
      <p:ext uri="{BB962C8B-B14F-4D97-AF65-F5344CB8AC3E}">
        <p14:creationId xmlns:p14="http://schemas.microsoft.com/office/powerpoint/2010/main" val="38574869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4500" y="542925"/>
            <a:ext cx="11214100" cy="535531"/>
          </a:xfrm>
        </p:spPr>
        <p:txBody>
          <a:bodyPr/>
          <a:lstStyle/>
          <a:p>
            <a:r>
              <a:rPr lang="en-IN" dirty="0"/>
              <a:t>Domestic Crime Analysis</a:t>
            </a:r>
          </a:p>
        </p:txBody>
      </p:sp>
      <p:sp>
        <p:nvSpPr>
          <p:cNvPr id="3" name="Slide Number Placeholder 2"/>
          <p:cNvSpPr>
            <a:spLocks noGrp="1"/>
          </p:cNvSpPr>
          <p:nvPr>
            <p:ph type="sldNum" sz="quarter" idx="12"/>
          </p:nvPr>
        </p:nvSpPr>
        <p:spPr/>
        <p:txBody>
          <a:bodyPr/>
          <a:lstStyle/>
          <a:p>
            <a:fld id="{C263D6C4-4840-40CC-AC84-17E24B3B7BDE}" type="slidenum">
              <a:rPr lang="en-US" noProof="0" smtClean="0"/>
              <a:pPr/>
              <a:t>13</a:t>
            </a:fld>
            <a:endParaRPr lang="en-US" noProof="0" dirty="0"/>
          </a:p>
        </p:txBody>
      </p:sp>
      <p:sp>
        <p:nvSpPr>
          <p:cNvPr id="4" name="Content Placeholder 3"/>
          <p:cNvSpPr>
            <a:spLocks noGrp="1"/>
          </p:cNvSpPr>
          <p:nvPr>
            <p:ph idx="1"/>
          </p:nvPr>
        </p:nvSpPr>
        <p:spPr>
          <a:xfrm>
            <a:off x="443366" y="1825625"/>
            <a:ext cx="5977100" cy="4351338"/>
          </a:xfrm>
        </p:spPr>
        <p:txBody>
          <a:bodyPr/>
          <a:lstStyle/>
          <a:p>
            <a:pPr lvl="0" algn="just"/>
            <a:r>
              <a:rPr lang="en-IN" dirty="0"/>
              <a:t>This multivariate analysis is based on the domestic analysis in the Chicago town. </a:t>
            </a:r>
          </a:p>
          <a:p>
            <a:pPr lvl="0" algn="just"/>
            <a:r>
              <a:rPr lang="en-IN" dirty="0"/>
              <a:t>The reported crimes from the domestic purpose are in the histogram charts in multivariate analysis. </a:t>
            </a:r>
          </a:p>
          <a:p>
            <a:pPr lvl="0" algn="just"/>
            <a:r>
              <a:rPr lang="en-IN" dirty="0"/>
              <a:t>The battery stealing is the highest crime for domestic purpose in the Chicago town. </a:t>
            </a:r>
          </a:p>
          <a:p>
            <a:pPr algn="just"/>
            <a:endParaRPr lang="en-IN" dirty="0"/>
          </a:p>
        </p:txBody>
      </p:sp>
      <p:pic>
        <p:nvPicPr>
          <p:cNvPr id="5" name="image2.png"/>
          <p:cNvPicPr/>
          <p:nvPr/>
        </p:nvPicPr>
        <p:blipFill>
          <a:blip r:embed="rId3"/>
          <a:srcRect/>
          <a:stretch>
            <a:fillRect/>
          </a:stretch>
        </p:blipFill>
        <p:spPr>
          <a:xfrm>
            <a:off x="6931742" y="1918458"/>
            <a:ext cx="4726859" cy="3223813"/>
          </a:xfrm>
          <a:prstGeom prst="rect">
            <a:avLst/>
          </a:prstGeom>
          <a:ln/>
        </p:spPr>
      </p:pic>
    </p:spTree>
    <p:extLst>
      <p:ext uri="{BB962C8B-B14F-4D97-AF65-F5344CB8AC3E}">
        <p14:creationId xmlns:p14="http://schemas.microsoft.com/office/powerpoint/2010/main" val="6200119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4500" y="542925"/>
            <a:ext cx="11214100" cy="535531"/>
          </a:xfrm>
        </p:spPr>
        <p:txBody>
          <a:bodyPr/>
          <a:lstStyle/>
          <a:p>
            <a:r>
              <a:rPr lang="en-IN" dirty="0"/>
              <a:t>Crime Location Map</a:t>
            </a:r>
          </a:p>
        </p:txBody>
      </p:sp>
      <p:sp>
        <p:nvSpPr>
          <p:cNvPr id="3" name="Slide Number Placeholder 2"/>
          <p:cNvSpPr>
            <a:spLocks noGrp="1"/>
          </p:cNvSpPr>
          <p:nvPr>
            <p:ph type="sldNum" sz="quarter" idx="12"/>
          </p:nvPr>
        </p:nvSpPr>
        <p:spPr/>
        <p:txBody>
          <a:bodyPr/>
          <a:lstStyle/>
          <a:p>
            <a:fld id="{C263D6C4-4840-40CC-AC84-17E24B3B7BDE}" type="slidenum">
              <a:rPr lang="en-US" noProof="0" smtClean="0"/>
              <a:pPr/>
              <a:t>14</a:t>
            </a:fld>
            <a:endParaRPr lang="en-US" noProof="0" dirty="0"/>
          </a:p>
        </p:txBody>
      </p:sp>
      <p:sp>
        <p:nvSpPr>
          <p:cNvPr id="4" name="Content Placeholder 3"/>
          <p:cNvSpPr>
            <a:spLocks noGrp="1"/>
          </p:cNvSpPr>
          <p:nvPr>
            <p:ph idx="1"/>
          </p:nvPr>
        </p:nvSpPr>
        <p:spPr>
          <a:xfrm>
            <a:off x="443366" y="1825625"/>
            <a:ext cx="6055758" cy="4351338"/>
          </a:xfrm>
        </p:spPr>
        <p:txBody>
          <a:bodyPr/>
          <a:lstStyle/>
          <a:p>
            <a:pPr lvl="0" algn="just"/>
            <a:r>
              <a:rPr lang="en-IN" dirty="0"/>
              <a:t>This graph is the location analysis of the crime location in Chicago town. </a:t>
            </a:r>
          </a:p>
          <a:p>
            <a:pPr lvl="0" algn="just"/>
            <a:r>
              <a:rPr lang="en-IN" dirty="0"/>
              <a:t>The red dots are the positions of the crimes in the Chicago city, based on folium maps in python. </a:t>
            </a:r>
          </a:p>
          <a:p>
            <a:pPr algn="just"/>
            <a:r>
              <a:rPr lang="en-IN" dirty="0"/>
              <a:t>Latitude and the longitude columns are printed in that map of the Chicago city based on the crimes. </a:t>
            </a:r>
          </a:p>
        </p:txBody>
      </p:sp>
      <p:pic>
        <p:nvPicPr>
          <p:cNvPr id="5" name="image10.png"/>
          <p:cNvPicPr/>
          <p:nvPr/>
        </p:nvPicPr>
        <p:blipFill>
          <a:blip r:embed="rId3"/>
          <a:srcRect/>
          <a:stretch>
            <a:fillRect/>
          </a:stretch>
        </p:blipFill>
        <p:spPr>
          <a:xfrm>
            <a:off x="7039897" y="2054533"/>
            <a:ext cx="4618703" cy="2768600"/>
          </a:xfrm>
          <a:prstGeom prst="rect">
            <a:avLst/>
          </a:prstGeom>
          <a:ln/>
        </p:spPr>
      </p:pic>
    </p:spTree>
    <p:extLst>
      <p:ext uri="{BB962C8B-B14F-4D97-AF65-F5344CB8AC3E}">
        <p14:creationId xmlns:p14="http://schemas.microsoft.com/office/powerpoint/2010/main" val="12979438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4500" y="542925"/>
            <a:ext cx="11214100" cy="535531"/>
          </a:xfrm>
        </p:spPr>
        <p:txBody>
          <a:bodyPr/>
          <a:lstStyle/>
          <a:p>
            <a:r>
              <a:rPr lang="en-IN" dirty="0"/>
              <a:t>Crime Heat map</a:t>
            </a:r>
          </a:p>
        </p:txBody>
      </p:sp>
      <p:sp>
        <p:nvSpPr>
          <p:cNvPr id="3" name="Slide Number Placeholder 2"/>
          <p:cNvSpPr>
            <a:spLocks noGrp="1"/>
          </p:cNvSpPr>
          <p:nvPr>
            <p:ph type="sldNum" sz="quarter" idx="12"/>
          </p:nvPr>
        </p:nvSpPr>
        <p:spPr/>
        <p:txBody>
          <a:bodyPr/>
          <a:lstStyle/>
          <a:p>
            <a:fld id="{C263D6C4-4840-40CC-AC84-17E24B3B7BDE}" type="slidenum">
              <a:rPr lang="en-US" noProof="0" smtClean="0"/>
              <a:pPr/>
              <a:t>15</a:t>
            </a:fld>
            <a:endParaRPr lang="en-US" noProof="0" dirty="0"/>
          </a:p>
        </p:txBody>
      </p:sp>
      <p:sp>
        <p:nvSpPr>
          <p:cNvPr id="4" name="Content Placeholder 3"/>
          <p:cNvSpPr>
            <a:spLocks noGrp="1"/>
          </p:cNvSpPr>
          <p:nvPr>
            <p:ph idx="1"/>
          </p:nvPr>
        </p:nvSpPr>
        <p:spPr>
          <a:xfrm>
            <a:off x="443366" y="1825625"/>
            <a:ext cx="6055758" cy="4351338"/>
          </a:xfrm>
        </p:spPr>
        <p:txBody>
          <a:bodyPr>
            <a:normAutofit fontScale="85000" lnSpcReduction="20000"/>
          </a:bodyPr>
          <a:lstStyle/>
          <a:p>
            <a:pPr lvl="0" algn="just"/>
            <a:r>
              <a:rPr lang="en-IN" dirty="0"/>
              <a:t>That crime heat map is the main part of the crime detection in Chicago. </a:t>
            </a:r>
          </a:p>
          <a:p>
            <a:pPr lvl="0" algn="just"/>
            <a:r>
              <a:rPr lang="en-IN" dirty="0"/>
              <a:t>The red part is the intense part of that crime in Chicago within a radius of the circles. </a:t>
            </a:r>
          </a:p>
          <a:p>
            <a:pPr lvl="0" algn="just"/>
            <a:r>
              <a:rPr lang="en-IN" dirty="0"/>
              <a:t>The blue and green part is the low-intensity part of the crimes in Chicago from the reported part. </a:t>
            </a:r>
          </a:p>
          <a:p>
            <a:pPr lvl="0"/>
            <a:r>
              <a:rPr lang="en-IN" dirty="0"/>
              <a:t>According to the map and the graphs, this is the port based City, and the main crimes occur in the mainland of Chicago.</a:t>
            </a:r>
          </a:p>
          <a:p>
            <a:pPr lvl="0"/>
            <a:r>
              <a:rPr lang="en-IN" dirty="0"/>
              <a:t>Streets like the west Inglewood, South Shore are not safe for civilians from the maps of the red part. </a:t>
            </a:r>
          </a:p>
          <a:p>
            <a:pPr lvl="0" algn="just"/>
            <a:endParaRPr lang="en-IN" dirty="0"/>
          </a:p>
          <a:p>
            <a:pPr algn="just"/>
            <a:endParaRPr lang="en-IN" dirty="0"/>
          </a:p>
        </p:txBody>
      </p:sp>
      <p:pic>
        <p:nvPicPr>
          <p:cNvPr id="5" name="image13.png"/>
          <p:cNvPicPr/>
          <p:nvPr/>
        </p:nvPicPr>
        <p:blipFill>
          <a:blip r:embed="rId3"/>
          <a:srcRect/>
          <a:stretch>
            <a:fillRect/>
          </a:stretch>
        </p:blipFill>
        <p:spPr>
          <a:xfrm>
            <a:off x="6980903" y="2018071"/>
            <a:ext cx="4677697" cy="2898058"/>
          </a:xfrm>
          <a:prstGeom prst="rect">
            <a:avLst/>
          </a:prstGeom>
          <a:ln/>
        </p:spPr>
      </p:pic>
    </p:spTree>
    <p:extLst>
      <p:ext uri="{BB962C8B-B14F-4D97-AF65-F5344CB8AC3E}">
        <p14:creationId xmlns:p14="http://schemas.microsoft.com/office/powerpoint/2010/main" val="26066200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3365" y="365944"/>
            <a:ext cx="7096842" cy="535531"/>
          </a:xfrm>
        </p:spPr>
        <p:txBody>
          <a:bodyPr/>
          <a:lstStyle/>
          <a:p>
            <a:r>
              <a:rPr lang="en-IN" dirty="0"/>
              <a:t>Executive Summary &amp; Recommendations</a:t>
            </a:r>
          </a:p>
        </p:txBody>
      </p:sp>
      <p:sp>
        <p:nvSpPr>
          <p:cNvPr id="3" name="Slide Number Placeholder 2"/>
          <p:cNvSpPr>
            <a:spLocks noGrp="1"/>
          </p:cNvSpPr>
          <p:nvPr>
            <p:ph type="sldNum" sz="quarter" idx="12"/>
          </p:nvPr>
        </p:nvSpPr>
        <p:spPr/>
        <p:txBody>
          <a:bodyPr/>
          <a:lstStyle/>
          <a:p>
            <a:fld id="{C263D6C4-4840-40CC-AC84-17E24B3B7BDE}" type="slidenum">
              <a:rPr lang="en-US" noProof="0" smtClean="0"/>
              <a:pPr/>
              <a:t>16</a:t>
            </a:fld>
            <a:endParaRPr lang="en-US" noProof="0" dirty="0"/>
          </a:p>
        </p:txBody>
      </p:sp>
      <p:sp>
        <p:nvSpPr>
          <p:cNvPr id="4" name="Content Placeholder 3"/>
          <p:cNvSpPr>
            <a:spLocks noGrp="1"/>
          </p:cNvSpPr>
          <p:nvPr>
            <p:ph idx="1"/>
          </p:nvPr>
        </p:nvSpPr>
        <p:spPr/>
        <p:txBody>
          <a:bodyPr/>
          <a:lstStyle/>
          <a:p>
            <a:pPr lvl="0" algn="just"/>
            <a:r>
              <a:rPr lang="en-IN" dirty="0"/>
              <a:t>This can be made by the ML or machine learning for the prediction (</a:t>
            </a:r>
            <a:r>
              <a:rPr lang="en-IN" dirty="0" err="1"/>
              <a:t>Goswami</a:t>
            </a:r>
            <a:r>
              <a:rPr lang="en-IN" dirty="0"/>
              <a:t> and Bhatia, 2023). </a:t>
            </a:r>
          </a:p>
          <a:p>
            <a:pPr lvl="0" algn="just"/>
            <a:r>
              <a:rPr lang="en-IN" dirty="0"/>
              <a:t>The forecasts can be predicted by the crime rates in the Chicago town for taking new steps for the Chicago metropolitan Police (</a:t>
            </a:r>
            <a:r>
              <a:rPr lang="en-IN" dirty="0" err="1"/>
              <a:t>Ντζ</a:t>
            </a:r>
            <a:r>
              <a:rPr lang="en-IN" dirty="0"/>
              <a:t>αρντανίδη, 2022). </a:t>
            </a:r>
          </a:p>
          <a:p>
            <a:pPr lvl="0" algn="just"/>
            <a:r>
              <a:rPr lang="en-IN" dirty="0"/>
              <a:t>The image classification can be done on the basis of crime spot image to identify the criminal or accused. </a:t>
            </a:r>
          </a:p>
          <a:p>
            <a:pPr lvl="0" algn="just"/>
            <a:r>
              <a:rPr lang="en-IN" dirty="0"/>
              <a:t>Cluster analysis can be done in that project to determine the clutter perimeter in the blocks for implementation of more security (Kumar </a:t>
            </a:r>
            <a:r>
              <a:rPr lang="en-IN" i="1" dirty="0"/>
              <a:t>et al.</a:t>
            </a:r>
            <a:r>
              <a:rPr lang="en-IN" dirty="0"/>
              <a:t> 2024). </a:t>
            </a:r>
          </a:p>
          <a:p>
            <a:pPr algn="just"/>
            <a:endParaRPr lang="en-IN" dirty="0"/>
          </a:p>
        </p:txBody>
      </p:sp>
    </p:spTree>
    <p:extLst>
      <p:ext uri="{BB962C8B-B14F-4D97-AF65-F5344CB8AC3E}">
        <p14:creationId xmlns:p14="http://schemas.microsoft.com/office/powerpoint/2010/main" val="9458298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4500" y="542925"/>
            <a:ext cx="11214100" cy="535531"/>
          </a:xfrm>
        </p:spPr>
        <p:txBody>
          <a:bodyPr/>
          <a:lstStyle/>
          <a:p>
            <a:r>
              <a:rPr lang="en-IN" dirty="0"/>
              <a:t>Reference List</a:t>
            </a:r>
          </a:p>
        </p:txBody>
      </p:sp>
      <p:sp>
        <p:nvSpPr>
          <p:cNvPr id="3" name="Slide Number Placeholder 2"/>
          <p:cNvSpPr>
            <a:spLocks noGrp="1"/>
          </p:cNvSpPr>
          <p:nvPr>
            <p:ph type="sldNum" sz="quarter" idx="12"/>
          </p:nvPr>
        </p:nvSpPr>
        <p:spPr/>
        <p:txBody>
          <a:bodyPr/>
          <a:lstStyle/>
          <a:p>
            <a:fld id="{C263D6C4-4840-40CC-AC84-17E24B3B7BDE}" type="slidenum">
              <a:rPr lang="en-US" noProof="0" smtClean="0"/>
              <a:pPr/>
              <a:t>17</a:t>
            </a:fld>
            <a:endParaRPr lang="en-US" noProof="0" dirty="0"/>
          </a:p>
        </p:txBody>
      </p:sp>
      <p:sp>
        <p:nvSpPr>
          <p:cNvPr id="4" name="Content Placeholder 3"/>
          <p:cNvSpPr>
            <a:spLocks noGrp="1"/>
          </p:cNvSpPr>
          <p:nvPr>
            <p:ph idx="1"/>
          </p:nvPr>
        </p:nvSpPr>
        <p:spPr/>
        <p:txBody>
          <a:bodyPr>
            <a:normAutofit fontScale="77500" lnSpcReduction="20000"/>
          </a:bodyPr>
          <a:lstStyle/>
          <a:p>
            <a:pPr lvl="0" algn="just"/>
            <a:r>
              <a:rPr lang="en-IN" dirty="0"/>
              <a:t>Jain, A., Sinclair, R. and </a:t>
            </a:r>
            <a:r>
              <a:rPr lang="en-IN" dirty="0" err="1"/>
              <a:t>Papachristos</a:t>
            </a:r>
            <a:r>
              <a:rPr lang="en-IN" dirty="0"/>
              <a:t>, A.V., 2022. Identifying misconduct-committing officer crews in the Chicago police department. </a:t>
            </a:r>
            <a:r>
              <a:rPr lang="en-IN" dirty="0" err="1"/>
              <a:t>Plos</a:t>
            </a:r>
            <a:r>
              <a:rPr lang="en-IN" dirty="0"/>
              <a:t> one, 17(5), p.e0267217. </a:t>
            </a:r>
            <a:r>
              <a:rPr lang="en-IN" dirty="0">
                <a:hlinkClick r:id="rId3"/>
              </a:rPr>
              <a:t>https://journals.plos.org/plosone/article?id=10.1371/journal.pone.0267217&amp;fbclid=IwAR1Z9X-KR7_0C7yoyLLklYeRO3TTKI3iHMS6TpP1sST5ckUY46ALPPjj5bc</a:t>
            </a:r>
            <a:r>
              <a:rPr lang="en-IN" dirty="0"/>
              <a:t> </a:t>
            </a:r>
          </a:p>
          <a:p>
            <a:pPr lvl="0" algn="just"/>
            <a:r>
              <a:rPr lang="en-IN" dirty="0" err="1"/>
              <a:t>Nukala</a:t>
            </a:r>
            <a:r>
              <a:rPr lang="en-IN" dirty="0"/>
              <a:t>, A., 2025. Exploratory Data Analysis (EDA) and Predictive Machine Learning (ML) for Buildings’ Energy Fault Detection. </a:t>
            </a:r>
            <a:r>
              <a:rPr lang="en-IN" dirty="0">
                <a:hlinkClick r:id="rId4"/>
              </a:rPr>
              <a:t>https://csuepress.columbusstate.edu/cgi/viewcontent.cgi?article=1637&amp;context=theses_dissertations</a:t>
            </a:r>
            <a:r>
              <a:rPr lang="en-IN" dirty="0"/>
              <a:t> </a:t>
            </a:r>
          </a:p>
          <a:p>
            <a:pPr lvl="0" algn="just"/>
            <a:r>
              <a:rPr lang="en-IN" dirty="0"/>
              <a:t>W3schools.com. (2026). W3Schools.com. [online] Available at: </a:t>
            </a:r>
            <a:r>
              <a:rPr lang="en-IN" dirty="0">
                <a:hlinkClick r:id="rId5"/>
              </a:rPr>
              <a:t>https://www.w3schools.com/python/pandas/ref_df_head.asp</a:t>
            </a:r>
            <a:r>
              <a:rPr lang="en-IN" dirty="0"/>
              <a:t> [Accessed 2 Mar. 2026].</a:t>
            </a:r>
          </a:p>
          <a:p>
            <a:pPr algn="just"/>
            <a:r>
              <a:rPr lang="en-IN" dirty="0" err="1"/>
              <a:t>Goswami</a:t>
            </a:r>
            <a:r>
              <a:rPr lang="en-IN" dirty="0"/>
              <a:t>, P. and Bhatia, D., 2023. Application of machine learning in FPGA EDA tool development. IEEE Access, 11, pp.109564-109580. </a:t>
            </a:r>
            <a:r>
              <a:rPr lang="en-IN" u="sng" dirty="0">
                <a:hlinkClick r:id="rId6"/>
              </a:rPr>
              <a:t>https://ieeexplore.ieee.org/iel7/6287639/6514899/10272331.pdf</a:t>
            </a:r>
            <a:r>
              <a:rPr lang="en-IN" dirty="0"/>
              <a:t> </a:t>
            </a:r>
          </a:p>
        </p:txBody>
      </p:sp>
    </p:spTree>
    <p:extLst>
      <p:ext uri="{BB962C8B-B14F-4D97-AF65-F5344CB8AC3E}">
        <p14:creationId xmlns:p14="http://schemas.microsoft.com/office/powerpoint/2010/main" val="41405136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E5BF-9922-45FB-8F3F-4446D40A051B}"/>
              </a:ext>
            </a:extLst>
          </p:cNvPr>
          <p:cNvSpPr>
            <a:spLocks noGrp="1"/>
          </p:cNvSpPr>
          <p:nvPr>
            <p:ph type="ctrTitle"/>
          </p:nvPr>
        </p:nvSpPr>
        <p:spPr/>
        <p:txBody>
          <a:bodyPr/>
          <a:lstStyle/>
          <a:p>
            <a:r>
              <a:rPr lang="en-US" dirty="0"/>
              <a:t>Thank You</a:t>
            </a:r>
            <a:endParaRPr lang="en-GB" dirty="0"/>
          </a:p>
        </p:txBody>
      </p:sp>
    </p:spTree>
    <p:extLst>
      <p:ext uri="{BB962C8B-B14F-4D97-AF65-F5344CB8AC3E}">
        <p14:creationId xmlns:p14="http://schemas.microsoft.com/office/powerpoint/2010/main" val="44069682"/>
      </p:ext>
    </p:extLst>
  </p:cSld>
  <p:clrMapOvr>
    <a:masterClrMapping/>
  </p:clrMapOvr>
  <p:transition spd="slow">
    <p:wipe/>
  </p:transition>
</p:sld>
</file>

<file path=ppt/theme/theme1.xml><?xml version="1.0" encoding="utf-8"?>
<a:theme xmlns:a="http://schemas.openxmlformats.org/drawingml/2006/main" name="Office Theme">
  <a:themeElements>
    <a:clrScheme name="Custom 12">
      <a:dk1>
        <a:srgbClr val="000000"/>
      </a:dk1>
      <a:lt1>
        <a:srgbClr val="FFFFFF"/>
      </a:lt1>
      <a:dk2>
        <a:srgbClr val="6D6E71"/>
      </a:dk2>
      <a:lt2>
        <a:srgbClr val="58595B"/>
      </a:lt2>
      <a:accent1>
        <a:srgbClr val="0065A4"/>
      </a:accent1>
      <a:accent2>
        <a:srgbClr val="47C3D3"/>
      </a:accent2>
      <a:accent3>
        <a:srgbClr val="8F2D63"/>
      </a:accent3>
      <a:accent4>
        <a:srgbClr val="1A6871"/>
      </a:accent4>
      <a:accent5>
        <a:srgbClr val="0C4360"/>
      </a:accent5>
      <a:accent6>
        <a:srgbClr val="F47735"/>
      </a:accent6>
      <a:hlink>
        <a:srgbClr val="00559A"/>
      </a:hlink>
      <a:folHlink>
        <a:srgbClr val="595851"/>
      </a:folHlink>
    </a:clrScheme>
    <a:fontScheme name="Custom 3">
      <a:majorFont>
        <a:latin typeface="Trebuchet MS"/>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66687569_Modern blue presentation_AAS_v5" id="{C7B59113-CD15-4341-96CA-86E715D5BE98}" vid="{5A8FDAEB-3DF3-4B3C-A708-49813F8D6F8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B26E0C9-B2AA-42E6-97B6-E1B7D9EAF129}">
  <ds:schemaRefs>
    <ds:schemaRef ds:uri="http://schemas.microsoft.com/sharepoint/v3/contenttype/forms"/>
  </ds:schemaRefs>
</ds:datastoreItem>
</file>

<file path=customXml/itemProps2.xml><?xml version="1.0" encoding="utf-8"?>
<ds:datastoreItem xmlns:ds="http://schemas.openxmlformats.org/officeDocument/2006/customXml" ds:itemID="{F5757914-1161-4661-9696-421FD6935CDD}">
  <ds:schemaRefs>
    <ds:schemaRef ds:uri="http://purl.org/dc/elements/1.1/"/>
    <ds:schemaRef ds:uri="16c05727-aa75-4e4a-9b5f-8a80a1165891"/>
    <ds:schemaRef ds:uri="http://schemas.openxmlformats.org/package/2006/metadata/core-properties"/>
    <ds:schemaRef ds:uri="http://purl.org/dc/terms/"/>
    <ds:schemaRef ds:uri="http://schemas.microsoft.com/office/2006/metadata/properties"/>
    <ds:schemaRef ds:uri="http://schemas.microsoft.com/office/2006/documentManagement/types"/>
    <ds:schemaRef ds:uri="http://schemas.microsoft.com/office/infopath/2007/PartnerControls"/>
    <ds:schemaRef ds:uri="71af3243-3dd4-4a8d-8c0d-dd76da1f02a5"/>
    <ds:schemaRef ds:uri="http://www.w3.org/XML/1998/namespace"/>
    <ds:schemaRef ds:uri="http://purl.org/dc/dcmitype/"/>
  </ds:schemaRefs>
</ds:datastoreItem>
</file>

<file path=customXml/itemProps3.xml><?xml version="1.0" encoding="utf-8"?>
<ds:datastoreItem xmlns:ds="http://schemas.openxmlformats.org/officeDocument/2006/customXml" ds:itemID="{4C103400-4A22-4E35-B588-4C4D426389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Modern blue presentation</Template>
  <TotalTime>0</TotalTime>
  <Words>2164</Words>
  <Application>Microsoft Office PowerPoint</Application>
  <PresentationFormat>Widescreen</PresentationFormat>
  <Paragraphs>125</Paragraphs>
  <Slides>18</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Tahoma</vt:lpstr>
      <vt:lpstr>Trade Gothic LT Pro</vt:lpstr>
      <vt:lpstr>Trebuchet MS</vt:lpstr>
      <vt:lpstr>Office Theme</vt:lpstr>
      <vt:lpstr>Msc Data and Artificial Intelligence </vt:lpstr>
      <vt:lpstr>Crime detection in Chicago</vt:lpstr>
      <vt:lpstr>Introduction</vt:lpstr>
      <vt:lpstr>Dataset Overview</vt:lpstr>
      <vt:lpstr>Summary Statistics</vt:lpstr>
      <vt:lpstr>Data Cleaning Process</vt:lpstr>
      <vt:lpstr>Top Crime Types</vt:lpstr>
      <vt:lpstr>Arrest vs Non-Arrest</vt:lpstr>
      <vt:lpstr>Crimes by Month</vt:lpstr>
      <vt:lpstr>Crimes by Hour</vt:lpstr>
      <vt:lpstr>Crime Type Vs Arrest</vt:lpstr>
      <vt:lpstr>District-wise Crime</vt:lpstr>
      <vt:lpstr>Domestic Crime Analysis</vt:lpstr>
      <vt:lpstr>Crime Location Map</vt:lpstr>
      <vt:lpstr>Crime Heat map</vt:lpstr>
      <vt:lpstr>Executive Summary &amp; Recommendations</vt:lpstr>
      <vt:lpstr>Reference List</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2026-03-02T08:46:24Z</dcterms:created>
  <dcterms:modified xsi:type="dcterms:W3CDTF">2026-03-02T14:53:45Z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