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</p:sldIdLst>
  <p:sldSz cx="18288000" cy="10287000"/>
  <p:notesSz cx="18288000" cy="10287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274" y="-10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481" y="2344483"/>
            <a:ext cx="9094788" cy="15881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EBEBEB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962" y="4235196"/>
            <a:ext cx="7489825" cy="18907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4/16/2026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EBEBEB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4/16/2026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2670047"/>
            <a:ext cx="4035551" cy="4187952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2892551"/>
            <a:ext cx="1520951" cy="2365248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07552" y="1676400"/>
            <a:ext cx="2819400" cy="2819400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997952" y="0"/>
            <a:ext cx="1606296" cy="1139952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607552" y="6095999"/>
            <a:ext cx="996696" cy="762000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0393680" y="0"/>
            <a:ext cx="766381" cy="1205357"/>
          </a:xfrm>
          <a:prstGeom prst="rect">
            <a:avLst/>
          </a:prstGeom>
        </p:spPr>
      </p:pic>
      <p:sp>
        <p:nvSpPr>
          <p:cNvPr id="23" name="bg object 23"/>
          <p:cNvSpPr/>
          <p:nvPr/>
        </p:nvSpPr>
        <p:spPr>
          <a:xfrm>
            <a:off x="10436352" y="0"/>
            <a:ext cx="685800" cy="1143000"/>
          </a:xfrm>
          <a:custGeom>
            <a:avLst/>
            <a:gdLst/>
            <a:ahLst/>
            <a:cxnLst/>
            <a:rect l="l" t="t" r="r" b="b"/>
            <a:pathLst>
              <a:path w="685800" h="1143000">
                <a:moveTo>
                  <a:pt x="685800" y="0"/>
                </a:moveTo>
                <a:lnTo>
                  <a:pt x="0" y="0"/>
                </a:lnTo>
                <a:lnTo>
                  <a:pt x="0" y="1143000"/>
                </a:lnTo>
                <a:lnTo>
                  <a:pt x="685800" y="1143000"/>
                </a:lnTo>
                <a:lnTo>
                  <a:pt x="685800" y="0"/>
                </a:lnTo>
                <a:close/>
              </a:path>
            </a:pathLst>
          </a:custGeom>
          <a:solidFill>
            <a:srgbClr val="ACD3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EBEBEB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987" y="1739455"/>
            <a:ext cx="4654391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10371" y="1739455"/>
            <a:ext cx="4654391" cy="499148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4/16/2026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EBEBEB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4/16/2026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1188" y="365760"/>
            <a:ext cx="9980676" cy="684428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4/16/2026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-329996" y="237235"/>
            <a:ext cx="15715157" cy="16185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EBEBEB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234053" y="1754797"/>
            <a:ext cx="7359015" cy="39935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chemeClr val="bg1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7915" y="7033450"/>
            <a:ext cx="3423920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987" y="7033450"/>
            <a:ext cx="246094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pPr/>
              <a:t>4/16/2026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703820" y="7033450"/>
            <a:ext cx="2460942" cy="3781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pPr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6" Type="http://schemas.openxmlformats.org/officeDocument/2006/relationships/image" Target="../media/image34.png"/><Relationship Id="rId117" Type="http://schemas.openxmlformats.org/officeDocument/2006/relationships/image" Target="../media/image125.png"/><Relationship Id="rId21" Type="http://schemas.openxmlformats.org/officeDocument/2006/relationships/image" Target="../media/image29.png"/><Relationship Id="rId42" Type="http://schemas.openxmlformats.org/officeDocument/2006/relationships/image" Target="../media/image50.png"/><Relationship Id="rId47" Type="http://schemas.openxmlformats.org/officeDocument/2006/relationships/image" Target="../media/image55.png"/><Relationship Id="rId63" Type="http://schemas.openxmlformats.org/officeDocument/2006/relationships/image" Target="../media/image71.png"/><Relationship Id="rId68" Type="http://schemas.openxmlformats.org/officeDocument/2006/relationships/image" Target="../media/image76.png"/><Relationship Id="rId84" Type="http://schemas.openxmlformats.org/officeDocument/2006/relationships/image" Target="../media/image92.png"/><Relationship Id="rId89" Type="http://schemas.openxmlformats.org/officeDocument/2006/relationships/image" Target="../media/image97.png"/><Relationship Id="rId112" Type="http://schemas.openxmlformats.org/officeDocument/2006/relationships/image" Target="../media/image120.png"/><Relationship Id="rId133" Type="http://schemas.openxmlformats.org/officeDocument/2006/relationships/image" Target="../media/image141.png"/><Relationship Id="rId138" Type="http://schemas.openxmlformats.org/officeDocument/2006/relationships/image" Target="../media/image146.png"/><Relationship Id="rId154" Type="http://schemas.openxmlformats.org/officeDocument/2006/relationships/image" Target="../media/image162.png"/><Relationship Id="rId159" Type="http://schemas.openxmlformats.org/officeDocument/2006/relationships/image" Target="../media/image167.png"/><Relationship Id="rId175" Type="http://schemas.openxmlformats.org/officeDocument/2006/relationships/image" Target="../media/image183.png"/><Relationship Id="rId170" Type="http://schemas.openxmlformats.org/officeDocument/2006/relationships/image" Target="../media/image178.png"/><Relationship Id="rId16" Type="http://schemas.openxmlformats.org/officeDocument/2006/relationships/image" Target="../media/image24.png"/><Relationship Id="rId107" Type="http://schemas.openxmlformats.org/officeDocument/2006/relationships/image" Target="../media/image115.png"/><Relationship Id="rId11" Type="http://schemas.openxmlformats.org/officeDocument/2006/relationships/image" Target="../media/image19.png"/><Relationship Id="rId32" Type="http://schemas.openxmlformats.org/officeDocument/2006/relationships/image" Target="../media/image40.png"/><Relationship Id="rId37" Type="http://schemas.openxmlformats.org/officeDocument/2006/relationships/image" Target="../media/image45.png"/><Relationship Id="rId53" Type="http://schemas.openxmlformats.org/officeDocument/2006/relationships/image" Target="../media/image61.png"/><Relationship Id="rId58" Type="http://schemas.openxmlformats.org/officeDocument/2006/relationships/image" Target="../media/image66.png"/><Relationship Id="rId74" Type="http://schemas.openxmlformats.org/officeDocument/2006/relationships/image" Target="../media/image82.png"/><Relationship Id="rId79" Type="http://schemas.openxmlformats.org/officeDocument/2006/relationships/image" Target="../media/image87.png"/><Relationship Id="rId102" Type="http://schemas.openxmlformats.org/officeDocument/2006/relationships/image" Target="../media/image110.png"/><Relationship Id="rId123" Type="http://schemas.openxmlformats.org/officeDocument/2006/relationships/image" Target="../media/image131.png"/><Relationship Id="rId128" Type="http://schemas.openxmlformats.org/officeDocument/2006/relationships/image" Target="../media/image136.png"/><Relationship Id="rId144" Type="http://schemas.openxmlformats.org/officeDocument/2006/relationships/image" Target="../media/image152.png"/><Relationship Id="rId149" Type="http://schemas.openxmlformats.org/officeDocument/2006/relationships/image" Target="../media/image157.png"/><Relationship Id="rId5" Type="http://schemas.openxmlformats.org/officeDocument/2006/relationships/image" Target="../media/image13.png"/><Relationship Id="rId90" Type="http://schemas.openxmlformats.org/officeDocument/2006/relationships/image" Target="../media/image98.png"/><Relationship Id="rId95" Type="http://schemas.openxmlformats.org/officeDocument/2006/relationships/image" Target="../media/image103.png"/><Relationship Id="rId160" Type="http://schemas.openxmlformats.org/officeDocument/2006/relationships/image" Target="../media/image168.png"/><Relationship Id="rId165" Type="http://schemas.openxmlformats.org/officeDocument/2006/relationships/image" Target="../media/image173.png"/><Relationship Id="rId181" Type="http://schemas.openxmlformats.org/officeDocument/2006/relationships/image" Target="../media/image189.png"/><Relationship Id="rId22" Type="http://schemas.openxmlformats.org/officeDocument/2006/relationships/image" Target="../media/image30.png"/><Relationship Id="rId27" Type="http://schemas.openxmlformats.org/officeDocument/2006/relationships/image" Target="../media/image35.png"/><Relationship Id="rId43" Type="http://schemas.openxmlformats.org/officeDocument/2006/relationships/image" Target="../media/image51.png"/><Relationship Id="rId48" Type="http://schemas.openxmlformats.org/officeDocument/2006/relationships/image" Target="../media/image56.png"/><Relationship Id="rId64" Type="http://schemas.openxmlformats.org/officeDocument/2006/relationships/image" Target="../media/image72.png"/><Relationship Id="rId69" Type="http://schemas.openxmlformats.org/officeDocument/2006/relationships/image" Target="../media/image77.png"/><Relationship Id="rId113" Type="http://schemas.openxmlformats.org/officeDocument/2006/relationships/image" Target="../media/image121.png"/><Relationship Id="rId118" Type="http://schemas.openxmlformats.org/officeDocument/2006/relationships/image" Target="../media/image126.png"/><Relationship Id="rId134" Type="http://schemas.openxmlformats.org/officeDocument/2006/relationships/image" Target="../media/image142.png"/><Relationship Id="rId139" Type="http://schemas.openxmlformats.org/officeDocument/2006/relationships/image" Target="../media/image147.png"/><Relationship Id="rId80" Type="http://schemas.openxmlformats.org/officeDocument/2006/relationships/image" Target="../media/image88.png"/><Relationship Id="rId85" Type="http://schemas.openxmlformats.org/officeDocument/2006/relationships/image" Target="../media/image93.png"/><Relationship Id="rId150" Type="http://schemas.openxmlformats.org/officeDocument/2006/relationships/image" Target="../media/image158.png"/><Relationship Id="rId155" Type="http://schemas.openxmlformats.org/officeDocument/2006/relationships/image" Target="../media/image163.png"/><Relationship Id="rId171" Type="http://schemas.openxmlformats.org/officeDocument/2006/relationships/image" Target="../media/image179.png"/><Relationship Id="rId176" Type="http://schemas.openxmlformats.org/officeDocument/2006/relationships/image" Target="../media/image184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33" Type="http://schemas.openxmlformats.org/officeDocument/2006/relationships/image" Target="../media/image41.png"/><Relationship Id="rId38" Type="http://schemas.openxmlformats.org/officeDocument/2006/relationships/image" Target="../media/image46.png"/><Relationship Id="rId59" Type="http://schemas.openxmlformats.org/officeDocument/2006/relationships/image" Target="../media/image67.png"/><Relationship Id="rId103" Type="http://schemas.openxmlformats.org/officeDocument/2006/relationships/image" Target="../media/image111.png"/><Relationship Id="rId108" Type="http://schemas.openxmlformats.org/officeDocument/2006/relationships/image" Target="../media/image116.png"/><Relationship Id="rId124" Type="http://schemas.openxmlformats.org/officeDocument/2006/relationships/image" Target="../media/image132.png"/><Relationship Id="rId129" Type="http://schemas.openxmlformats.org/officeDocument/2006/relationships/image" Target="../media/image137.png"/><Relationship Id="rId54" Type="http://schemas.openxmlformats.org/officeDocument/2006/relationships/image" Target="../media/image62.png"/><Relationship Id="rId70" Type="http://schemas.openxmlformats.org/officeDocument/2006/relationships/image" Target="../media/image78.png"/><Relationship Id="rId75" Type="http://schemas.openxmlformats.org/officeDocument/2006/relationships/image" Target="../media/image83.png"/><Relationship Id="rId91" Type="http://schemas.openxmlformats.org/officeDocument/2006/relationships/image" Target="../media/image99.png"/><Relationship Id="rId96" Type="http://schemas.openxmlformats.org/officeDocument/2006/relationships/image" Target="../media/image104.png"/><Relationship Id="rId140" Type="http://schemas.openxmlformats.org/officeDocument/2006/relationships/image" Target="../media/image148.png"/><Relationship Id="rId145" Type="http://schemas.openxmlformats.org/officeDocument/2006/relationships/image" Target="../media/image153.png"/><Relationship Id="rId161" Type="http://schemas.openxmlformats.org/officeDocument/2006/relationships/image" Target="../media/image169.png"/><Relationship Id="rId166" Type="http://schemas.openxmlformats.org/officeDocument/2006/relationships/image" Target="../media/image174.png"/><Relationship Id="rId182" Type="http://schemas.openxmlformats.org/officeDocument/2006/relationships/image" Target="../media/image19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23" Type="http://schemas.openxmlformats.org/officeDocument/2006/relationships/image" Target="../media/image31.png"/><Relationship Id="rId28" Type="http://schemas.openxmlformats.org/officeDocument/2006/relationships/image" Target="../media/image36.png"/><Relationship Id="rId49" Type="http://schemas.openxmlformats.org/officeDocument/2006/relationships/image" Target="../media/image57.png"/><Relationship Id="rId114" Type="http://schemas.openxmlformats.org/officeDocument/2006/relationships/image" Target="../media/image122.png"/><Relationship Id="rId119" Type="http://schemas.openxmlformats.org/officeDocument/2006/relationships/image" Target="../media/image127.png"/><Relationship Id="rId44" Type="http://schemas.openxmlformats.org/officeDocument/2006/relationships/image" Target="../media/image52.png"/><Relationship Id="rId60" Type="http://schemas.openxmlformats.org/officeDocument/2006/relationships/image" Target="../media/image68.png"/><Relationship Id="rId65" Type="http://schemas.openxmlformats.org/officeDocument/2006/relationships/image" Target="../media/image73.png"/><Relationship Id="rId81" Type="http://schemas.openxmlformats.org/officeDocument/2006/relationships/image" Target="../media/image89.png"/><Relationship Id="rId86" Type="http://schemas.openxmlformats.org/officeDocument/2006/relationships/image" Target="../media/image94.png"/><Relationship Id="rId130" Type="http://schemas.openxmlformats.org/officeDocument/2006/relationships/image" Target="../media/image138.png"/><Relationship Id="rId135" Type="http://schemas.openxmlformats.org/officeDocument/2006/relationships/image" Target="../media/image143.png"/><Relationship Id="rId151" Type="http://schemas.openxmlformats.org/officeDocument/2006/relationships/image" Target="../media/image159.png"/><Relationship Id="rId156" Type="http://schemas.openxmlformats.org/officeDocument/2006/relationships/image" Target="../media/image164.png"/><Relationship Id="rId177" Type="http://schemas.openxmlformats.org/officeDocument/2006/relationships/image" Target="../media/image185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72" Type="http://schemas.openxmlformats.org/officeDocument/2006/relationships/image" Target="../media/image180.png"/><Relationship Id="rId180" Type="http://schemas.openxmlformats.org/officeDocument/2006/relationships/image" Target="../media/image188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9" Type="http://schemas.openxmlformats.org/officeDocument/2006/relationships/image" Target="../media/image47.png"/><Relationship Id="rId109" Type="http://schemas.openxmlformats.org/officeDocument/2006/relationships/image" Target="../media/image117.png"/><Relationship Id="rId34" Type="http://schemas.openxmlformats.org/officeDocument/2006/relationships/image" Target="../media/image42.png"/><Relationship Id="rId50" Type="http://schemas.openxmlformats.org/officeDocument/2006/relationships/image" Target="../media/image58.png"/><Relationship Id="rId55" Type="http://schemas.openxmlformats.org/officeDocument/2006/relationships/image" Target="../media/image63.png"/><Relationship Id="rId76" Type="http://schemas.openxmlformats.org/officeDocument/2006/relationships/image" Target="../media/image84.png"/><Relationship Id="rId97" Type="http://schemas.openxmlformats.org/officeDocument/2006/relationships/image" Target="../media/image105.png"/><Relationship Id="rId104" Type="http://schemas.openxmlformats.org/officeDocument/2006/relationships/image" Target="../media/image112.png"/><Relationship Id="rId120" Type="http://schemas.openxmlformats.org/officeDocument/2006/relationships/image" Target="../media/image128.png"/><Relationship Id="rId125" Type="http://schemas.openxmlformats.org/officeDocument/2006/relationships/image" Target="../media/image133.png"/><Relationship Id="rId141" Type="http://schemas.openxmlformats.org/officeDocument/2006/relationships/image" Target="../media/image149.png"/><Relationship Id="rId146" Type="http://schemas.openxmlformats.org/officeDocument/2006/relationships/image" Target="../media/image154.png"/><Relationship Id="rId167" Type="http://schemas.openxmlformats.org/officeDocument/2006/relationships/image" Target="../media/image175.png"/><Relationship Id="rId7" Type="http://schemas.openxmlformats.org/officeDocument/2006/relationships/image" Target="../media/image15.png"/><Relationship Id="rId71" Type="http://schemas.openxmlformats.org/officeDocument/2006/relationships/image" Target="../media/image79.png"/><Relationship Id="rId92" Type="http://schemas.openxmlformats.org/officeDocument/2006/relationships/image" Target="../media/image100.png"/><Relationship Id="rId162" Type="http://schemas.openxmlformats.org/officeDocument/2006/relationships/image" Target="../media/image170.png"/><Relationship Id="rId2" Type="http://schemas.openxmlformats.org/officeDocument/2006/relationships/image" Target="../media/image10.jpeg"/><Relationship Id="rId29" Type="http://schemas.openxmlformats.org/officeDocument/2006/relationships/image" Target="../media/image37.png"/><Relationship Id="rId24" Type="http://schemas.openxmlformats.org/officeDocument/2006/relationships/image" Target="../media/image32.png"/><Relationship Id="rId40" Type="http://schemas.openxmlformats.org/officeDocument/2006/relationships/image" Target="../media/image48.png"/><Relationship Id="rId45" Type="http://schemas.openxmlformats.org/officeDocument/2006/relationships/image" Target="../media/image53.png"/><Relationship Id="rId66" Type="http://schemas.openxmlformats.org/officeDocument/2006/relationships/image" Target="../media/image74.png"/><Relationship Id="rId87" Type="http://schemas.openxmlformats.org/officeDocument/2006/relationships/image" Target="../media/image95.png"/><Relationship Id="rId110" Type="http://schemas.openxmlformats.org/officeDocument/2006/relationships/image" Target="../media/image118.png"/><Relationship Id="rId115" Type="http://schemas.openxmlformats.org/officeDocument/2006/relationships/image" Target="../media/image123.png"/><Relationship Id="rId131" Type="http://schemas.openxmlformats.org/officeDocument/2006/relationships/image" Target="../media/image139.png"/><Relationship Id="rId136" Type="http://schemas.openxmlformats.org/officeDocument/2006/relationships/image" Target="../media/image144.png"/><Relationship Id="rId157" Type="http://schemas.openxmlformats.org/officeDocument/2006/relationships/image" Target="../media/image165.png"/><Relationship Id="rId178" Type="http://schemas.openxmlformats.org/officeDocument/2006/relationships/image" Target="../media/image186.png"/><Relationship Id="rId61" Type="http://schemas.openxmlformats.org/officeDocument/2006/relationships/image" Target="../media/image69.png"/><Relationship Id="rId82" Type="http://schemas.openxmlformats.org/officeDocument/2006/relationships/image" Target="../media/image90.png"/><Relationship Id="rId152" Type="http://schemas.openxmlformats.org/officeDocument/2006/relationships/image" Target="../media/image160.png"/><Relationship Id="rId173" Type="http://schemas.openxmlformats.org/officeDocument/2006/relationships/image" Target="../media/image181.png"/><Relationship Id="rId19" Type="http://schemas.openxmlformats.org/officeDocument/2006/relationships/image" Target="../media/image27.png"/><Relationship Id="rId14" Type="http://schemas.openxmlformats.org/officeDocument/2006/relationships/image" Target="../media/image22.png"/><Relationship Id="rId30" Type="http://schemas.openxmlformats.org/officeDocument/2006/relationships/image" Target="../media/image38.png"/><Relationship Id="rId35" Type="http://schemas.openxmlformats.org/officeDocument/2006/relationships/image" Target="../media/image43.png"/><Relationship Id="rId56" Type="http://schemas.openxmlformats.org/officeDocument/2006/relationships/image" Target="../media/image64.png"/><Relationship Id="rId77" Type="http://schemas.openxmlformats.org/officeDocument/2006/relationships/image" Target="../media/image85.png"/><Relationship Id="rId100" Type="http://schemas.openxmlformats.org/officeDocument/2006/relationships/image" Target="../media/image108.png"/><Relationship Id="rId105" Type="http://schemas.openxmlformats.org/officeDocument/2006/relationships/image" Target="../media/image113.png"/><Relationship Id="rId126" Type="http://schemas.openxmlformats.org/officeDocument/2006/relationships/image" Target="../media/image134.png"/><Relationship Id="rId147" Type="http://schemas.openxmlformats.org/officeDocument/2006/relationships/image" Target="../media/image155.png"/><Relationship Id="rId168" Type="http://schemas.openxmlformats.org/officeDocument/2006/relationships/image" Target="../media/image176.png"/><Relationship Id="rId8" Type="http://schemas.openxmlformats.org/officeDocument/2006/relationships/image" Target="../media/image16.png"/><Relationship Id="rId51" Type="http://schemas.openxmlformats.org/officeDocument/2006/relationships/image" Target="../media/image59.png"/><Relationship Id="rId72" Type="http://schemas.openxmlformats.org/officeDocument/2006/relationships/image" Target="../media/image80.png"/><Relationship Id="rId93" Type="http://schemas.openxmlformats.org/officeDocument/2006/relationships/image" Target="../media/image101.png"/><Relationship Id="rId98" Type="http://schemas.openxmlformats.org/officeDocument/2006/relationships/image" Target="../media/image106.png"/><Relationship Id="rId121" Type="http://schemas.openxmlformats.org/officeDocument/2006/relationships/image" Target="../media/image129.png"/><Relationship Id="rId142" Type="http://schemas.openxmlformats.org/officeDocument/2006/relationships/image" Target="../media/image150.png"/><Relationship Id="rId163" Type="http://schemas.openxmlformats.org/officeDocument/2006/relationships/image" Target="../media/image171.png"/><Relationship Id="rId3" Type="http://schemas.openxmlformats.org/officeDocument/2006/relationships/image" Target="../media/image11.png"/><Relationship Id="rId25" Type="http://schemas.openxmlformats.org/officeDocument/2006/relationships/image" Target="../media/image33.png"/><Relationship Id="rId46" Type="http://schemas.openxmlformats.org/officeDocument/2006/relationships/image" Target="../media/image54.png"/><Relationship Id="rId67" Type="http://schemas.openxmlformats.org/officeDocument/2006/relationships/image" Target="../media/image75.png"/><Relationship Id="rId116" Type="http://schemas.openxmlformats.org/officeDocument/2006/relationships/image" Target="../media/image124.png"/><Relationship Id="rId137" Type="http://schemas.openxmlformats.org/officeDocument/2006/relationships/image" Target="../media/image145.png"/><Relationship Id="rId158" Type="http://schemas.openxmlformats.org/officeDocument/2006/relationships/image" Target="../media/image166.png"/><Relationship Id="rId20" Type="http://schemas.openxmlformats.org/officeDocument/2006/relationships/image" Target="../media/image28.png"/><Relationship Id="rId41" Type="http://schemas.openxmlformats.org/officeDocument/2006/relationships/image" Target="../media/image49.png"/><Relationship Id="rId62" Type="http://schemas.openxmlformats.org/officeDocument/2006/relationships/image" Target="../media/image70.png"/><Relationship Id="rId83" Type="http://schemas.openxmlformats.org/officeDocument/2006/relationships/image" Target="../media/image91.png"/><Relationship Id="rId88" Type="http://schemas.openxmlformats.org/officeDocument/2006/relationships/image" Target="../media/image96.png"/><Relationship Id="rId111" Type="http://schemas.openxmlformats.org/officeDocument/2006/relationships/image" Target="../media/image119.png"/><Relationship Id="rId132" Type="http://schemas.openxmlformats.org/officeDocument/2006/relationships/image" Target="../media/image140.png"/><Relationship Id="rId153" Type="http://schemas.openxmlformats.org/officeDocument/2006/relationships/image" Target="../media/image161.png"/><Relationship Id="rId174" Type="http://schemas.openxmlformats.org/officeDocument/2006/relationships/image" Target="../media/image182.png"/><Relationship Id="rId179" Type="http://schemas.openxmlformats.org/officeDocument/2006/relationships/image" Target="../media/image187.png"/><Relationship Id="rId15" Type="http://schemas.openxmlformats.org/officeDocument/2006/relationships/image" Target="../media/image23.png"/><Relationship Id="rId36" Type="http://schemas.openxmlformats.org/officeDocument/2006/relationships/image" Target="../media/image44.png"/><Relationship Id="rId57" Type="http://schemas.openxmlformats.org/officeDocument/2006/relationships/image" Target="../media/image65.png"/><Relationship Id="rId106" Type="http://schemas.openxmlformats.org/officeDocument/2006/relationships/image" Target="../media/image114.png"/><Relationship Id="rId127" Type="http://schemas.openxmlformats.org/officeDocument/2006/relationships/image" Target="../media/image135.png"/><Relationship Id="rId10" Type="http://schemas.openxmlformats.org/officeDocument/2006/relationships/image" Target="../media/image18.png"/><Relationship Id="rId31" Type="http://schemas.openxmlformats.org/officeDocument/2006/relationships/image" Target="../media/image39.png"/><Relationship Id="rId52" Type="http://schemas.openxmlformats.org/officeDocument/2006/relationships/image" Target="../media/image60.png"/><Relationship Id="rId73" Type="http://schemas.openxmlformats.org/officeDocument/2006/relationships/image" Target="../media/image81.png"/><Relationship Id="rId78" Type="http://schemas.openxmlformats.org/officeDocument/2006/relationships/image" Target="../media/image86.png"/><Relationship Id="rId94" Type="http://schemas.openxmlformats.org/officeDocument/2006/relationships/image" Target="../media/image102.png"/><Relationship Id="rId99" Type="http://schemas.openxmlformats.org/officeDocument/2006/relationships/image" Target="../media/image107.png"/><Relationship Id="rId101" Type="http://schemas.openxmlformats.org/officeDocument/2006/relationships/image" Target="../media/image109.png"/><Relationship Id="rId122" Type="http://schemas.openxmlformats.org/officeDocument/2006/relationships/image" Target="../media/image130.png"/><Relationship Id="rId143" Type="http://schemas.openxmlformats.org/officeDocument/2006/relationships/image" Target="../media/image151.png"/><Relationship Id="rId148" Type="http://schemas.openxmlformats.org/officeDocument/2006/relationships/image" Target="../media/image156.png"/><Relationship Id="rId164" Type="http://schemas.openxmlformats.org/officeDocument/2006/relationships/image" Target="../media/image172.png"/><Relationship Id="rId169" Type="http://schemas.openxmlformats.org/officeDocument/2006/relationships/image" Target="../media/image177.png"/></Relationships>
</file>

<file path=ppt/slides/_rels/slide3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301.png"/><Relationship Id="rId21" Type="http://schemas.openxmlformats.org/officeDocument/2006/relationships/image" Target="../media/image208.png"/><Relationship Id="rId42" Type="http://schemas.openxmlformats.org/officeDocument/2006/relationships/image" Target="../media/image229.png"/><Relationship Id="rId63" Type="http://schemas.openxmlformats.org/officeDocument/2006/relationships/image" Target="../media/image249.png"/><Relationship Id="rId84" Type="http://schemas.openxmlformats.org/officeDocument/2006/relationships/image" Target="../media/image269.png"/><Relationship Id="rId138" Type="http://schemas.openxmlformats.org/officeDocument/2006/relationships/image" Target="../media/image322.png"/><Relationship Id="rId159" Type="http://schemas.openxmlformats.org/officeDocument/2006/relationships/image" Target="../media/image343.png"/><Relationship Id="rId170" Type="http://schemas.openxmlformats.org/officeDocument/2006/relationships/image" Target="../media/image354.png"/><Relationship Id="rId191" Type="http://schemas.openxmlformats.org/officeDocument/2006/relationships/image" Target="../media/image375.png"/><Relationship Id="rId205" Type="http://schemas.openxmlformats.org/officeDocument/2006/relationships/image" Target="../media/image389.png"/><Relationship Id="rId16" Type="http://schemas.openxmlformats.org/officeDocument/2006/relationships/image" Target="../media/image203.png"/><Relationship Id="rId107" Type="http://schemas.openxmlformats.org/officeDocument/2006/relationships/image" Target="../media/image139.png"/><Relationship Id="rId11" Type="http://schemas.openxmlformats.org/officeDocument/2006/relationships/image" Target="../media/image198.png"/><Relationship Id="rId32" Type="http://schemas.openxmlformats.org/officeDocument/2006/relationships/image" Target="../media/image219.png"/><Relationship Id="rId37" Type="http://schemas.openxmlformats.org/officeDocument/2006/relationships/image" Target="../media/image224.png"/><Relationship Id="rId53" Type="http://schemas.openxmlformats.org/officeDocument/2006/relationships/image" Target="../media/image239.png"/><Relationship Id="rId58" Type="http://schemas.openxmlformats.org/officeDocument/2006/relationships/image" Target="../media/image244.png"/><Relationship Id="rId74" Type="http://schemas.openxmlformats.org/officeDocument/2006/relationships/image" Target="../media/image260.png"/><Relationship Id="rId79" Type="http://schemas.openxmlformats.org/officeDocument/2006/relationships/image" Target="../media/image265.png"/><Relationship Id="rId102" Type="http://schemas.openxmlformats.org/officeDocument/2006/relationships/image" Target="../media/image287.png"/><Relationship Id="rId123" Type="http://schemas.openxmlformats.org/officeDocument/2006/relationships/image" Target="../media/image307.png"/><Relationship Id="rId128" Type="http://schemas.openxmlformats.org/officeDocument/2006/relationships/image" Target="../media/image312.png"/><Relationship Id="rId144" Type="http://schemas.openxmlformats.org/officeDocument/2006/relationships/image" Target="../media/image328.png"/><Relationship Id="rId149" Type="http://schemas.openxmlformats.org/officeDocument/2006/relationships/image" Target="../media/image333.png"/><Relationship Id="rId5" Type="http://schemas.openxmlformats.org/officeDocument/2006/relationships/image" Target="../media/image192.png"/><Relationship Id="rId90" Type="http://schemas.openxmlformats.org/officeDocument/2006/relationships/image" Target="../media/image275.png"/><Relationship Id="rId95" Type="http://schemas.openxmlformats.org/officeDocument/2006/relationships/image" Target="../media/image280.png"/><Relationship Id="rId160" Type="http://schemas.openxmlformats.org/officeDocument/2006/relationships/image" Target="../media/image344.png"/><Relationship Id="rId165" Type="http://schemas.openxmlformats.org/officeDocument/2006/relationships/image" Target="../media/image349.png"/><Relationship Id="rId181" Type="http://schemas.openxmlformats.org/officeDocument/2006/relationships/image" Target="../media/image365.png"/><Relationship Id="rId186" Type="http://schemas.openxmlformats.org/officeDocument/2006/relationships/image" Target="../media/image370.png"/><Relationship Id="rId22" Type="http://schemas.openxmlformats.org/officeDocument/2006/relationships/image" Target="../media/image209.png"/><Relationship Id="rId27" Type="http://schemas.openxmlformats.org/officeDocument/2006/relationships/image" Target="../media/image214.png"/><Relationship Id="rId43" Type="http://schemas.openxmlformats.org/officeDocument/2006/relationships/image" Target="../media/image230.png"/><Relationship Id="rId48" Type="http://schemas.openxmlformats.org/officeDocument/2006/relationships/image" Target="../media/image234.png"/><Relationship Id="rId64" Type="http://schemas.openxmlformats.org/officeDocument/2006/relationships/image" Target="../media/image250.png"/><Relationship Id="rId69" Type="http://schemas.openxmlformats.org/officeDocument/2006/relationships/image" Target="../media/image255.png"/><Relationship Id="rId113" Type="http://schemas.openxmlformats.org/officeDocument/2006/relationships/image" Target="../media/image297.png"/><Relationship Id="rId118" Type="http://schemas.openxmlformats.org/officeDocument/2006/relationships/image" Target="../media/image302.png"/><Relationship Id="rId134" Type="http://schemas.openxmlformats.org/officeDocument/2006/relationships/image" Target="../media/image318.png"/><Relationship Id="rId139" Type="http://schemas.openxmlformats.org/officeDocument/2006/relationships/image" Target="../media/image323.png"/><Relationship Id="rId80" Type="http://schemas.openxmlformats.org/officeDocument/2006/relationships/image" Target="../media/image266.png"/><Relationship Id="rId85" Type="http://schemas.openxmlformats.org/officeDocument/2006/relationships/image" Target="../media/image270.png"/><Relationship Id="rId150" Type="http://schemas.openxmlformats.org/officeDocument/2006/relationships/image" Target="../media/image334.png"/><Relationship Id="rId155" Type="http://schemas.openxmlformats.org/officeDocument/2006/relationships/image" Target="../media/image339.png"/><Relationship Id="rId171" Type="http://schemas.openxmlformats.org/officeDocument/2006/relationships/image" Target="../media/image355.png"/><Relationship Id="rId176" Type="http://schemas.openxmlformats.org/officeDocument/2006/relationships/image" Target="../media/image360.png"/><Relationship Id="rId192" Type="http://schemas.openxmlformats.org/officeDocument/2006/relationships/image" Target="../media/image376.png"/><Relationship Id="rId197" Type="http://schemas.openxmlformats.org/officeDocument/2006/relationships/image" Target="../media/image381.png"/><Relationship Id="rId206" Type="http://schemas.openxmlformats.org/officeDocument/2006/relationships/image" Target="../media/image390.png"/><Relationship Id="rId201" Type="http://schemas.openxmlformats.org/officeDocument/2006/relationships/image" Target="../media/image385.png"/><Relationship Id="rId12" Type="http://schemas.openxmlformats.org/officeDocument/2006/relationships/image" Target="../media/image199.png"/><Relationship Id="rId17" Type="http://schemas.openxmlformats.org/officeDocument/2006/relationships/image" Target="../media/image204.png"/><Relationship Id="rId33" Type="http://schemas.openxmlformats.org/officeDocument/2006/relationships/image" Target="../media/image220.png"/><Relationship Id="rId38" Type="http://schemas.openxmlformats.org/officeDocument/2006/relationships/image" Target="../media/image225.png"/><Relationship Id="rId59" Type="http://schemas.openxmlformats.org/officeDocument/2006/relationships/image" Target="../media/image245.png"/><Relationship Id="rId103" Type="http://schemas.openxmlformats.org/officeDocument/2006/relationships/image" Target="../media/image288.png"/><Relationship Id="rId108" Type="http://schemas.openxmlformats.org/officeDocument/2006/relationships/image" Target="../media/image292.png"/><Relationship Id="rId124" Type="http://schemas.openxmlformats.org/officeDocument/2006/relationships/image" Target="../media/image308.png"/><Relationship Id="rId129" Type="http://schemas.openxmlformats.org/officeDocument/2006/relationships/image" Target="../media/image313.png"/><Relationship Id="rId54" Type="http://schemas.openxmlformats.org/officeDocument/2006/relationships/image" Target="../media/image240.png"/><Relationship Id="rId70" Type="http://schemas.openxmlformats.org/officeDocument/2006/relationships/image" Target="../media/image256.png"/><Relationship Id="rId75" Type="http://schemas.openxmlformats.org/officeDocument/2006/relationships/image" Target="../media/image261.png"/><Relationship Id="rId91" Type="http://schemas.openxmlformats.org/officeDocument/2006/relationships/image" Target="../media/image276.png"/><Relationship Id="rId96" Type="http://schemas.openxmlformats.org/officeDocument/2006/relationships/image" Target="../media/image281.png"/><Relationship Id="rId140" Type="http://schemas.openxmlformats.org/officeDocument/2006/relationships/image" Target="../media/image324.png"/><Relationship Id="rId145" Type="http://schemas.openxmlformats.org/officeDocument/2006/relationships/image" Target="../media/image329.png"/><Relationship Id="rId161" Type="http://schemas.openxmlformats.org/officeDocument/2006/relationships/image" Target="../media/image345.png"/><Relationship Id="rId166" Type="http://schemas.openxmlformats.org/officeDocument/2006/relationships/image" Target="../media/image350.png"/><Relationship Id="rId182" Type="http://schemas.openxmlformats.org/officeDocument/2006/relationships/image" Target="../media/image366.png"/><Relationship Id="rId187" Type="http://schemas.openxmlformats.org/officeDocument/2006/relationships/image" Target="../media/image37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3.png"/><Relationship Id="rId23" Type="http://schemas.openxmlformats.org/officeDocument/2006/relationships/image" Target="../media/image210.png"/><Relationship Id="rId28" Type="http://schemas.openxmlformats.org/officeDocument/2006/relationships/image" Target="../media/image215.png"/><Relationship Id="rId49" Type="http://schemas.openxmlformats.org/officeDocument/2006/relationships/image" Target="../media/image235.png"/><Relationship Id="rId114" Type="http://schemas.openxmlformats.org/officeDocument/2006/relationships/image" Target="../media/image298.png"/><Relationship Id="rId119" Type="http://schemas.openxmlformats.org/officeDocument/2006/relationships/image" Target="../media/image303.png"/><Relationship Id="rId44" Type="http://schemas.openxmlformats.org/officeDocument/2006/relationships/image" Target="../media/image231.png"/><Relationship Id="rId60" Type="http://schemas.openxmlformats.org/officeDocument/2006/relationships/image" Target="../media/image246.png"/><Relationship Id="rId65" Type="http://schemas.openxmlformats.org/officeDocument/2006/relationships/image" Target="../media/image251.png"/><Relationship Id="rId81" Type="http://schemas.openxmlformats.org/officeDocument/2006/relationships/image" Target="../media/image267.png"/><Relationship Id="rId86" Type="http://schemas.openxmlformats.org/officeDocument/2006/relationships/image" Target="../media/image271.png"/><Relationship Id="rId130" Type="http://schemas.openxmlformats.org/officeDocument/2006/relationships/image" Target="../media/image314.png"/><Relationship Id="rId135" Type="http://schemas.openxmlformats.org/officeDocument/2006/relationships/image" Target="../media/image319.png"/><Relationship Id="rId151" Type="http://schemas.openxmlformats.org/officeDocument/2006/relationships/image" Target="../media/image335.png"/><Relationship Id="rId156" Type="http://schemas.openxmlformats.org/officeDocument/2006/relationships/image" Target="../media/image340.png"/><Relationship Id="rId177" Type="http://schemas.openxmlformats.org/officeDocument/2006/relationships/image" Target="../media/image361.png"/><Relationship Id="rId198" Type="http://schemas.openxmlformats.org/officeDocument/2006/relationships/image" Target="../media/image382.png"/><Relationship Id="rId172" Type="http://schemas.openxmlformats.org/officeDocument/2006/relationships/image" Target="../media/image356.png"/><Relationship Id="rId193" Type="http://schemas.openxmlformats.org/officeDocument/2006/relationships/image" Target="../media/image377.png"/><Relationship Id="rId202" Type="http://schemas.openxmlformats.org/officeDocument/2006/relationships/image" Target="../media/image386.png"/><Relationship Id="rId207" Type="http://schemas.openxmlformats.org/officeDocument/2006/relationships/image" Target="../media/image391.png"/><Relationship Id="rId13" Type="http://schemas.openxmlformats.org/officeDocument/2006/relationships/image" Target="../media/image200.png"/><Relationship Id="rId18" Type="http://schemas.openxmlformats.org/officeDocument/2006/relationships/image" Target="../media/image205.png"/><Relationship Id="rId39" Type="http://schemas.openxmlformats.org/officeDocument/2006/relationships/image" Target="../media/image226.png"/><Relationship Id="rId109" Type="http://schemas.openxmlformats.org/officeDocument/2006/relationships/image" Target="../media/image293.png"/><Relationship Id="rId34" Type="http://schemas.openxmlformats.org/officeDocument/2006/relationships/image" Target="../media/image221.png"/><Relationship Id="rId50" Type="http://schemas.openxmlformats.org/officeDocument/2006/relationships/image" Target="../media/image236.png"/><Relationship Id="rId55" Type="http://schemas.openxmlformats.org/officeDocument/2006/relationships/image" Target="../media/image241.png"/><Relationship Id="rId76" Type="http://schemas.openxmlformats.org/officeDocument/2006/relationships/image" Target="../media/image262.png"/><Relationship Id="rId97" Type="http://schemas.openxmlformats.org/officeDocument/2006/relationships/image" Target="../media/image282.png"/><Relationship Id="rId104" Type="http://schemas.openxmlformats.org/officeDocument/2006/relationships/image" Target="../media/image289.png"/><Relationship Id="rId120" Type="http://schemas.openxmlformats.org/officeDocument/2006/relationships/image" Target="../media/image304.png"/><Relationship Id="rId125" Type="http://schemas.openxmlformats.org/officeDocument/2006/relationships/image" Target="../media/image309.png"/><Relationship Id="rId141" Type="http://schemas.openxmlformats.org/officeDocument/2006/relationships/image" Target="../media/image325.png"/><Relationship Id="rId146" Type="http://schemas.openxmlformats.org/officeDocument/2006/relationships/image" Target="../media/image330.png"/><Relationship Id="rId167" Type="http://schemas.openxmlformats.org/officeDocument/2006/relationships/image" Target="../media/image351.png"/><Relationship Id="rId188" Type="http://schemas.openxmlformats.org/officeDocument/2006/relationships/image" Target="../media/image372.png"/><Relationship Id="rId7" Type="http://schemas.openxmlformats.org/officeDocument/2006/relationships/image" Target="../media/image194.png"/><Relationship Id="rId71" Type="http://schemas.openxmlformats.org/officeDocument/2006/relationships/image" Target="../media/image257.png"/><Relationship Id="rId92" Type="http://schemas.openxmlformats.org/officeDocument/2006/relationships/image" Target="../media/image277.png"/><Relationship Id="rId162" Type="http://schemas.openxmlformats.org/officeDocument/2006/relationships/image" Target="../media/image346.png"/><Relationship Id="rId183" Type="http://schemas.openxmlformats.org/officeDocument/2006/relationships/image" Target="../media/image367.png"/><Relationship Id="rId2" Type="http://schemas.openxmlformats.org/officeDocument/2006/relationships/image" Target="../media/image191.jpeg"/><Relationship Id="rId29" Type="http://schemas.openxmlformats.org/officeDocument/2006/relationships/image" Target="../media/image216.png"/><Relationship Id="rId24" Type="http://schemas.openxmlformats.org/officeDocument/2006/relationships/image" Target="../media/image211.png"/><Relationship Id="rId40" Type="http://schemas.openxmlformats.org/officeDocument/2006/relationships/image" Target="../media/image227.png"/><Relationship Id="rId45" Type="http://schemas.openxmlformats.org/officeDocument/2006/relationships/image" Target="../media/image184.png"/><Relationship Id="rId66" Type="http://schemas.openxmlformats.org/officeDocument/2006/relationships/image" Target="../media/image252.png"/><Relationship Id="rId87" Type="http://schemas.openxmlformats.org/officeDocument/2006/relationships/image" Target="../media/image272.png"/><Relationship Id="rId110" Type="http://schemas.openxmlformats.org/officeDocument/2006/relationships/image" Target="../media/image294.png"/><Relationship Id="rId115" Type="http://schemas.openxmlformats.org/officeDocument/2006/relationships/image" Target="../media/image299.png"/><Relationship Id="rId131" Type="http://schemas.openxmlformats.org/officeDocument/2006/relationships/image" Target="../media/image315.png"/><Relationship Id="rId136" Type="http://schemas.openxmlformats.org/officeDocument/2006/relationships/image" Target="../media/image320.png"/><Relationship Id="rId157" Type="http://schemas.openxmlformats.org/officeDocument/2006/relationships/image" Target="../media/image341.png"/><Relationship Id="rId178" Type="http://schemas.openxmlformats.org/officeDocument/2006/relationships/image" Target="../media/image362.png"/><Relationship Id="rId61" Type="http://schemas.openxmlformats.org/officeDocument/2006/relationships/image" Target="../media/image247.png"/><Relationship Id="rId82" Type="http://schemas.openxmlformats.org/officeDocument/2006/relationships/image" Target="../media/image82.png"/><Relationship Id="rId152" Type="http://schemas.openxmlformats.org/officeDocument/2006/relationships/image" Target="../media/image336.png"/><Relationship Id="rId173" Type="http://schemas.openxmlformats.org/officeDocument/2006/relationships/image" Target="../media/image357.png"/><Relationship Id="rId194" Type="http://schemas.openxmlformats.org/officeDocument/2006/relationships/image" Target="../media/image378.png"/><Relationship Id="rId199" Type="http://schemas.openxmlformats.org/officeDocument/2006/relationships/image" Target="../media/image383.png"/><Relationship Id="rId203" Type="http://schemas.openxmlformats.org/officeDocument/2006/relationships/image" Target="../media/image387.png"/><Relationship Id="rId208" Type="http://schemas.openxmlformats.org/officeDocument/2006/relationships/image" Target="../media/image392.png"/><Relationship Id="rId19" Type="http://schemas.openxmlformats.org/officeDocument/2006/relationships/image" Target="../media/image206.png"/><Relationship Id="rId14" Type="http://schemas.openxmlformats.org/officeDocument/2006/relationships/image" Target="../media/image201.png"/><Relationship Id="rId30" Type="http://schemas.openxmlformats.org/officeDocument/2006/relationships/image" Target="../media/image217.png"/><Relationship Id="rId35" Type="http://schemas.openxmlformats.org/officeDocument/2006/relationships/image" Target="../media/image222.png"/><Relationship Id="rId56" Type="http://schemas.openxmlformats.org/officeDocument/2006/relationships/image" Target="../media/image242.png"/><Relationship Id="rId77" Type="http://schemas.openxmlformats.org/officeDocument/2006/relationships/image" Target="../media/image263.png"/><Relationship Id="rId100" Type="http://schemas.openxmlformats.org/officeDocument/2006/relationships/image" Target="../media/image285.png"/><Relationship Id="rId105" Type="http://schemas.openxmlformats.org/officeDocument/2006/relationships/image" Target="../media/image290.png"/><Relationship Id="rId126" Type="http://schemas.openxmlformats.org/officeDocument/2006/relationships/image" Target="../media/image310.png"/><Relationship Id="rId147" Type="http://schemas.openxmlformats.org/officeDocument/2006/relationships/image" Target="../media/image331.png"/><Relationship Id="rId168" Type="http://schemas.openxmlformats.org/officeDocument/2006/relationships/image" Target="../media/image352.png"/><Relationship Id="rId8" Type="http://schemas.openxmlformats.org/officeDocument/2006/relationships/image" Target="../media/image195.png"/><Relationship Id="rId51" Type="http://schemas.openxmlformats.org/officeDocument/2006/relationships/image" Target="../media/image237.png"/><Relationship Id="rId72" Type="http://schemas.openxmlformats.org/officeDocument/2006/relationships/image" Target="../media/image258.png"/><Relationship Id="rId93" Type="http://schemas.openxmlformats.org/officeDocument/2006/relationships/image" Target="../media/image278.png"/><Relationship Id="rId98" Type="http://schemas.openxmlformats.org/officeDocument/2006/relationships/image" Target="../media/image283.png"/><Relationship Id="rId121" Type="http://schemas.openxmlformats.org/officeDocument/2006/relationships/image" Target="../media/image305.png"/><Relationship Id="rId142" Type="http://schemas.openxmlformats.org/officeDocument/2006/relationships/image" Target="../media/image326.png"/><Relationship Id="rId163" Type="http://schemas.openxmlformats.org/officeDocument/2006/relationships/image" Target="../media/image347.png"/><Relationship Id="rId184" Type="http://schemas.openxmlformats.org/officeDocument/2006/relationships/image" Target="../media/image368.png"/><Relationship Id="rId189" Type="http://schemas.openxmlformats.org/officeDocument/2006/relationships/image" Target="../media/image373.png"/><Relationship Id="rId3" Type="http://schemas.openxmlformats.org/officeDocument/2006/relationships/image" Target="../media/image11.png"/><Relationship Id="rId25" Type="http://schemas.openxmlformats.org/officeDocument/2006/relationships/image" Target="../media/image212.png"/><Relationship Id="rId46" Type="http://schemas.openxmlformats.org/officeDocument/2006/relationships/image" Target="../media/image232.png"/><Relationship Id="rId67" Type="http://schemas.openxmlformats.org/officeDocument/2006/relationships/image" Target="../media/image253.png"/><Relationship Id="rId116" Type="http://schemas.openxmlformats.org/officeDocument/2006/relationships/image" Target="../media/image300.png"/><Relationship Id="rId137" Type="http://schemas.openxmlformats.org/officeDocument/2006/relationships/image" Target="../media/image321.png"/><Relationship Id="rId158" Type="http://schemas.openxmlformats.org/officeDocument/2006/relationships/image" Target="../media/image342.png"/><Relationship Id="rId20" Type="http://schemas.openxmlformats.org/officeDocument/2006/relationships/image" Target="../media/image207.png"/><Relationship Id="rId41" Type="http://schemas.openxmlformats.org/officeDocument/2006/relationships/image" Target="../media/image228.png"/><Relationship Id="rId62" Type="http://schemas.openxmlformats.org/officeDocument/2006/relationships/image" Target="../media/image248.png"/><Relationship Id="rId83" Type="http://schemas.openxmlformats.org/officeDocument/2006/relationships/image" Target="../media/image268.png"/><Relationship Id="rId88" Type="http://schemas.openxmlformats.org/officeDocument/2006/relationships/image" Target="../media/image273.png"/><Relationship Id="rId111" Type="http://schemas.openxmlformats.org/officeDocument/2006/relationships/image" Target="../media/image295.png"/><Relationship Id="rId132" Type="http://schemas.openxmlformats.org/officeDocument/2006/relationships/image" Target="../media/image316.png"/><Relationship Id="rId153" Type="http://schemas.openxmlformats.org/officeDocument/2006/relationships/image" Target="../media/image337.png"/><Relationship Id="rId174" Type="http://schemas.openxmlformats.org/officeDocument/2006/relationships/image" Target="../media/image358.png"/><Relationship Id="rId179" Type="http://schemas.openxmlformats.org/officeDocument/2006/relationships/image" Target="../media/image363.png"/><Relationship Id="rId195" Type="http://schemas.openxmlformats.org/officeDocument/2006/relationships/image" Target="../media/image379.png"/><Relationship Id="rId209" Type="http://schemas.openxmlformats.org/officeDocument/2006/relationships/image" Target="../media/image393.png"/><Relationship Id="rId190" Type="http://schemas.openxmlformats.org/officeDocument/2006/relationships/image" Target="../media/image374.png"/><Relationship Id="rId204" Type="http://schemas.openxmlformats.org/officeDocument/2006/relationships/image" Target="../media/image388.png"/><Relationship Id="rId15" Type="http://schemas.openxmlformats.org/officeDocument/2006/relationships/image" Target="../media/image202.png"/><Relationship Id="rId36" Type="http://schemas.openxmlformats.org/officeDocument/2006/relationships/image" Target="../media/image223.png"/><Relationship Id="rId57" Type="http://schemas.openxmlformats.org/officeDocument/2006/relationships/image" Target="../media/image243.png"/><Relationship Id="rId106" Type="http://schemas.openxmlformats.org/officeDocument/2006/relationships/image" Target="../media/image291.png"/><Relationship Id="rId127" Type="http://schemas.openxmlformats.org/officeDocument/2006/relationships/image" Target="../media/image311.png"/><Relationship Id="rId10" Type="http://schemas.openxmlformats.org/officeDocument/2006/relationships/image" Target="../media/image197.png"/><Relationship Id="rId31" Type="http://schemas.openxmlformats.org/officeDocument/2006/relationships/image" Target="../media/image218.png"/><Relationship Id="rId52" Type="http://schemas.openxmlformats.org/officeDocument/2006/relationships/image" Target="../media/image238.png"/><Relationship Id="rId73" Type="http://schemas.openxmlformats.org/officeDocument/2006/relationships/image" Target="../media/image259.png"/><Relationship Id="rId78" Type="http://schemas.openxmlformats.org/officeDocument/2006/relationships/image" Target="../media/image264.png"/><Relationship Id="rId94" Type="http://schemas.openxmlformats.org/officeDocument/2006/relationships/image" Target="../media/image279.png"/><Relationship Id="rId99" Type="http://schemas.openxmlformats.org/officeDocument/2006/relationships/image" Target="../media/image284.png"/><Relationship Id="rId101" Type="http://schemas.openxmlformats.org/officeDocument/2006/relationships/image" Target="../media/image286.png"/><Relationship Id="rId122" Type="http://schemas.openxmlformats.org/officeDocument/2006/relationships/image" Target="../media/image306.png"/><Relationship Id="rId143" Type="http://schemas.openxmlformats.org/officeDocument/2006/relationships/image" Target="../media/image327.png"/><Relationship Id="rId148" Type="http://schemas.openxmlformats.org/officeDocument/2006/relationships/image" Target="../media/image332.png"/><Relationship Id="rId164" Type="http://schemas.openxmlformats.org/officeDocument/2006/relationships/image" Target="../media/image348.png"/><Relationship Id="rId169" Type="http://schemas.openxmlformats.org/officeDocument/2006/relationships/image" Target="../media/image353.png"/><Relationship Id="rId185" Type="http://schemas.openxmlformats.org/officeDocument/2006/relationships/image" Target="../media/image369.png"/><Relationship Id="rId4" Type="http://schemas.openxmlformats.org/officeDocument/2006/relationships/image" Target="../media/image12.png"/><Relationship Id="rId9" Type="http://schemas.openxmlformats.org/officeDocument/2006/relationships/image" Target="../media/image196.png"/><Relationship Id="rId180" Type="http://schemas.openxmlformats.org/officeDocument/2006/relationships/image" Target="../media/image364.png"/><Relationship Id="rId210" Type="http://schemas.openxmlformats.org/officeDocument/2006/relationships/image" Target="../media/image394.png"/><Relationship Id="rId26" Type="http://schemas.openxmlformats.org/officeDocument/2006/relationships/image" Target="../media/image213.png"/><Relationship Id="rId47" Type="http://schemas.openxmlformats.org/officeDocument/2006/relationships/image" Target="../media/image233.png"/><Relationship Id="rId68" Type="http://schemas.openxmlformats.org/officeDocument/2006/relationships/image" Target="../media/image254.png"/><Relationship Id="rId89" Type="http://schemas.openxmlformats.org/officeDocument/2006/relationships/image" Target="../media/image274.png"/><Relationship Id="rId112" Type="http://schemas.openxmlformats.org/officeDocument/2006/relationships/image" Target="../media/image296.png"/><Relationship Id="rId133" Type="http://schemas.openxmlformats.org/officeDocument/2006/relationships/image" Target="../media/image317.png"/><Relationship Id="rId154" Type="http://schemas.openxmlformats.org/officeDocument/2006/relationships/image" Target="../media/image338.png"/><Relationship Id="rId175" Type="http://schemas.openxmlformats.org/officeDocument/2006/relationships/image" Target="../media/image359.png"/><Relationship Id="rId196" Type="http://schemas.openxmlformats.org/officeDocument/2006/relationships/image" Target="../media/image380.png"/><Relationship Id="rId200" Type="http://schemas.openxmlformats.org/officeDocument/2006/relationships/image" Target="../media/image384.png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505.png"/><Relationship Id="rId21" Type="http://schemas.openxmlformats.org/officeDocument/2006/relationships/image" Target="../media/image410.png"/><Relationship Id="rId42" Type="http://schemas.openxmlformats.org/officeDocument/2006/relationships/image" Target="../media/image431.png"/><Relationship Id="rId63" Type="http://schemas.openxmlformats.org/officeDocument/2006/relationships/image" Target="../media/image452.png"/><Relationship Id="rId84" Type="http://schemas.openxmlformats.org/officeDocument/2006/relationships/image" Target="../media/image473.png"/><Relationship Id="rId138" Type="http://schemas.openxmlformats.org/officeDocument/2006/relationships/image" Target="../media/image525.png"/><Relationship Id="rId159" Type="http://schemas.openxmlformats.org/officeDocument/2006/relationships/image" Target="../media/image546.png"/><Relationship Id="rId170" Type="http://schemas.openxmlformats.org/officeDocument/2006/relationships/image" Target="../media/image556.png"/><Relationship Id="rId191" Type="http://schemas.openxmlformats.org/officeDocument/2006/relationships/image" Target="../media/image572.png"/><Relationship Id="rId196" Type="http://schemas.openxmlformats.org/officeDocument/2006/relationships/image" Target="../media/image577.png"/><Relationship Id="rId200" Type="http://schemas.openxmlformats.org/officeDocument/2006/relationships/image" Target="../media/image580.png"/><Relationship Id="rId16" Type="http://schemas.openxmlformats.org/officeDocument/2006/relationships/image" Target="../media/image405.png"/><Relationship Id="rId107" Type="http://schemas.openxmlformats.org/officeDocument/2006/relationships/image" Target="../media/image495.png"/><Relationship Id="rId11" Type="http://schemas.openxmlformats.org/officeDocument/2006/relationships/image" Target="../media/image400.png"/><Relationship Id="rId32" Type="http://schemas.openxmlformats.org/officeDocument/2006/relationships/image" Target="../media/image421.png"/><Relationship Id="rId37" Type="http://schemas.openxmlformats.org/officeDocument/2006/relationships/image" Target="../media/image426.png"/><Relationship Id="rId53" Type="http://schemas.openxmlformats.org/officeDocument/2006/relationships/image" Target="../media/image442.png"/><Relationship Id="rId58" Type="http://schemas.openxmlformats.org/officeDocument/2006/relationships/image" Target="../media/image447.png"/><Relationship Id="rId74" Type="http://schemas.openxmlformats.org/officeDocument/2006/relationships/image" Target="../media/image463.png"/><Relationship Id="rId79" Type="http://schemas.openxmlformats.org/officeDocument/2006/relationships/image" Target="../media/image468.png"/><Relationship Id="rId102" Type="http://schemas.openxmlformats.org/officeDocument/2006/relationships/image" Target="../media/image490.png"/><Relationship Id="rId123" Type="http://schemas.openxmlformats.org/officeDocument/2006/relationships/image" Target="../media/image511.png"/><Relationship Id="rId128" Type="http://schemas.openxmlformats.org/officeDocument/2006/relationships/image" Target="../media/image516.png"/><Relationship Id="rId144" Type="http://schemas.openxmlformats.org/officeDocument/2006/relationships/image" Target="../media/image531.png"/><Relationship Id="rId149" Type="http://schemas.openxmlformats.org/officeDocument/2006/relationships/image" Target="../media/image536.png"/><Relationship Id="rId5" Type="http://schemas.openxmlformats.org/officeDocument/2006/relationships/image" Target="../media/image395.png"/><Relationship Id="rId90" Type="http://schemas.openxmlformats.org/officeDocument/2006/relationships/image" Target="../media/image479.png"/><Relationship Id="rId95" Type="http://schemas.openxmlformats.org/officeDocument/2006/relationships/image" Target="../media/image483.png"/><Relationship Id="rId160" Type="http://schemas.openxmlformats.org/officeDocument/2006/relationships/image" Target="../media/image547.png"/><Relationship Id="rId165" Type="http://schemas.openxmlformats.org/officeDocument/2006/relationships/image" Target="../media/image552.png"/><Relationship Id="rId181" Type="http://schemas.openxmlformats.org/officeDocument/2006/relationships/image" Target="../media/image272.png"/><Relationship Id="rId186" Type="http://schemas.openxmlformats.org/officeDocument/2006/relationships/image" Target="../media/image567.png"/><Relationship Id="rId22" Type="http://schemas.openxmlformats.org/officeDocument/2006/relationships/image" Target="../media/image411.png"/><Relationship Id="rId27" Type="http://schemas.openxmlformats.org/officeDocument/2006/relationships/image" Target="../media/image416.png"/><Relationship Id="rId43" Type="http://schemas.openxmlformats.org/officeDocument/2006/relationships/image" Target="../media/image432.png"/><Relationship Id="rId48" Type="http://schemas.openxmlformats.org/officeDocument/2006/relationships/image" Target="../media/image437.png"/><Relationship Id="rId64" Type="http://schemas.openxmlformats.org/officeDocument/2006/relationships/image" Target="../media/image453.png"/><Relationship Id="rId69" Type="http://schemas.openxmlformats.org/officeDocument/2006/relationships/image" Target="../media/image458.png"/><Relationship Id="rId113" Type="http://schemas.openxmlformats.org/officeDocument/2006/relationships/image" Target="../media/image501.png"/><Relationship Id="rId118" Type="http://schemas.openxmlformats.org/officeDocument/2006/relationships/image" Target="../media/image506.png"/><Relationship Id="rId134" Type="http://schemas.openxmlformats.org/officeDocument/2006/relationships/image" Target="../media/image521.png"/><Relationship Id="rId139" Type="http://schemas.openxmlformats.org/officeDocument/2006/relationships/image" Target="../media/image526.png"/><Relationship Id="rId80" Type="http://schemas.openxmlformats.org/officeDocument/2006/relationships/image" Target="../media/image469.png"/><Relationship Id="rId85" Type="http://schemas.openxmlformats.org/officeDocument/2006/relationships/image" Target="../media/image474.png"/><Relationship Id="rId150" Type="http://schemas.openxmlformats.org/officeDocument/2006/relationships/image" Target="../media/image537.png"/><Relationship Id="rId155" Type="http://schemas.openxmlformats.org/officeDocument/2006/relationships/image" Target="../media/image542.png"/><Relationship Id="rId171" Type="http://schemas.openxmlformats.org/officeDocument/2006/relationships/image" Target="../media/image557.png"/><Relationship Id="rId176" Type="http://schemas.openxmlformats.org/officeDocument/2006/relationships/image" Target="../media/image118.png"/><Relationship Id="rId192" Type="http://schemas.openxmlformats.org/officeDocument/2006/relationships/image" Target="../media/image573.png"/><Relationship Id="rId197" Type="http://schemas.openxmlformats.org/officeDocument/2006/relationships/image" Target="../media/image578.png"/><Relationship Id="rId201" Type="http://schemas.openxmlformats.org/officeDocument/2006/relationships/image" Target="../media/image581.png"/><Relationship Id="rId12" Type="http://schemas.openxmlformats.org/officeDocument/2006/relationships/image" Target="../media/image401.png"/><Relationship Id="rId17" Type="http://schemas.openxmlformats.org/officeDocument/2006/relationships/image" Target="../media/image406.png"/><Relationship Id="rId33" Type="http://schemas.openxmlformats.org/officeDocument/2006/relationships/image" Target="../media/image422.png"/><Relationship Id="rId38" Type="http://schemas.openxmlformats.org/officeDocument/2006/relationships/image" Target="../media/image427.png"/><Relationship Id="rId59" Type="http://schemas.openxmlformats.org/officeDocument/2006/relationships/image" Target="../media/image448.png"/><Relationship Id="rId103" Type="http://schemas.openxmlformats.org/officeDocument/2006/relationships/image" Target="../media/image491.png"/><Relationship Id="rId108" Type="http://schemas.openxmlformats.org/officeDocument/2006/relationships/image" Target="../media/image496.png"/><Relationship Id="rId124" Type="http://schemas.openxmlformats.org/officeDocument/2006/relationships/image" Target="../media/image512.png"/><Relationship Id="rId129" Type="http://schemas.openxmlformats.org/officeDocument/2006/relationships/image" Target="../media/image517.png"/><Relationship Id="rId54" Type="http://schemas.openxmlformats.org/officeDocument/2006/relationships/image" Target="../media/image443.png"/><Relationship Id="rId70" Type="http://schemas.openxmlformats.org/officeDocument/2006/relationships/image" Target="../media/image459.png"/><Relationship Id="rId75" Type="http://schemas.openxmlformats.org/officeDocument/2006/relationships/image" Target="../media/image464.png"/><Relationship Id="rId91" Type="http://schemas.openxmlformats.org/officeDocument/2006/relationships/image" Target="../media/image154.png"/><Relationship Id="rId96" Type="http://schemas.openxmlformats.org/officeDocument/2006/relationships/image" Target="../media/image484.png"/><Relationship Id="rId140" Type="http://schemas.openxmlformats.org/officeDocument/2006/relationships/image" Target="../media/image527.png"/><Relationship Id="rId145" Type="http://schemas.openxmlformats.org/officeDocument/2006/relationships/image" Target="../media/image532.png"/><Relationship Id="rId161" Type="http://schemas.openxmlformats.org/officeDocument/2006/relationships/image" Target="../media/image548.png"/><Relationship Id="rId166" Type="http://schemas.openxmlformats.org/officeDocument/2006/relationships/image" Target="../media/image37.png"/><Relationship Id="rId182" Type="http://schemas.openxmlformats.org/officeDocument/2006/relationships/image" Target="../media/image139.png"/><Relationship Id="rId187" Type="http://schemas.openxmlformats.org/officeDocument/2006/relationships/image" Target="../media/image56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96.png"/><Relationship Id="rId23" Type="http://schemas.openxmlformats.org/officeDocument/2006/relationships/image" Target="../media/image412.png"/><Relationship Id="rId28" Type="http://schemas.openxmlformats.org/officeDocument/2006/relationships/image" Target="../media/image417.png"/><Relationship Id="rId49" Type="http://schemas.openxmlformats.org/officeDocument/2006/relationships/image" Target="../media/image438.png"/><Relationship Id="rId114" Type="http://schemas.openxmlformats.org/officeDocument/2006/relationships/image" Target="../media/image502.png"/><Relationship Id="rId119" Type="http://schemas.openxmlformats.org/officeDocument/2006/relationships/image" Target="../media/image507.png"/><Relationship Id="rId44" Type="http://schemas.openxmlformats.org/officeDocument/2006/relationships/image" Target="../media/image433.png"/><Relationship Id="rId60" Type="http://schemas.openxmlformats.org/officeDocument/2006/relationships/image" Target="../media/image449.png"/><Relationship Id="rId65" Type="http://schemas.openxmlformats.org/officeDocument/2006/relationships/image" Target="../media/image454.png"/><Relationship Id="rId81" Type="http://schemas.openxmlformats.org/officeDocument/2006/relationships/image" Target="../media/image470.png"/><Relationship Id="rId86" Type="http://schemas.openxmlformats.org/officeDocument/2006/relationships/image" Target="../media/image475.png"/><Relationship Id="rId130" Type="http://schemas.openxmlformats.org/officeDocument/2006/relationships/image" Target="../media/image518.png"/><Relationship Id="rId135" Type="http://schemas.openxmlformats.org/officeDocument/2006/relationships/image" Target="../media/image522.png"/><Relationship Id="rId151" Type="http://schemas.openxmlformats.org/officeDocument/2006/relationships/image" Target="../media/image538.png"/><Relationship Id="rId156" Type="http://schemas.openxmlformats.org/officeDocument/2006/relationships/image" Target="../media/image543.png"/><Relationship Id="rId177" Type="http://schemas.openxmlformats.org/officeDocument/2006/relationships/image" Target="../media/image119.png"/><Relationship Id="rId198" Type="http://schemas.openxmlformats.org/officeDocument/2006/relationships/image" Target="../media/image120.png"/><Relationship Id="rId172" Type="http://schemas.openxmlformats.org/officeDocument/2006/relationships/image" Target="../media/image558.png"/><Relationship Id="rId193" Type="http://schemas.openxmlformats.org/officeDocument/2006/relationships/image" Target="../media/image574.png"/><Relationship Id="rId202" Type="http://schemas.openxmlformats.org/officeDocument/2006/relationships/image" Target="../media/image582.png"/><Relationship Id="rId13" Type="http://schemas.openxmlformats.org/officeDocument/2006/relationships/image" Target="../media/image402.png"/><Relationship Id="rId18" Type="http://schemas.openxmlformats.org/officeDocument/2006/relationships/image" Target="../media/image407.png"/><Relationship Id="rId39" Type="http://schemas.openxmlformats.org/officeDocument/2006/relationships/image" Target="../media/image428.png"/><Relationship Id="rId109" Type="http://schemas.openxmlformats.org/officeDocument/2006/relationships/image" Target="../media/image497.png"/><Relationship Id="rId34" Type="http://schemas.openxmlformats.org/officeDocument/2006/relationships/image" Target="../media/image423.png"/><Relationship Id="rId50" Type="http://schemas.openxmlformats.org/officeDocument/2006/relationships/image" Target="../media/image439.png"/><Relationship Id="rId55" Type="http://schemas.openxmlformats.org/officeDocument/2006/relationships/image" Target="../media/image444.png"/><Relationship Id="rId76" Type="http://schemas.openxmlformats.org/officeDocument/2006/relationships/image" Target="../media/image465.png"/><Relationship Id="rId97" Type="http://schemas.openxmlformats.org/officeDocument/2006/relationships/image" Target="../media/image485.png"/><Relationship Id="rId104" Type="http://schemas.openxmlformats.org/officeDocument/2006/relationships/image" Target="../media/image492.png"/><Relationship Id="rId120" Type="http://schemas.openxmlformats.org/officeDocument/2006/relationships/image" Target="../media/image508.png"/><Relationship Id="rId125" Type="http://schemas.openxmlformats.org/officeDocument/2006/relationships/image" Target="../media/image513.png"/><Relationship Id="rId141" Type="http://schemas.openxmlformats.org/officeDocument/2006/relationships/image" Target="../media/image528.png"/><Relationship Id="rId146" Type="http://schemas.openxmlformats.org/officeDocument/2006/relationships/image" Target="../media/image533.png"/><Relationship Id="rId167" Type="http://schemas.openxmlformats.org/officeDocument/2006/relationships/image" Target="../media/image553.png"/><Relationship Id="rId188" Type="http://schemas.openxmlformats.org/officeDocument/2006/relationships/image" Target="../media/image569.png"/><Relationship Id="rId7" Type="http://schemas.openxmlformats.org/officeDocument/2006/relationships/image" Target="../media/image14.png"/><Relationship Id="rId71" Type="http://schemas.openxmlformats.org/officeDocument/2006/relationships/image" Target="../media/image460.png"/><Relationship Id="rId92" Type="http://schemas.openxmlformats.org/officeDocument/2006/relationships/image" Target="../media/image480.png"/><Relationship Id="rId162" Type="http://schemas.openxmlformats.org/officeDocument/2006/relationships/image" Target="../media/image549.png"/><Relationship Id="rId183" Type="http://schemas.openxmlformats.org/officeDocument/2006/relationships/image" Target="../media/image564.png"/><Relationship Id="rId2" Type="http://schemas.openxmlformats.org/officeDocument/2006/relationships/image" Target="../media/image191.jpeg"/><Relationship Id="rId29" Type="http://schemas.openxmlformats.org/officeDocument/2006/relationships/image" Target="../media/image418.png"/><Relationship Id="rId24" Type="http://schemas.openxmlformats.org/officeDocument/2006/relationships/image" Target="../media/image413.png"/><Relationship Id="rId40" Type="http://schemas.openxmlformats.org/officeDocument/2006/relationships/image" Target="../media/image429.png"/><Relationship Id="rId45" Type="http://schemas.openxmlformats.org/officeDocument/2006/relationships/image" Target="../media/image434.png"/><Relationship Id="rId66" Type="http://schemas.openxmlformats.org/officeDocument/2006/relationships/image" Target="../media/image455.png"/><Relationship Id="rId87" Type="http://schemas.openxmlformats.org/officeDocument/2006/relationships/image" Target="../media/image476.png"/><Relationship Id="rId110" Type="http://schemas.openxmlformats.org/officeDocument/2006/relationships/image" Target="../media/image498.png"/><Relationship Id="rId115" Type="http://schemas.openxmlformats.org/officeDocument/2006/relationships/image" Target="../media/image503.png"/><Relationship Id="rId131" Type="http://schemas.openxmlformats.org/officeDocument/2006/relationships/image" Target="../media/image519.png"/><Relationship Id="rId136" Type="http://schemas.openxmlformats.org/officeDocument/2006/relationships/image" Target="../media/image523.png"/><Relationship Id="rId157" Type="http://schemas.openxmlformats.org/officeDocument/2006/relationships/image" Target="../media/image544.png"/><Relationship Id="rId178" Type="http://schemas.openxmlformats.org/officeDocument/2006/relationships/image" Target="../media/image562.png"/><Relationship Id="rId61" Type="http://schemas.openxmlformats.org/officeDocument/2006/relationships/image" Target="../media/image450.png"/><Relationship Id="rId82" Type="http://schemas.openxmlformats.org/officeDocument/2006/relationships/image" Target="../media/image471.png"/><Relationship Id="rId152" Type="http://schemas.openxmlformats.org/officeDocument/2006/relationships/image" Target="../media/image539.png"/><Relationship Id="rId173" Type="http://schemas.openxmlformats.org/officeDocument/2006/relationships/image" Target="../media/image559.png"/><Relationship Id="rId194" Type="http://schemas.openxmlformats.org/officeDocument/2006/relationships/image" Target="../media/image575.png"/><Relationship Id="rId199" Type="http://schemas.openxmlformats.org/officeDocument/2006/relationships/image" Target="../media/image579.png"/><Relationship Id="rId19" Type="http://schemas.openxmlformats.org/officeDocument/2006/relationships/image" Target="../media/image408.png"/><Relationship Id="rId14" Type="http://schemas.openxmlformats.org/officeDocument/2006/relationships/image" Target="../media/image403.png"/><Relationship Id="rId30" Type="http://schemas.openxmlformats.org/officeDocument/2006/relationships/image" Target="../media/image419.png"/><Relationship Id="rId35" Type="http://schemas.openxmlformats.org/officeDocument/2006/relationships/image" Target="../media/image424.png"/><Relationship Id="rId56" Type="http://schemas.openxmlformats.org/officeDocument/2006/relationships/image" Target="../media/image445.png"/><Relationship Id="rId77" Type="http://schemas.openxmlformats.org/officeDocument/2006/relationships/image" Target="../media/image466.png"/><Relationship Id="rId100" Type="http://schemas.openxmlformats.org/officeDocument/2006/relationships/image" Target="../media/image488.png"/><Relationship Id="rId105" Type="http://schemas.openxmlformats.org/officeDocument/2006/relationships/image" Target="../media/image493.png"/><Relationship Id="rId126" Type="http://schemas.openxmlformats.org/officeDocument/2006/relationships/image" Target="../media/image514.png"/><Relationship Id="rId147" Type="http://schemas.openxmlformats.org/officeDocument/2006/relationships/image" Target="../media/image534.png"/><Relationship Id="rId168" Type="http://schemas.openxmlformats.org/officeDocument/2006/relationships/image" Target="../media/image554.png"/><Relationship Id="rId8" Type="http://schemas.openxmlformats.org/officeDocument/2006/relationships/image" Target="../media/image397.png"/><Relationship Id="rId51" Type="http://schemas.openxmlformats.org/officeDocument/2006/relationships/image" Target="../media/image440.png"/><Relationship Id="rId72" Type="http://schemas.openxmlformats.org/officeDocument/2006/relationships/image" Target="../media/image461.png"/><Relationship Id="rId93" Type="http://schemas.openxmlformats.org/officeDocument/2006/relationships/image" Target="../media/image481.png"/><Relationship Id="rId98" Type="http://schemas.openxmlformats.org/officeDocument/2006/relationships/image" Target="../media/image486.png"/><Relationship Id="rId121" Type="http://schemas.openxmlformats.org/officeDocument/2006/relationships/image" Target="../media/image509.png"/><Relationship Id="rId142" Type="http://schemas.openxmlformats.org/officeDocument/2006/relationships/image" Target="../media/image529.png"/><Relationship Id="rId163" Type="http://schemas.openxmlformats.org/officeDocument/2006/relationships/image" Target="../media/image550.png"/><Relationship Id="rId184" Type="http://schemas.openxmlformats.org/officeDocument/2006/relationships/image" Target="../media/image565.png"/><Relationship Id="rId189" Type="http://schemas.openxmlformats.org/officeDocument/2006/relationships/image" Target="../media/image570.png"/><Relationship Id="rId3" Type="http://schemas.openxmlformats.org/officeDocument/2006/relationships/image" Target="../media/image11.png"/><Relationship Id="rId25" Type="http://schemas.openxmlformats.org/officeDocument/2006/relationships/image" Target="../media/image414.png"/><Relationship Id="rId46" Type="http://schemas.openxmlformats.org/officeDocument/2006/relationships/image" Target="../media/image435.png"/><Relationship Id="rId67" Type="http://schemas.openxmlformats.org/officeDocument/2006/relationships/image" Target="../media/image456.png"/><Relationship Id="rId116" Type="http://schemas.openxmlformats.org/officeDocument/2006/relationships/image" Target="../media/image504.png"/><Relationship Id="rId137" Type="http://schemas.openxmlformats.org/officeDocument/2006/relationships/image" Target="../media/image524.png"/><Relationship Id="rId158" Type="http://schemas.openxmlformats.org/officeDocument/2006/relationships/image" Target="../media/image545.png"/><Relationship Id="rId20" Type="http://schemas.openxmlformats.org/officeDocument/2006/relationships/image" Target="../media/image409.png"/><Relationship Id="rId41" Type="http://schemas.openxmlformats.org/officeDocument/2006/relationships/image" Target="../media/image430.png"/><Relationship Id="rId62" Type="http://schemas.openxmlformats.org/officeDocument/2006/relationships/image" Target="../media/image451.png"/><Relationship Id="rId83" Type="http://schemas.openxmlformats.org/officeDocument/2006/relationships/image" Target="../media/image472.png"/><Relationship Id="rId88" Type="http://schemas.openxmlformats.org/officeDocument/2006/relationships/image" Target="../media/image477.png"/><Relationship Id="rId111" Type="http://schemas.openxmlformats.org/officeDocument/2006/relationships/image" Target="../media/image499.png"/><Relationship Id="rId132" Type="http://schemas.openxmlformats.org/officeDocument/2006/relationships/image" Target="../media/image520.png"/><Relationship Id="rId153" Type="http://schemas.openxmlformats.org/officeDocument/2006/relationships/image" Target="../media/image540.png"/><Relationship Id="rId174" Type="http://schemas.openxmlformats.org/officeDocument/2006/relationships/image" Target="../media/image560.png"/><Relationship Id="rId179" Type="http://schemas.openxmlformats.org/officeDocument/2006/relationships/image" Target="../media/image563.png"/><Relationship Id="rId195" Type="http://schemas.openxmlformats.org/officeDocument/2006/relationships/image" Target="../media/image576.png"/><Relationship Id="rId190" Type="http://schemas.openxmlformats.org/officeDocument/2006/relationships/image" Target="../media/image571.png"/><Relationship Id="rId15" Type="http://schemas.openxmlformats.org/officeDocument/2006/relationships/image" Target="../media/image404.png"/><Relationship Id="rId36" Type="http://schemas.openxmlformats.org/officeDocument/2006/relationships/image" Target="../media/image425.png"/><Relationship Id="rId57" Type="http://schemas.openxmlformats.org/officeDocument/2006/relationships/image" Target="../media/image446.png"/><Relationship Id="rId106" Type="http://schemas.openxmlformats.org/officeDocument/2006/relationships/image" Target="../media/image494.png"/><Relationship Id="rId127" Type="http://schemas.openxmlformats.org/officeDocument/2006/relationships/image" Target="../media/image515.png"/><Relationship Id="rId10" Type="http://schemas.openxmlformats.org/officeDocument/2006/relationships/image" Target="../media/image399.png"/><Relationship Id="rId31" Type="http://schemas.openxmlformats.org/officeDocument/2006/relationships/image" Target="../media/image420.png"/><Relationship Id="rId52" Type="http://schemas.openxmlformats.org/officeDocument/2006/relationships/image" Target="../media/image441.png"/><Relationship Id="rId73" Type="http://schemas.openxmlformats.org/officeDocument/2006/relationships/image" Target="../media/image462.png"/><Relationship Id="rId78" Type="http://schemas.openxmlformats.org/officeDocument/2006/relationships/image" Target="../media/image467.png"/><Relationship Id="rId94" Type="http://schemas.openxmlformats.org/officeDocument/2006/relationships/image" Target="../media/image482.png"/><Relationship Id="rId99" Type="http://schemas.openxmlformats.org/officeDocument/2006/relationships/image" Target="../media/image487.png"/><Relationship Id="rId101" Type="http://schemas.openxmlformats.org/officeDocument/2006/relationships/image" Target="../media/image489.png"/><Relationship Id="rId122" Type="http://schemas.openxmlformats.org/officeDocument/2006/relationships/image" Target="../media/image510.png"/><Relationship Id="rId143" Type="http://schemas.openxmlformats.org/officeDocument/2006/relationships/image" Target="../media/image530.png"/><Relationship Id="rId148" Type="http://schemas.openxmlformats.org/officeDocument/2006/relationships/image" Target="../media/image535.png"/><Relationship Id="rId164" Type="http://schemas.openxmlformats.org/officeDocument/2006/relationships/image" Target="../media/image551.png"/><Relationship Id="rId169" Type="http://schemas.openxmlformats.org/officeDocument/2006/relationships/image" Target="../media/image555.png"/><Relationship Id="rId185" Type="http://schemas.openxmlformats.org/officeDocument/2006/relationships/image" Target="../media/image566.png"/><Relationship Id="rId4" Type="http://schemas.openxmlformats.org/officeDocument/2006/relationships/image" Target="../media/image12.png"/><Relationship Id="rId9" Type="http://schemas.openxmlformats.org/officeDocument/2006/relationships/image" Target="../media/image398.png"/><Relationship Id="rId180" Type="http://schemas.openxmlformats.org/officeDocument/2006/relationships/image" Target="../media/image271.png"/><Relationship Id="rId26" Type="http://schemas.openxmlformats.org/officeDocument/2006/relationships/image" Target="../media/image415.png"/><Relationship Id="rId47" Type="http://schemas.openxmlformats.org/officeDocument/2006/relationships/image" Target="../media/image436.png"/><Relationship Id="rId68" Type="http://schemas.openxmlformats.org/officeDocument/2006/relationships/image" Target="../media/image457.png"/><Relationship Id="rId89" Type="http://schemas.openxmlformats.org/officeDocument/2006/relationships/image" Target="../media/image478.png"/><Relationship Id="rId112" Type="http://schemas.openxmlformats.org/officeDocument/2006/relationships/image" Target="../media/image500.png"/><Relationship Id="rId133" Type="http://schemas.openxmlformats.org/officeDocument/2006/relationships/image" Target="../media/image58.png"/><Relationship Id="rId154" Type="http://schemas.openxmlformats.org/officeDocument/2006/relationships/image" Target="../media/image541.png"/><Relationship Id="rId175" Type="http://schemas.openxmlformats.org/officeDocument/2006/relationships/image" Target="../media/image561.png"/></Relationships>
</file>

<file path=ppt/slides/_rels/slide5.xml.rels><?xml version="1.0" encoding="UTF-8" standalone="yes"?>
<Relationships xmlns="http://schemas.openxmlformats.org/package/2006/relationships"><Relationship Id="rId26" Type="http://schemas.openxmlformats.org/officeDocument/2006/relationships/image" Target="../media/image603.png"/><Relationship Id="rId117" Type="http://schemas.openxmlformats.org/officeDocument/2006/relationships/image" Target="../media/image686.png"/><Relationship Id="rId21" Type="http://schemas.openxmlformats.org/officeDocument/2006/relationships/image" Target="../media/image598.png"/><Relationship Id="rId42" Type="http://schemas.openxmlformats.org/officeDocument/2006/relationships/image" Target="../media/image619.png"/><Relationship Id="rId47" Type="http://schemas.openxmlformats.org/officeDocument/2006/relationships/image" Target="../media/image624.png"/><Relationship Id="rId63" Type="http://schemas.openxmlformats.org/officeDocument/2006/relationships/image" Target="../media/image638.png"/><Relationship Id="rId68" Type="http://schemas.openxmlformats.org/officeDocument/2006/relationships/image" Target="../media/image642.png"/><Relationship Id="rId84" Type="http://schemas.openxmlformats.org/officeDocument/2006/relationships/image" Target="../media/image655.png"/><Relationship Id="rId89" Type="http://schemas.openxmlformats.org/officeDocument/2006/relationships/image" Target="../media/image659.png"/><Relationship Id="rId112" Type="http://schemas.openxmlformats.org/officeDocument/2006/relationships/image" Target="../media/image682.png"/><Relationship Id="rId133" Type="http://schemas.openxmlformats.org/officeDocument/2006/relationships/image" Target="../media/image700.png"/><Relationship Id="rId138" Type="http://schemas.openxmlformats.org/officeDocument/2006/relationships/image" Target="../media/image705.png"/><Relationship Id="rId154" Type="http://schemas.openxmlformats.org/officeDocument/2006/relationships/image" Target="../media/image721.png"/><Relationship Id="rId159" Type="http://schemas.openxmlformats.org/officeDocument/2006/relationships/image" Target="../media/image726.png"/><Relationship Id="rId175" Type="http://schemas.openxmlformats.org/officeDocument/2006/relationships/image" Target="../media/image740.png"/><Relationship Id="rId170" Type="http://schemas.openxmlformats.org/officeDocument/2006/relationships/image" Target="../media/image69.png"/><Relationship Id="rId16" Type="http://schemas.openxmlformats.org/officeDocument/2006/relationships/image" Target="../media/image593.png"/><Relationship Id="rId107" Type="http://schemas.openxmlformats.org/officeDocument/2006/relationships/image" Target="../media/image677.png"/><Relationship Id="rId11" Type="http://schemas.openxmlformats.org/officeDocument/2006/relationships/image" Target="../media/image14.png"/><Relationship Id="rId32" Type="http://schemas.openxmlformats.org/officeDocument/2006/relationships/image" Target="../media/image609.png"/><Relationship Id="rId37" Type="http://schemas.openxmlformats.org/officeDocument/2006/relationships/image" Target="../media/image614.png"/><Relationship Id="rId53" Type="http://schemas.openxmlformats.org/officeDocument/2006/relationships/image" Target="../media/image629.png"/><Relationship Id="rId58" Type="http://schemas.openxmlformats.org/officeDocument/2006/relationships/image" Target="../media/image634.png"/><Relationship Id="rId74" Type="http://schemas.openxmlformats.org/officeDocument/2006/relationships/image" Target="../media/image646.png"/><Relationship Id="rId79" Type="http://schemas.openxmlformats.org/officeDocument/2006/relationships/image" Target="../media/image154.png"/><Relationship Id="rId102" Type="http://schemas.openxmlformats.org/officeDocument/2006/relationships/image" Target="../media/image672.png"/><Relationship Id="rId123" Type="http://schemas.openxmlformats.org/officeDocument/2006/relationships/image" Target="../media/image692.png"/><Relationship Id="rId128" Type="http://schemas.openxmlformats.org/officeDocument/2006/relationships/image" Target="../media/image697.png"/><Relationship Id="rId144" Type="http://schemas.openxmlformats.org/officeDocument/2006/relationships/image" Target="../media/image711.png"/><Relationship Id="rId149" Type="http://schemas.openxmlformats.org/officeDocument/2006/relationships/image" Target="../media/image716.png"/><Relationship Id="rId5" Type="http://schemas.openxmlformats.org/officeDocument/2006/relationships/image" Target="../media/image583.png"/><Relationship Id="rId90" Type="http://schemas.openxmlformats.org/officeDocument/2006/relationships/image" Target="../media/image660.png"/><Relationship Id="rId95" Type="http://schemas.openxmlformats.org/officeDocument/2006/relationships/image" Target="../media/image665.png"/><Relationship Id="rId160" Type="http://schemas.openxmlformats.org/officeDocument/2006/relationships/image" Target="../media/image727.png"/><Relationship Id="rId165" Type="http://schemas.openxmlformats.org/officeDocument/2006/relationships/image" Target="../media/image732.png"/><Relationship Id="rId22" Type="http://schemas.openxmlformats.org/officeDocument/2006/relationships/image" Target="../media/image599.png"/><Relationship Id="rId27" Type="http://schemas.openxmlformats.org/officeDocument/2006/relationships/image" Target="../media/image604.png"/><Relationship Id="rId43" Type="http://schemas.openxmlformats.org/officeDocument/2006/relationships/image" Target="../media/image620.png"/><Relationship Id="rId48" Type="http://schemas.openxmlformats.org/officeDocument/2006/relationships/image" Target="../media/image625.png"/><Relationship Id="rId64" Type="http://schemas.openxmlformats.org/officeDocument/2006/relationships/image" Target="../media/image639.png"/><Relationship Id="rId69" Type="http://schemas.openxmlformats.org/officeDocument/2006/relationships/image" Target="../media/image102.png"/><Relationship Id="rId113" Type="http://schemas.openxmlformats.org/officeDocument/2006/relationships/image" Target="../media/image683.png"/><Relationship Id="rId118" Type="http://schemas.openxmlformats.org/officeDocument/2006/relationships/image" Target="../media/image687.png"/><Relationship Id="rId134" Type="http://schemas.openxmlformats.org/officeDocument/2006/relationships/image" Target="../media/image701.png"/><Relationship Id="rId139" Type="http://schemas.openxmlformats.org/officeDocument/2006/relationships/image" Target="../media/image706.png"/><Relationship Id="rId80" Type="http://schemas.openxmlformats.org/officeDocument/2006/relationships/image" Target="../media/image651.png"/><Relationship Id="rId85" Type="http://schemas.openxmlformats.org/officeDocument/2006/relationships/image" Target="../media/image656.png"/><Relationship Id="rId150" Type="http://schemas.openxmlformats.org/officeDocument/2006/relationships/image" Target="../media/image717.png"/><Relationship Id="rId155" Type="http://schemas.openxmlformats.org/officeDocument/2006/relationships/image" Target="../media/image722.png"/><Relationship Id="rId171" Type="http://schemas.openxmlformats.org/officeDocument/2006/relationships/image" Target="../media/image736.png"/><Relationship Id="rId176" Type="http://schemas.openxmlformats.org/officeDocument/2006/relationships/image" Target="../media/image189.png"/><Relationship Id="rId12" Type="http://schemas.openxmlformats.org/officeDocument/2006/relationships/image" Target="../media/image589.png"/><Relationship Id="rId17" Type="http://schemas.openxmlformats.org/officeDocument/2006/relationships/image" Target="../media/image594.png"/><Relationship Id="rId33" Type="http://schemas.openxmlformats.org/officeDocument/2006/relationships/image" Target="../media/image610.png"/><Relationship Id="rId38" Type="http://schemas.openxmlformats.org/officeDocument/2006/relationships/image" Target="../media/image615.png"/><Relationship Id="rId59" Type="http://schemas.openxmlformats.org/officeDocument/2006/relationships/image" Target="../media/image635.png"/><Relationship Id="rId103" Type="http://schemas.openxmlformats.org/officeDocument/2006/relationships/image" Target="../media/image673.png"/><Relationship Id="rId108" Type="http://schemas.openxmlformats.org/officeDocument/2006/relationships/image" Target="../media/image678.png"/><Relationship Id="rId124" Type="http://schemas.openxmlformats.org/officeDocument/2006/relationships/image" Target="../media/image693.png"/><Relationship Id="rId129" Type="http://schemas.openxmlformats.org/officeDocument/2006/relationships/image" Target="../media/image134.png"/><Relationship Id="rId54" Type="http://schemas.openxmlformats.org/officeDocument/2006/relationships/image" Target="../media/image630.png"/><Relationship Id="rId70" Type="http://schemas.openxmlformats.org/officeDocument/2006/relationships/image" Target="../media/image643.png"/><Relationship Id="rId75" Type="http://schemas.openxmlformats.org/officeDocument/2006/relationships/image" Target="../media/image647.png"/><Relationship Id="rId91" Type="http://schemas.openxmlformats.org/officeDocument/2006/relationships/image" Target="../media/image661.png"/><Relationship Id="rId96" Type="http://schemas.openxmlformats.org/officeDocument/2006/relationships/image" Target="../media/image666.png"/><Relationship Id="rId140" Type="http://schemas.openxmlformats.org/officeDocument/2006/relationships/image" Target="../media/image707.png"/><Relationship Id="rId145" Type="http://schemas.openxmlformats.org/officeDocument/2006/relationships/image" Target="../media/image712.png"/><Relationship Id="rId161" Type="http://schemas.openxmlformats.org/officeDocument/2006/relationships/image" Target="../media/image728.png"/><Relationship Id="rId166" Type="http://schemas.openxmlformats.org/officeDocument/2006/relationships/image" Target="../media/image73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84.png"/><Relationship Id="rId23" Type="http://schemas.openxmlformats.org/officeDocument/2006/relationships/image" Target="../media/image600.png"/><Relationship Id="rId28" Type="http://schemas.openxmlformats.org/officeDocument/2006/relationships/image" Target="../media/image605.png"/><Relationship Id="rId49" Type="http://schemas.openxmlformats.org/officeDocument/2006/relationships/image" Target="../media/image626.png"/><Relationship Id="rId114" Type="http://schemas.openxmlformats.org/officeDocument/2006/relationships/image" Target="../media/image684.png"/><Relationship Id="rId119" Type="http://schemas.openxmlformats.org/officeDocument/2006/relationships/image" Target="../media/image688.png"/><Relationship Id="rId10" Type="http://schemas.openxmlformats.org/officeDocument/2006/relationships/image" Target="../media/image588.png"/><Relationship Id="rId31" Type="http://schemas.openxmlformats.org/officeDocument/2006/relationships/image" Target="../media/image608.png"/><Relationship Id="rId44" Type="http://schemas.openxmlformats.org/officeDocument/2006/relationships/image" Target="../media/image621.png"/><Relationship Id="rId52" Type="http://schemas.openxmlformats.org/officeDocument/2006/relationships/image" Target="../media/image37.png"/><Relationship Id="rId60" Type="http://schemas.openxmlformats.org/officeDocument/2006/relationships/image" Target="../media/image636.png"/><Relationship Id="rId65" Type="http://schemas.openxmlformats.org/officeDocument/2006/relationships/image" Target="../media/image640.png"/><Relationship Id="rId73" Type="http://schemas.openxmlformats.org/officeDocument/2006/relationships/image" Target="../media/image645.png"/><Relationship Id="rId78" Type="http://schemas.openxmlformats.org/officeDocument/2006/relationships/image" Target="../media/image650.png"/><Relationship Id="rId81" Type="http://schemas.openxmlformats.org/officeDocument/2006/relationships/image" Target="../media/image652.png"/><Relationship Id="rId86" Type="http://schemas.openxmlformats.org/officeDocument/2006/relationships/image" Target="../media/image657.png"/><Relationship Id="rId94" Type="http://schemas.openxmlformats.org/officeDocument/2006/relationships/image" Target="../media/image664.png"/><Relationship Id="rId99" Type="http://schemas.openxmlformats.org/officeDocument/2006/relationships/image" Target="../media/image669.png"/><Relationship Id="rId101" Type="http://schemas.openxmlformats.org/officeDocument/2006/relationships/image" Target="../media/image671.png"/><Relationship Id="rId122" Type="http://schemas.openxmlformats.org/officeDocument/2006/relationships/image" Target="../media/image691.png"/><Relationship Id="rId130" Type="http://schemas.openxmlformats.org/officeDocument/2006/relationships/image" Target="../media/image698.png"/><Relationship Id="rId135" Type="http://schemas.openxmlformats.org/officeDocument/2006/relationships/image" Target="../media/image702.png"/><Relationship Id="rId143" Type="http://schemas.openxmlformats.org/officeDocument/2006/relationships/image" Target="../media/image710.png"/><Relationship Id="rId148" Type="http://schemas.openxmlformats.org/officeDocument/2006/relationships/image" Target="../media/image715.png"/><Relationship Id="rId151" Type="http://schemas.openxmlformats.org/officeDocument/2006/relationships/image" Target="../media/image718.png"/><Relationship Id="rId156" Type="http://schemas.openxmlformats.org/officeDocument/2006/relationships/image" Target="../media/image723.png"/><Relationship Id="rId164" Type="http://schemas.openxmlformats.org/officeDocument/2006/relationships/image" Target="../media/image731.png"/><Relationship Id="rId169" Type="http://schemas.openxmlformats.org/officeDocument/2006/relationships/image" Target="../media/image735.png"/><Relationship Id="rId177" Type="http://schemas.openxmlformats.org/officeDocument/2006/relationships/image" Target="../media/image741.png"/><Relationship Id="rId4" Type="http://schemas.openxmlformats.org/officeDocument/2006/relationships/image" Target="../media/image12.png"/><Relationship Id="rId9" Type="http://schemas.openxmlformats.org/officeDocument/2006/relationships/image" Target="../media/image587.png"/><Relationship Id="rId172" Type="http://schemas.openxmlformats.org/officeDocument/2006/relationships/image" Target="../media/image737.png"/><Relationship Id="rId13" Type="http://schemas.openxmlformats.org/officeDocument/2006/relationships/image" Target="../media/image590.png"/><Relationship Id="rId18" Type="http://schemas.openxmlformats.org/officeDocument/2006/relationships/image" Target="../media/image595.png"/><Relationship Id="rId39" Type="http://schemas.openxmlformats.org/officeDocument/2006/relationships/image" Target="../media/image616.png"/><Relationship Id="rId109" Type="http://schemas.openxmlformats.org/officeDocument/2006/relationships/image" Target="../media/image679.png"/><Relationship Id="rId34" Type="http://schemas.openxmlformats.org/officeDocument/2006/relationships/image" Target="../media/image611.png"/><Relationship Id="rId50" Type="http://schemas.openxmlformats.org/officeDocument/2006/relationships/image" Target="../media/image627.png"/><Relationship Id="rId55" Type="http://schemas.openxmlformats.org/officeDocument/2006/relationships/image" Target="../media/image631.png"/><Relationship Id="rId76" Type="http://schemas.openxmlformats.org/officeDocument/2006/relationships/image" Target="../media/image648.png"/><Relationship Id="rId97" Type="http://schemas.openxmlformats.org/officeDocument/2006/relationships/image" Target="../media/image667.png"/><Relationship Id="rId104" Type="http://schemas.openxmlformats.org/officeDocument/2006/relationships/image" Target="../media/image674.png"/><Relationship Id="rId120" Type="http://schemas.openxmlformats.org/officeDocument/2006/relationships/image" Target="../media/image689.png"/><Relationship Id="rId125" Type="http://schemas.openxmlformats.org/officeDocument/2006/relationships/image" Target="../media/image694.png"/><Relationship Id="rId141" Type="http://schemas.openxmlformats.org/officeDocument/2006/relationships/image" Target="../media/image708.png"/><Relationship Id="rId146" Type="http://schemas.openxmlformats.org/officeDocument/2006/relationships/image" Target="../media/image713.png"/><Relationship Id="rId167" Type="http://schemas.openxmlformats.org/officeDocument/2006/relationships/image" Target="../media/image111.png"/><Relationship Id="rId7" Type="http://schemas.openxmlformats.org/officeDocument/2006/relationships/image" Target="../media/image585.png"/><Relationship Id="rId71" Type="http://schemas.openxmlformats.org/officeDocument/2006/relationships/image" Target="../media/image82.png"/><Relationship Id="rId92" Type="http://schemas.openxmlformats.org/officeDocument/2006/relationships/image" Target="../media/image662.png"/><Relationship Id="rId162" Type="http://schemas.openxmlformats.org/officeDocument/2006/relationships/image" Target="../media/image729.png"/><Relationship Id="rId2" Type="http://schemas.openxmlformats.org/officeDocument/2006/relationships/image" Target="../media/image191.jpeg"/><Relationship Id="rId29" Type="http://schemas.openxmlformats.org/officeDocument/2006/relationships/image" Target="../media/image606.png"/><Relationship Id="rId24" Type="http://schemas.openxmlformats.org/officeDocument/2006/relationships/image" Target="../media/image601.png"/><Relationship Id="rId40" Type="http://schemas.openxmlformats.org/officeDocument/2006/relationships/image" Target="../media/image617.png"/><Relationship Id="rId45" Type="http://schemas.openxmlformats.org/officeDocument/2006/relationships/image" Target="../media/image622.png"/><Relationship Id="rId66" Type="http://schemas.openxmlformats.org/officeDocument/2006/relationships/image" Target="../media/image548.png"/><Relationship Id="rId87" Type="http://schemas.openxmlformats.org/officeDocument/2006/relationships/image" Target="../media/image658.png"/><Relationship Id="rId110" Type="http://schemas.openxmlformats.org/officeDocument/2006/relationships/image" Target="../media/image680.png"/><Relationship Id="rId115" Type="http://schemas.openxmlformats.org/officeDocument/2006/relationships/image" Target="../media/image291.png"/><Relationship Id="rId131" Type="http://schemas.openxmlformats.org/officeDocument/2006/relationships/image" Target="../media/image699.png"/><Relationship Id="rId136" Type="http://schemas.openxmlformats.org/officeDocument/2006/relationships/image" Target="../media/image703.png"/><Relationship Id="rId157" Type="http://schemas.openxmlformats.org/officeDocument/2006/relationships/image" Target="../media/image724.png"/><Relationship Id="rId61" Type="http://schemas.openxmlformats.org/officeDocument/2006/relationships/image" Target="../media/image637.png"/><Relationship Id="rId82" Type="http://schemas.openxmlformats.org/officeDocument/2006/relationships/image" Target="../media/image653.png"/><Relationship Id="rId152" Type="http://schemas.openxmlformats.org/officeDocument/2006/relationships/image" Target="../media/image719.png"/><Relationship Id="rId173" Type="http://schemas.openxmlformats.org/officeDocument/2006/relationships/image" Target="../media/image738.png"/><Relationship Id="rId19" Type="http://schemas.openxmlformats.org/officeDocument/2006/relationships/image" Target="../media/image596.png"/><Relationship Id="rId14" Type="http://schemas.openxmlformats.org/officeDocument/2006/relationships/image" Target="../media/image591.png"/><Relationship Id="rId30" Type="http://schemas.openxmlformats.org/officeDocument/2006/relationships/image" Target="../media/image607.png"/><Relationship Id="rId35" Type="http://schemas.openxmlformats.org/officeDocument/2006/relationships/image" Target="../media/image612.png"/><Relationship Id="rId56" Type="http://schemas.openxmlformats.org/officeDocument/2006/relationships/image" Target="../media/image632.png"/><Relationship Id="rId77" Type="http://schemas.openxmlformats.org/officeDocument/2006/relationships/image" Target="../media/image649.png"/><Relationship Id="rId100" Type="http://schemas.openxmlformats.org/officeDocument/2006/relationships/image" Target="../media/image670.png"/><Relationship Id="rId105" Type="http://schemas.openxmlformats.org/officeDocument/2006/relationships/image" Target="../media/image675.png"/><Relationship Id="rId126" Type="http://schemas.openxmlformats.org/officeDocument/2006/relationships/image" Target="../media/image695.png"/><Relationship Id="rId147" Type="http://schemas.openxmlformats.org/officeDocument/2006/relationships/image" Target="../media/image714.png"/><Relationship Id="rId168" Type="http://schemas.openxmlformats.org/officeDocument/2006/relationships/image" Target="../media/image734.png"/><Relationship Id="rId8" Type="http://schemas.openxmlformats.org/officeDocument/2006/relationships/image" Target="../media/image586.png"/><Relationship Id="rId51" Type="http://schemas.openxmlformats.org/officeDocument/2006/relationships/image" Target="../media/image628.png"/><Relationship Id="rId72" Type="http://schemas.openxmlformats.org/officeDocument/2006/relationships/image" Target="../media/image644.png"/><Relationship Id="rId93" Type="http://schemas.openxmlformats.org/officeDocument/2006/relationships/image" Target="../media/image663.png"/><Relationship Id="rId98" Type="http://schemas.openxmlformats.org/officeDocument/2006/relationships/image" Target="../media/image668.png"/><Relationship Id="rId121" Type="http://schemas.openxmlformats.org/officeDocument/2006/relationships/image" Target="../media/image690.png"/><Relationship Id="rId142" Type="http://schemas.openxmlformats.org/officeDocument/2006/relationships/image" Target="../media/image709.png"/><Relationship Id="rId163" Type="http://schemas.openxmlformats.org/officeDocument/2006/relationships/image" Target="../media/image730.png"/><Relationship Id="rId3" Type="http://schemas.openxmlformats.org/officeDocument/2006/relationships/image" Target="../media/image11.png"/><Relationship Id="rId25" Type="http://schemas.openxmlformats.org/officeDocument/2006/relationships/image" Target="../media/image602.png"/><Relationship Id="rId46" Type="http://schemas.openxmlformats.org/officeDocument/2006/relationships/image" Target="../media/image623.png"/><Relationship Id="rId67" Type="http://schemas.openxmlformats.org/officeDocument/2006/relationships/image" Target="../media/image641.png"/><Relationship Id="rId116" Type="http://schemas.openxmlformats.org/officeDocument/2006/relationships/image" Target="../media/image685.png"/><Relationship Id="rId137" Type="http://schemas.openxmlformats.org/officeDocument/2006/relationships/image" Target="../media/image704.png"/><Relationship Id="rId158" Type="http://schemas.openxmlformats.org/officeDocument/2006/relationships/image" Target="../media/image725.png"/><Relationship Id="rId20" Type="http://schemas.openxmlformats.org/officeDocument/2006/relationships/image" Target="../media/image597.png"/><Relationship Id="rId41" Type="http://schemas.openxmlformats.org/officeDocument/2006/relationships/image" Target="../media/image618.png"/><Relationship Id="rId62" Type="http://schemas.openxmlformats.org/officeDocument/2006/relationships/image" Target="../media/image180.png"/><Relationship Id="rId83" Type="http://schemas.openxmlformats.org/officeDocument/2006/relationships/image" Target="../media/image654.png"/><Relationship Id="rId88" Type="http://schemas.openxmlformats.org/officeDocument/2006/relationships/image" Target="../media/image498.png"/><Relationship Id="rId111" Type="http://schemas.openxmlformats.org/officeDocument/2006/relationships/image" Target="../media/image681.png"/><Relationship Id="rId132" Type="http://schemas.openxmlformats.org/officeDocument/2006/relationships/image" Target="../media/image147.png"/><Relationship Id="rId153" Type="http://schemas.openxmlformats.org/officeDocument/2006/relationships/image" Target="../media/image720.png"/><Relationship Id="rId174" Type="http://schemas.openxmlformats.org/officeDocument/2006/relationships/image" Target="../media/image739.png"/><Relationship Id="rId15" Type="http://schemas.openxmlformats.org/officeDocument/2006/relationships/image" Target="../media/image592.png"/><Relationship Id="rId36" Type="http://schemas.openxmlformats.org/officeDocument/2006/relationships/image" Target="../media/image613.png"/><Relationship Id="rId57" Type="http://schemas.openxmlformats.org/officeDocument/2006/relationships/image" Target="../media/image633.png"/><Relationship Id="rId106" Type="http://schemas.openxmlformats.org/officeDocument/2006/relationships/image" Target="../media/image676.png"/><Relationship Id="rId127" Type="http://schemas.openxmlformats.org/officeDocument/2006/relationships/image" Target="../media/image696.png"/></Relationships>
</file>

<file path=ppt/slides/_rels/slide6.xml.rels><?xml version="1.0" encoding="UTF-8" standalone="yes"?>
<Relationships xmlns="http://schemas.openxmlformats.org/package/2006/relationships"><Relationship Id="rId26" Type="http://schemas.openxmlformats.org/officeDocument/2006/relationships/image" Target="../media/image762.png"/><Relationship Id="rId117" Type="http://schemas.openxmlformats.org/officeDocument/2006/relationships/image" Target="../media/image847.png"/><Relationship Id="rId21" Type="http://schemas.openxmlformats.org/officeDocument/2006/relationships/image" Target="../media/image757.png"/><Relationship Id="rId42" Type="http://schemas.openxmlformats.org/officeDocument/2006/relationships/image" Target="../media/image776.png"/><Relationship Id="rId47" Type="http://schemas.openxmlformats.org/officeDocument/2006/relationships/image" Target="../media/image781.png"/><Relationship Id="rId63" Type="http://schemas.openxmlformats.org/officeDocument/2006/relationships/image" Target="../media/image797.png"/><Relationship Id="rId68" Type="http://schemas.openxmlformats.org/officeDocument/2006/relationships/image" Target="../media/image802.png"/><Relationship Id="rId84" Type="http://schemas.openxmlformats.org/officeDocument/2006/relationships/image" Target="../media/image818.png"/><Relationship Id="rId89" Type="http://schemas.openxmlformats.org/officeDocument/2006/relationships/image" Target="../media/image822.png"/><Relationship Id="rId112" Type="http://schemas.openxmlformats.org/officeDocument/2006/relationships/image" Target="../media/image842.png"/><Relationship Id="rId133" Type="http://schemas.openxmlformats.org/officeDocument/2006/relationships/image" Target="../media/image860.png"/><Relationship Id="rId138" Type="http://schemas.openxmlformats.org/officeDocument/2006/relationships/image" Target="../media/image864.png"/><Relationship Id="rId154" Type="http://schemas.openxmlformats.org/officeDocument/2006/relationships/image" Target="../media/image878.png"/><Relationship Id="rId159" Type="http://schemas.openxmlformats.org/officeDocument/2006/relationships/image" Target="../media/image883.png"/><Relationship Id="rId175" Type="http://schemas.openxmlformats.org/officeDocument/2006/relationships/image" Target="../media/image898.png"/><Relationship Id="rId170" Type="http://schemas.openxmlformats.org/officeDocument/2006/relationships/image" Target="../media/image894.png"/><Relationship Id="rId16" Type="http://schemas.openxmlformats.org/officeDocument/2006/relationships/image" Target="../media/image752.png"/><Relationship Id="rId107" Type="http://schemas.openxmlformats.org/officeDocument/2006/relationships/image" Target="../media/image838.png"/><Relationship Id="rId11" Type="http://schemas.openxmlformats.org/officeDocument/2006/relationships/image" Target="../media/image405.png"/><Relationship Id="rId32" Type="http://schemas.openxmlformats.org/officeDocument/2006/relationships/image" Target="../media/image767.png"/><Relationship Id="rId37" Type="http://schemas.openxmlformats.org/officeDocument/2006/relationships/image" Target="../media/image772.png"/><Relationship Id="rId53" Type="http://schemas.openxmlformats.org/officeDocument/2006/relationships/image" Target="../media/image787.png"/><Relationship Id="rId58" Type="http://schemas.openxmlformats.org/officeDocument/2006/relationships/image" Target="../media/image792.png"/><Relationship Id="rId74" Type="http://schemas.openxmlformats.org/officeDocument/2006/relationships/image" Target="../media/image808.png"/><Relationship Id="rId79" Type="http://schemas.openxmlformats.org/officeDocument/2006/relationships/image" Target="../media/image813.png"/><Relationship Id="rId102" Type="http://schemas.openxmlformats.org/officeDocument/2006/relationships/image" Target="../media/image833.png"/><Relationship Id="rId123" Type="http://schemas.openxmlformats.org/officeDocument/2006/relationships/image" Target="../media/image852.png"/><Relationship Id="rId128" Type="http://schemas.openxmlformats.org/officeDocument/2006/relationships/image" Target="../media/image855.png"/><Relationship Id="rId144" Type="http://schemas.openxmlformats.org/officeDocument/2006/relationships/image" Target="../media/image561.png"/><Relationship Id="rId149" Type="http://schemas.openxmlformats.org/officeDocument/2006/relationships/image" Target="../media/image873.png"/><Relationship Id="rId5" Type="http://schemas.openxmlformats.org/officeDocument/2006/relationships/image" Target="../media/image742.png"/><Relationship Id="rId90" Type="http://schemas.openxmlformats.org/officeDocument/2006/relationships/image" Target="../media/image823.png"/><Relationship Id="rId95" Type="http://schemas.openxmlformats.org/officeDocument/2006/relationships/image" Target="../media/image828.png"/><Relationship Id="rId160" Type="http://schemas.openxmlformats.org/officeDocument/2006/relationships/image" Target="../media/image884.png"/><Relationship Id="rId165" Type="http://schemas.openxmlformats.org/officeDocument/2006/relationships/image" Target="../media/image889.png"/><Relationship Id="rId181" Type="http://schemas.openxmlformats.org/officeDocument/2006/relationships/image" Target="../media/image904.png"/><Relationship Id="rId22" Type="http://schemas.openxmlformats.org/officeDocument/2006/relationships/image" Target="../media/image758.png"/><Relationship Id="rId27" Type="http://schemas.openxmlformats.org/officeDocument/2006/relationships/image" Target="../media/image763.png"/><Relationship Id="rId43" Type="http://schemas.openxmlformats.org/officeDocument/2006/relationships/image" Target="../media/image777.png"/><Relationship Id="rId48" Type="http://schemas.openxmlformats.org/officeDocument/2006/relationships/image" Target="../media/image782.png"/><Relationship Id="rId64" Type="http://schemas.openxmlformats.org/officeDocument/2006/relationships/image" Target="../media/image798.png"/><Relationship Id="rId69" Type="http://schemas.openxmlformats.org/officeDocument/2006/relationships/image" Target="../media/image803.png"/><Relationship Id="rId113" Type="http://schemas.openxmlformats.org/officeDocument/2006/relationships/image" Target="../media/image843.png"/><Relationship Id="rId118" Type="http://schemas.openxmlformats.org/officeDocument/2006/relationships/image" Target="../media/image848.png"/><Relationship Id="rId134" Type="http://schemas.openxmlformats.org/officeDocument/2006/relationships/image" Target="../media/image537.png"/><Relationship Id="rId139" Type="http://schemas.openxmlformats.org/officeDocument/2006/relationships/image" Target="../media/image477.png"/><Relationship Id="rId80" Type="http://schemas.openxmlformats.org/officeDocument/2006/relationships/image" Target="../media/image814.png"/><Relationship Id="rId85" Type="http://schemas.openxmlformats.org/officeDocument/2006/relationships/image" Target="../media/image490.png"/><Relationship Id="rId150" Type="http://schemas.openxmlformats.org/officeDocument/2006/relationships/image" Target="../media/image874.png"/><Relationship Id="rId155" Type="http://schemas.openxmlformats.org/officeDocument/2006/relationships/image" Target="../media/image879.png"/><Relationship Id="rId171" Type="http://schemas.openxmlformats.org/officeDocument/2006/relationships/image" Target="../media/image548.png"/><Relationship Id="rId176" Type="http://schemas.openxmlformats.org/officeDocument/2006/relationships/image" Target="../media/image899.png"/><Relationship Id="rId12" Type="http://schemas.openxmlformats.org/officeDocument/2006/relationships/image" Target="../media/image748.png"/><Relationship Id="rId17" Type="http://schemas.openxmlformats.org/officeDocument/2006/relationships/image" Target="../media/image753.png"/><Relationship Id="rId33" Type="http://schemas.openxmlformats.org/officeDocument/2006/relationships/image" Target="../media/image768.png"/><Relationship Id="rId38" Type="http://schemas.openxmlformats.org/officeDocument/2006/relationships/image" Target="../media/image773.png"/><Relationship Id="rId59" Type="http://schemas.openxmlformats.org/officeDocument/2006/relationships/image" Target="../media/image793.png"/><Relationship Id="rId103" Type="http://schemas.openxmlformats.org/officeDocument/2006/relationships/image" Target="../media/image834.png"/><Relationship Id="rId108" Type="http://schemas.openxmlformats.org/officeDocument/2006/relationships/image" Target="../media/image213.png"/><Relationship Id="rId124" Type="http://schemas.openxmlformats.org/officeDocument/2006/relationships/image" Target="../media/image624.png"/><Relationship Id="rId129" Type="http://schemas.openxmlformats.org/officeDocument/2006/relationships/image" Target="../media/image856.png"/><Relationship Id="rId54" Type="http://schemas.openxmlformats.org/officeDocument/2006/relationships/image" Target="../media/image788.png"/><Relationship Id="rId70" Type="http://schemas.openxmlformats.org/officeDocument/2006/relationships/image" Target="../media/image804.png"/><Relationship Id="rId75" Type="http://schemas.openxmlformats.org/officeDocument/2006/relationships/image" Target="../media/image809.png"/><Relationship Id="rId91" Type="http://schemas.openxmlformats.org/officeDocument/2006/relationships/image" Target="../media/image824.png"/><Relationship Id="rId96" Type="http://schemas.openxmlformats.org/officeDocument/2006/relationships/image" Target="../media/image504.png"/><Relationship Id="rId140" Type="http://schemas.openxmlformats.org/officeDocument/2006/relationships/image" Target="../media/image865.png"/><Relationship Id="rId145" Type="http://schemas.openxmlformats.org/officeDocument/2006/relationships/image" Target="../media/image869.png"/><Relationship Id="rId161" Type="http://schemas.openxmlformats.org/officeDocument/2006/relationships/image" Target="../media/image885.png"/><Relationship Id="rId166" Type="http://schemas.openxmlformats.org/officeDocument/2006/relationships/image" Target="../media/image890.png"/><Relationship Id="rId182" Type="http://schemas.openxmlformats.org/officeDocument/2006/relationships/image" Target="../media/image90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43.png"/><Relationship Id="rId23" Type="http://schemas.openxmlformats.org/officeDocument/2006/relationships/image" Target="../media/image759.png"/><Relationship Id="rId28" Type="http://schemas.openxmlformats.org/officeDocument/2006/relationships/image" Target="../media/image418.png"/><Relationship Id="rId49" Type="http://schemas.openxmlformats.org/officeDocument/2006/relationships/image" Target="../media/image783.png"/><Relationship Id="rId114" Type="http://schemas.openxmlformats.org/officeDocument/2006/relationships/image" Target="../media/image844.png"/><Relationship Id="rId119" Type="http://schemas.openxmlformats.org/officeDocument/2006/relationships/image" Target="../media/image849.png"/><Relationship Id="rId44" Type="http://schemas.openxmlformats.org/officeDocument/2006/relationships/image" Target="../media/image778.png"/><Relationship Id="rId60" Type="http://schemas.openxmlformats.org/officeDocument/2006/relationships/image" Target="../media/image794.png"/><Relationship Id="rId65" Type="http://schemas.openxmlformats.org/officeDocument/2006/relationships/image" Target="../media/image799.png"/><Relationship Id="rId81" Type="http://schemas.openxmlformats.org/officeDocument/2006/relationships/image" Target="../media/image815.png"/><Relationship Id="rId86" Type="http://schemas.openxmlformats.org/officeDocument/2006/relationships/image" Target="../media/image819.png"/><Relationship Id="rId130" Type="http://schemas.openxmlformats.org/officeDocument/2006/relationships/image" Target="../media/image857.png"/><Relationship Id="rId135" Type="http://schemas.openxmlformats.org/officeDocument/2006/relationships/image" Target="../media/image861.png"/><Relationship Id="rId151" Type="http://schemas.openxmlformats.org/officeDocument/2006/relationships/image" Target="../media/image875.png"/><Relationship Id="rId156" Type="http://schemas.openxmlformats.org/officeDocument/2006/relationships/image" Target="../media/image880.png"/><Relationship Id="rId177" Type="http://schemas.openxmlformats.org/officeDocument/2006/relationships/image" Target="../media/image900.png"/><Relationship Id="rId4" Type="http://schemas.openxmlformats.org/officeDocument/2006/relationships/image" Target="../media/image12.png"/><Relationship Id="rId9" Type="http://schemas.openxmlformats.org/officeDocument/2006/relationships/image" Target="../media/image746.png"/><Relationship Id="rId172" Type="http://schemas.openxmlformats.org/officeDocument/2006/relationships/image" Target="../media/image895.png"/><Relationship Id="rId180" Type="http://schemas.openxmlformats.org/officeDocument/2006/relationships/image" Target="../media/image903.png"/><Relationship Id="rId13" Type="http://schemas.openxmlformats.org/officeDocument/2006/relationships/image" Target="../media/image749.png"/><Relationship Id="rId18" Type="http://schemas.openxmlformats.org/officeDocument/2006/relationships/image" Target="../media/image754.png"/><Relationship Id="rId39" Type="http://schemas.openxmlformats.org/officeDocument/2006/relationships/image" Target="../media/image187.png"/><Relationship Id="rId109" Type="http://schemas.openxmlformats.org/officeDocument/2006/relationships/image" Target="../media/image839.png"/><Relationship Id="rId34" Type="http://schemas.openxmlformats.org/officeDocument/2006/relationships/image" Target="../media/image769.png"/><Relationship Id="rId50" Type="http://schemas.openxmlformats.org/officeDocument/2006/relationships/image" Target="../media/image784.png"/><Relationship Id="rId55" Type="http://schemas.openxmlformats.org/officeDocument/2006/relationships/image" Target="../media/image789.png"/><Relationship Id="rId76" Type="http://schemas.openxmlformats.org/officeDocument/2006/relationships/image" Target="../media/image810.png"/><Relationship Id="rId97" Type="http://schemas.openxmlformats.org/officeDocument/2006/relationships/image" Target="../media/image829.png"/><Relationship Id="rId104" Type="http://schemas.openxmlformats.org/officeDocument/2006/relationships/image" Target="../media/image835.png"/><Relationship Id="rId120" Type="http://schemas.openxmlformats.org/officeDocument/2006/relationships/image" Target="../media/image850.png"/><Relationship Id="rId125" Type="http://schemas.openxmlformats.org/officeDocument/2006/relationships/image" Target="../media/image853.png"/><Relationship Id="rId141" Type="http://schemas.openxmlformats.org/officeDocument/2006/relationships/image" Target="../media/image866.png"/><Relationship Id="rId146" Type="http://schemas.openxmlformats.org/officeDocument/2006/relationships/image" Target="../media/image870.png"/><Relationship Id="rId167" Type="http://schemas.openxmlformats.org/officeDocument/2006/relationships/image" Target="../media/image891.png"/><Relationship Id="rId7" Type="http://schemas.openxmlformats.org/officeDocument/2006/relationships/image" Target="../media/image744.png"/><Relationship Id="rId71" Type="http://schemas.openxmlformats.org/officeDocument/2006/relationships/image" Target="../media/image805.png"/><Relationship Id="rId92" Type="http://schemas.openxmlformats.org/officeDocument/2006/relationships/image" Target="../media/image825.png"/><Relationship Id="rId162" Type="http://schemas.openxmlformats.org/officeDocument/2006/relationships/image" Target="../media/image886.png"/><Relationship Id="rId183" Type="http://schemas.openxmlformats.org/officeDocument/2006/relationships/image" Target="../media/image581.png"/><Relationship Id="rId2" Type="http://schemas.openxmlformats.org/officeDocument/2006/relationships/image" Target="../media/image10.jpeg"/><Relationship Id="rId29" Type="http://schemas.openxmlformats.org/officeDocument/2006/relationships/image" Target="../media/image764.png"/><Relationship Id="rId24" Type="http://schemas.openxmlformats.org/officeDocument/2006/relationships/image" Target="../media/image760.png"/><Relationship Id="rId40" Type="http://schemas.openxmlformats.org/officeDocument/2006/relationships/image" Target="../media/image774.png"/><Relationship Id="rId45" Type="http://schemas.openxmlformats.org/officeDocument/2006/relationships/image" Target="../media/image779.png"/><Relationship Id="rId66" Type="http://schemas.openxmlformats.org/officeDocument/2006/relationships/image" Target="../media/image800.png"/><Relationship Id="rId87" Type="http://schemas.openxmlformats.org/officeDocument/2006/relationships/image" Target="../media/image820.png"/><Relationship Id="rId110" Type="http://schemas.openxmlformats.org/officeDocument/2006/relationships/image" Target="../media/image840.png"/><Relationship Id="rId115" Type="http://schemas.openxmlformats.org/officeDocument/2006/relationships/image" Target="../media/image845.png"/><Relationship Id="rId131" Type="http://schemas.openxmlformats.org/officeDocument/2006/relationships/image" Target="../media/image858.png"/><Relationship Id="rId136" Type="http://schemas.openxmlformats.org/officeDocument/2006/relationships/image" Target="../media/image862.png"/><Relationship Id="rId157" Type="http://schemas.openxmlformats.org/officeDocument/2006/relationships/image" Target="../media/image881.png"/><Relationship Id="rId178" Type="http://schemas.openxmlformats.org/officeDocument/2006/relationships/image" Target="../media/image901.png"/><Relationship Id="rId61" Type="http://schemas.openxmlformats.org/officeDocument/2006/relationships/image" Target="../media/image795.png"/><Relationship Id="rId82" Type="http://schemas.openxmlformats.org/officeDocument/2006/relationships/image" Target="../media/image816.png"/><Relationship Id="rId152" Type="http://schemas.openxmlformats.org/officeDocument/2006/relationships/image" Target="../media/image876.png"/><Relationship Id="rId173" Type="http://schemas.openxmlformats.org/officeDocument/2006/relationships/image" Target="../media/image896.png"/><Relationship Id="rId19" Type="http://schemas.openxmlformats.org/officeDocument/2006/relationships/image" Target="../media/image755.png"/><Relationship Id="rId14" Type="http://schemas.openxmlformats.org/officeDocument/2006/relationships/image" Target="../media/image750.png"/><Relationship Id="rId30" Type="http://schemas.openxmlformats.org/officeDocument/2006/relationships/image" Target="../media/image765.png"/><Relationship Id="rId35" Type="http://schemas.openxmlformats.org/officeDocument/2006/relationships/image" Target="../media/image770.png"/><Relationship Id="rId56" Type="http://schemas.openxmlformats.org/officeDocument/2006/relationships/image" Target="../media/image790.png"/><Relationship Id="rId77" Type="http://schemas.openxmlformats.org/officeDocument/2006/relationships/image" Target="../media/image811.png"/><Relationship Id="rId100" Type="http://schemas.openxmlformats.org/officeDocument/2006/relationships/image" Target="../media/image832.png"/><Relationship Id="rId105" Type="http://schemas.openxmlformats.org/officeDocument/2006/relationships/image" Target="../media/image836.png"/><Relationship Id="rId126" Type="http://schemas.openxmlformats.org/officeDocument/2006/relationships/image" Target="../media/image854.png"/><Relationship Id="rId147" Type="http://schemas.openxmlformats.org/officeDocument/2006/relationships/image" Target="../media/image871.png"/><Relationship Id="rId168" Type="http://schemas.openxmlformats.org/officeDocument/2006/relationships/image" Target="../media/image892.png"/><Relationship Id="rId8" Type="http://schemas.openxmlformats.org/officeDocument/2006/relationships/image" Target="../media/image745.png"/><Relationship Id="rId51" Type="http://schemas.openxmlformats.org/officeDocument/2006/relationships/image" Target="../media/image785.png"/><Relationship Id="rId72" Type="http://schemas.openxmlformats.org/officeDocument/2006/relationships/image" Target="../media/image806.png"/><Relationship Id="rId93" Type="http://schemas.openxmlformats.org/officeDocument/2006/relationships/image" Target="../media/image826.png"/><Relationship Id="rId98" Type="http://schemas.openxmlformats.org/officeDocument/2006/relationships/image" Target="../media/image830.png"/><Relationship Id="rId121" Type="http://schemas.openxmlformats.org/officeDocument/2006/relationships/image" Target="../media/image518.png"/><Relationship Id="rId142" Type="http://schemas.openxmlformats.org/officeDocument/2006/relationships/image" Target="../media/image867.png"/><Relationship Id="rId163" Type="http://schemas.openxmlformats.org/officeDocument/2006/relationships/image" Target="../media/image887.png"/><Relationship Id="rId184" Type="http://schemas.openxmlformats.org/officeDocument/2006/relationships/image" Target="../media/image906.png"/><Relationship Id="rId3" Type="http://schemas.openxmlformats.org/officeDocument/2006/relationships/image" Target="../media/image11.png"/><Relationship Id="rId25" Type="http://schemas.openxmlformats.org/officeDocument/2006/relationships/image" Target="../media/image761.png"/><Relationship Id="rId46" Type="http://schemas.openxmlformats.org/officeDocument/2006/relationships/image" Target="../media/image780.png"/><Relationship Id="rId67" Type="http://schemas.openxmlformats.org/officeDocument/2006/relationships/image" Target="../media/image801.png"/><Relationship Id="rId116" Type="http://schemas.openxmlformats.org/officeDocument/2006/relationships/image" Target="../media/image846.png"/><Relationship Id="rId137" Type="http://schemas.openxmlformats.org/officeDocument/2006/relationships/image" Target="../media/image863.png"/><Relationship Id="rId158" Type="http://schemas.openxmlformats.org/officeDocument/2006/relationships/image" Target="../media/image882.png"/><Relationship Id="rId20" Type="http://schemas.openxmlformats.org/officeDocument/2006/relationships/image" Target="../media/image756.png"/><Relationship Id="rId41" Type="http://schemas.openxmlformats.org/officeDocument/2006/relationships/image" Target="../media/image775.png"/><Relationship Id="rId62" Type="http://schemas.openxmlformats.org/officeDocument/2006/relationships/image" Target="../media/image796.png"/><Relationship Id="rId83" Type="http://schemas.openxmlformats.org/officeDocument/2006/relationships/image" Target="../media/image817.png"/><Relationship Id="rId88" Type="http://schemas.openxmlformats.org/officeDocument/2006/relationships/image" Target="../media/image821.png"/><Relationship Id="rId111" Type="http://schemas.openxmlformats.org/officeDocument/2006/relationships/image" Target="../media/image841.png"/><Relationship Id="rId132" Type="http://schemas.openxmlformats.org/officeDocument/2006/relationships/image" Target="../media/image859.png"/><Relationship Id="rId153" Type="http://schemas.openxmlformats.org/officeDocument/2006/relationships/image" Target="../media/image877.png"/><Relationship Id="rId174" Type="http://schemas.openxmlformats.org/officeDocument/2006/relationships/image" Target="../media/image897.png"/><Relationship Id="rId179" Type="http://schemas.openxmlformats.org/officeDocument/2006/relationships/image" Target="../media/image902.png"/><Relationship Id="rId15" Type="http://schemas.openxmlformats.org/officeDocument/2006/relationships/image" Target="../media/image751.png"/><Relationship Id="rId36" Type="http://schemas.openxmlformats.org/officeDocument/2006/relationships/image" Target="../media/image771.png"/><Relationship Id="rId57" Type="http://schemas.openxmlformats.org/officeDocument/2006/relationships/image" Target="../media/image791.png"/><Relationship Id="rId106" Type="http://schemas.openxmlformats.org/officeDocument/2006/relationships/image" Target="../media/image837.png"/><Relationship Id="rId127" Type="http://schemas.openxmlformats.org/officeDocument/2006/relationships/image" Target="../media/image513.png"/><Relationship Id="rId10" Type="http://schemas.openxmlformats.org/officeDocument/2006/relationships/image" Target="../media/image747.png"/><Relationship Id="rId31" Type="http://schemas.openxmlformats.org/officeDocument/2006/relationships/image" Target="../media/image766.png"/><Relationship Id="rId52" Type="http://schemas.openxmlformats.org/officeDocument/2006/relationships/image" Target="../media/image786.png"/><Relationship Id="rId73" Type="http://schemas.openxmlformats.org/officeDocument/2006/relationships/image" Target="../media/image807.png"/><Relationship Id="rId78" Type="http://schemas.openxmlformats.org/officeDocument/2006/relationships/image" Target="../media/image812.png"/><Relationship Id="rId94" Type="http://schemas.openxmlformats.org/officeDocument/2006/relationships/image" Target="../media/image827.png"/><Relationship Id="rId99" Type="http://schemas.openxmlformats.org/officeDocument/2006/relationships/image" Target="../media/image831.png"/><Relationship Id="rId101" Type="http://schemas.openxmlformats.org/officeDocument/2006/relationships/image" Target="../media/image512.png"/><Relationship Id="rId122" Type="http://schemas.openxmlformats.org/officeDocument/2006/relationships/image" Target="../media/image851.png"/><Relationship Id="rId143" Type="http://schemas.openxmlformats.org/officeDocument/2006/relationships/image" Target="../media/image868.png"/><Relationship Id="rId148" Type="http://schemas.openxmlformats.org/officeDocument/2006/relationships/image" Target="../media/image872.png"/><Relationship Id="rId164" Type="http://schemas.openxmlformats.org/officeDocument/2006/relationships/image" Target="../media/image888.png"/><Relationship Id="rId169" Type="http://schemas.openxmlformats.org/officeDocument/2006/relationships/image" Target="../media/image893.png"/></Relationships>
</file>

<file path=ppt/slides/_rels/slide7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1017.png"/><Relationship Id="rId21" Type="http://schemas.openxmlformats.org/officeDocument/2006/relationships/image" Target="../media/image921.png"/><Relationship Id="rId42" Type="http://schemas.openxmlformats.org/officeDocument/2006/relationships/image" Target="../media/image942.png"/><Relationship Id="rId47" Type="http://schemas.openxmlformats.org/officeDocument/2006/relationships/image" Target="../media/image947.png"/><Relationship Id="rId63" Type="http://schemas.openxmlformats.org/officeDocument/2006/relationships/image" Target="../media/image963.png"/><Relationship Id="rId68" Type="http://schemas.openxmlformats.org/officeDocument/2006/relationships/image" Target="../media/image968.png"/><Relationship Id="rId84" Type="http://schemas.openxmlformats.org/officeDocument/2006/relationships/image" Target="../media/image984.png"/><Relationship Id="rId89" Type="http://schemas.openxmlformats.org/officeDocument/2006/relationships/image" Target="../media/image989.png"/><Relationship Id="rId112" Type="http://schemas.openxmlformats.org/officeDocument/2006/relationships/image" Target="../media/image1012.png"/><Relationship Id="rId133" Type="http://schemas.openxmlformats.org/officeDocument/2006/relationships/image" Target="../media/image1033.png"/><Relationship Id="rId138" Type="http://schemas.openxmlformats.org/officeDocument/2006/relationships/image" Target="../media/image1038.png"/><Relationship Id="rId154" Type="http://schemas.openxmlformats.org/officeDocument/2006/relationships/image" Target="../media/image1054.png"/><Relationship Id="rId159" Type="http://schemas.openxmlformats.org/officeDocument/2006/relationships/image" Target="../media/image1059.png"/><Relationship Id="rId175" Type="http://schemas.openxmlformats.org/officeDocument/2006/relationships/image" Target="../media/image1075.png"/><Relationship Id="rId170" Type="http://schemas.openxmlformats.org/officeDocument/2006/relationships/image" Target="../media/image1070.png"/><Relationship Id="rId191" Type="http://schemas.openxmlformats.org/officeDocument/2006/relationships/image" Target="../media/image1091.png"/><Relationship Id="rId196" Type="http://schemas.openxmlformats.org/officeDocument/2006/relationships/image" Target="../media/image1096.png"/><Relationship Id="rId16" Type="http://schemas.openxmlformats.org/officeDocument/2006/relationships/image" Target="../media/image916.png"/><Relationship Id="rId107" Type="http://schemas.openxmlformats.org/officeDocument/2006/relationships/image" Target="../media/image1007.png"/><Relationship Id="rId11" Type="http://schemas.openxmlformats.org/officeDocument/2006/relationships/image" Target="../media/image911.png"/><Relationship Id="rId32" Type="http://schemas.openxmlformats.org/officeDocument/2006/relationships/image" Target="../media/image932.png"/><Relationship Id="rId37" Type="http://schemas.openxmlformats.org/officeDocument/2006/relationships/image" Target="../media/image937.png"/><Relationship Id="rId53" Type="http://schemas.openxmlformats.org/officeDocument/2006/relationships/image" Target="../media/image953.png"/><Relationship Id="rId58" Type="http://schemas.openxmlformats.org/officeDocument/2006/relationships/image" Target="../media/image958.png"/><Relationship Id="rId74" Type="http://schemas.openxmlformats.org/officeDocument/2006/relationships/image" Target="../media/image974.png"/><Relationship Id="rId79" Type="http://schemas.openxmlformats.org/officeDocument/2006/relationships/image" Target="../media/image979.png"/><Relationship Id="rId102" Type="http://schemas.openxmlformats.org/officeDocument/2006/relationships/image" Target="../media/image1002.png"/><Relationship Id="rId123" Type="http://schemas.openxmlformats.org/officeDocument/2006/relationships/image" Target="../media/image1023.png"/><Relationship Id="rId128" Type="http://schemas.openxmlformats.org/officeDocument/2006/relationships/image" Target="../media/image1028.png"/><Relationship Id="rId144" Type="http://schemas.openxmlformats.org/officeDocument/2006/relationships/image" Target="../media/image1044.png"/><Relationship Id="rId149" Type="http://schemas.openxmlformats.org/officeDocument/2006/relationships/image" Target="../media/image1049.png"/><Relationship Id="rId5" Type="http://schemas.openxmlformats.org/officeDocument/2006/relationships/image" Target="../media/image12.png"/><Relationship Id="rId90" Type="http://schemas.openxmlformats.org/officeDocument/2006/relationships/image" Target="../media/image990.png"/><Relationship Id="rId95" Type="http://schemas.openxmlformats.org/officeDocument/2006/relationships/image" Target="../media/image995.png"/><Relationship Id="rId160" Type="http://schemas.openxmlformats.org/officeDocument/2006/relationships/image" Target="../media/image1060.png"/><Relationship Id="rId165" Type="http://schemas.openxmlformats.org/officeDocument/2006/relationships/image" Target="../media/image1065.png"/><Relationship Id="rId181" Type="http://schemas.openxmlformats.org/officeDocument/2006/relationships/image" Target="../media/image1081.png"/><Relationship Id="rId186" Type="http://schemas.openxmlformats.org/officeDocument/2006/relationships/image" Target="../media/image1086.png"/><Relationship Id="rId22" Type="http://schemas.openxmlformats.org/officeDocument/2006/relationships/image" Target="../media/image922.png"/><Relationship Id="rId27" Type="http://schemas.openxmlformats.org/officeDocument/2006/relationships/image" Target="../media/image927.png"/><Relationship Id="rId43" Type="http://schemas.openxmlformats.org/officeDocument/2006/relationships/image" Target="../media/image943.png"/><Relationship Id="rId48" Type="http://schemas.openxmlformats.org/officeDocument/2006/relationships/image" Target="../media/image948.png"/><Relationship Id="rId64" Type="http://schemas.openxmlformats.org/officeDocument/2006/relationships/image" Target="../media/image964.png"/><Relationship Id="rId69" Type="http://schemas.openxmlformats.org/officeDocument/2006/relationships/image" Target="../media/image969.png"/><Relationship Id="rId113" Type="http://schemas.openxmlformats.org/officeDocument/2006/relationships/image" Target="../media/image1013.png"/><Relationship Id="rId118" Type="http://schemas.openxmlformats.org/officeDocument/2006/relationships/image" Target="../media/image1018.png"/><Relationship Id="rId134" Type="http://schemas.openxmlformats.org/officeDocument/2006/relationships/image" Target="../media/image1034.png"/><Relationship Id="rId139" Type="http://schemas.openxmlformats.org/officeDocument/2006/relationships/image" Target="../media/image1039.png"/><Relationship Id="rId80" Type="http://schemas.openxmlformats.org/officeDocument/2006/relationships/image" Target="../media/image980.png"/><Relationship Id="rId85" Type="http://schemas.openxmlformats.org/officeDocument/2006/relationships/image" Target="../media/image985.png"/><Relationship Id="rId150" Type="http://schemas.openxmlformats.org/officeDocument/2006/relationships/image" Target="../media/image1050.png"/><Relationship Id="rId155" Type="http://schemas.openxmlformats.org/officeDocument/2006/relationships/image" Target="../media/image1055.png"/><Relationship Id="rId171" Type="http://schemas.openxmlformats.org/officeDocument/2006/relationships/image" Target="../media/image1071.png"/><Relationship Id="rId176" Type="http://schemas.openxmlformats.org/officeDocument/2006/relationships/image" Target="../media/image1076.png"/><Relationship Id="rId192" Type="http://schemas.openxmlformats.org/officeDocument/2006/relationships/image" Target="../media/image1092.png"/><Relationship Id="rId197" Type="http://schemas.openxmlformats.org/officeDocument/2006/relationships/image" Target="../media/image1097.png"/><Relationship Id="rId12" Type="http://schemas.openxmlformats.org/officeDocument/2006/relationships/image" Target="../media/image912.png"/><Relationship Id="rId17" Type="http://schemas.openxmlformats.org/officeDocument/2006/relationships/image" Target="../media/image917.png"/><Relationship Id="rId33" Type="http://schemas.openxmlformats.org/officeDocument/2006/relationships/image" Target="../media/image933.png"/><Relationship Id="rId38" Type="http://schemas.openxmlformats.org/officeDocument/2006/relationships/image" Target="../media/image938.png"/><Relationship Id="rId59" Type="http://schemas.openxmlformats.org/officeDocument/2006/relationships/image" Target="../media/image959.png"/><Relationship Id="rId103" Type="http://schemas.openxmlformats.org/officeDocument/2006/relationships/image" Target="../media/image1003.png"/><Relationship Id="rId108" Type="http://schemas.openxmlformats.org/officeDocument/2006/relationships/image" Target="../media/image1008.png"/><Relationship Id="rId124" Type="http://schemas.openxmlformats.org/officeDocument/2006/relationships/image" Target="../media/image1024.png"/><Relationship Id="rId129" Type="http://schemas.openxmlformats.org/officeDocument/2006/relationships/image" Target="../media/image1029.png"/><Relationship Id="rId54" Type="http://schemas.openxmlformats.org/officeDocument/2006/relationships/image" Target="../media/image954.png"/><Relationship Id="rId70" Type="http://schemas.openxmlformats.org/officeDocument/2006/relationships/image" Target="../media/image970.png"/><Relationship Id="rId75" Type="http://schemas.openxmlformats.org/officeDocument/2006/relationships/image" Target="../media/image975.png"/><Relationship Id="rId91" Type="http://schemas.openxmlformats.org/officeDocument/2006/relationships/image" Target="../media/image991.png"/><Relationship Id="rId96" Type="http://schemas.openxmlformats.org/officeDocument/2006/relationships/image" Target="../media/image996.png"/><Relationship Id="rId140" Type="http://schemas.openxmlformats.org/officeDocument/2006/relationships/image" Target="../media/image1040.png"/><Relationship Id="rId145" Type="http://schemas.openxmlformats.org/officeDocument/2006/relationships/image" Target="../media/image1045.png"/><Relationship Id="rId161" Type="http://schemas.openxmlformats.org/officeDocument/2006/relationships/image" Target="../media/image1061.png"/><Relationship Id="rId166" Type="http://schemas.openxmlformats.org/officeDocument/2006/relationships/image" Target="../media/image1066.png"/><Relationship Id="rId182" Type="http://schemas.openxmlformats.org/officeDocument/2006/relationships/image" Target="../media/image1082.png"/><Relationship Id="rId187" Type="http://schemas.openxmlformats.org/officeDocument/2006/relationships/image" Target="../media/image108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7.png"/><Relationship Id="rId23" Type="http://schemas.openxmlformats.org/officeDocument/2006/relationships/image" Target="../media/image923.png"/><Relationship Id="rId28" Type="http://schemas.openxmlformats.org/officeDocument/2006/relationships/image" Target="../media/image928.png"/><Relationship Id="rId49" Type="http://schemas.openxmlformats.org/officeDocument/2006/relationships/image" Target="../media/image949.png"/><Relationship Id="rId114" Type="http://schemas.openxmlformats.org/officeDocument/2006/relationships/image" Target="../media/image1014.png"/><Relationship Id="rId119" Type="http://schemas.openxmlformats.org/officeDocument/2006/relationships/image" Target="../media/image1019.png"/><Relationship Id="rId44" Type="http://schemas.openxmlformats.org/officeDocument/2006/relationships/image" Target="../media/image944.png"/><Relationship Id="rId60" Type="http://schemas.openxmlformats.org/officeDocument/2006/relationships/image" Target="../media/image960.png"/><Relationship Id="rId65" Type="http://schemas.openxmlformats.org/officeDocument/2006/relationships/image" Target="../media/image965.png"/><Relationship Id="rId81" Type="http://schemas.openxmlformats.org/officeDocument/2006/relationships/image" Target="../media/image981.png"/><Relationship Id="rId86" Type="http://schemas.openxmlformats.org/officeDocument/2006/relationships/image" Target="../media/image986.png"/><Relationship Id="rId130" Type="http://schemas.openxmlformats.org/officeDocument/2006/relationships/image" Target="../media/image1030.png"/><Relationship Id="rId135" Type="http://schemas.openxmlformats.org/officeDocument/2006/relationships/image" Target="../media/image1035.png"/><Relationship Id="rId151" Type="http://schemas.openxmlformats.org/officeDocument/2006/relationships/image" Target="../media/image1051.png"/><Relationship Id="rId156" Type="http://schemas.openxmlformats.org/officeDocument/2006/relationships/image" Target="../media/image1056.png"/><Relationship Id="rId177" Type="http://schemas.openxmlformats.org/officeDocument/2006/relationships/image" Target="../media/image1077.png"/><Relationship Id="rId198" Type="http://schemas.openxmlformats.org/officeDocument/2006/relationships/image" Target="../media/image1098.png"/><Relationship Id="rId172" Type="http://schemas.openxmlformats.org/officeDocument/2006/relationships/image" Target="../media/image1072.png"/><Relationship Id="rId193" Type="http://schemas.openxmlformats.org/officeDocument/2006/relationships/image" Target="../media/image1093.png"/><Relationship Id="rId13" Type="http://schemas.openxmlformats.org/officeDocument/2006/relationships/image" Target="../media/image913.png"/><Relationship Id="rId18" Type="http://schemas.openxmlformats.org/officeDocument/2006/relationships/image" Target="../media/image918.png"/><Relationship Id="rId39" Type="http://schemas.openxmlformats.org/officeDocument/2006/relationships/image" Target="../media/image939.png"/><Relationship Id="rId109" Type="http://schemas.openxmlformats.org/officeDocument/2006/relationships/image" Target="../media/image1009.png"/><Relationship Id="rId34" Type="http://schemas.openxmlformats.org/officeDocument/2006/relationships/image" Target="../media/image934.png"/><Relationship Id="rId50" Type="http://schemas.openxmlformats.org/officeDocument/2006/relationships/image" Target="../media/image950.png"/><Relationship Id="rId55" Type="http://schemas.openxmlformats.org/officeDocument/2006/relationships/image" Target="../media/image955.png"/><Relationship Id="rId76" Type="http://schemas.openxmlformats.org/officeDocument/2006/relationships/image" Target="../media/image976.png"/><Relationship Id="rId97" Type="http://schemas.openxmlformats.org/officeDocument/2006/relationships/image" Target="../media/image997.png"/><Relationship Id="rId104" Type="http://schemas.openxmlformats.org/officeDocument/2006/relationships/image" Target="../media/image1004.png"/><Relationship Id="rId120" Type="http://schemas.openxmlformats.org/officeDocument/2006/relationships/image" Target="../media/image1020.png"/><Relationship Id="rId125" Type="http://schemas.openxmlformats.org/officeDocument/2006/relationships/image" Target="../media/image1025.png"/><Relationship Id="rId141" Type="http://schemas.openxmlformats.org/officeDocument/2006/relationships/image" Target="../media/image1041.png"/><Relationship Id="rId146" Type="http://schemas.openxmlformats.org/officeDocument/2006/relationships/image" Target="../media/image1046.png"/><Relationship Id="rId167" Type="http://schemas.openxmlformats.org/officeDocument/2006/relationships/image" Target="../media/image1067.png"/><Relationship Id="rId188" Type="http://schemas.openxmlformats.org/officeDocument/2006/relationships/image" Target="../media/image1088.png"/><Relationship Id="rId7" Type="http://schemas.openxmlformats.org/officeDocument/2006/relationships/image" Target="../media/image908.png"/><Relationship Id="rId71" Type="http://schemas.openxmlformats.org/officeDocument/2006/relationships/image" Target="../media/image971.png"/><Relationship Id="rId92" Type="http://schemas.openxmlformats.org/officeDocument/2006/relationships/image" Target="../media/image992.png"/><Relationship Id="rId162" Type="http://schemas.openxmlformats.org/officeDocument/2006/relationships/image" Target="../media/image1062.png"/><Relationship Id="rId183" Type="http://schemas.openxmlformats.org/officeDocument/2006/relationships/image" Target="../media/image1083.png"/><Relationship Id="rId2" Type="http://schemas.openxmlformats.org/officeDocument/2006/relationships/image" Target="../media/image191.jpeg"/><Relationship Id="rId29" Type="http://schemas.openxmlformats.org/officeDocument/2006/relationships/image" Target="../media/image929.png"/><Relationship Id="rId24" Type="http://schemas.openxmlformats.org/officeDocument/2006/relationships/image" Target="../media/image924.png"/><Relationship Id="rId40" Type="http://schemas.openxmlformats.org/officeDocument/2006/relationships/image" Target="../media/image940.png"/><Relationship Id="rId45" Type="http://schemas.openxmlformats.org/officeDocument/2006/relationships/image" Target="../media/image945.png"/><Relationship Id="rId66" Type="http://schemas.openxmlformats.org/officeDocument/2006/relationships/image" Target="../media/image966.png"/><Relationship Id="rId87" Type="http://schemas.openxmlformats.org/officeDocument/2006/relationships/image" Target="../media/image987.png"/><Relationship Id="rId110" Type="http://schemas.openxmlformats.org/officeDocument/2006/relationships/image" Target="../media/image1010.png"/><Relationship Id="rId115" Type="http://schemas.openxmlformats.org/officeDocument/2006/relationships/image" Target="../media/image1015.png"/><Relationship Id="rId131" Type="http://schemas.openxmlformats.org/officeDocument/2006/relationships/image" Target="../media/image1031.png"/><Relationship Id="rId136" Type="http://schemas.openxmlformats.org/officeDocument/2006/relationships/image" Target="../media/image1036.png"/><Relationship Id="rId157" Type="http://schemas.openxmlformats.org/officeDocument/2006/relationships/image" Target="../media/image1057.png"/><Relationship Id="rId178" Type="http://schemas.openxmlformats.org/officeDocument/2006/relationships/image" Target="../media/image1078.png"/><Relationship Id="rId61" Type="http://schemas.openxmlformats.org/officeDocument/2006/relationships/image" Target="../media/image961.png"/><Relationship Id="rId82" Type="http://schemas.openxmlformats.org/officeDocument/2006/relationships/image" Target="../media/image982.png"/><Relationship Id="rId152" Type="http://schemas.openxmlformats.org/officeDocument/2006/relationships/image" Target="../media/image1052.png"/><Relationship Id="rId173" Type="http://schemas.openxmlformats.org/officeDocument/2006/relationships/image" Target="../media/image1073.png"/><Relationship Id="rId194" Type="http://schemas.openxmlformats.org/officeDocument/2006/relationships/image" Target="../media/image1094.png"/><Relationship Id="rId19" Type="http://schemas.openxmlformats.org/officeDocument/2006/relationships/image" Target="../media/image919.png"/><Relationship Id="rId14" Type="http://schemas.openxmlformats.org/officeDocument/2006/relationships/image" Target="../media/image914.png"/><Relationship Id="rId30" Type="http://schemas.openxmlformats.org/officeDocument/2006/relationships/image" Target="../media/image930.png"/><Relationship Id="rId35" Type="http://schemas.openxmlformats.org/officeDocument/2006/relationships/image" Target="../media/image935.png"/><Relationship Id="rId56" Type="http://schemas.openxmlformats.org/officeDocument/2006/relationships/image" Target="../media/image956.png"/><Relationship Id="rId77" Type="http://schemas.openxmlformats.org/officeDocument/2006/relationships/image" Target="../media/image977.png"/><Relationship Id="rId100" Type="http://schemas.openxmlformats.org/officeDocument/2006/relationships/image" Target="../media/image1000.png"/><Relationship Id="rId105" Type="http://schemas.openxmlformats.org/officeDocument/2006/relationships/image" Target="../media/image1005.png"/><Relationship Id="rId126" Type="http://schemas.openxmlformats.org/officeDocument/2006/relationships/image" Target="../media/image1026.png"/><Relationship Id="rId147" Type="http://schemas.openxmlformats.org/officeDocument/2006/relationships/image" Target="../media/image1047.png"/><Relationship Id="rId168" Type="http://schemas.openxmlformats.org/officeDocument/2006/relationships/image" Target="../media/image1068.png"/><Relationship Id="rId8" Type="http://schemas.openxmlformats.org/officeDocument/2006/relationships/image" Target="../media/image405.png"/><Relationship Id="rId51" Type="http://schemas.openxmlformats.org/officeDocument/2006/relationships/image" Target="../media/image951.png"/><Relationship Id="rId72" Type="http://schemas.openxmlformats.org/officeDocument/2006/relationships/image" Target="../media/image972.png"/><Relationship Id="rId93" Type="http://schemas.openxmlformats.org/officeDocument/2006/relationships/image" Target="../media/image993.png"/><Relationship Id="rId98" Type="http://schemas.openxmlformats.org/officeDocument/2006/relationships/image" Target="../media/image998.png"/><Relationship Id="rId121" Type="http://schemas.openxmlformats.org/officeDocument/2006/relationships/image" Target="../media/image1021.png"/><Relationship Id="rId142" Type="http://schemas.openxmlformats.org/officeDocument/2006/relationships/image" Target="../media/image1042.png"/><Relationship Id="rId163" Type="http://schemas.openxmlformats.org/officeDocument/2006/relationships/image" Target="../media/image1063.png"/><Relationship Id="rId184" Type="http://schemas.openxmlformats.org/officeDocument/2006/relationships/image" Target="../media/image1084.png"/><Relationship Id="rId189" Type="http://schemas.openxmlformats.org/officeDocument/2006/relationships/image" Target="../media/image1089.png"/><Relationship Id="rId3" Type="http://schemas.openxmlformats.org/officeDocument/2006/relationships/image" Target="../media/image907.png"/><Relationship Id="rId25" Type="http://schemas.openxmlformats.org/officeDocument/2006/relationships/image" Target="../media/image925.png"/><Relationship Id="rId46" Type="http://schemas.openxmlformats.org/officeDocument/2006/relationships/image" Target="../media/image946.png"/><Relationship Id="rId67" Type="http://schemas.openxmlformats.org/officeDocument/2006/relationships/image" Target="../media/image967.png"/><Relationship Id="rId116" Type="http://schemas.openxmlformats.org/officeDocument/2006/relationships/image" Target="../media/image1016.png"/><Relationship Id="rId137" Type="http://schemas.openxmlformats.org/officeDocument/2006/relationships/image" Target="../media/image1037.png"/><Relationship Id="rId158" Type="http://schemas.openxmlformats.org/officeDocument/2006/relationships/image" Target="../media/image1058.png"/><Relationship Id="rId20" Type="http://schemas.openxmlformats.org/officeDocument/2006/relationships/image" Target="../media/image920.png"/><Relationship Id="rId41" Type="http://schemas.openxmlformats.org/officeDocument/2006/relationships/image" Target="../media/image941.png"/><Relationship Id="rId62" Type="http://schemas.openxmlformats.org/officeDocument/2006/relationships/image" Target="../media/image962.png"/><Relationship Id="rId83" Type="http://schemas.openxmlformats.org/officeDocument/2006/relationships/image" Target="../media/image983.png"/><Relationship Id="rId88" Type="http://schemas.openxmlformats.org/officeDocument/2006/relationships/image" Target="../media/image988.png"/><Relationship Id="rId111" Type="http://schemas.openxmlformats.org/officeDocument/2006/relationships/image" Target="../media/image1011.png"/><Relationship Id="rId132" Type="http://schemas.openxmlformats.org/officeDocument/2006/relationships/image" Target="../media/image1032.png"/><Relationship Id="rId153" Type="http://schemas.openxmlformats.org/officeDocument/2006/relationships/image" Target="../media/image1053.png"/><Relationship Id="rId174" Type="http://schemas.openxmlformats.org/officeDocument/2006/relationships/image" Target="../media/image1074.png"/><Relationship Id="rId179" Type="http://schemas.openxmlformats.org/officeDocument/2006/relationships/image" Target="../media/image1079.png"/><Relationship Id="rId195" Type="http://schemas.openxmlformats.org/officeDocument/2006/relationships/image" Target="../media/image1095.png"/><Relationship Id="rId190" Type="http://schemas.openxmlformats.org/officeDocument/2006/relationships/image" Target="../media/image1090.png"/><Relationship Id="rId15" Type="http://schemas.openxmlformats.org/officeDocument/2006/relationships/image" Target="../media/image915.png"/><Relationship Id="rId36" Type="http://schemas.openxmlformats.org/officeDocument/2006/relationships/image" Target="../media/image936.png"/><Relationship Id="rId57" Type="http://schemas.openxmlformats.org/officeDocument/2006/relationships/image" Target="../media/image957.png"/><Relationship Id="rId106" Type="http://schemas.openxmlformats.org/officeDocument/2006/relationships/image" Target="../media/image1006.png"/><Relationship Id="rId127" Type="http://schemas.openxmlformats.org/officeDocument/2006/relationships/image" Target="../media/image1027.png"/><Relationship Id="rId10" Type="http://schemas.openxmlformats.org/officeDocument/2006/relationships/image" Target="../media/image910.png"/><Relationship Id="rId31" Type="http://schemas.openxmlformats.org/officeDocument/2006/relationships/image" Target="../media/image931.png"/><Relationship Id="rId52" Type="http://schemas.openxmlformats.org/officeDocument/2006/relationships/image" Target="../media/image952.png"/><Relationship Id="rId73" Type="http://schemas.openxmlformats.org/officeDocument/2006/relationships/image" Target="../media/image973.png"/><Relationship Id="rId78" Type="http://schemas.openxmlformats.org/officeDocument/2006/relationships/image" Target="../media/image978.png"/><Relationship Id="rId94" Type="http://schemas.openxmlformats.org/officeDocument/2006/relationships/image" Target="../media/image994.png"/><Relationship Id="rId99" Type="http://schemas.openxmlformats.org/officeDocument/2006/relationships/image" Target="../media/image999.png"/><Relationship Id="rId101" Type="http://schemas.openxmlformats.org/officeDocument/2006/relationships/image" Target="../media/image1001.png"/><Relationship Id="rId122" Type="http://schemas.openxmlformats.org/officeDocument/2006/relationships/image" Target="../media/image1022.png"/><Relationship Id="rId143" Type="http://schemas.openxmlformats.org/officeDocument/2006/relationships/image" Target="../media/image1043.png"/><Relationship Id="rId148" Type="http://schemas.openxmlformats.org/officeDocument/2006/relationships/image" Target="../media/image1048.png"/><Relationship Id="rId164" Type="http://schemas.openxmlformats.org/officeDocument/2006/relationships/image" Target="../media/image1064.png"/><Relationship Id="rId169" Type="http://schemas.openxmlformats.org/officeDocument/2006/relationships/image" Target="../media/image1069.png"/><Relationship Id="rId185" Type="http://schemas.openxmlformats.org/officeDocument/2006/relationships/image" Target="../media/image1085.png"/><Relationship Id="rId4" Type="http://schemas.openxmlformats.org/officeDocument/2006/relationships/image" Target="../media/image204.png"/><Relationship Id="rId9" Type="http://schemas.openxmlformats.org/officeDocument/2006/relationships/image" Target="../media/image909.png"/><Relationship Id="rId180" Type="http://schemas.openxmlformats.org/officeDocument/2006/relationships/image" Target="../media/image1080.png"/><Relationship Id="rId26" Type="http://schemas.openxmlformats.org/officeDocument/2006/relationships/image" Target="../media/image9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fficeforstudents.org.uk/" TargetMode="External"/><Relationship Id="rId3" Type="http://schemas.openxmlformats.org/officeDocument/2006/relationships/hyperlink" Target="https://mentalhealth-uk.org/" TargetMode="External"/><Relationship Id="rId7" Type="http://schemas.openxmlformats.org/officeDocument/2006/relationships/hyperlink" Target="https://www.ukcisa.org.uk/" TargetMode="External"/><Relationship Id="rId12" Type="http://schemas.openxmlformats.org/officeDocument/2006/relationships/hyperlink" Target="https://www.nice.org.uk/" TargetMode="External"/><Relationship Id="rId2" Type="http://schemas.openxmlformats.org/officeDocument/2006/relationships/hyperlink" Target="http://www.gov.uk/government/publications/health-matters-reducing-health-inequalities-in-mental-illness/health-matters-reducing-health-inequalities-in-mental-ill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" TargetMode="External"/><Relationship Id="rId11" Type="http://schemas.openxmlformats.org/officeDocument/2006/relationships/hyperlink" Target="https://www.who.int/" TargetMode="External"/><Relationship Id="rId5" Type="http://schemas.openxmlformats.org/officeDocument/2006/relationships/hyperlink" Target="https://www.savemyexams.com/" TargetMode="External"/><Relationship Id="rId10" Type="http://schemas.openxmlformats.org/officeDocument/2006/relationships/hyperlink" Target="https://www.ofcom.org.uk/" TargetMode="External"/><Relationship Id="rId4" Type="http://schemas.openxmlformats.org/officeDocument/2006/relationships/hyperlink" Target="https://www.oxfordcbt.co.uk/" TargetMode="External"/><Relationship Id="rId9" Type="http://schemas.openxmlformats.org/officeDocument/2006/relationships/hyperlink" Target="https://www.mentalhealth.org.uk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6.png"/><Relationship Id="rId3" Type="http://schemas.openxmlformats.org/officeDocument/2006/relationships/image" Target="../media/image1101.png"/><Relationship Id="rId7" Type="http://schemas.openxmlformats.org/officeDocument/2006/relationships/image" Target="../media/image1105.png"/><Relationship Id="rId2" Type="http://schemas.openxmlformats.org/officeDocument/2006/relationships/image" Target="../media/image11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4.png"/><Relationship Id="rId5" Type="http://schemas.openxmlformats.org/officeDocument/2006/relationships/image" Target="../media/image1103.png"/><Relationship Id="rId4" Type="http://schemas.openxmlformats.org/officeDocument/2006/relationships/image" Target="../media/image1102.png"/><Relationship Id="rId9" Type="http://schemas.openxmlformats.org/officeDocument/2006/relationships/image" Target="../media/image110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9.png"/><Relationship Id="rId7" Type="http://schemas.openxmlformats.org/officeDocument/2006/relationships/image" Target="../media/image1113.png"/><Relationship Id="rId2" Type="http://schemas.openxmlformats.org/officeDocument/2006/relationships/image" Target="../media/image110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12.png"/><Relationship Id="rId5" Type="http://schemas.openxmlformats.org/officeDocument/2006/relationships/image" Target="../media/image1111.png"/><Relationship Id="rId4" Type="http://schemas.openxmlformats.org/officeDocument/2006/relationships/image" Target="../media/image111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5.png"/><Relationship Id="rId7" Type="http://schemas.openxmlformats.org/officeDocument/2006/relationships/image" Target="../media/image1119.jpeg"/><Relationship Id="rId2" Type="http://schemas.openxmlformats.org/officeDocument/2006/relationships/image" Target="../media/image11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18.png"/><Relationship Id="rId5" Type="http://schemas.openxmlformats.org/officeDocument/2006/relationships/image" Target="../media/image1117.png"/><Relationship Id="rId4" Type="http://schemas.openxmlformats.org/officeDocument/2006/relationships/image" Target="../media/image11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1.png"/><Relationship Id="rId2" Type="http://schemas.openxmlformats.org/officeDocument/2006/relationships/image" Target="../media/image11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23.png"/><Relationship Id="rId5" Type="http://schemas.openxmlformats.org/officeDocument/2006/relationships/image" Target="../media/image1122.jpeg"/><Relationship Id="rId4" Type="http://schemas.openxmlformats.org/officeDocument/2006/relationships/image" Target="../media/image111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5.png"/><Relationship Id="rId7" Type="http://schemas.openxmlformats.org/officeDocument/2006/relationships/image" Target="../media/image1128.png"/><Relationship Id="rId2" Type="http://schemas.openxmlformats.org/officeDocument/2006/relationships/image" Target="../media/image112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27.jpeg"/><Relationship Id="rId5" Type="http://schemas.openxmlformats.org/officeDocument/2006/relationships/image" Target="../media/image1111.png"/><Relationship Id="rId4" Type="http://schemas.openxmlformats.org/officeDocument/2006/relationships/image" Target="../media/image112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0.png"/><Relationship Id="rId7" Type="http://schemas.openxmlformats.org/officeDocument/2006/relationships/image" Target="../media/image1132.jpeg"/><Relationship Id="rId2" Type="http://schemas.openxmlformats.org/officeDocument/2006/relationships/image" Target="../media/image11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28.png"/><Relationship Id="rId5" Type="http://schemas.openxmlformats.org/officeDocument/2006/relationships/image" Target="../media/image1131.png"/><Relationship Id="rId4" Type="http://schemas.openxmlformats.org/officeDocument/2006/relationships/image" Target="../media/image1111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9.png"/><Relationship Id="rId13" Type="http://schemas.openxmlformats.org/officeDocument/2006/relationships/image" Target="../media/image1144.png"/><Relationship Id="rId18" Type="http://schemas.openxmlformats.org/officeDocument/2006/relationships/image" Target="../media/image1149.png"/><Relationship Id="rId3" Type="http://schemas.openxmlformats.org/officeDocument/2006/relationships/image" Target="../media/image1134.png"/><Relationship Id="rId21" Type="http://schemas.openxmlformats.org/officeDocument/2006/relationships/image" Target="../media/image1152.png"/><Relationship Id="rId7" Type="http://schemas.openxmlformats.org/officeDocument/2006/relationships/image" Target="../media/image1138.png"/><Relationship Id="rId12" Type="http://schemas.openxmlformats.org/officeDocument/2006/relationships/image" Target="../media/image1143.png"/><Relationship Id="rId17" Type="http://schemas.openxmlformats.org/officeDocument/2006/relationships/image" Target="../media/image1148.png"/><Relationship Id="rId2" Type="http://schemas.openxmlformats.org/officeDocument/2006/relationships/image" Target="../media/image1133.png"/><Relationship Id="rId16" Type="http://schemas.openxmlformats.org/officeDocument/2006/relationships/image" Target="../media/image1147.png"/><Relationship Id="rId20" Type="http://schemas.openxmlformats.org/officeDocument/2006/relationships/image" Target="../media/image11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37.png"/><Relationship Id="rId11" Type="http://schemas.openxmlformats.org/officeDocument/2006/relationships/image" Target="../media/image1142.png"/><Relationship Id="rId5" Type="http://schemas.openxmlformats.org/officeDocument/2006/relationships/image" Target="../media/image1136.png"/><Relationship Id="rId15" Type="http://schemas.openxmlformats.org/officeDocument/2006/relationships/image" Target="../media/image1146.png"/><Relationship Id="rId10" Type="http://schemas.openxmlformats.org/officeDocument/2006/relationships/image" Target="../media/image1141.png"/><Relationship Id="rId19" Type="http://schemas.openxmlformats.org/officeDocument/2006/relationships/image" Target="../media/image1150.png"/><Relationship Id="rId4" Type="http://schemas.openxmlformats.org/officeDocument/2006/relationships/image" Target="../media/image1135.png"/><Relationship Id="rId9" Type="http://schemas.openxmlformats.org/officeDocument/2006/relationships/image" Target="../media/image1140.png"/><Relationship Id="rId14" Type="http://schemas.openxmlformats.org/officeDocument/2006/relationships/image" Target="../media/image1145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58.png"/><Relationship Id="rId13" Type="http://schemas.openxmlformats.org/officeDocument/2006/relationships/image" Target="../media/image1163.png"/><Relationship Id="rId3" Type="http://schemas.openxmlformats.org/officeDocument/2006/relationships/image" Target="../media/image1111.png"/><Relationship Id="rId7" Type="http://schemas.openxmlformats.org/officeDocument/2006/relationships/image" Target="../media/image1157.png"/><Relationship Id="rId12" Type="http://schemas.openxmlformats.org/officeDocument/2006/relationships/image" Target="../media/image1162.png"/><Relationship Id="rId2" Type="http://schemas.openxmlformats.org/officeDocument/2006/relationships/image" Target="../media/image11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56.png"/><Relationship Id="rId11" Type="http://schemas.openxmlformats.org/officeDocument/2006/relationships/image" Target="../media/image1161.png"/><Relationship Id="rId5" Type="http://schemas.openxmlformats.org/officeDocument/2006/relationships/image" Target="../media/image1155.png"/><Relationship Id="rId15" Type="http://schemas.openxmlformats.org/officeDocument/2006/relationships/image" Target="../media/image1165.png"/><Relationship Id="rId10" Type="http://schemas.openxmlformats.org/officeDocument/2006/relationships/image" Target="../media/image1160.png"/><Relationship Id="rId4" Type="http://schemas.openxmlformats.org/officeDocument/2006/relationships/image" Target="../media/image1154.png"/><Relationship Id="rId9" Type="http://schemas.openxmlformats.org/officeDocument/2006/relationships/image" Target="../media/image1159.png"/><Relationship Id="rId14" Type="http://schemas.openxmlformats.org/officeDocument/2006/relationships/image" Target="../media/image116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1.png"/><Relationship Id="rId3" Type="http://schemas.openxmlformats.org/officeDocument/2006/relationships/image" Target="../media/image1167.png"/><Relationship Id="rId7" Type="http://schemas.openxmlformats.org/officeDocument/2006/relationships/image" Target="../media/image1170.png"/><Relationship Id="rId2" Type="http://schemas.openxmlformats.org/officeDocument/2006/relationships/image" Target="../media/image116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69.png"/><Relationship Id="rId5" Type="http://schemas.openxmlformats.org/officeDocument/2006/relationships/image" Target="../media/image1168.jpeg"/><Relationship Id="rId4" Type="http://schemas.openxmlformats.org/officeDocument/2006/relationships/image" Target="../media/image111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15.png"/><Relationship Id="rId7" Type="http://schemas.openxmlformats.org/officeDocument/2006/relationships/image" Target="../media/image1173.jpeg"/><Relationship Id="rId2" Type="http://schemas.openxmlformats.org/officeDocument/2006/relationships/image" Target="../media/image11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11.png"/><Relationship Id="rId5" Type="http://schemas.openxmlformats.org/officeDocument/2006/relationships/image" Target="../media/image1117.png"/><Relationship Id="rId4" Type="http://schemas.openxmlformats.org/officeDocument/2006/relationships/image" Target="../media/image117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1.png"/><Relationship Id="rId2" Type="http://schemas.openxmlformats.org/officeDocument/2006/relationships/image" Target="../media/image11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1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5.png"/><Relationship Id="rId7" Type="http://schemas.openxmlformats.org/officeDocument/2006/relationships/image" Target="../media/image1117.png"/><Relationship Id="rId2" Type="http://schemas.openxmlformats.org/officeDocument/2006/relationships/image" Target="../media/image117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11.png"/><Relationship Id="rId5" Type="http://schemas.openxmlformats.org/officeDocument/2006/relationships/image" Target="../media/image1176.png"/><Relationship Id="rId4" Type="http://schemas.openxmlformats.org/officeDocument/2006/relationships/image" Target="../media/image1154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publications/i/item/9789241550505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1177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1178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1179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180.jpeg"/><Relationship Id="rId5" Type="http://schemas.openxmlformats.org/officeDocument/2006/relationships/image" Target="../media/image4.png"/><Relationship Id="rId10" Type="http://schemas.openxmlformats.org/officeDocument/2006/relationships/hyperlink" Target="http://www.kingsfund.org.uk/insight-and-analysis/long-reads/nhs-long-term-plan-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://ww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34846" y="2440051"/>
            <a:ext cx="6522084" cy="363945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POPULATION</a:t>
            </a:r>
            <a:r>
              <a:rPr sz="1800" b="1" spc="-5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HEALTH</a:t>
            </a:r>
            <a:r>
              <a:rPr sz="1800" b="1" spc="-10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AND</a:t>
            </a:r>
            <a:r>
              <a:rPr sz="1800" b="1" spc="-1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DIGITAL</a:t>
            </a:r>
            <a:r>
              <a:rPr sz="1800" b="1" spc="-5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HEALTH</a:t>
            </a:r>
            <a:r>
              <a:rPr sz="1800" b="1" spc="-7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1F1F1"/>
                </a:solidFill>
                <a:latin typeface="Arial"/>
                <a:cs typeface="Arial"/>
              </a:rPr>
              <a:t>PROMOTION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SUBJECT CODE</a:t>
            </a:r>
            <a:r>
              <a:rPr sz="1800" b="1" spc="-1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-</a:t>
            </a:r>
            <a:r>
              <a:rPr sz="1800" spc="-15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-10" dirty="0">
                <a:solidFill>
                  <a:srgbClr val="F1F1F1"/>
                </a:solidFill>
                <a:latin typeface="Microsoft Sans Serif"/>
                <a:cs typeface="Microsoft Sans Serif"/>
              </a:rPr>
              <a:t>LCHS7009</a:t>
            </a:r>
            <a:endParaRPr sz="1800">
              <a:latin typeface="Microsoft Sans Serif"/>
              <a:cs typeface="Microsoft Sans Serif"/>
            </a:endParaRPr>
          </a:p>
          <a:p>
            <a:pPr marL="12700" marR="1927860">
              <a:lnSpc>
                <a:spcPct val="200100"/>
              </a:lnSpc>
            </a:pP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GROUP</a:t>
            </a:r>
            <a:r>
              <a:rPr sz="1800" b="1" spc="-6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PRESENTATION</a:t>
            </a:r>
            <a:r>
              <a:rPr sz="1800" b="1" spc="-50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-</a:t>
            </a:r>
            <a:r>
              <a:rPr sz="1800" spc="-50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COMPONENT</a:t>
            </a:r>
            <a:r>
              <a:rPr sz="1800" spc="15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-50" dirty="0">
                <a:solidFill>
                  <a:srgbClr val="F1F1F1"/>
                </a:solidFill>
                <a:latin typeface="Microsoft Sans Serif"/>
                <a:cs typeface="Microsoft Sans Serif"/>
              </a:rPr>
              <a:t>3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MEETKUMAR</a:t>
            </a:r>
            <a:r>
              <a:rPr sz="1800" spc="20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SANGANI</a:t>
            </a:r>
            <a:r>
              <a:rPr sz="1800" spc="-25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470" dirty="0">
                <a:solidFill>
                  <a:srgbClr val="F1F1F1"/>
                </a:solidFill>
                <a:latin typeface="Microsoft Sans Serif"/>
                <a:cs typeface="Microsoft Sans Serif"/>
              </a:rPr>
              <a:t>–</a:t>
            </a:r>
            <a:r>
              <a:rPr sz="1800" spc="-30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-10" dirty="0">
                <a:solidFill>
                  <a:srgbClr val="F1F1F1"/>
                </a:solidFill>
                <a:latin typeface="Microsoft Sans Serif"/>
                <a:cs typeface="Microsoft Sans Serif"/>
              </a:rPr>
              <a:t>2435003</a:t>
            </a:r>
            <a:endParaRPr sz="18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PRATHAMKUMAR</a:t>
            </a:r>
            <a:r>
              <a:rPr sz="1800" spc="70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SOLANKI</a:t>
            </a:r>
            <a:r>
              <a:rPr sz="1800" spc="-45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470">
                <a:solidFill>
                  <a:srgbClr val="F1F1F1"/>
                </a:solidFill>
                <a:latin typeface="Microsoft Sans Serif"/>
                <a:cs typeface="Microsoft Sans Serif"/>
              </a:rPr>
              <a:t>–</a:t>
            </a:r>
            <a:r>
              <a:rPr sz="1800" spc="-15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-10" smtClean="0">
                <a:solidFill>
                  <a:srgbClr val="F1F1F1"/>
                </a:solidFill>
                <a:latin typeface="Microsoft Sans Serif"/>
                <a:cs typeface="Microsoft Sans Serif"/>
              </a:rPr>
              <a:t>2430951</a:t>
            </a:r>
            <a:endParaRPr lang="en-GB" sz="1800" spc="-10" dirty="0" smtClean="0">
              <a:solidFill>
                <a:srgbClr val="F1F1F1"/>
              </a:solidFill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lang="en-GB" sz="1800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MST.</a:t>
            </a:r>
            <a:r>
              <a:rPr lang="en-GB" sz="1800" spc="-15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lang="en-GB" sz="1800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SHAHRIN</a:t>
            </a:r>
            <a:r>
              <a:rPr lang="en-GB" sz="1800" spc="30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lang="en-GB" sz="1800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SULTANA</a:t>
            </a:r>
            <a:r>
              <a:rPr lang="en-GB" sz="1800" spc="-10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lang="en-GB" sz="1800" spc="470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–</a:t>
            </a:r>
            <a:r>
              <a:rPr lang="en-GB" sz="1800" spc="-40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lang="en-GB" sz="1800" spc="-10" dirty="0" smtClean="0">
                <a:solidFill>
                  <a:srgbClr val="F1F1F1"/>
                </a:solidFill>
                <a:latin typeface="Microsoft Sans Serif"/>
                <a:cs typeface="Microsoft Sans Serif"/>
              </a:rPr>
              <a:t>2503591</a:t>
            </a:r>
            <a:endParaRPr sz="1800">
              <a:latin typeface="Microsoft Sans Serif"/>
              <a:cs typeface="Microsoft Sans Serif"/>
            </a:endParaRPr>
          </a:p>
          <a:p>
            <a:pPr marL="12700" marR="2595245">
              <a:lnSpc>
                <a:spcPct val="100000"/>
              </a:lnSpc>
              <a:spcBef>
                <a:spcPts val="5"/>
              </a:spcBef>
            </a:pP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OHIKHUARE</a:t>
            </a:r>
            <a:r>
              <a:rPr sz="1800" spc="30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IROGHO</a:t>
            </a:r>
            <a:r>
              <a:rPr sz="1800" spc="-10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470" dirty="0">
                <a:solidFill>
                  <a:srgbClr val="F1F1F1"/>
                </a:solidFill>
                <a:latin typeface="Microsoft Sans Serif"/>
                <a:cs typeface="Microsoft Sans Serif"/>
              </a:rPr>
              <a:t>–</a:t>
            </a:r>
            <a:r>
              <a:rPr sz="1800" spc="-25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-10">
                <a:solidFill>
                  <a:srgbClr val="F1F1F1"/>
                </a:solidFill>
                <a:latin typeface="Microsoft Sans Serif"/>
                <a:cs typeface="Microsoft Sans Serif"/>
              </a:rPr>
              <a:t>2128365 </a:t>
            </a:r>
            <a:r>
              <a:rPr sz="1800" smtClean="0">
                <a:solidFill>
                  <a:srgbClr val="F1F1F1"/>
                </a:solidFill>
                <a:latin typeface="Microsoft Sans Serif"/>
                <a:cs typeface="Microsoft Sans Serif"/>
              </a:rPr>
              <a:t>S.M.TASNIM</a:t>
            </a:r>
            <a:r>
              <a:rPr sz="1800" spc="35" smtClean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AHMED - </a:t>
            </a:r>
            <a:r>
              <a:rPr sz="1800" spc="-10" dirty="0">
                <a:solidFill>
                  <a:srgbClr val="F1F1F1"/>
                </a:solidFill>
                <a:latin typeface="Microsoft Sans Serif"/>
                <a:cs typeface="Microsoft Sans Serif"/>
              </a:rPr>
              <a:t>2507419</a:t>
            </a:r>
            <a:endParaRPr sz="18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25"/>
              </a:spcBef>
            </a:pPr>
            <a:endParaRPr sz="18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sz="1800" b="1" dirty="0">
                <a:solidFill>
                  <a:srgbClr val="F1F1F1"/>
                </a:solidFill>
                <a:latin typeface="Arial"/>
                <a:cs typeface="Arial"/>
              </a:rPr>
              <a:t>TOPIC</a:t>
            </a:r>
            <a:r>
              <a:rPr sz="1800" b="1" spc="-5" dirty="0">
                <a:solidFill>
                  <a:srgbClr val="F1F1F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- Mental</a:t>
            </a:r>
            <a:r>
              <a:rPr sz="1800" spc="20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Health</a:t>
            </a:r>
            <a:r>
              <a:rPr sz="1800" spc="-40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App</a:t>
            </a:r>
            <a:r>
              <a:rPr sz="1800" spc="25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1F1F1"/>
                </a:solidFill>
                <a:latin typeface="Microsoft Sans Serif"/>
                <a:cs typeface="Microsoft Sans Serif"/>
              </a:rPr>
              <a:t>for University</a:t>
            </a:r>
            <a:r>
              <a:rPr sz="1800" spc="-45" dirty="0">
                <a:solidFill>
                  <a:srgbClr val="F1F1F1"/>
                </a:solidFill>
                <a:latin typeface="Microsoft Sans Serif"/>
                <a:cs typeface="Microsoft Sans Serif"/>
              </a:rPr>
              <a:t> </a:t>
            </a:r>
            <a:r>
              <a:rPr sz="1800" spc="-10" dirty="0">
                <a:solidFill>
                  <a:srgbClr val="F1F1F1"/>
                </a:solidFill>
                <a:latin typeface="Microsoft Sans Serif"/>
                <a:cs typeface="Microsoft Sans Serif"/>
              </a:rPr>
              <a:t>Students</a:t>
            </a:r>
            <a:endParaRPr sz="1800">
              <a:latin typeface="Microsoft Sans Serif"/>
              <a:cs typeface="Microsoft Sans Serif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87267" y="809244"/>
            <a:ext cx="3566160" cy="101498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1188" y="365760"/>
            <a:ext cx="9980930" cy="6844665"/>
            <a:chOff x="361188" y="365760"/>
            <a:chExt cx="9980930" cy="68446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9228" y="365760"/>
              <a:ext cx="2802635" cy="312724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24711" y="2455164"/>
              <a:ext cx="8467725" cy="36830"/>
            </a:xfrm>
            <a:custGeom>
              <a:avLst/>
              <a:gdLst/>
              <a:ahLst/>
              <a:cxnLst/>
              <a:rect l="l" t="t" r="r" b="b"/>
              <a:pathLst>
                <a:path w="8467725" h="36830">
                  <a:moveTo>
                    <a:pt x="8467344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8467344" y="36575"/>
                  </a:lnTo>
                  <a:lnTo>
                    <a:pt x="8467344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47572" y="1897379"/>
              <a:ext cx="417195" cy="301625"/>
            </a:xfrm>
            <a:custGeom>
              <a:avLst/>
              <a:gdLst/>
              <a:ahLst/>
              <a:cxnLst/>
              <a:rect l="l" t="t" r="r" b="b"/>
              <a:pathLst>
                <a:path w="417194" h="301625">
                  <a:moveTo>
                    <a:pt x="200914" y="217424"/>
                  </a:moveTo>
                  <a:lnTo>
                    <a:pt x="174879" y="161544"/>
                  </a:lnTo>
                  <a:lnTo>
                    <a:pt x="139573" y="143129"/>
                  </a:lnTo>
                  <a:lnTo>
                    <a:pt x="105168" y="132207"/>
                  </a:lnTo>
                  <a:lnTo>
                    <a:pt x="96837" y="129413"/>
                  </a:lnTo>
                  <a:lnTo>
                    <a:pt x="89941" y="126492"/>
                  </a:lnTo>
                  <a:lnTo>
                    <a:pt x="84582" y="123952"/>
                  </a:lnTo>
                  <a:lnTo>
                    <a:pt x="77038" y="120904"/>
                  </a:lnTo>
                  <a:lnTo>
                    <a:pt x="71005" y="117856"/>
                  </a:lnTo>
                  <a:lnTo>
                    <a:pt x="60439" y="107061"/>
                  </a:lnTo>
                  <a:lnTo>
                    <a:pt x="58940" y="100965"/>
                  </a:lnTo>
                  <a:lnTo>
                    <a:pt x="58940" y="93345"/>
                  </a:lnTo>
                  <a:lnTo>
                    <a:pt x="86017" y="61722"/>
                  </a:lnTo>
                  <a:lnTo>
                    <a:pt x="93637" y="61214"/>
                  </a:lnTo>
                  <a:lnTo>
                    <a:pt x="132715" y="80899"/>
                  </a:lnTo>
                  <a:lnTo>
                    <a:pt x="135128" y="87376"/>
                  </a:lnTo>
                  <a:lnTo>
                    <a:pt x="136017" y="94869"/>
                  </a:lnTo>
                  <a:lnTo>
                    <a:pt x="197866" y="94869"/>
                  </a:lnTo>
                  <a:lnTo>
                    <a:pt x="194437" y="76454"/>
                  </a:lnTo>
                  <a:lnTo>
                    <a:pt x="167640" y="35179"/>
                  </a:lnTo>
                  <a:lnTo>
                    <a:pt x="118605" y="15113"/>
                  </a:lnTo>
                  <a:lnTo>
                    <a:pt x="98158" y="13716"/>
                  </a:lnTo>
                  <a:lnTo>
                    <a:pt x="58483" y="20193"/>
                  </a:lnTo>
                  <a:lnTo>
                    <a:pt x="20129" y="43434"/>
                  </a:lnTo>
                  <a:lnTo>
                    <a:pt x="850" y="84074"/>
                  </a:lnTo>
                  <a:lnTo>
                    <a:pt x="0" y="96393"/>
                  </a:lnTo>
                  <a:lnTo>
                    <a:pt x="3213" y="119380"/>
                  </a:lnTo>
                  <a:lnTo>
                    <a:pt x="26123" y="151765"/>
                  </a:lnTo>
                  <a:lnTo>
                    <a:pt x="61391" y="169926"/>
                  </a:lnTo>
                  <a:lnTo>
                    <a:pt x="73101" y="173863"/>
                  </a:lnTo>
                  <a:lnTo>
                    <a:pt x="86093" y="177546"/>
                  </a:lnTo>
                  <a:lnTo>
                    <a:pt x="143510" y="212852"/>
                  </a:lnTo>
                  <a:lnTo>
                    <a:pt x="143510" y="221996"/>
                  </a:lnTo>
                  <a:lnTo>
                    <a:pt x="142748" y="228854"/>
                  </a:lnTo>
                  <a:lnTo>
                    <a:pt x="110578" y="255016"/>
                  </a:lnTo>
                  <a:lnTo>
                    <a:pt x="101180" y="255651"/>
                  </a:lnTo>
                  <a:lnTo>
                    <a:pt x="62712" y="233426"/>
                  </a:lnTo>
                  <a:lnTo>
                    <a:pt x="60401" y="226060"/>
                  </a:lnTo>
                  <a:lnTo>
                    <a:pt x="58940" y="217424"/>
                  </a:lnTo>
                  <a:lnTo>
                    <a:pt x="0" y="217424"/>
                  </a:lnTo>
                  <a:lnTo>
                    <a:pt x="850" y="230378"/>
                  </a:lnTo>
                  <a:lnTo>
                    <a:pt x="21031" y="271907"/>
                  </a:lnTo>
                  <a:lnTo>
                    <a:pt x="62382" y="296418"/>
                  </a:lnTo>
                  <a:lnTo>
                    <a:pt x="102692" y="301625"/>
                  </a:lnTo>
                  <a:lnTo>
                    <a:pt x="117144" y="300990"/>
                  </a:lnTo>
                  <a:lnTo>
                    <a:pt x="143764" y="295783"/>
                  </a:lnTo>
                  <a:lnTo>
                    <a:pt x="182499" y="269113"/>
                  </a:lnTo>
                  <a:lnTo>
                    <a:pt x="200025" y="228600"/>
                  </a:lnTo>
                  <a:lnTo>
                    <a:pt x="200914" y="217424"/>
                  </a:lnTo>
                  <a:close/>
                </a:path>
                <a:path w="417194" h="301625">
                  <a:moveTo>
                    <a:pt x="306184" y="0"/>
                  </a:moveTo>
                  <a:lnTo>
                    <a:pt x="246888" y="0"/>
                  </a:lnTo>
                  <a:lnTo>
                    <a:pt x="246888" y="301371"/>
                  </a:lnTo>
                  <a:lnTo>
                    <a:pt x="306184" y="301371"/>
                  </a:lnTo>
                  <a:lnTo>
                    <a:pt x="306184" y="0"/>
                  </a:lnTo>
                  <a:close/>
                </a:path>
                <a:path w="417194" h="301625">
                  <a:moveTo>
                    <a:pt x="416966" y="74968"/>
                  </a:moveTo>
                  <a:lnTo>
                    <a:pt x="361188" y="74968"/>
                  </a:lnTo>
                  <a:lnTo>
                    <a:pt x="361188" y="296672"/>
                  </a:lnTo>
                  <a:lnTo>
                    <a:pt x="416966" y="296672"/>
                  </a:lnTo>
                  <a:lnTo>
                    <a:pt x="416966" y="749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04188" y="1879092"/>
              <a:ext cx="67818" cy="6578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605279" y="1897380"/>
              <a:ext cx="227965" cy="301625"/>
            </a:xfrm>
            <a:custGeom>
              <a:avLst/>
              <a:gdLst/>
              <a:ahLst/>
              <a:cxnLst/>
              <a:rect l="l" t="t" r="r" b="b"/>
              <a:pathLst>
                <a:path w="227964" h="301625">
                  <a:moveTo>
                    <a:pt x="101092" y="70358"/>
                  </a:moveTo>
                  <a:lnTo>
                    <a:pt x="49783" y="85598"/>
                  </a:lnTo>
                  <a:lnTo>
                    <a:pt x="20955" y="113411"/>
                  </a:lnTo>
                  <a:lnTo>
                    <a:pt x="3428" y="152908"/>
                  </a:lnTo>
                  <a:lnTo>
                    <a:pt x="0" y="185038"/>
                  </a:lnTo>
                  <a:lnTo>
                    <a:pt x="888" y="201675"/>
                  </a:lnTo>
                  <a:lnTo>
                    <a:pt x="13588" y="246125"/>
                  </a:lnTo>
                  <a:lnTo>
                    <a:pt x="38988" y="278257"/>
                  </a:lnTo>
                  <a:lnTo>
                    <a:pt x="73532" y="297053"/>
                  </a:lnTo>
                  <a:lnTo>
                    <a:pt x="99568" y="301244"/>
                  </a:lnTo>
                  <a:lnTo>
                    <a:pt x="111759" y="300482"/>
                  </a:lnTo>
                  <a:lnTo>
                    <a:pt x="152019" y="285369"/>
                  </a:lnTo>
                  <a:lnTo>
                    <a:pt x="171957" y="264541"/>
                  </a:lnTo>
                  <a:lnTo>
                    <a:pt x="227837" y="264541"/>
                  </a:lnTo>
                  <a:lnTo>
                    <a:pt x="227837" y="250825"/>
                  </a:lnTo>
                  <a:lnTo>
                    <a:pt x="114681" y="250825"/>
                  </a:lnTo>
                  <a:lnTo>
                    <a:pt x="107061" y="250190"/>
                  </a:lnTo>
                  <a:lnTo>
                    <a:pt x="68833" y="227711"/>
                  </a:lnTo>
                  <a:lnTo>
                    <a:pt x="57276" y="185038"/>
                  </a:lnTo>
                  <a:lnTo>
                    <a:pt x="57657" y="175260"/>
                  </a:lnTo>
                  <a:lnTo>
                    <a:pt x="73659" y="137413"/>
                  </a:lnTo>
                  <a:lnTo>
                    <a:pt x="114681" y="120777"/>
                  </a:lnTo>
                  <a:lnTo>
                    <a:pt x="171957" y="120777"/>
                  </a:lnTo>
                  <a:lnTo>
                    <a:pt x="171957" y="105537"/>
                  </a:lnTo>
                  <a:lnTo>
                    <a:pt x="141858" y="81025"/>
                  </a:lnTo>
                  <a:lnTo>
                    <a:pt x="101092" y="70358"/>
                  </a:lnTo>
                  <a:close/>
                </a:path>
                <a:path w="227964" h="301625">
                  <a:moveTo>
                    <a:pt x="227837" y="264541"/>
                  </a:moveTo>
                  <a:lnTo>
                    <a:pt x="171957" y="264541"/>
                  </a:lnTo>
                  <a:lnTo>
                    <a:pt x="171957" y="296672"/>
                  </a:lnTo>
                  <a:lnTo>
                    <a:pt x="227837" y="296672"/>
                  </a:lnTo>
                  <a:lnTo>
                    <a:pt x="227837" y="264541"/>
                  </a:lnTo>
                  <a:close/>
                </a:path>
                <a:path w="227964" h="301625">
                  <a:moveTo>
                    <a:pt x="227837" y="0"/>
                  </a:moveTo>
                  <a:lnTo>
                    <a:pt x="171957" y="0"/>
                  </a:lnTo>
                  <a:lnTo>
                    <a:pt x="171957" y="185038"/>
                  </a:lnTo>
                  <a:lnTo>
                    <a:pt x="160527" y="227711"/>
                  </a:lnTo>
                  <a:lnTo>
                    <a:pt x="122300" y="250444"/>
                  </a:lnTo>
                  <a:lnTo>
                    <a:pt x="114681" y="250825"/>
                  </a:lnTo>
                  <a:lnTo>
                    <a:pt x="227837" y="250825"/>
                  </a:lnTo>
                  <a:lnTo>
                    <a:pt x="227837" y="0"/>
                  </a:lnTo>
                  <a:close/>
                </a:path>
                <a:path w="227964" h="301625">
                  <a:moveTo>
                    <a:pt x="171957" y="120777"/>
                  </a:moveTo>
                  <a:lnTo>
                    <a:pt x="114681" y="120777"/>
                  </a:lnTo>
                  <a:lnTo>
                    <a:pt x="122300" y="121158"/>
                  </a:lnTo>
                  <a:lnTo>
                    <a:pt x="160527" y="144018"/>
                  </a:lnTo>
                  <a:lnTo>
                    <a:pt x="171957" y="185038"/>
                  </a:lnTo>
                  <a:lnTo>
                    <a:pt x="171957" y="12077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74520" y="1970532"/>
              <a:ext cx="224028" cy="2286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217420" y="1901697"/>
              <a:ext cx="95885" cy="293370"/>
            </a:xfrm>
            <a:custGeom>
              <a:avLst/>
              <a:gdLst/>
              <a:ahLst/>
              <a:cxnLst/>
              <a:rect l="l" t="t" r="r" b="b"/>
              <a:pathLst>
                <a:path w="95885" h="293369">
                  <a:moveTo>
                    <a:pt x="95631" y="0"/>
                  </a:moveTo>
                  <a:lnTo>
                    <a:pt x="0" y="0"/>
                  </a:lnTo>
                  <a:lnTo>
                    <a:pt x="0" y="52070"/>
                  </a:lnTo>
                  <a:lnTo>
                    <a:pt x="39497" y="52070"/>
                  </a:lnTo>
                  <a:lnTo>
                    <a:pt x="39497" y="293370"/>
                  </a:lnTo>
                  <a:lnTo>
                    <a:pt x="95631" y="293370"/>
                  </a:lnTo>
                  <a:lnTo>
                    <a:pt x="95631" y="52070"/>
                  </a:lnTo>
                  <a:lnTo>
                    <a:pt x="9563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368295" y="1965960"/>
              <a:ext cx="68580" cy="23317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560320" y="1897379"/>
              <a:ext cx="640080" cy="297180"/>
            </a:xfrm>
            <a:custGeom>
              <a:avLst/>
              <a:gdLst/>
              <a:ahLst/>
              <a:cxnLst/>
              <a:rect l="l" t="t" r="r" b="b"/>
              <a:pathLst>
                <a:path w="640080" h="297180">
                  <a:moveTo>
                    <a:pt x="391668" y="16764"/>
                  </a:moveTo>
                  <a:lnTo>
                    <a:pt x="332232" y="16764"/>
                  </a:lnTo>
                  <a:lnTo>
                    <a:pt x="281940" y="232410"/>
                  </a:lnTo>
                  <a:lnTo>
                    <a:pt x="228600" y="16764"/>
                  </a:lnTo>
                  <a:lnTo>
                    <a:pt x="166116" y="16764"/>
                  </a:lnTo>
                  <a:lnTo>
                    <a:pt x="109728" y="233934"/>
                  </a:lnTo>
                  <a:lnTo>
                    <a:pt x="59436" y="16764"/>
                  </a:lnTo>
                  <a:lnTo>
                    <a:pt x="0" y="16764"/>
                  </a:lnTo>
                  <a:lnTo>
                    <a:pt x="74676" y="296672"/>
                  </a:lnTo>
                  <a:lnTo>
                    <a:pt x="140208" y="296672"/>
                  </a:lnTo>
                  <a:lnTo>
                    <a:pt x="195072" y="97790"/>
                  </a:lnTo>
                  <a:lnTo>
                    <a:pt x="248412" y="296672"/>
                  </a:lnTo>
                  <a:lnTo>
                    <a:pt x="313944" y="296672"/>
                  </a:lnTo>
                  <a:lnTo>
                    <a:pt x="391668" y="16764"/>
                  </a:lnTo>
                  <a:close/>
                </a:path>
                <a:path w="640080" h="297180">
                  <a:moveTo>
                    <a:pt x="640080" y="166624"/>
                  </a:moveTo>
                  <a:lnTo>
                    <a:pt x="633603" y="126492"/>
                  </a:lnTo>
                  <a:lnTo>
                    <a:pt x="607060" y="88900"/>
                  </a:lnTo>
                  <a:lnTo>
                    <a:pt x="565404" y="72517"/>
                  </a:lnTo>
                  <a:lnTo>
                    <a:pt x="553085" y="71882"/>
                  </a:lnTo>
                  <a:lnTo>
                    <a:pt x="542290" y="72390"/>
                  </a:lnTo>
                  <a:lnTo>
                    <a:pt x="504952" y="84328"/>
                  </a:lnTo>
                  <a:lnTo>
                    <a:pt x="484632" y="102489"/>
                  </a:lnTo>
                  <a:lnTo>
                    <a:pt x="484632" y="0"/>
                  </a:lnTo>
                  <a:lnTo>
                    <a:pt x="428244" y="0"/>
                  </a:lnTo>
                  <a:lnTo>
                    <a:pt x="428244" y="296672"/>
                  </a:lnTo>
                  <a:lnTo>
                    <a:pt x="484632" y="296672"/>
                  </a:lnTo>
                  <a:lnTo>
                    <a:pt x="484632" y="174244"/>
                  </a:lnTo>
                  <a:lnTo>
                    <a:pt x="485521" y="161417"/>
                  </a:lnTo>
                  <a:lnTo>
                    <a:pt x="505714" y="127000"/>
                  </a:lnTo>
                  <a:lnTo>
                    <a:pt x="534924" y="119253"/>
                  </a:lnTo>
                  <a:lnTo>
                    <a:pt x="545719" y="120142"/>
                  </a:lnTo>
                  <a:lnTo>
                    <a:pt x="580263" y="150241"/>
                  </a:lnTo>
                  <a:lnTo>
                    <a:pt x="583692" y="174244"/>
                  </a:lnTo>
                  <a:lnTo>
                    <a:pt x="583692" y="296672"/>
                  </a:lnTo>
                  <a:lnTo>
                    <a:pt x="640080" y="296672"/>
                  </a:lnTo>
                  <a:lnTo>
                    <a:pt x="640080" y="16662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236976" y="1970532"/>
              <a:ext cx="233172" cy="22860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506724" y="1920239"/>
              <a:ext cx="635635" cy="274320"/>
            </a:xfrm>
            <a:custGeom>
              <a:avLst/>
              <a:gdLst/>
              <a:ahLst/>
              <a:cxnLst/>
              <a:rect l="l" t="t" r="r" b="b"/>
              <a:pathLst>
                <a:path w="635635" h="274319">
                  <a:moveTo>
                    <a:pt x="132588" y="54610"/>
                  </a:moveTo>
                  <a:lnTo>
                    <a:pt x="82296" y="54610"/>
                  </a:lnTo>
                  <a:lnTo>
                    <a:pt x="82296" y="0"/>
                  </a:lnTo>
                  <a:lnTo>
                    <a:pt x="25908" y="0"/>
                  </a:lnTo>
                  <a:lnTo>
                    <a:pt x="25908" y="54610"/>
                  </a:lnTo>
                  <a:lnTo>
                    <a:pt x="0" y="54610"/>
                  </a:lnTo>
                  <a:lnTo>
                    <a:pt x="0" y="99949"/>
                  </a:lnTo>
                  <a:lnTo>
                    <a:pt x="25908" y="99949"/>
                  </a:lnTo>
                  <a:lnTo>
                    <a:pt x="25908" y="206121"/>
                  </a:lnTo>
                  <a:lnTo>
                    <a:pt x="30480" y="235966"/>
                  </a:lnTo>
                  <a:lnTo>
                    <a:pt x="43942" y="257302"/>
                  </a:lnTo>
                  <a:lnTo>
                    <a:pt x="66421" y="270002"/>
                  </a:lnTo>
                  <a:lnTo>
                    <a:pt x="97536" y="274320"/>
                  </a:lnTo>
                  <a:lnTo>
                    <a:pt x="132588" y="274320"/>
                  </a:lnTo>
                  <a:lnTo>
                    <a:pt x="132588" y="227330"/>
                  </a:lnTo>
                  <a:lnTo>
                    <a:pt x="97536" y="227330"/>
                  </a:lnTo>
                  <a:lnTo>
                    <a:pt x="91440" y="225806"/>
                  </a:lnTo>
                  <a:lnTo>
                    <a:pt x="85344" y="219710"/>
                  </a:lnTo>
                  <a:lnTo>
                    <a:pt x="82296" y="213741"/>
                  </a:lnTo>
                  <a:lnTo>
                    <a:pt x="82296" y="99949"/>
                  </a:lnTo>
                  <a:lnTo>
                    <a:pt x="132588" y="99949"/>
                  </a:lnTo>
                  <a:lnTo>
                    <a:pt x="132588" y="54610"/>
                  </a:lnTo>
                  <a:close/>
                </a:path>
                <a:path w="635635" h="274319">
                  <a:moveTo>
                    <a:pt x="635254" y="144526"/>
                  </a:moveTo>
                  <a:lnTo>
                    <a:pt x="633857" y="123190"/>
                  </a:lnTo>
                  <a:lnTo>
                    <a:pt x="610870" y="74549"/>
                  </a:lnTo>
                  <a:lnTo>
                    <a:pt x="564134" y="51689"/>
                  </a:lnTo>
                  <a:lnTo>
                    <a:pt x="545338" y="50292"/>
                  </a:lnTo>
                  <a:lnTo>
                    <a:pt x="510286" y="56007"/>
                  </a:lnTo>
                  <a:lnTo>
                    <a:pt x="474599" y="83185"/>
                  </a:lnTo>
                  <a:lnTo>
                    <a:pt x="469265" y="92837"/>
                  </a:lnTo>
                  <a:lnTo>
                    <a:pt x="447040" y="67183"/>
                  </a:lnTo>
                  <a:lnTo>
                    <a:pt x="403860" y="50927"/>
                  </a:lnTo>
                  <a:lnTo>
                    <a:pt x="391541" y="50292"/>
                  </a:lnTo>
                  <a:lnTo>
                    <a:pt x="371348" y="52324"/>
                  </a:lnTo>
                  <a:lnTo>
                    <a:pt x="331470" y="72644"/>
                  </a:lnTo>
                  <a:lnTo>
                    <a:pt x="326136" y="79121"/>
                  </a:lnTo>
                  <a:lnTo>
                    <a:pt x="326136" y="53340"/>
                  </a:lnTo>
                  <a:lnTo>
                    <a:pt x="269748" y="53340"/>
                  </a:lnTo>
                  <a:lnTo>
                    <a:pt x="269748" y="273812"/>
                  </a:lnTo>
                  <a:lnTo>
                    <a:pt x="326136" y="273812"/>
                  </a:lnTo>
                  <a:lnTo>
                    <a:pt x="326136" y="152146"/>
                  </a:lnTo>
                  <a:lnTo>
                    <a:pt x="329565" y="129540"/>
                  </a:lnTo>
                  <a:lnTo>
                    <a:pt x="364617" y="99822"/>
                  </a:lnTo>
                  <a:lnTo>
                    <a:pt x="376301" y="98933"/>
                  </a:lnTo>
                  <a:lnTo>
                    <a:pt x="404241" y="106680"/>
                  </a:lnTo>
                  <a:lnTo>
                    <a:pt x="424307" y="140208"/>
                  </a:lnTo>
                  <a:lnTo>
                    <a:pt x="425069" y="152146"/>
                  </a:lnTo>
                  <a:lnTo>
                    <a:pt x="425069" y="273812"/>
                  </a:lnTo>
                  <a:lnTo>
                    <a:pt x="481457" y="273812"/>
                  </a:lnTo>
                  <a:lnTo>
                    <a:pt x="481457" y="152146"/>
                  </a:lnTo>
                  <a:lnTo>
                    <a:pt x="484632" y="129540"/>
                  </a:lnTo>
                  <a:lnTo>
                    <a:pt x="519303" y="99822"/>
                  </a:lnTo>
                  <a:lnTo>
                    <a:pt x="530225" y="98933"/>
                  </a:lnTo>
                  <a:lnTo>
                    <a:pt x="559308" y="106680"/>
                  </a:lnTo>
                  <a:lnTo>
                    <a:pt x="578231" y="140208"/>
                  </a:lnTo>
                  <a:lnTo>
                    <a:pt x="578866" y="152146"/>
                  </a:lnTo>
                  <a:lnTo>
                    <a:pt x="578866" y="273812"/>
                  </a:lnTo>
                  <a:lnTo>
                    <a:pt x="635254" y="273812"/>
                  </a:lnTo>
                  <a:lnTo>
                    <a:pt x="635254" y="14452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178808" y="1970532"/>
              <a:ext cx="233172" cy="228600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466843" y="1897380"/>
              <a:ext cx="205740" cy="297180"/>
            </a:xfrm>
            <a:custGeom>
              <a:avLst/>
              <a:gdLst/>
              <a:ahLst/>
              <a:cxnLst/>
              <a:rect l="l" t="t" r="r" b="b"/>
              <a:pathLst>
                <a:path w="205739" h="297180">
                  <a:moveTo>
                    <a:pt x="56768" y="0"/>
                  </a:moveTo>
                  <a:lnTo>
                    <a:pt x="0" y="0"/>
                  </a:lnTo>
                  <a:lnTo>
                    <a:pt x="0" y="296672"/>
                  </a:lnTo>
                  <a:lnTo>
                    <a:pt x="56768" y="296672"/>
                  </a:lnTo>
                  <a:lnTo>
                    <a:pt x="56768" y="201803"/>
                  </a:lnTo>
                  <a:lnTo>
                    <a:pt x="131952" y="296672"/>
                  </a:lnTo>
                  <a:lnTo>
                    <a:pt x="205612" y="296672"/>
                  </a:lnTo>
                  <a:lnTo>
                    <a:pt x="105917" y="186562"/>
                  </a:lnTo>
                  <a:lnTo>
                    <a:pt x="204088" y="74930"/>
                  </a:lnTo>
                  <a:lnTo>
                    <a:pt x="131952" y="74930"/>
                  </a:lnTo>
                  <a:lnTo>
                    <a:pt x="56768" y="168148"/>
                  </a:lnTo>
                  <a:lnTo>
                    <a:pt x="5676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686299" y="1970532"/>
              <a:ext cx="219455" cy="22860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933188" y="1970532"/>
              <a:ext cx="187451" cy="228600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5244084" y="1897379"/>
              <a:ext cx="383540" cy="297180"/>
            </a:xfrm>
            <a:custGeom>
              <a:avLst/>
              <a:gdLst/>
              <a:ahLst/>
              <a:cxnLst/>
              <a:rect l="l" t="t" r="r" b="b"/>
              <a:pathLst>
                <a:path w="383539" h="297180">
                  <a:moveTo>
                    <a:pt x="132461" y="74930"/>
                  </a:moveTo>
                  <a:lnTo>
                    <a:pt x="83693" y="74930"/>
                  </a:lnTo>
                  <a:lnTo>
                    <a:pt x="83693" y="19812"/>
                  </a:lnTo>
                  <a:lnTo>
                    <a:pt x="27432" y="19812"/>
                  </a:lnTo>
                  <a:lnTo>
                    <a:pt x="27432" y="74930"/>
                  </a:lnTo>
                  <a:lnTo>
                    <a:pt x="0" y="74930"/>
                  </a:lnTo>
                  <a:lnTo>
                    <a:pt x="0" y="120777"/>
                  </a:lnTo>
                  <a:lnTo>
                    <a:pt x="27432" y="120777"/>
                  </a:lnTo>
                  <a:lnTo>
                    <a:pt x="27432" y="227838"/>
                  </a:lnTo>
                  <a:lnTo>
                    <a:pt x="31623" y="257937"/>
                  </a:lnTo>
                  <a:lnTo>
                    <a:pt x="44704" y="279400"/>
                  </a:lnTo>
                  <a:lnTo>
                    <a:pt x="66548" y="292354"/>
                  </a:lnTo>
                  <a:lnTo>
                    <a:pt x="97409" y="296672"/>
                  </a:lnTo>
                  <a:lnTo>
                    <a:pt x="132461" y="296672"/>
                  </a:lnTo>
                  <a:lnTo>
                    <a:pt x="132461" y="249174"/>
                  </a:lnTo>
                  <a:lnTo>
                    <a:pt x="98933" y="249174"/>
                  </a:lnTo>
                  <a:lnTo>
                    <a:pt x="92837" y="247650"/>
                  </a:lnTo>
                  <a:lnTo>
                    <a:pt x="88265" y="244602"/>
                  </a:lnTo>
                  <a:lnTo>
                    <a:pt x="85217" y="241554"/>
                  </a:lnTo>
                  <a:lnTo>
                    <a:pt x="83693" y="235458"/>
                  </a:lnTo>
                  <a:lnTo>
                    <a:pt x="83693" y="120777"/>
                  </a:lnTo>
                  <a:lnTo>
                    <a:pt x="132461" y="120777"/>
                  </a:lnTo>
                  <a:lnTo>
                    <a:pt x="132461" y="74930"/>
                  </a:lnTo>
                  <a:close/>
                </a:path>
                <a:path w="383539" h="297180">
                  <a:moveTo>
                    <a:pt x="383540" y="166624"/>
                  </a:moveTo>
                  <a:lnTo>
                    <a:pt x="377825" y="126492"/>
                  </a:lnTo>
                  <a:lnTo>
                    <a:pt x="351917" y="88900"/>
                  </a:lnTo>
                  <a:lnTo>
                    <a:pt x="310388" y="72517"/>
                  </a:lnTo>
                  <a:lnTo>
                    <a:pt x="298323" y="71882"/>
                  </a:lnTo>
                  <a:lnTo>
                    <a:pt x="287147" y="72390"/>
                  </a:lnTo>
                  <a:lnTo>
                    <a:pt x="248666" y="84328"/>
                  </a:lnTo>
                  <a:lnTo>
                    <a:pt x="228346" y="102489"/>
                  </a:lnTo>
                  <a:lnTo>
                    <a:pt x="228346" y="0"/>
                  </a:lnTo>
                  <a:lnTo>
                    <a:pt x="173482" y="0"/>
                  </a:lnTo>
                  <a:lnTo>
                    <a:pt x="173482" y="296672"/>
                  </a:lnTo>
                  <a:lnTo>
                    <a:pt x="228346" y="296672"/>
                  </a:lnTo>
                  <a:lnTo>
                    <a:pt x="228346" y="174244"/>
                  </a:lnTo>
                  <a:lnTo>
                    <a:pt x="229235" y="161417"/>
                  </a:lnTo>
                  <a:lnTo>
                    <a:pt x="249428" y="127000"/>
                  </a:lnTo>
                  <a:lnTo>
                    <a:pt x="278511" y="119253"/>
                  </a:lnTo>
                  <a:lnTo>
                    <a:pt x="289433" y="120142"/>
                  </a:lnTo>
                  <a:lnTo>
                    <a:pt x="325374" y="150241"/>
                  </a:lnTo>
                  <a:lnTo>
                    <a:pt x="328803" y="174244"/>
                  </a:lnTo>
                  <a:lnTo>
                    <a:pt x="328803" y="296672"/>
                  </a:lnTo>
                  <a:lnTo>
                    <a:pt x="383540" y="296672"/>
                  </a:lnTo>
                  <a:lnTo>
                    <a:pt x="383540" y="16662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673852" y="1879092"/>
              <a:ext cx="68580" cy="6591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679947" y="1972487"/>
              <a:ext cx="56515" cy="222250"/>
            </a:xfrm>
            <a:custGeom>
              <a:avLst/>
              <a:gdLst/>
              <a:ahLst/>
              <a:cxnLst/>
              <a:rect l="l" t="t" r="r" b="b"/>
              <a:pathLst>
                <a:path w="56514" h="222250">
                  <a:moveTo>
                    <a:pt x="56389" y="0"/>
                  </a:moveTo>
                  <a:lnTo>
                    <a:pt x="0" y="0"/>
                  </a:lnTo>
                  <a:lnTo>
                    <a:pt x="0" y="222072"/>
                  </a:lnTo>
                  <a:lnTo>
                    <a:pt x="56389" y="222072"/>
                  </a:lnTo>
                  <a:lnTo>
                    <a:pt x="5638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779008" y="1970532"/>
              <a:ext cx="182879" cy="2286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099047" y="1879092"/>
              <a:ext cx="68579" cy="65912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6105143" y="1972487"/>
              <a:ext cx="55244" cy="222250"/>
            </a:xfrm>
            <a:custGeom>
              <a:avLst/>
              <a:gdLst/>
              <a:ahLst/>
              <a:cxnLst/>
              <a:rect l="l" t="t" r="r" b="b"/>
              <a:pathLst>
                <a:path w="55245" h="222250">
                  <a:moveTo>
                    <a:pt x="54865" y="0"/>
                  </a:moveTo>
                  <a:lnTo>
                    <a:pt x="0" y="0"/>
                  </a:lnTo>
                  <a:lnTo>
                    <a:pt x="0" y="222072"/>
                  </a:lnTo>
                  <a:lnTo>
                    <a:pt x="54865" y="222072"/>
                  </a:lnTo>
                  <a:lnTo>
                    <a:pt x="548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204203" y="1970532"/>
              <a:ext cx="182879" cy="22860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423659" y="1970532"/>
              <a:ext cx="182880" cy="22860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903719" y="1970532"/>
              <a:ext cx="219455" cy="22860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6652259" y="1975104"/>
              <a:ext cx="210311" cy="22402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255764" y="1879092"/>
              <a:ext cx="68071" cy="65912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7261860" y="1970531"/>
              <a:ext cx="745490" cy="328930"/>
            </a:xfrm>
            <a:custGeom>
              <a:avLst/>
              <a:gdLst/>
              <a:ahLst/>
              <a:cxnLst/>
              <a:rect l="l" t="t" r="r" b="b"/>
              <a:pathLst>
                <a:path w="745490" h="328930">
                  <a:moveTo>
                    <a:pt x="55956" y="1955"/>
                  </a:moveTo>
                  <a:lnTo>
                    <a:pt x="0" y="1955"/>
                  </a:lnTo>
                  <a:lnTo>
                    <a:pt x="0" y="224028"/>
                  </a:lnTo>
                  <a:lnTo>
                    <a:pt x="55956" y="224028"/>
                  </a:lnTo>
                  <a:lnTo>
                    <a:pt x="55956" y="1955"/>
                  </a:lnTo>
                  <a:close/>
                </a:path>
                <a:path w="745490" h="328930">
                  <a:moveTo>
                    <a:pt x="473583" y="94234"/>
                  </a:moveTo>
                  <a:lnTo>
                    <a:pt x="471932" y="72898"/>
                  </a:lnTo>
                  <a:lnTo>
                    <a:pt x="449326" y="24257"/>
                  </a:lnTo>
                  <a:lnTo>
                    <a:pt x="401955" y="1397"/>
                  </a:lnTo>
                  <a:lnTo>
                    <a:pt x="382270" y="0"/>
                  </a:lnTo>
                  <a:lnTo>
                    <a:pt x="348615" y="5715"/>
                  </a:lnTo>
                  <a:lnTo>
                    <a:pt x="312420" y="32893"/>
                  </a:lnTo>
                  <a:lnTo>
                    <a:pt x="306197" y="42545"/>
                  </a:lnTo>
                  <a:lnTo>
                    <a:pt x="285369" y="16891"/>
                  </a:lnTo>
                  <a:lnTo>
                    <a:pt x="241681" y="635"/>
                  </a:lnTo>
                  <a:lnTo>
                    <a:pt x="228473" y="0"/>
                  </a:lnTo>
                  <a:lnTo>
                    <a:pt x="209042" y="2032"/>
                  </a:lnTo>
                  <a:lnTo>
                    <a:pt x="169672" y="22352"/>
                  </a:lnTo>
                  <a:lnTo>
                    <a:pt x="164592" y="28829"/>
                  </a:lnTo>
                  <a:lnTo>
                    <a:pt x="164592" y="3048"/>
                  </a:lnTo>
                  <a:lnTo>
                    <a:pt x="108204" y="3048"/>
                  </a:lnTo>
                  <a:lnTo>
                    <a:pt x="108204" y="223520"/>
                  </a:lnTo>
                  <a:lnTo>
                    <a:pt x="164592" y="223520"/>
                  </a:lnTo>
                  <a:lnTo>
                    <a:pt x="164592" y="101854"/>
                  </a:lnTo>
                  <a:lnTo>
                    <a:pt x="167259" y="79248"/>
                  </a:lnTo>
                  <a:lnTo>
                    <a:pt x="202438" y="49530"/>
                  </a:lnTo>
                  <a:lnTo>
                    <a:pt x="213233" y="48641"/>
                  </a:lnTo>
                  <a:lnTo>
                    <a:pt x="242316" y="56388"/>
                  </a:lnTo>
                  <a:lnTo>
                    <a:pt x="262763" y="89916"/>
                  </a:lnTo>
                  <a:lnTo>
                    <a:pt x="263525" y="101854"/>
                  </a:lnTo>
                  <a:lnTo>
                    <a:pt x="263525" y="223520"/>
                  </a:lnTo>
                  <a:lnTo>
                    <a:pt x="318389" y="223520"/>
                  </a:lnTo>
                  <a:lnTo>
                    <a:pt x="318389" y="101854"/>
                  </a:lnTo>
                  <a:lnTo>
                    <a:pt x="321818" y="79248"/>
                  </a:lnTo>
                  <a:lnTo>
                    <a:pt x="357759" y="49530"/>
                  </a:lnTo>
                  <a:lnTo>
                    <a:pt x="368681" y="48641"/>
                  </a:lnTo>
                  <a:lnTo>
                    <a:pt x="397764" y="56388"/>
                  </a:lnTo>
                  <a:lnTo>
                    <a:pt x="416433" y="89916"/>
                  </a:lnTo>
                  <a:lnTo>
                    <a:pt x="417322" y="101854"/>
                  </a:lnTo>
                  <a:lnTo>
                    <a:pt x="417322" y="223520"/>
                  </a:lnTo>
                  <a:lnTo>
                    <a:pt x="473583" y="223520"/>
                  </a:lnTo>
                  <a:lnTo>
                    <a:pt x="473583" y="94234"/>
                  </a:lnTo>
                  <a:close/>
                </a:path>
                <a:path w="745490" h="328930">
                  <a:moveTo>
                    <a:pt x="745109" y="49911"/>
                  </a:moveTo>
                  <a:lnTo>
                    <a:pt x="710946" y="15113"/>
                  </a:lnTo>
                  <a:lnTo>
                    <a:pt x="673608" y="1143"/>
                  </a:lnTo>
                  <a:lnTo>
                    <a:pt x="660019" y="0"/>
                  </a:lnTo>
                  <a:lnTo>
                    <a:pt x="625094" y="6350"/>
                  </a:lnTo>
                  <a:lnTo>
                    <a:pt x="591312" y="28956"/>
                  </a:lnTo>
                  <a:lnTo>
                    <a:pt x="585851" y="36322"/>
                  </a:lnTo>
                  <a:lnTo>
                    <a:pt x="585851" y="4572"/>
                  </a:lnTo>
                  <a:lnTo>
                    <a:pt x="528828" y="4572"/>
                  </a:lnTo>
                  <a:lnTo>
                    <a:pt x="528828" y="328803"/>
                  </a:lnTo>
                  <a:lnTo>
                    <a:pt x="585851" y="328803"/>
                  </a:lnTo>
                  <a:lnTo>
                    <a:pt x="585851" y="192405"/>
                  </a:lnTo>
                  <a:lnTo>
                    <a:pt x="735330" y="192405"/>
                  </a:lnTo>
                  <a:lnTo>
                    <a:pt x="740410" y="186182"/>
                  </a:lnTo>
                  <a:lnTo>
                    <a:pt x="745109" y="178816"/>
                  </a:lnTo>
                  <a:lnTo>
                    <a:pt x="644525" y="178816"/>
                  </a:lnTo>
                  <a:lnTo>
                    <a:pt x="603250" y="162179"/>
                  </a:lnTo>
                  <a:lnTo>
                    <a:pt x="586232" y="123571"/>
                  </a:lnTo>
                  <a:lnTo>
                    <a:pt x="585851" y="113665"/>
                  </a:lnTo>
                  <a:lnTo>
                    <a:pt x="598297" y="72898"/>
                  </a:lnTo>
                  <a:lnTo>
                    <a:pt x="636778" y="50292"/>
                  </a:lnTo>
                  <a:lnTo>
                    <a:pt x="644525" y="49911"/>
                  </a:lnTo>
                  <a:lnTo>
                    <a:pt x="745109" y="499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7847710" y="2020442"/>
              <a:ext cx="175895" cy="17894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046719" y="1970532"/>
              <a:ext cx="228600" cy="22860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8316468" y="1970532"/>
              <a:ext cx="128016" cy="224027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8462771" y="1920240"/>
              <a:ext cx="132715" cy="274320"/>
            </a:xfrm>
            <a:custGeom>
              <a:avLst/>
              <a:gdLst/>
              <a:ahLst/>
              <a:cxnLst/>
              <a:rect l="l" t="t" r="r" b="b"/>
              <a:pathLst>
                <a:path w="132715" h="274319">
                  <a:moveTo>
                    <a:pt x="82296" y="0"/>
                  </a:moveTo>
                  <a:lnTo>
                    <a:pt x="25907" y="0"/>
                  </a:lnTo>
                  <a:lnTo>
                    <a:pt x="25907" y="54610"/>
                  </a:lnTo>
                  <a:lnTo>
                    <a:pt x="0" y="54610"/>
                  </a:lnTo>
                  <a:lnTo>
                    <a:pt x="0" y="99949"/>
                  </a:lnTo>
                  <a:lnTo>
                    <a:pt x="25907" y="99949"/>
                  </a:lnTo>
                  <a:lnTo>
                    <a:pt x="25907" y="206121"/>
                  </a:lnTo>
                  <a:lnTo>
                    <a:pt x="30479" y="235965"/>
                  </a:lnTo>
                  <a:lnTo>
                    <a:pt x="44069" y="257301"/>
                  </a:lnTo>
                  <a:lnTo>
                    <a:pt x="66421" y="270001"/>
                  </a:lnTo>
                  <a:lnTo>
                    <a:pt x="97535" y="274320"/>
                  </a:lnTo>
                  <a:lnTo>
                    <a:pt x="132587" y="274320"/>
                  </a:lnTo>
                  <a:lnTo>
                    <a:pt x="132587" y="227330"/>
                  </a:lnTo>
                  <a:lnTo>
                    <a:pt x="97535" y="227330"/>
                  </a:lnTo>
                  <a:lnTo>
                    <a:pt x="91439" y="225806"/>
                  </a:lnTo>
                  <a:lnTo>
                    <a:pt x="88392" y="222758"/>
                  </a:lnTo>
                  <a:lnTo>
                    <a:pt x="83820" y="219710"/>
                  </a:lnTo>
                  <a:lnTo>
                    <a:pt x="82296" y="213740"/>
                  </a:lnTo>
                  <a:lnTo>
                    <a:pt x="82296" y="99949"/>
                  </a:lnTo>
                  <a:lnTo>
                    <a:pt x="132587" y="99949"/>
                  </a:lnTo>
                  <a:lnTo>
                    <a:pt x="132587" y="54610"/>
                  </a:lnTo>
                  <a:lnTo>
                    <a:pt x="82296" y="54610"/>
                  </a:lnTo>
                  <a:lnTo>
                    <a:pt x="822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" name="object 34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8622792" y="1970532"/>
              <a:ext cx="228600" cy="228600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8906256" y="1970532"/>
              <a:ext cx="210311" cy="224027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9153144" y="1920240"/>
              <a:ext cx="132715" cy="274320"/>
            </a:xfrm>
            <a:custGeom>
              <a:avLst/>
              <a:gdLst/>
              <a:ahLst/>
              <a:cxnLst/>
              <a:rect l="l" t="t" r="r" b="b"/>
              <a:pathLst>
                <a:path w="132715" h="274319">
                  <a:moveTo>
                    <a:pt x="82296" y="0"/>
                  </a:moveTo>
                  <a:lnTo>
                    <a:pt x="25907" y="0"/>
                  </a:lnTo>
                  <a:lnTo>
                    <a:pt x="25907" y="54610"/>
                  </a:lnTo>
                  <a:lnTo>
                    <a:pt x="0" y="54610"/>
                  </a:lnTo>
                  <a:lnTo>
                    <a:pt x="0" y="99949"/>
                  </a:lnTo>
                  <a:lnTo>
                    <a:pt x="25907" y="99949"/>
                  </a:lnTo>
                  <a:lnTo>
                    <a:pt x="25907" y="206121"/>
                  </a:lnTo>
                  <a:lnTo>
                    <a:pt x="30479" y="235965"/>
                  </a:lnTo>
                  <a:lnTo>
                    <a:pt x="43941" y="257301"/>
                  </a:lnTo>
                  <a:lnTo>
                    <a:pt x="66421" y="270001"/>
                  </a:lnTo>
                  <a:lnTo>
                    <a:pt x="97535" y="274320"/>
                  </a:lnTo>
                  <a:lnTo>
                    <a:pt x="132587" y="274320"/>
                  </a:lnTo>
                  <a:lnTo>
                    <a:pt x="132587" y="227330"/>
                  </a:lnTo>
                  <a:lnTo>
                    <a:pt x="97535" y="227330"/>
                  </a:lnTo>
                  <a:lnTo>
                    <a:pt x="91439" y="225806"/>
                  </a:lnTo>
                  <a:lnTo>
                    <a:pt x="85344" y="219710"/>
                  </a:lnTo>
                  <a:lnTo>
                    <a:pt x="82296" y="213740"/>
                  </a:lnTo>
                  <a:lnTo>
                    <a:pt x="82296" y="99949"/>
                  </a:lnTo>
                  <a:lnTo>
                    <a:pt x="132587" y="99949"/>
                  </a:lnTo>
                  <a:lnTo>
                    <a:pt x="132587" y="54610"/>
                  </a:lnTo>
                  <a:lnTo>
                    <a:pt x="82296" y="54610"/>
                  </a:lnTo>
                  <a:lnTo>
                    <a:pt x="822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7" name="object 37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1426463" y="3214116"/>
              <a:ext cx="1051560" cy="187451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2574036" y="3209544"/>
              <a:ext cx="27940" cy="26034"/>
            </a:xfrm>
            <a:custGeom>
              <a:avLst/>
              <a:gdLst/>
              <a:ahLst/>
              <a:cxnLst/>
              <a:rect l="l" t="t" r="r" b="b"/>
              <a:pathLst>
                <a:path w="27939" h="26035">
                  <a:moveTo>
                    <a:pt x="16128" y="0"/>
                  </a:moveTo>
                  <a:lnTo>
                    <a:pt x="9778" y="0"/>
                  </a:lnTo>
                  <a:lnTo>
                    <a:pt x="6476" y="1524"/>
                  </a:lnTo>
                  <a:lnTo>
                    <a:pt x="1650" y="6223"/>
                  </a:lnTo>
                  <a:lnTo>
                    <a:pt x="0" y="9271"/>
                  </a:lnTo>
                  <a:lnTo>
                    <a:pt x="0" y="16764"/>
                  </a:lnTo>
                  <a:lnTo>
                    <a:pt x="3175" y="22860"/>
                  </a:lnTo>
                  <a:lnTo>
                    <a:pt x="9778" y="25908"/>
                  </a:lnTo>
                  <a:lnTo>
                    <a:pt x="17780" y="25908"/>
                  </a:lnTo>
                  <a:lnTo>
                    <a:pt x="19431" y="24384"/>
                  </a:lnTo>
                  <a:lnTo>
                    <a:pt x="22606" y="22860"/>
                  </a:lnTo>
                  <a:lnTo>
                    <a:pt x="25781" y="19812"/>
                  </a:lnTo>
                  <a:lnTo>
                    <a:pt x="27431" y="16764"/>
                  </a:lnTo>
                  <a:lnTo>
                    <a:pt x="27431" y="9271"/>
                  </a:lnTo>
                  <a:lnTo>
                    <a:pt x="25781" y="6223"/>
                  </a:lnTo>
                  <a:lnTo>
                    <a:pt x="22606" y="4699"/>
                  </a:lnTo>
                  <a:lnTo>
                    <a:pt x="19431" y="1524"/>
                  </a:lnTo>
                  <a:lnTo>
                    <a:pt x="1612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9" name="object 39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2578861" y="3259836"/>
              <a:ext cx="173482" cy="137160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2852927" y="3259836"/>
              <a:ext cx="128016" cy="141732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3003804" y="3259836"/>
              <a:ext cx="137160" cy="141732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3172968" y="3214115"/>
              <a:ext cx="73025" cy="182880"/>
            </a:xfrm>
            <a:custGeom>
              <a:avLst/>
              <a:gdLst/>
              <a:ahLst/>
              <a:cxnLst/>
              <a:rect l="l" t="t" r="r" b="b"/>
              <a:pathLst>
                <a:path w="73025" h="182879">
                  <a:moveTo>
                    <a:pt x="17843" y="0"/>
                  </a:moveTo>
                  <a:lnTo>
                    <a:pt x="0" y="0"/>
                  </a:lnTo>
                  <a:lnTo>
                    <a:pt x="0" y="182753"/>
                  </a:lnTo>
                  <a:lnTo>
                    <a:pt x="17843" y="182753"/>
                  </a:lnTo>
                  <a:lnTo>
                    <a:pt x="17843" y="0"/>
                  </a:lnTo>
                  <a:close/>
                </a:path>
                <a:path w="73025" h="182879">
                  <a:moveTo>
                    <a:pt x="72821" y="0"/>
                  </a:moveTo>
                  <a:lnTo>
                    <a:pt x="54991" y="0"/>
                  </a:lnTo>
                  <a:lnTo>
                    <a:pt x="54991" y="182753"/>
                  </a:lnTo>
                  <a:lnTo>
                    <a:pt x="72821" y="182753"/>
                  </a:lnTo>
                  <a:lnTo>
                    <a:pt x="7282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3278123" y="3259836"/>
              <a:ext cx="128015" cy="141732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3428999" y="3259836"/>
              <a:ext cx="137160" cy="205739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3598164" y="3259836"/>
              <a:ext cx="132587" cy="141732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3813047" y="3259836"/>
              <a:ext cx="192024" cy="137160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4027932" y="3214116"/>
              <a:ext cx="118872" cy="182879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4178808" y="3259836"/>
              <a:ext cx="137160" cy="141732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4407408" y="3259836"/>
              <a:ext cx="132587" cy="141732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4581143" y="3259836"/>
              <a:ext cx="214884" cy="141732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4882896" y="3218687"/>
              <a:ext cx="41275" cy="177800"/>
            </a:xfrm>
            <a:custGeom>
              <a:avLst/>
              <a:gdLst/>
              <a:ahLst/>
              <a:cxnLst/>
              <a:rect l="l" t="t" r="r" b="b"/>
              <a:pathLst>
                <a:path w="41275" h="177800">
                  <a:moveTo>
                    <a:pt x="40767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23368" y="15240"/>
                  </a:lnTo>
                  <a:lnTo>
                    <a:pt x="23368" y="177800"/>
                  </a:lnTo>
                  <a:lnTo>
                    <a:pt x="40767" y="177800"/>
                  </a:lnTo>
                  <a:lnTo>
                    <a:pt x="40767" y="15240"/>
                  </a:lnTo>
                  <a:lnTo>
                    <a:pt x="4076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2" name="object 52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4960620" y="3214116"/>
              <a:ext cx="128015" cy="187451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5175503" y="3227832"/>
              <a:ext cx="73151" cy="169163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5266943" y="3259836"/>
              <a:ext cx="137160" cy="141732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5495543" y="3214116"/>
              <a:ext cx="118872" cy="182879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5641847" y="3218688"/>
              <a:ext cx="123444" cy="178308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5847588" y="3259836"/>
              <a:ext cx="274320" cy="201167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6144767" y="3259836"/>
              <a:ext cx="137160" cy="141732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6323076" y="3259836"/>
              <a:ext cx="182879" cy="141732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6597396" y="3259836"/>
              <a:ext cx="137159" cy="141732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6766559" y="3214116"/>
              <a:ext cx="182880" cy="187451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7050023" y="3209544"/>
              <a:ext cx="306324" cy="192024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7379207" y="3259836"/>
              <a:ext cx="128016" cy="141732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7539228" y="3259836"/>
              <a:ext cx="118872" cy="137160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47" cstate="print"/>
            <a:stretch>
              <a:fillRect/>
            </a:stretch>
          </p:blipFill>
          <p:spPr>
            <a:xfrm>
              <a:off x="7749540" y="3209544"/>
              <a:ext cx="219455" cy="192024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48" cstate="print"/>
            <a:stretch>
              <a:fillRect/>
            </a:stretch>
          </p:blipFill>
          <p:spPr>
            <a:xfrm>
              <a:off x="7991856" y="3259836"/>
              <a:ext cx="128016" cy="141732"/>
            </a:xfrm>
            <a:prstGeom prst="rect">
              <a:avLst/>
            </a:prstGeom>
          </p:spPr>
        </p:pic>
        <p:sp>
          <p:nvSpPr>
            <p:cNvPr id="67" name="object 67"/>
            <p:cNvSpPr/>
            <p:nvPr/>
          </p:nvSpPr>
          <p:spPr>
            <a:xfrm>
              <a:off x="8151876" y="3214116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5" h="182879">
                  <a:moveTo>
                    <a:pt x="18160" y="0"/>
                  </a:moveTo>
                  <a:lnTo>
                    <a:pt x="0" y="0"/>
                  </a:lnTo>
                  <a:lnTo>
                    <a:pt x="0" y="182752"/>
                  </a:lnTo>
                  <a:lnTo>
                    <a:pt x="18160" y="182752"/>
                  </a:lnTo>
                  <a:lnTo>
                    <a:pt x="1816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8" name="object 68"/>
            <p:cNvPicPr/>
            <p:nvPr/>
          </p:nvPicPr>
          <p:blipFill>
            <a:blip r:embed="rId49" cstate="print"/>
            <a:stretch>
              <a:fillRect/>
            </a:stretch>
          </p:blipFill>
          <p:spPr>
            <a:xfrm>
              <a:off x="8270747" y="3259836"/>
              <a:ext cx="137159" cy="141732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50" cstate="print"/>
            <a:stretch>
              <a:fillRect/>
            </a:stretch>
          </p:blipFill>
          <p:spPr>
            <a:xfrm>
              <a:off x="8444483" y="3259836"/>
              <a:ext cx="118872" cy="137160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51" cstate="print"/>
            <a:stretch>
              <a:fillRect/>
            </a:stretch>
          </p:blipFill>
          <p:spPr>
            <a:xfrm>
              <a:off x="8586216" y="3259836"/>
              <a:ext cx="105155" cy="137160"/>
            </a:xfrm>
            <a:prstGeom prst="rect">
              <a:avLst/>
            </a:prstGeom>
          </p:spPr>
        </p:pic>
        <p:sp>
          <p:nvSpPr>
            <p:cNvPr id="71" name="object 71"/>
            <p:cNvSpPr/>
            <p:nvPr/>
          </p:nvSpPr>
          <p:spPr>
            <a:xfrm>
              <a:off x="8714232" y="3209543"/>
              <a:ext cx="22860" cy="187325"/>
            </a:xfrm>
            <a:custGeom>
              <a:avLst/>
              <a:gdLst/>
              <a:ahLst/>
              <a:cxnLst/>
              <a:rect l="l" t="t" r="r" b="b"/>
              <a:pathLst>
                <a:path w="22859" h="187325">
                  <a:moveTo>
                    <a:pt x="18859" y="51739"/>
                  </a:moveTo>
                  <a:lnTo>
                    <a:pt x="4064" y="51739"/>
                  </a:lnTo>
                  <a:lnTo>
                    <a:pt x="4064" y="187198"/>
                  </a:lnTo>
                  <a:lnTo>
                    <a:pt x="18859" y="187198"/>
                  </a:lnTo>
                  <a:lnTo>
                    <a:pt x="18859" y="51739"/>
                  </a:lnTo>
                  <a:close/>
                </a:path>
                <a:path w="22859" h="187325">
                  <a:moveTo>
                    <a:pt x="22860" y="9271"/>
                  </a:moveTo>
                  <a:lnTo>
                    <a:pt x="21463" y="6223"/>
                  </a:lnTo>
                  <a:lnTo>
                    <a:pt x="18796" y="4699"/>
                  </a:lnTo>
                  <a:lnTo>
                    <a:pt x="17526" y="1524"/>
                  </a:lnTo>
                  <a:lnTo>
                    <a:pt x="14732" y="0"/>
                  </a:lnTo>
                  <a:lnTo>
                    <a:pt x="8001" y="0"/>
                  </a:lnTo>
                  <a:lnTo>
                    <a:pt x="5334" y="1524"/>
                  </a:lnTo>
                  <a:lnTo>
                    <a:pt x="1397" y="6223"/>
                  </a:lnTo>
                  <a:lnTo>
                    <a:pt x="0" y="9271"/>
                  </a:lnTo>
                  <a:lnTo>
                    <a:pt x="0" y="16764"/>
                  </a:lnTo>
                  <a:lnTo>
                    <a:pt x="2667" y="22860"/>
                  </a:lnTo>
                  <a:lnTo>
                    <a:pt x="8001" y="25908"/>
                  </a:lnTo>
                  <a:lnTo>
                    <a:pt x="14732" y="25908"/>
                  </a:lnTo>
                  <a:lnTo>
                    <a:pt x="17526" y="24384"/>
                  </a:lnTo>
                  <a:lnTo>
                    <a:pt x="21463" y="19812"/>
                  </a:lnTo>
                  <a:lnTo>
                    <a:pt x="22860" y="16764"/>
                  </a:lnTo>
                  <a:lnTo>
                    <a:pt x="22860" y="927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" name="object 72"/>
            <p:cNvPicPr/>
            <p:nvPr/>
          </p:nvPicPr>
          <p:blipFill>
            <a:blip r:embed="rId52" cstate="print"/>
            <a:stretch>
              <a:fillRect/>
            </a:stretch>
          </p:blipFill>
          <p:spPr>
            <a:xfrm>
              <a:off x="8929116" y="3259836"/>
              <a:ext cx="118872" cy="141732"/>
            </a:xfrm>
            <a:prstGeom prst="rect">
              <a:avLst/>
            </a:prstGeom>
          </p:spPr>
        </p:pic>
        <p:pic>
          <p:nvPicPr>
            <p:cNvPr id="73" name="object 73"/>
            <p:cNvPicPr/>
            <p:nvPr/>
          </p:nvPicPr>
          <p:blipFill>
            <a:blip r:embed="rId53" cstate="print"/>
            <a:stretch>
              <a:fillRect/>
            </a:stretch>
          </p:blipFill>
          <p:spPr>
            <a:xfrm>
              <a:off x="8764523" y="3259836"/>
              <a:ext cx="137159" cy="141732"/>
            </a:xfrm>
            <a:prstGeom prst="rect">
              <a:avLst/>
            </a:prstGeom>
          </p:spPr>
        </p:pic>
        <p:pic>
          <p:nvPicPr>
            <p:cNvPr id="74" name="object 74"/>
            <p:cNvPicPr/>
            <p:nvPr/>
          </p:nvPicPr>
          <p:blipFill>
            <a:blip r:embed="rId54" cstate="print"/>
            <a:stretch>
              <a:fillRect/>
            </a:stretch>
          </p:blipFill>
          <p:spPr>
            <a:xfrm>
              <a:off x="9079992" y="3259836"/>
              <a:ext cx="150875" cy="173736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55" cstate="print"/>
            <a:stretch>
              <a:fillRect/>
            </a:stretch>
          </p:blipFill>
          <p:spPr>
            <a:xfrm>
              <a:off x="1421891" y="3607308"/>
              <a:ext cx="1330452" cy="246887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56" cstate="print"/>
            <a:stretch>
              <a:fillRect/>
            </a:stretch>
          </p:blipFill>
          <p:spPr>
            <a:xfrm>
              <a:off x="2848355" y="3602736"/>
              <a:ext cx="182880" cy="187451"/>
            </a:xfrm>
            <a:prstGeom prst="rect">
              <a:avLst/>
            </a:prstGeom>
          </p:spPr>
        </p:pic>
        <p:pic>
          <p:nvPicPr>
            <p:cNvPr id="77" name="object 77"/>
            <p:cNvPicPr/>
            <p:nvPr/>
          </p:nvPicPr>
          <p:blipFill>
            <a:blip r:embed="rId57" cstate="print"/>
            <a:stretch>
              <a:fillRect/>
            </a:stretch>
          </p:blipFill>
          <p:spPr>
            <a:xfrm>
              <a:off x="3063239" y="3648456"/>
              <a:ext cx="118872" cy="141732"/>
            </a:xfrm>
            <a:prstGeom prst="rect">
              <a:avLst/>
            </a:prstGeom>
          </p:spPr>
        </p:pic>
        <p:pic>
          <p:nvPicPr>
            <p:cNvPr id="78" name="object 78"/>
            <p:cNvPicPr/>
            <p:nvPr/>
          </p:nvPicPr>
          <p:blipFill>
            <a:blip r:embed="rId58" cstate="print"/>
            <a:stretch>
              <a:fillRect/>
            </a:stretch>
          </p:blipFill>
          <p:spPr>
            <a:xfrm>
              <a:off x="3214115" y="3653027"/>
              <a:ext cx="128016" cy="137160"/>
            </a:xfrm>
            <a:prstGeom prst="rect">
              <a:avLst/>
            </a:prstGeom>
          </p:spPr>
        </p:pic>
        <p:pic>
          <p:nvPicPr>
            <p:cNvPr id="79" name="object 79"/>
            <p:cNvPicPr/>
            <p:nvPr/>
          </p:nvPicPr>
          <p:blipFill>
            <a:blip r:embed="rId59" cstate="print"/>
            <a:stretch>
              <a:fillRect/>
            </a:stretch>
          </p:blipFill>
          <p:spPr>
            <a:xfrm>
              <a:off x="3374136" y="3602736"/>
              <a:ext cx="210312" cy="251460"/>
            </a:xfrm>
            <a:prstGeom prst="rect">
              <a:avLst/>
            </a:prstGeom>
          </p:spPr>
        </p:pic>
        <p:pic>
          <p:nvPicPr>
            <p:cNvPr id="80" name="object 80"/>
            <p:cNvPicPr/>
            <p:nvPr/>
          </p:nvPicPr>
          <p:blipFill>
            <a:blip r:embed="rId60" cstate="print"/>
            <a:stretch>
              <a:fillRect/>
            </a:stretch>
          </p:blipFill>
          <p:spPr>
            <a:xfrm>
              <a:off x="3671316" y="3653027"/>
              <a:ext cx="132587" cy="137160"/>
            </a:xfrm>
            <a:prstGeom prst="rect">
              <a:avLst/>
            </a:prstGeom>
          </p:spPr>
        </p:pic>
        <p:pic>
          <p:nvPicPr>
            <p:cNvPr id="81" name="object 81"/>
            <p:cNvPicPr/>
            <p:nvPr/>
          </p:nvPicPr>
          <p:blipFill>
            <a:blip r:embed="rId61" cstate="print"/>
            <a:stretch>
              <a:fillRect/>
            </a:stretch>
          </p:blipFill>
          <p:spPr>
            <a:xfrm>
              <a:off x="3845052" y="3648456"/>
              <a:ext cx="118872" cy="141732"/>
            </a:xfrm>
            <a:prstGeom prst="rect">
              <a:avLst/>
            </a:prstGeom>
          </p:spPr>
        </p:pic>
        <p:pic>
          <p:nvPicPr>
            <p:cNvPr id="82" name="object 82"/>
            <p:cNvPicPr/>
            <p:nvPr/>
          </p:nvPicPr>
          <p:blipFill>
            <a:blip r:embed="rId62" cstate="print"/>
            <a:stretch>
              <a:fillRect/>
            </a:stretch>
          </p:blipFill>
          <p:spPr>
            <a:xfrm>
              <a:off x="3995928" y="3607308"/>
              <a:ext cx="132587" cy="182879"/>
            </a:xfrm>
            <a:prstGeom prst="rect">
              <a:avLst/>
            </a:prstGeom>
          </p:spPr>
        </p:pic>
        <p:pic>
          <p:nvPicPr>
            <p:cNvPr id="83" name="object 83"/>
            <p:cNvPicPr/>
            <p:nvPr/>
          </p:nvPicPr>
          <p:blipFill>
            <a:blip r:embed="rId63" cstate="print"/>
            <a:stretch>
              <a:fillRect/>
            </a:stretch>
          </p:blipFill>
          <p:spPr>
            <a:xfrm>
              <a:off x="4229099" y="3607308"/>
              <a:ext cx="1001268" cy="182879"/>
            </a:xfrm>
            <a:prstGeom prst="rect">
              <a:avLst/>
            </a:prstGeom>
          </p:spPr>
        </p:pic>
        <p:pic>
          <p:nvPicPr>
            <p:cNvPr id="84" name="object 84"/>
            <p:cNvPicPr/>
            <p:nvPr/>
          </p:nvPicPr>
          <p:blipFill>
            <a:blip r:embed="rId64" cstate="print"/>
            <a:stretch>
              <a:fillRect/>
            </a:stretch>
          </p:blipFill>
          <p:spPr>
            <a:xfrm>
              <a:off x="5330952" y="3653027"/>
              <a:ext cx="132587" cy="137160"/>
            </a:xfrm>
            <a:prstGeom prst="rect">
              <a:avLst/>
            </a:prstGeom>
          </p:spPr>
        </p:pic>
        <p:pic>
          <p:nvPicPr>
            <p:cNvPr id="85" name="object 85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5504688" y="3607308"/>
              <a:ext cx="137160" cy="182879"/>
            </a:xfrm>
            <a:prstGeom prst="rect">
              <a:avLst/>
            </a:prstGeom>
          </p:spPr>
        </p:pic>
        <p:pic>
          <p:nvPicPr>
            <p:cNvPr id="86" name="object 86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5664708" y="3653027"/>
              <a:ext cx="137160" cy="137160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5829299" y="3653027"/>
              <a:ext cx="118872" cy="137160"/>
            </a:xfrm>
            <a:prstGeom prst="rect">
              <a:avLst/>
            </a:prstGeom>
          </p:spPr>
        </p:pic>
        <p:pic>
          <p:nvPicPr>
            <p:cNvPr id="88" name="object 88"/>
            <p:cNvPicPr/>
            <p:nvPr/>
          </p:nvPicPr>
          <p:blipFill>
            <a:blip r:embed="rId68" cstate="print"/>
            <a:stretch>
              <a:fillRect/>
            </a:stretch>
          </p:blipFill>
          <p:spPr>
            <a:xfrm>
              <a:off x="5975603" y="3621024"/>
              <a:ext cx="73151" cy="169163"/>
            </a:xfrm>
            <a:prstGeom prst="rect">
              <a:avLst/>
            </a:prstGeom>
          </p:spPr>
        </p:pic>
        <p:pic>
          <p:nvPicPr>
            <p:cNvPr id="89" name="object 89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6135623" y="3653027"/>
              <a:ext cx="100584" cy="137160"/>
            </a:xfrm>
            <a:prstGeom prst="rect">
              <a:avLst/>
            </a:prstGeom>
          </p:spPr>
        </p:pic>
        <p:pic>
          <p:nvPicPr>
            <p:cNvPr id="90" name="object 90"/>
            <p:cNvPicPr/>
            <p:nvPr/>
          </p:nvPicPr>
          <p:blipFill>
            <a:blip r:embed="rId70" cstate="print"/>
            <a:stretch>
              <a:fillRect/>
            </a:stretch>
          </p:blipFill>
          <p:spPr>
            <a:xfrm>
              <a:off x="6263640" y="3653027"/>
              <a:ext cx="128015" cy="137160"/>
            </a:xfrm>
            <a:prstGeom prst="rect">
              <a:avLst/>
            </a:prstGeom>
          </p:spPr>
        </p:pic>
        <p:pic>
          <p:nvPicPr>
            <p:cNvPr id="91" name="object 91"/>
            <p:cNvPicPr/>
            <p:nvPr/>
          </p:nvPicPr>
          <p:blipFill>
            <a:blip r:embed="rId71" cstate="print"/>
            <a:stretch>
              <a:fillRect/>
            </a:stretch>
          </p:blipFill>
          <p:spPr>
            <a:xfrm>
              <a:off x="6423659" y="3607308"/>
              <a:ext cx="118871" cy="182879"/>
            </a:xfrm>
            <a:prstGeom prst="rect">
              <a:avLst/>
            </a:prstGeom>
          </p:spPr>
        </p:pic>
        <p:pic>
          <p:nvPicPr>
            <p:cNvPr id="92" name="object 92"/>
            <p:cNvPicPr/>
            <p:nvPr/>
          </p:nvPicPr>
          <p:blipFill>
            <a:blip r:embed="rId72" cstate="print"/>
            <a:stretch>
              <a:fillRect/>
            </a:stretch>
          </p:blipFill>
          <p:spPr>
            <a:xfrm>
              <a:off x="6574535" y="3653027"/>
              <a:ext cx="132588" cy="137160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73" cstate="print"/>
            <a:stretch>
              <a:fillRect/>
            </a:stretch>
          </p:blipFill>
          <p:spPr>
            <a:xfrm>
              <a:off x="6729984" y="3653027"/>
              <a:ext cx="137159" cy="137160"/>
            </a:xfrm>
            <a:prstGeom prst="rect">
              <a:avLst/>
            </a:prstGeom>
          </p:spPr>
        </p:pic>
        <p:sp>
          <p:nvSpPr>
            <p:cNvPr id="94" name="object 94"/>
            <p:cNvSpPr/>
            <p:nvPr/>
          </p:nvSpPr>
          <p:spPr>
            <a:xfrm>
              <a:off x="6899148" y="3602735"/>
              <a:ext cx="73025" cy="187325"/>
            </a:xfrm>
            <a:custGeom>
              <a:avLst/>
              <a:gdLst/>
              <a:ahLst/>
              <a:cxnLst/>
              <a:rect l="l" t="t" r="r" b="b"/>
              <a:pathLst>
                <a:path w="73025" h="187325">
                  <a:moveTo>
                    <a:pt x="18326" y="0"/>
                  </a:moveTo>
                  <a:lnTo>
                    <a:pt x="0" y="0"/>
                  </a:lnTo>
                  <a:lnTo>
                    <a:pt x="0" y="185801"/>
                  </a:lnTo>
                  <a:lnTo>
                    <a:pt x="18326" y="185801"/>
                  </a:lnTo>
                  <a:lnTo>
                    <a:pt x="18326" y="0"/>
                  </a:lnTo>
                  <a:close/>
                </a:path>
                <a:path w="73025" h="187325">
                  <a:moveTo>
                    <a:pt x="73025" y="170180"/>
                  </a:moveTo>
                  <a:lnTo>
                    <a:pt x="69977" y="163957"/>
                  </a:lnTo>
                  <a:lnTo>
                    <a:pt x="63881" y="160909"/>
                  </a:lnTo>
                  <a:lnTo>
                    <a:pt x="57785" y="160909"/>
                  </a:lnTo>
                  <a:lnTo>
                    <a:pt x="51562" y="163957"/>
                  </a:lnTo>
                  <a:lnTo>
                    <a:pt x="48514" y="167132"/>
                  </a:lnTo>
                  <a:lnTo>
                    <a:pt x="48514" y="180975"/>
                  </a:lnTo>
                  <a:lnTo>
                    <a:pt x="51562" y="182499"/>
                  </a:lnTo>
                  <a:lnTo>
                    <a:pt x="54737" y="185547"/>
                  </a:lnTo>
                  <a:lnTo>
                    <a:pt x="57785" y="187071"/>
                  </a:lnTo>
                  <a:lnTo>
                    <a:pt x="63881" y="187071"/>
                  </a:lnTo>
                  <a:lnTo>
                    <a:pt x="66929" y="185547"/>
                  </a:lnTo>
                  <a:lnTo>
                    <a:pt x="69977" y="182499"/>
                  </a:lnTo>
                  <a:lnTo>
                    <a:pt x="73025" y="176403"/>
                  </a:lnTo>
                  <a:lnTo>
                    <a:pt x="73025" y="1701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5" name="object 95"/>
            <p:cNvPicPr/>
            <p:nvPr/>
          </p:nvPicPr>
          <p:blipFill>
            <a:blip r:embed="rId74" cstate="print"/>
            <a:stretch>
              <a:fillRect/>
            </a:stretch>
          </p:blipFill>
          <p:spPr>
            <a:xfrm>
              <a:off x="1152143" y="3278124"/>
              <a:ext cx="68580" cy="68579"/>
            </a:xfrm>
            <a:prstGeom prst="rect">
              <a:avLst/>
            </a:prstGeom>
          </p:spPr>
        </p:pic>
        <p:pic>
          <p:nvPicPr>
            <p:cNvPr id="96" name="object 96"/>
            <p:cNvPicPr/>
            <p:nvPr/>
          </p:nvPicPr>
          <p:blipFill>
            <a:blip r:embed="rId75" cstate="print"/>
            <a:stretch>
              <a:fillRect/>
            </a:stretch>
          </p:blipFill>
          <p:spPr>
            <a:xfrm>
              <a:off x="1431035" y="4261104"/>
              <a:ext cx="233172" cy="178308"/>
            </a:xfrm>
            <a:prstGeom prst="rect">
              <a:avLst/>
            </a:prstGeom>
          </p:spPr>
        </p:pic>
        <p:pic>
          <p:nvPicPr>
            <p:cNvPr id="97" name="object 97"/>
            <p:cNvPicPr/>
            <p:nvPr/>
          </p:nvPicPr>
          <p:blipFill>
            <a:blip r:embed="rId76" cstate="print"/>
            <a:stretch>
              <a:fillRect/>
            </a:stretch>
          </p:blipFill>
          <p:spPr>
            <a:xfrm>
              <a:off x="1696212" y="4297680"/>
              <a:ext cx="114300" cy="137160"/>
            </a:xfrm>
            <a:prstGeom prst="rect">
              <a:avLst/>
            </a:prstGeom>
          </p:spPr>
        </p:pic>
        <p:pic>
          <p:nvPicPr>
            <p:cNvPr id="98" name="object 98"/>
            <p:cNvPicPr/>
            <p:nvPr/>
          </p:nvPicPr>
          <p:blipFill>
            <a:blip r:embed="rId77" cstate="print"/>
            <a:stretch>
              <a:fillRect/>
            </a:stretch>
          </p:blipFill>
          <p:spPr>
            <a:xfrm>
              <a:off x="1842515" y="4297680"/>
              <a:ext cx="132587" cy="141732"/>
            </a:xfrm>
            <a:prstGeom prst="rect">
              <a:avLst/>
            </a:prstGeom>
          </p:spPr>
        </p:pic>
        <p:sp>
          <p:nvSpPr>
            <p:cNvPr id="99" name="object 99"/>
            <p:cNvSpPr/>
            <p:nvPr/>
          </p:nvSpPr>
          <p:spPr>
            <a:xfrm>
              <a:off x="2002536" y="4247387"/>
              <a:ext cx="82550" cy="191770"/>
            </a:xfrm>
            <a:custGeom>
              <a:avLst/>
              <a:gdLst/>
              <a:ahLst/>
              <a:cxnLst/>
              <a:rect l="l" t="t" r="r" b="b"/>
              <a:pathLst>
                <a:path w="82550" h="191770">
                  <a:moveTo>
                    <a:pt x="18973" y="2743"/>
                  </a:moveTo>
                  <a:lnTo>
                    <a:pt x="0" y="2743"/>
                  </a:lnTo>
                  <a:lnTo>
                    <a:pt x="0" y="191135"/>
                  </a:lnTo>
                  <a:lnTo>
                    <a:pt x="18973" y="191135"/>
                  </a:lnTo>
                  <a:lnTo>
                    <a:pt x="18973" y="2743"/>
                  </a:lnTo>
                  <a:close/>
                </a:path>
                <a:path w="82550" h="191770">
                  <a:moveTo>
                    <a:pt x="77571" y="52882"/>
                  </a:moveTo>
                  <a:lnTo>
                    <a:pt x="60198" y="52882"/>
                  </a:lnTo>
                  <a:lnTo>
                    <a:pt x="60198" y="191643"/>
                  </a:lnTo>
                  <a:lnTo>
                    <a:pt x="77571" y="191643"/>
                  </a:lnTo>
                  <a:lnTo>
                    <a:pt x="77571" y="52882"/>
                  </a:lnTo>
                  <a:close/>
                </a:path>
                <a:path w="82550" h="191770">
                  <a:moveTo>
                    <a:pt x="82296" y="9398"/>
                  </a:moveTo>
                  <a:lnTo>
                    <a:pt x="80645" y="6223"/>
                  </a:lnTo>
                  <a:lnTo>
                    <a:pt x="77470" y="4699"/>
                  </a:lnTo>
                  <a:lnTo>
                    <a:pt x="75946" y="1524"/>
                  </a:lnTo>
                  <a:lnTo>
                    <a:pt x="72771" y="0"/>
                  </a:lnTo>
                  <a:lnTo>
                    <a:pt x="64897" y="0"/>
                  </a:lnTo>
                  <a:lnTo>
                    <a:pt x="61722" y="1524"/>
                  </a:lnTo>
                  <a:lnTo>
                    <a:pt x="60198" y="4699"/>
                  </a:lnTo>
                  <a:lnTo>
                    <a:pt x="57023" y="6223"/>
                  </a:lnTo>
                  <a:lnTo>
                    <a:pt x="55372" y="9398"/>
                  </a:lnTo>
                  <a:lnTo>
                    <a:pt x="55372" y="17157"/>
                  </a:lnTo>
                  <a:lnTo>
                    <a:pt x="57023" y="20193"/>
                  </a:lnTo>
                  <a:lnTo>
                    <a:pt x="61722" y="24892"/>
                  </a:lnTo>
                  <a:lnTo>
                    <a:pt x="64897" y="26416"/>
                  </a:lnTo>
                  <a:lnTo>
                    <a:pt x="72771" y="26416"/>
                  </a:lnTo>
                  <a:lnTo>
                    <a:pt x="75946" y="24892"/>
                  </a:lnTo>
                  <a:lnTo>
                    <a:pt x="80645" y="20193"/>
                  </a:lnTo>
                  <a:lnTo>
                    <a:pt x="82296" y="17157"/>
                  </a:lnTo>
                  <a:lnTo>
                    <a:pt x="82296" y="93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0" name="object 100"/>
            <p:cNvPicPr/>
            <p:nvPr/>
          </p:nvPicPr>
          <p:blipFill>
            <a:blip r:embed="rId78" cstate="print"/>
            <a:stretch>
              <a:fillRect/>
            </a:stretch>
          </p:blipFill>
          <p:spPr>
            <a:xfrm>
              <a:off x="2116836" y="4297680"/>
              <a:ext cx="118872" cy="137160"/>
            </a:xfrm>
            <a:prstGeom prst="rect">
              <a:avLst/>
            </a:prstGeom>
          </p:spPr>
        </p:pic>
        <p:pic>
          <p:nvPicPr>
            <p:cNvPr id="101" name="object 101"/>
            <p:cNvPicPr/>
            <p:nvPr/>
          </p:nvPicPr>
          <p:blipFill>
            <a:blip r:embed="rId79" cstate="print"/>
            <a:stretch>
              <a:fillRect/>
            </a:stretch>
          </p:blipFill>
          <p:spPr>
            <a:xfrm>
              <a:off x="2267711" y="4297680"/>
              <a:ext cx="128016" cy="141732"/>
            </a:xfrm>
            <a:prstGeom prst="rect">
              <a:avLst/>
            </a:prstGeom>
          </p:spPr>
        </p:pic>
        <p:pic>
          <p:nvPicPr>
            <p:cNvPr id="102" name="object 102"/>
            <p:cNvPicPr/>
            <p:nvPr/>
          </p:nvPicPr>
          <p:blipFill>
            <a:blip r:embed="rId80" cstate="print"/>
            <a:stretch>
              <a:fillRect/>
            </a:stretch>
          </p:blipFill>
          <p:spPr>
            <a:xfrm>
              <a:off x="2423160" y="4297680"/>
              <a:ext cx="100583" cy="141732"/>
            </a:xfrm>
            <a:prstGeom prst="rect">
              <a:avLst/>
            </a:prstGeom>
          </p:spPr>
        </p:pic>
        <p:pic>
          <p:nvPicPr>
            <p:cNvPr id="103" name="object 103"/>
            <p:cNvPicPr/>
            <p:nvPr/>
          </p:nvPicPr>
          <p:blipFill>
            <a:blip r:embed="rId81" cstate="print"/>
            <a:stretch>
              <a:fillRect/>
            </a:stretch>
          </p:blipFill>
          <p:spPr>
            <a:xfrm>
              <a:off x="2546604" y="4297680"/>
              <a:ext cx="100583" cy="141732"/>
            </a:xfrm>
            <a:prstGeom prst="rect">
              <a:avLst/>
            </a:prstGeom>
          </p:spPr>
        </p:pic>
        <p:sp>
          <p:nvSpPr>
            <p:cNvPr id="104" name="object 104"/>
            <p:cNvSpPr/>
            <p:nvPr/>
          </p:nvSpPr>
          <p:spPr>
            <a:xfrm>
              <a:off x="2747771" y="4247388"/>
              <a:ext cx="22860" cy="26670"/>
            </a:xfrm>
            <a:custGeom>
              <a:avLst/>
              <a:gdLst/>
              <a:ahLst/>
              <a:cxnLst/>
              <a:rect l="l" t="t" r="r" b="b"/>
              <a:pathLst>
                <a:path w="22860" h="26670">
                  <a:moveTo>
                    <a:pt x="14096" y="0"/>
                  </a:moveTo>
                  <a:lnTo>
                    <a:pt x="8381" y="0"/>
                  </a:lnTo>
                  <a:lnTo>
                    <a:pt x="5587" y="1524"/>
                  </a:lnTo>
                  <a:lnTo>
                    <a:pt x="1396" y="6223"/>
                  </a:lnTo>
                  <a:lnTo>
                    <a:pt x="0" y="9398"/>
                  </a:lnTo>
                  <a:lnTo>
                    <a:pt x="0" y="17145"/>
                  </a:lnTo>
                  <a:lnTo>
                    <a:pt x="2793" y="23367"/>
                  </a:lnTo>
                  <a:lnTo>
                    <a:pt x="8381" y="26415"/>
                  </a:lnTo>
                  <a:lnTo>
                    <a:pt x="14096" y="26415"/>
                  </a:lnTo>
                  <a:lnTo>
                    <a:pt x="19684" y="23367"/>
                  </a:lnTo>
                  <a:lnTo>
                    <a:pt x="22478" y="17145"/>
                  </a:lnTo>
                  <a:lnTo>
                    <a:pt x="22478" y="9398"/>
                  </a:lnTo>
                  <a:lnTo>
                    <a:pt x="21081" y="6223"/>
                  </a:lnTo>
                  <a:lnTo>
                    <a:pt x="16890" y="1524"/>
                  </a:lnTo>
                  <a:lnTo>
                    <a:pt x="140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5" name="object 105"/>
            <p:cNvPicPr/>
            <p:nvPr/>
          </p:nvPicPr>
          <p:blipFill>
            <a:blip r:embed="rId82" cstate="print"/>
            <a:stretch>
              <a:fillRect/>
            </a:stretch>
          </p:blipFill>
          <p:spPr>
            <a:xfrm>
              <a:off x="2750565" y="4297680"/>
              <a:ext cx="148081" cy="141732"/>
            </a:xfrm>
            <a:prstGeom prst="rect">
              <a:avLst/>
            </a:prstGeom>
          </p:spPr>
        </p:pic>
        <p:pic>
          <p:nvPicPr>
            <p:cNvPr id="106" name="object 106"/>
            <p:cNvPicPr/>
            <p:nvPr/>
          </p:nvPicPr>
          <p:blipFill>
            <a:blip r:embed="rId83" cstate="print"/>
            <a:stretch>
              <a:fillRect/>
            </a:stretch>
          </p:blipFill>
          <p:spPr>
            <a:xfrm>
              <a:off x="2994660" y="4297680"/>
              <a:ext cx="137160" cy="141732"/>
            </a:xfrm>
            <a:prstGeom prst="rect">
              <a:avLst/>
            </a:prstGeom>
          </p:spPr>
        </p:pic>
        <p:pic>
          <p:nvPicPr>
            <p:cNvPr id="107" name="object 107"/>
            <p:cNvPicPr/>
            <p:nvPr/>
          </p:nvPicPr>
          <p:blipFill>
            <a:blip r:embed="rId84" cstate="print"/>
            <a:stretch>
              <a:fillRect/>
            </a:stretch>
          </p:blipFill>
          <p:spPr>
            <a:xfrm>
              <a:off x="3227832" y="4247388"/>
              <a:ext cx="1243583" cy="256031"/>
            </a:xfrm>
            <a:prstGeom prst="rect">
              <a:avLst/>
            </a:prstGeom>
          </p:spPr>
        </p:pic>
        <p:sp>
          <p:nvSpPr>
            <p:cNvPr id="108" name="object 108"/>
            <p:cNvSpPr/>
            <p:nvPr/>
          </p:nvSpPr>
          <p:spPr>
            <a:xfrm>
              <a:off x="4567428" y="4247388"/>
              <a:ext cx="27940" cy="26670"/>
            </a:xfrm>
            <a:custGeom>
              <a:avLst/>
              <a:gdLst/>
              <a:ahLst/>
              <a:cxnLst/>
              <a:rect l="l" t="t" r="r" b="b"/>
              <a:pathLst>
                <a:path w="27939" h="26670">
                  <a:moveTo>
                    <a:pt x="16129" y="0"/>
                  </a:moveTo>
                  <a:lnTo>
                    <a:pt x="9779" y="0"/>
                  </a:lnTo>
                  <a:lnTo>
                    <a:pt x="6476" y="1524"/>
                  </a:lnTo>
                  <a:lnTo>
                    <a:pt x="1650" y="6350"/>
                  </a:lnTo>
                  <a:lnTo>
                    <a:pt x="0" y="9398"/>
                  </a:lnTo>
                  <a:lnTo>
                    <a:pt x="0" y="17272"/>
                  </a:lnTo>
                  <a:lnTo>
                    <a:pt x="3175" y="23495"/>
                  </a:lnTo>
                  <a:lnTo>
                    <a:pt x="9779" y="26542"/>
                  </a:lnTo>
                  <a:lnTo>
                    <a:pt x="17780" y="26542"/>
                  </a:lnTo>
                  <a:lnTo>
                    <a:pt x="19431" y="25019"/>
                  </a:lnTo>
                  <a:lnTo>
                    <a:pt x="22606" y="23495"/>
                  </a:lnTo>
                  <a:lnTo>
                    <a:pt x="25781" y="20320"/>
                  </a:lnTo>
                  <a:lnTo>
                    <a:pt x="27432" y="17272"/>
                  </a:lnTo>
                  <a:lnTo>
                    <a:pt x="27432" y="9398"/>
                  </a:lnTo>
                  <a:lnTo>
                    <a:pt x="25781" y="6350"/>
                  </a:lnTo>
                  <a:lnTo>
                    <a:pt x="22606" y="4825"/>
                  </a:lnTo>
                  <a:lnTo>
                    <a:pt x="19431" y="1524"/>
                  </a:lnTo>
                  <a:lnTo>
                    <a:pt x="161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9" name="object 109"/>
            <p:cNvPicPr/>
            <p:nvPr/>
          </p:nvPicPr>
          <p:blipFill>
            <a:blip r:embed="rId85" cstate="print"/>
            <a:stretch>
              <a:fillRect/>
            </a:stretch>
          </p:blipFill>
          <p:spPr>
            <a:xfrm>
              <a:off x="4572253" y="4297680"/>
              <a:ext cx="150622" cy="141732"/>
            </a:xfrm>
            <a:prstGeom prst="rect">
              <a:avLst/>
            </a:prstGeom>
          </p:spPr>
        </p:pic>
        <p:pic>
          <p:nvPicPr>
            <p:cNvPr id="110" name="object 110"/>
            <p:cNvPicPr/>
            <p:nvPr/>
          </p:nvPicPr>
          <p:blipFill>
            <a:blip r:embed="rId86" cstate="print"/>
            <a:stretch>
              <a:fillRect/>
            </a:stretch>
          </p:blipFill>
          <p:spPr>
            <a:xfrm>
              <a:off x="4745735" y="4297680"/>
              <a:ext cx="100584" cy="141732"/>
            </a:xfrm>
            <a:prstGeom prst="rect">
              <a:avLst/>
            </a:prstGeom>
          </p:spPr>
        </p:pic>
        <p:pic>
          <p:nvPicPr>
            <p:cNvPr id="111" name="object 111"/>
            <p:cNvPicPr/>
            <p:nvPr/>
          </p:nvPicPr>
          <p:blipFill>
            <a:blip r:embed="rId87" cstate="print"/>
            <a:stretch>
              <a:fillRect/>
            </a:stretch>
          </p:blipFill>
          <p:spPr>
            <a:xfrm>
              <a:off x="4878323" y="4302251"/>
              <a:ext cx="118872" cy="137160"/>
            </a:xfrm>
            <a:prstGeom prst="rect">
              <a:avLst/>
            </a:prstGeom>
          </p:spPr>
        </p:pic>
        <p:pic>
          <p:nvPicPr>
            <p:cNvPr id="112" name="object 112"/>
            <p:cNvPicPr/>
            <p:nvPr/>
          </p:nvPicPr>
          <p:blipFill>
            <a:blip r:embed="rId88" cstate="print"/>
            <a:stretch>
              <a:fillRect/>
            </a:stretch>
          </p:blipFill>
          <p:spPr>
            <a:xfrm>
              <a:off x="5029199" y="4297680"/>
              <a:ext cx="132587" cy="141732"/>
            </a:xfrm>
            <a:prstGeom prst="rect">
              <a:avLst/>
            </a:prstGeom>
          </p:spPr>
        </p:pic>
        <p:pic>
          <p:nvPicPr>
            <p:cNvPr id="113" name="object 113"/>
            <p:cNvPicPr/>
            <p:nvPr/>
          </p:nvPicPr>
          <p:blipFill>
            <a:blip r:embed="rId89" cstate="print"/>
            <a:stretch>
              <a:fillRect/>
            </a:stretch>
          </p:blipFill>
          <p:spPr>
            <a:xfrm>
              <a:off x="5253228" y="4297680"/>
              <a:ext cx="132587" cy="141732"/>
            </a:xfrm>
            <a:prstGeom prst="rect">
              <a:avLst/>
            </a:prstGeom>
          </p:spPr>
        </p:pic>
        <p:pic>
          <p:nvPicPr>
            <p:cNvPr id="114" name="object 114"/>
            <p:cNvPicPr/>
            <p:nvPr/>
          </p:nvPicPr>
          <p:blipFill>
            <a:blip r:embed="rId90" cstate="print"/>
            <a:stretch>
              <a:fillRect/>
            </a:stretch>
          </p:blipFill>
          <p:spPr>
            <a:xfrm>
              <a:off x="5426964" y="4297680"/>
              <a:ext cx="214884" cy="137160"/>
            </a:xfrm>
            <a:prstGeom prst="rect">
              <a:avLst/>
            </a:prstGeom>
          </p:spPr>
        </p:pic>
        <p:pic>
          <p:nvPicPr>
            <p:cNvPr id="115" name="object 115"/>
            <p:cNvPicPr/>
            <p:nvPr/>
          </p:nvPicPr>
          <p:blipFill>
            <a:blip r:embed="rId91" cstate="print"/>
            <a:stretch>
              <a:fillRect/>
            </a:stretch>
          </p:blipFill>
          <p:spPr>
            <a:xfrm>
              <a:off x="5673852" y="4297680"/>
              <a:ext cx="132587" cy="141732"/>
            </a:xfrm>
            <a:prstGeom prst="rect">
              <a:avLst/>
            </a:prstGeom>
          </p:spPr>
        </p:pic>
        <p:pic>
          <p:nvPicPr>
            <p:cNvPr id="116" name="object 116"/>
            <p:cNvPicPr/>
            <p:nvPr/>
          </p:nvPicPr>
          <p:blipFill>
            <a:blip r:embed="rId61" cstate="print"/>
            <a:stretch>
              <a:fillRect/>
            </a:stretch>
          </p:blipFill>
          <p:spPr>
            <a:xfrm>
              <a:off x="5838443" y="4297680"/>
              <a:ext cx="118872" cy="137160"/>
            </a:xfrm>
            <a:prstGeom prst="rect">
              <a:avLst/>
            </a:prstGeom>
          </p:spPr>
        </p:pic>
        <p:pic>
          <p:nvPicPr>
            <p:cNvPr id="117" name="object 117"/>
            <p:cNvPicPr/>
            <p:nvPr/>
          </p:nvPicPr>
          <p:blipFill>
            <a:blip r:embed="rId92" cstate="print"/>
            <a:stretch>
              <a:fillRect/>
            </a:stretch>
          </p:blipFill>
          <p:spPr>
            <a:xfrm>
              <a:off x="5989320" y="4297680"/>
              <a:ext cx="132587" cy="205740"/>
            </a:xfrm>
            <a:prstGeom prst="rect">
              <a:avLst/>
            </a:prstGeom>
          </p:spPr>
        </p:pic>
        <p:pic>
          <p:nvPicPr>
            <p:cNvPr id="118" name="object 118"/>
            <p:cNvPicPr/>
            <p:nvPr/>
          </p:nvPicPr>
          <p:blipFill>
            <a:blip r:embed="rId93" cstate="print"/>
            <a:stretch>
              <a:fillRect/>
            </a:stretch>
          </p:blipFill>
          <p:spPr>
            <a:xfrm>
              <a:off x="6227064" y="4302251"/>
              <a:ext cx="118872" cy="137160"/>
            </a:xfrm>
            <a:prstGeom prst="rect">
              <a:avLst/>
            </a:prstGeom>
          </p:spPr>
        </p:pic>
        <p:pic>
          <p:nvPicPr>
            <p:cNvPr id="119" name="object 119"/>
            <p:cNvPicPr/>
            <p:nvPr/>
          </p:nvPicPr>
          <p:blipFill>
            <a:blip r:embed="rId94" cstate="print"/>
            <a:stretch>
              <a:fillRect/>
            </a:stretch>
          </p:blipFill>
          <p:spPr>
            <a:xfrm>
              <a:off x="6387084" y="4297680"/>
              <a:ext cx="118871" cy="137160"/>
            </a:xfrm>
            <a:prstGeom prst="rect">
              <a:avLst/>
            </a:prstGeom>
          </p:spPr>
        </p:pic>
        <p:pic>
          <p:nvPicPr>
            <p:cNvPr id="120" name="object 120"/>
            <p:cNvPicPr/>
            <p:nvPr/>
          </p:nvPicPr>
          <p:blipFill>
            <a:blip r:embed="rId95" cstate="print"/>
            <a:stretch>
              <a:fillRect/>
            </a:stretch>
          </p:blipFill>
          <p:spPr>
            <a:xfrm>
              <a:off x="6542532" y="4247388"/>
              <a:ext cx="315468" cy="192024"/>
            </a:xfrm>
            <a:prstGeom prst="rect">
              <a:avLst/>
            </a:prstGeom>
          </p:spPr>
        </p:pic>
        <p:pic>
          <p:nvPicPr>
            <p:cNvPr id="121" name="object 121"/>
            <p:cNvPicPr/>
            <p:nvPr/>
          </p:nvPicPr>
          <p:blipFill>
            <a:blip r:embed="rId96" cstate="print"/>
            <a:stretch>
              <a:fillRect/>
            </a:stretch>
          </p:blipFill>
          <p:spPr>
            <a:xfrm>
              <a:off x="6890004" y="4297680"/>
              <a:ext cx="182879" cy="141732"/>
            </a:xfrm>
            <a:prstGeom prst="rect">
              <a:avLst/>
            </a:prstGeom>
          </p:spPr>
        </p:pic>
        <p:sp>
          <p:nvSpPr>
            <p:cNvPr id="122" name="object 122"/>
            <p:cNvSpPr/>
            <p:nvPr/>
          </p:nvSpPr>
          <p:spPr>
            <a:xfrm>
              <a:off x="7104888" y="4247387"/>
              <a:ext cx="22860" cy="191770"/>
            </a:xfrm>
            <a:custGeom>
              <a:avLst/>
              <a:gdLst/>
              <a:ahLst/>
              <a:cxnLst/>
              <a:rect l="l" t="t" r="r" b="b"/>
              <a:pathLst>
                <a:path w="22859" h="191770">
                  <a:moveTo>
                    <a:pt x="18783" y="52882"/>
                  </a:moveTo>
                  <a:lnTo>
                    <a:pt x="4064" y="52882"/>
                  </a:lnTo>
                  <a:lnTo>
                    <a:pt x="4064" y="191643"/>
                  </a:lnTo>
                  <a:lnTo>
                    <a:pt x="18783" y="191643"/>
                  </a:lnTo>
                  <a:lnTo>
                    <a:pt x="18783" y="52882"/>
                  </a:lnTo>
                  <a:close/>
                </a:path>
                <a:path w="22859" h="191770">
                  <a:moveTo>
                    <a:pt x="22733" y="9398"/>
                  </a:moveTo>
                  <a:lnTo>
                    <a:pt x="21463" y="6223"/>
                  </a:lnTo>
                  <a:lnTo>
                    <a:pt x="18796" y="4699"/>
                  </a:lnTo>
                  <a:lnTo>
                    <a:pt x="17399" y="1524"/>
                  </a:lnTo>
                  <a:lnTo>
                    <a:pt x="14732" y="0"/>
                  </a:lnTo>
                  <a:lnTo>
                    <a:pt x="8001" y="0"/>
                  </a:lnTo>
                  <a:lnTo>
                    <a:pt x="5334" y="1524"/>
                  </a:lnTo>
                  <a:lnTo>
                    <a:pt x="4064" y="4699"/>
                  </a:lnTo>
                  <a:lnTo>
                    <a:pt x="1397" y="6223"/>
                  </a:lnTo>
                  <a:lnTo>
                    <a:pt x="0" y="9398"/>
                  </a:lnTo>
                  <a:lnTo>
                    <a:pt x="0" y="17157"/>
                  </a:lnTo>
                  <a:lnTo>
                    <a:pt x="1397" y="20193"/>
                  </a:lnTo>
                  <a:lnTo>
                    <a:pt x="5334" y="24892"/>
                  </a:lnTo>
                  <a:lnTo>
                    <a:pt x="8001" y="26416"/>
                  </a:lnTo>
                  <a:lnTo>
                    <a:pt x="14732" y="26416"/>
                  </a:lnTo>
                  <a:lnTo>
                    <a:pt x="17399" y="24892"/>
                  </a:lnTo>
                  <a:lnTo>
                    <a:pt x="21463" y="20193"/>
                  </a:lnTo>
                  <a:lnTo>
                    <a:pt x="22733" y="17157"/>
                  </a:lnTo>
                  <a:lnTo>
                    <a:pt x="22733" y="93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3" name="object 123"/>
            <p:cNvPicPr/>
            <p:nvPr/>
          </p:nvPicPr>
          <p:blipFill>
            <a:blip r:embed="rId97" cstate="print"/>
            <a:stretch>
              <a:fillRect/>
            </a:stretch>
          </p:blipFill>
          <p:spPr>
            <a:xfrm>
              <a:off x="7150607" y="4265675"/>
              <a:ext cx="214883" cy="233172"/>
            </a:xfrm>
            <a:prstGeom prst="rect">
              <a:avLst/>
            </a:prstGeom>
          </p:spPr>
        </p:pic>
        <p:pic>
          <p:nvPicPr>
            <p:cNvPr id="124" name="object 124"/>
            <p:cNvPicPr/>
            <p:nvPr/>
          </p:nvPicPr>
          <p:blipFill>
            <a:blip r:embed="rId98" cstate="print"/>
            <a:stretch>
              <a:fillRect/>
            </a:stretch>
          </p:blipFill>
          <p:spPr>
            <a:xfrm>
              <a:off x="7456931" y="4297680"/>
              <a:ext cx="132588" cy="201167"/>
            </a:xfrm>
            <a:prstGeom prst="rect">
              <a:avLst/>
            </a:prstGeom>
          </p:spPr>
        </p:pic>
        <p:pic>
          <p:nvPicPr>
            <p:cNvPr id="125" name="object 125"/>
            <p:cNvPicPr/>
            <p:nvPr/>
          </p:nvPicPr>
          <p:blipFill>
            <a:blip r:embed="rId99" cstate="print"/>
            <a:stretch>
              <a:fillRect/>
            </a:stretch>
          </p:blipFill>
          <p:spPr>
            <a:xfrm>
              <a:off x="7612380" y="4297680"/>
              <a:ext cx="137159" cy="141732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100" cstate="print"/>
            <a:stretch>
              <a:fillRect/>
            </a:stretch>
          </p:blipFill>
          <p:spPr>
            <a:xfrm>
              <a:off x="7781544" y="4297680"/>
              <a:ext cx="137159" cy="201167"/>
            </a:xfrm>
            <a:prstGeom prst="rect">
              <a:avLst/>
            </a:prstGeom>
          </p:spPr>
        </p:pic>
        <p:pic>
          <p:nvPicPr>
            <p:cNvPr id="127" name="object 127"/>
            <p:cNvPicPr/>
            <p:nvPr/>
          </p:nvPicPr>
          <p:blipFill>
            <a:blip r:embed="rId101" cstate="print"/>
            <a:stretch>
              <a:fillRect/>
            </a:stretch>
          </p:blipFill>
          <p:spPr>
            <a:xfrm>
              <a:off x="7946135" y="4302251"/>
              <a:ext cx="118872" cy="137160"/>
            </a:xfrm>
            <a:prstGeom prst="rect">
              <a:avLst/>
            </a:prstGeom>
          </p:spPr>
        </p:pic>
        <p:pic>
          <p:nvPicPr>
            <p:cNvPr id="128" name="object 128"/>
            <p:cNvPicPr/>
            <p:nvPr/>
          </p:nvPicPr>
          <p:blipFill>
            <a:blip r:embed="rId102" cstate="print"/>
            <a:stretch>
              <a:fillRect/>
            </a:stretch>
          </p:blipFill>
          <p:spPr>
            <a:xfrm>
              <a:off x="8106156" y="4251960"/>
              <a:ext cx="182880" cy="187451"/>
            </a:xfrm>
            <a:prstGeom prst="rect">
              <a:avLst/>
            </a:prstGeom>
          </p:spPr>
        </p:pic>
        <p:pic>
          <p:nvPicPr>
            <p:cNvPr id="129" name="object 129"/>
            <p:cNvPicPr/>
            <p:nvPr/>
          </p:nvPicPr>
          <p:blipFill>
            <a:blip r:embed="rId103" cstate="print"/>
            <a:stretch>
              <a:fillRect/>
            </a:stretch>
          </p:blipFill>
          <p:spPr>
            <a:xfrm>
              <a:off x="8316468" y="4265675"/>
              <a:ext cx="73150" cy="169163"/>
            </a:xfrm>
            <a:prstGeom prst="rect">
              <a:avLst/>
            </a:prstGeom>
          </p:spPr>
        </p:pic>
        <p:sp>
          <p:nvSpPr>
            <p:cNvPr id="130" name="object 130"/>
            <p:cNvSpPr/>
            <p:nvPr/>
          </p:nvSpPr>
          <p:spPr>
            <a:xfrm>
              <a:off x="8417052" y="4247387"/>
              <a:ext cx="22860" cy="191770"/>
            </a:xfrm>
            <a:custGeom>
              <a:avLst/>
              <a:gdLst/>
              <a:ahLst/>
              <a:cxnLst/>
              <a:rect l="l" t="t" r="r" b="b"/>
              <a:pathLst>
                <a:path w="22859" h="191770">
                  <a:moveTo>
                    <a:pt x="19672" y="52882"/>
                  </a:moveTo>
                  <a:lnTo>
                    <a:pt x="2794" y="52882"/>
                  </a:lnTo>
                  <a:lnTo>
                    <a:pt x="2794" y="191643"/>
                  </a:lnTo>
                  <a:lnTo>
                    <a:pt x="19672" y="191643"/>
                  </a:lnTo>
                  <a:lnTo>
                    <a:pt x="19672" y="52882"/>
                  </a:lnTo>
                  <a:close/>
                </a:path>
                <a:path w="22859" h="191770">
                  <a:moveTo>
                    <a:pt x="22479" y="9398"/>
                  </a:moveTo>
                  <a:lnTo>
                    <a:pt x="21082" y="6223"/>
                  </a:lnTo>
                  <a:lnTo>
                    <a:pt x="16891" y="1524"/>
                  </a:lnTo>
                  <a:lnTo>
                    <a:pt x="14097" y="0"/>
                  </a:lnTo>
                  <a:lnTo>
                    <a:pt x="8382" y="0"/>
                  </a:lnTo>
                  <a:lnTo>
                    <a:pt x="5588" y="1524"/>
                  </a:lnTo>
                  <a:lnTo>
                    <a:pt x="2794" y="4699"/>
                  </a:lnTo>
                  <a:lnTo>
                    <a:pt x="0" y="6223"/>
                  </a:lnTo>
                  <a:lnTo>
                    <a:pt x="0" y="20193"/>
                  </a:lnTo>
                  <a:lnTo>
                    <a:pt x="2794" y="23368"/>
                  </a:lnTo>
                  <a:lnTo>
                    <a:pt x="8382" y="26416"/>
                  </a:lnTo>
                  <a:lnTo>
                    <a:pt x="14097" y="26416"/>
                  </a:lnTo>
                  <a:lnTo>
                    <a:pt x="19685" y="23368"/>
                  </a:lnTo>
                  <a:lnTo>
                    <a:pt x="22479" y="17157"/>
                  </a:lnTo>
                  <a:lnTo>
                    <a:pt x="22479" y="93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1" name="object 131"/>
            <p:cNvPicPr/>
            <p:nvPr/>
          </p:nvPicPr>
          <p:blipFill>
            <a:blip r:embed="rId104" cstate="print"/>
            <a:stretch>
              <a:fillRect/>
            </a:stretch>
          </p:blipFill>
          <p:spPr>
            <a:xfrm>
              <a:off x="8636507" y="4297680"/>
              <a:ext cx="114300" cy="137160"/>
            </a:xfrm>
            <a:prstGeom prst="rect">
              <a:avLst/>
            </a:prstGeom>
          </p:spPr>
        </p:pic>
        <p:pic>
          <p:nvPicPr>
            <p:cNvPr id="132" name="object 132"/>
            <p:cNvPicPr/>
            <p:nvPr/>
          </p:nvPicPr>
          <p:blipFill>
            <a:blip r:embed="rId105" cstate="print"/>
            <a:stretch>
              <a:fillRect/>
            </a:stretch>
          </p:blipFill>
          <p:spPr>
            <a:xfrm>
              <a:off x="8467344" y="4297680"/>
              <a:ext cx="137159" cy="141732"/>
            </a:xfrm>
            <a:prstGeom prst="rect">
              <a:avLst/>
            </a:prstGeom>
          </p:spPr>
        </p:pic>
        <p:pic>
          <p:nvPicPr>
            <p:cNvPr id="133" name="object 133"/>
            <p:cNvPicPr/>
            <p:nvPr/>
          </p:nvPicPr>
          <p:blipFill>
            <a:blip r:embed="rId106" cstate="print"/>
            <a:stretch>
              <a:fillRect/>
            </a:stretch>
          </p:blipFill>
          <p:spPr>
            <a:xfrm>
              <a:off x="8782811" y="4297680"/>
              <a:ext cx="100583" cy="141732"/>
            </a:xfrm>
            <a:prstGeom prst="rect">
              <a:avLst/>
            </a:prstGeom>
          </p:spPr>
        </p:pic>
        <p:pic>
          <p:nvPicPr>
            <p:cNvPr id="134" name="object 134"/>
            <p:cNvPicPr/>
            <p:nvPr/>
          </p:nvPicPr>
          <p:blipFill>
            <a:blip r:embed="rId107" cstate="print"/>
            <a:stretch>
              <a:fillRect/>
            </a:stretch>
          </p:blipFill>
          <p:spPr>
            <a:xfrm>
              <a:off x="8979407" y="4297680"/>
              <a:ext cx="132588" cy="141732"/>
            </a:xfrm>
            <a:prstGeom prst="rect">
              <a:avLst/>
            </a:prstGeom>
          </p:spPr>
        </p:pic>
        <p:pic>
          <p:nvPicPr>
            <p:cNvPr id="135" name="object 135"/>
            <p:cNvPicPr/>
            <p:nvPr/>
          </p:nvPicPr>
          <p:blipFill>
            <a:blip r:embed="rId108" cstate="print"/>
            <a:stretch>
              <a:fillRect/>
            </a:stretch>
          </p:blipFill>
          <p:spPr>
            <a:xfrm>
              <a:off x="9143999" y="4297680"/>
              <a:ext cx="100583" cy="141732"/>
            </a:xfrm>
            <a:prstGeom prst="rect">
              <a:avLst/>
            </a:prstGeom>
          </p:spPr>
        </p:pic>
        <p:sp>
          <p:nvSpPr>
            <p:cNvPr id="136" name="object 136"/>
            <p:cNvSpPr/>
            <p:nvPr/>
          </p:nvSpPr>
          <p:spPr>
            <a:xfrm>
              <a:off x="9340595" y="4247388"/>
              <a:ext cx="27305" cy="26670"/>
            </a:xfrm>
            <a:custGeom>
              <a:avLst/>
              <a:gdLst/>
              <a:ahLst/>
              <a:cxnLst/>
              <a:rect l="l" t="t" r="r" b="b"/>
              <a:pathLst>
                <a:path w="27304" h="26670">
                  <a:moveTo>
                    <a:pt x="17652" y="0"/>
                  </a:moveTo>
                  <a:lnTo>
                    <a:pt x="9651" y="0"/>
                  </a:lnTo>
                  <a:lnTo>
                    <a:pt x="4825" y="4699"/>
                  </a:lnTo>
                  <a:lnTo>
                    <a:pt x="1650" y="6223"/>
                  </a:lnTo>
                  <a:lnTo>
                    <a:pt x="0" y="9398"/>
                  </a:lnTo>
                  <a:lnTo>
                    <a:pt x="0" y="17145"/>
                  </a:lnTo>
                  <a:lnTo>
                    <a:pt x="1650" y="20192"/>
                  </a:lnTo>
                  <a:lnTo>
                    <a:pt x="4825" y="23367"/>
                  </a:lnTo>
                  <a:lnTo>
                    <a:pt x="11302" y="26415"/>
                  </a:lnTo>
                  <a:lnTo>
                    <a:pt x="17652" y="26415"/>
                  </a:lnTo>
                  <a:lnTo>
                    <a:pt x="24129" y="23367"/>
                  </a:lnTo>
                  <a:lnTo>
                    <a:pt x="27304" y="17145"/>
                  </a:lnTo>
                  <a:lnTo>
                    <a:pt x="27304" y="9398"/>
                  </a:lnTo>
                  <a:lnTo>
                    <a:pt x="25653" y="6223"/>
                  </a:lnTo>
                  <a:lnTo>
                    <a:pt x="20827" y="1524"/>
                  </a:lnTo>
                  <a:lnTo>
                    <a:pt x="176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7" name="object 137"/>
            <p:cNvPicPr/>
            <p:nvPr/>
          </p:nvPicPr>
          <p:blipFill>
            <a:blip r:embed="rId109" cstate="print"/>
            <a:stretch>
              <a:fillRect/>
            </a:stretch>
          </p:blipFill>
          <p:spPr>
            <a:xfrm>
              <a:off x="9345421" y="4265675"/>
              <a:ext cx="118616" cy="173355"/>
            </a:xfrm>
            <a:prstGeom prst="rect">
              <a:avLst/>
            </a:prstGeom>
          </p:spPr>
        </p:pic>
        <p:pic>
          <p:nvPicPr>
            <p:cNvPr id="138" name="object 138"/>
            <p:cNvPicPr/>
            <p:nvPr/>
          </p:nvPicPr>
          <p:blipFill>
            <a:blip r:embed="rId110" cstate="print"/>
            <a:stretch>
              <a:fillRect/>
            </a:stretch>
          </p:blipFill>
          <p:spPr>
            <a:xfrm>
              <a:off x="1421891" y="4690872"/>
              <a:ext cx="128015" cy="137160"/>
            </a:xfrm>
            <a:prstGeom prst="rect">
              <a:avLst/>
            </a:prstGeom>
          </p:spPr>
        </p:pic>
        <p:pic>
          <p:nvPicPr>
            <p:cNvPr id="139" name="object 139"/>
            <p:cNvPicPr/>
            <p:nvPr/>
          </p:nvPicPr>
          <p:blipFill>
            <a:blip r:embed="rId111" cstate="print"/>
            <a:stretch>
              <a:fillRect/>
            </a:stretch>
          </p:blipFill>
          <p:spPr>
            <a:xfrm>
              <a:off x="1572768" y="4690872"/>
              <a:ext cx="137160" cy="137160"/>
            </a:xfrm>
            <a:prstGeom prst="rect">
              <a:avLst/>
            </a:prstGeom>
          </p:spPr>
        </p:pic>
        <p:pic>
          <p:nvPicPr>
            <p:cNvPr id="140" name="object 140"/>
            <p:cNvPicPr/>
            <p:nvPr/>
          </p:nvPicPr>
          <p:blipFill>
            <a:blip r:embed="rId112" cstate="print"/>
            <a:stretch>
              <a:fillRect/>
            </a:stretch>
          </p:blipFill>
          <p:spPr>
            <a:xfrm>
              <a:off x="1741932" y="4690872"/>
              <a:ext cx="64007" cy="137160"/>
            </a:xfrm>
            <a:prstGeom prst="rect">
              <a:avLst/>
            </a:prstGeom>
          </p:spPr>
        </p:pic>
        <p:pic>
          <p:nvPicPr>
            <p:cNvPr id="141" name="object 141"/>
            <p:cNvPicPr/>
            <p:nvPr/>
          </p:nvPicPr>
          <p:blipFill>
            <a:blip r:embed="rId113" cstate="print"/>
            <a:stretch>
              <a:fillRect/>
            </a:stretch>
          </p:blipFill>
          <p:spPr>
            <a:xfrm>
              <a:off x="1833371" y="4690872"/>
              <a:ext cx="210312" cy="137160"/>
            </a:xfrm>
            <a:prstGeom prst="rect">
              <a:avLst/>
            </a:prstGeom>
          </p:spPr>
        </p:pic>
        <p:pic>
          <p:nvPicPr>
            <p:cNvPr id="142" name="object 142"/>
            <p:cNvPicPr/>
            <p:nvPr/>
          </p:nvPicPr>
          <p:blipFill>
            <a:blip r:embed="rId114" cstate="print"/>
            <a:stretch>
              <a:fillRect/>
            </a:stretch>
          </p:blipFill>
          <p:spPr>
            <a:xfrm>
              <a:off x="2075688" y="4645151"/>
              <a:ext cx="182880" cy="182880"/>
            </a:xfrm>
            <a:prstGeom prst="rect">
              <a:avLst/>
            </a:prstGeom>
          </p:spPr>
        </p:pic>
        <p:pic>
          <p:nvPicPr>
            <p:cNvPr id="143" name="object 143"/>
            <p:cNvPicPr/>
            <p:nvPr/>
          </p:nvPicPr>
          <p:blipFill>
            <a:blip r:embed="rId115" cstate="print"/>
            <a:stretch>
              <a:fillRect/>
            </a:stretch>
          </p:blipFill>
          <p:spPr>
            <a:xfrm>
              <a:off x="2285999" y="4658868"/>
              <a:ext cx="73151" cy="169163"/>
            </a:xfrm>
            <a:prstGeom prst="rect">
              <a:avLst/>
            </a:prstGeom>
          </p:spPr>
        </p:pic>
        <p:pic>
          <p:nvPicPr>
            <p:cNvPr id="144" name="object 144"/>
            <p:cNvPicPr/>
            <p:nvPr/>
          </p:nvPicPr>
          <p:blipFill>
            <a:blip r:embed="rId116" cstate="print"/>
            <a:stretch>
              <a:fillRect/>
            </a:stretch>
          </p:blipFill>
          <p:spPr>
            <a:xfrm>
              <a:off x="2377439" y="4690872"/>
              <a:ext cx="132587" cy="137160"/>
            </a:xfrm>
            <a:prstGeom prst="rect">
              <a:avLst/>
            </a:prstGeom>
          </p:spPr>
        </p:pic>
        <p:pic>
          <p:nvPicPr>
            <p:cNvPr id="145" name="object 145"/>
            <p:cNvPicPr/>
            <p:nvPr/>
          </p:nvPicPr>
          <p:blipFill>
            <a:blip r:embed="rId117" cstate="print"/>
            <a:stretch>
              <a:fillRect/>
            </a:stretch>
          </p:blipFill>
          <p:spPr>
            <a:xfrm>
              <a:off x="2532888" y="4690872"/>
              <a:ext cx="100583" cy="137160"/>
            </a:xfrm>
            <a:prstGeom prst="rect">
              <a:avLst/>
            </a:prstGeom>
          </p:spPr>
        </p:pic>
        <p:pic>
          <p:nvPicPr>
            <p:cNvPr id="146" name="object 146"/>
            <p:cNvPicPr/>
            <p:nvPr/>
          </p:nvPicPr>
          <p:blipFill>
            <a:blip r:embed="rId118" cstate="print"/>
            <a:stretch>
              <a:fillRect/>
            </a:stretch>
          </p:blipFill>
          <p:spPr>
            <a:xfrm>
              <a:off x="2720339" y="4690872"/>
              <a:ext cx="196595" cy="137160"/>
            </a:xfrm>
            <a:prstGeom prst="rect">
              <a:avLst/>
            </a:prstGeom>
          </p:spPr>
        </p:pic>
        <p:sp>
          <p:nvSpPr>
            <p:cNvPr id="147" name="object 147"/>
            <p:cNvSpPr/>
            <p:nvPr/>
          </p:nvSpPr>
          <p:spPr>
            <a:xfrm>
              <a:off x="2935224" y="4640579"/>
              <a:ext cx="22860" cy="187325"/>
            </a:xfrm>
            <a:custGeom>
              <a:avLst/>
              <a:gdLst/>
              <a:ahLst/>
              <a:cxnLst/>
              <a:rect l="l" t="t" r="r" b="b"/>
              <a:pathLst>
                <a:path w="22860" h="187325">
                  <a:moveTo>
                    <a:pt x="19672" y="50431"/>
                  </a:moveTo>
                  <a:lnTo>
                    <a:pt x="2794" y="50431"/>
                  </a:lnTo>
                  <a:lnTo>
                    <a:pt x="2794" y="186817"/>
                  </a:lnTo>
                  <a:lnTo>
                    <a:pt x="19672" y="186817"/>
                  </a:lnTo>
                  <a:lnTo>
                    <a:pt x="19672" y="50431"/>
                  </a:lnTo>
                  <a:close/>
                </a:path>
                <a:path w="22860" h="187325">
                  <a:moveTo>
                    <a:pt x="22479" y="9144"/>
                  </a:moveTo>
                  <a:lnTo>
                    <a:pt x="19685" y="3048"/>
                  </a:lnTo>
                  <a:lnTo>
                    <a:pt x="16891" y="0"/>
                  </a:lnTo>
                  <a:lnTo>
                    <a:pt x="5588" y="0"/>
                  </a:lnTo>
                  <a:lnTo>
                    <a:pt x="2794" y="3048"/>
                  </a:lnTo>
                  <a:lnTo>
                    <a:pt x="0" y="9144"/>
                  </a:lnTo>
                  <a:lnTo>
                    <a:pt x="0" y="15240"/>
                  </a:lnTo>
                  <a:lnTo>
                    <a:pt x="2794" y="21463"/>
                  </a:lnTo>
                  <a:lnTo>
                    <a:pt x="5588" y="24511"/>
                  </a:lnTo>
                  <a:lnTo>
                    <a:pt x="16891" y="24511"/>
                  </a:lnTo>
                  <a:lnTo>
                    <a:pt x="22479" y="18415"/>
                  </a:lnTo>
                  <a:lnTo>
                    <a:pt x="22479" y="914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8" name="object 148"/>
            <p:cNvPicPr/>
            <p:nvPr/>
          </p:nvPicPr>
          <p:blipFill>
            <a:blip r:embed="rId119" cstate="print"/>
            <a:stretch>
              <a:fillRect/>
            </a:stretch>
          </p:blipFill>
          <p:spPr>
            <a:xfrm>
              <a:off x="3081527" y="4645151"/>
              <a:ext cx="118872" cy="182880"/>
            </a:xfrm>
            <a:prstGeom prst="rect">
              <a:avLst/>
            </a:prstGeom>
          </p:spPr>
        </p:pic>
        <p:pic>
          <p:nvPicPr>
            <p:cNvPr id="149" name="object 149"/>
            <p:cNvPicPr/>
            <p:nvPr/>
          </p:nvPicPr>
          <p:blipFill>
            <a:blip r:embed="rId115" cstate="print"/>
            <a:stretch>
              <a:fillRect/>
            </a:stretch>
          </p:blipFill>
          <p:spPr>
            <a:xfrm>
              <a:off x="2980943" y="4658868"/>
              <a:ext cx="73151" cy="169163"/>
            </a:xfrm>
            <a:prstGeom prst="rect">
              <a:avLst/>
            </a:prstGeom>
          </p:spPr>
        </p:pic>
        <p:pic>
          <p:nvPicPr>
            <p:cNvPr id="150" name="object 150"/>
            <p:cNvPicPr/>
            <p:nvPr/>
          </p:nvPicPr>
          <p:blipFill>
            <a:blip r:embed="rId120" cstate="print"/>
            <a:stretch>
              <a:fillRect/>
            </a:stretch>
          </p:blipFill>
          <p:spPr>
            <a:xfrm>
              <a:off x="3300983" y="4640580"/>
              <a:ext cx="1380743" cy="251460"/>
            </a:xfrm>
            <a:prstGeom prst="rect">
              <a:avLst/>
            </a:prstGeom>
          </p:spPr>
        </p:pic>
        <p:pic>
          <p:nvPicPr>
            <p:cNvPr id="151" name="object 151"/>
            <p:cNvPicPr/>
            <p:nvPr/>
          </p:nvPicPr>
          <p:blipFill>
            <a:blip r:embed="rId121" cstate="print"/>
            <a:stretch>
              <a:fillRect/>
            </a:stretch>
          </p:blipFill>
          <p:spPr>
            <a:xfrm>
              <a:off x="4892040" y="4658868"/>
              <a:ext cx="73151" cy="169163"/>
            </a:xfrm>
            <a:prstGeom prst="rect">
              <a:avLst/>
            </a:prstGeom>
          </p:spPr>
        </p:pic>
        <p:pic>
          <p:nvPicPr>
            <p:cNvPr id="152" name="object 152"/>
            <p:cNvPicPr/>
            <p:nvPr/>
          </p:nvPicPr>
          <p:blipFill>
            <a:blip r:embed="rId122" cstate="print"/>
            <a:stretch>
              <a:fillRect/>
            </a:stretch>
          </p:blipFill>
          <p:spPr>
            <a:xfrm>
              <a:off x="4768596" y="4690872"/>
              <a:ext cx="100584" cy="137160"/>
            </a:xfrm>
            <a:prstGeom prst="rect">
              <a:avLst/>
            </a:prstGeom>
          </p:spPr>
        </p:pic>
        <p:pic>
          <p:nvPicPr>
            <p:cNvPr id="153" name="object 153"/>
            <p:cNvPicPr/>
            <p:nvPr/>
          </p:nvPicPr>
          <p:blipFill>
            <a:blip r:embed="rId123" cstate="print"/>
            <a:stretch>
              <a:fillRect/>
            </a:stretch>
          </p:blipFill>
          <p:spPr>
            <a:xfrm>
              <a:off x="4992623" y="4690872"/>
              <a:ext cx="210312" cy="137160"/>
            </a:xfrm>
            <a:prstGeom prst="rect">
              <a:avLst/>
            </a:prstGeom>
          </p:spPr>
        </p:pic>
        <p:pic>
          <p:nvPicPr>
            <p:cNvPr id="154" name="object 154"/>
            <p:cNvPicPr/>
            <p:nvPr/>
          </p:nvPicPr>
          <p:blipFill>
            <a:blip r:embed="rId124" cstate="print"/>
            <a:stretch>
              <a:fillRect/>
            </a:stretch>
          </p:blipFill>
          <p:spPr>
            <a:xfrm>
              <a:off x="5225796" y="4690872"/>
              <a:ext cx="105155" cy="137160"/>
            </a:xfrm>
            <a:prstGeom prst="rect">
              <a:avLst/>
            </a:prstGeom>
          </p:spPr>
        </p:pic>
        <p:pic>
          <p:nvPicPr>
            <p:cNvPr id="155" name="object 155"/>
            <p:cNvPicPr/>
            <p:nvPr/>
          </p:nvPicPr>
          <p:blipFill>
            <a:blip r:embed="rId125" cstate="print"/>
            <a:stretch>
              <a:fillRect/>
            </a:stretch>
          </p:blipFill>
          <p:spPr>
            <a:xfrm>
              <a:off x="5353811" y="4690872"/>
              <a:ext cx="150875" cy="173736"/>
            </a:xfrm>
            <a:prstGeom prst="rect">
              <a:avLst/>
            </a:prstGeom>
          </p:spPr>
        </p:pic>
        <p:pic>
          <p:nvPicPr>
            <p:cNvPr id="156" name="object 156"/>
            <p:cNvPicPr/>
            <p:nvPr/>
          </p:nvPicPr>
          <p:blipFill>
            <a:blip r:embed="rId126" cstate="print"/>
            <a:stretch>
              <a:fillRect/>
            </a:stretch>
          </p:blipFill>
          <p:spPr>
            <a:xfrm>
              <a:off x="5591555" y="4690872"/>
              <a:ext cx="137160" cy="137160"/>
            </a:xfrm>
            <a:prstGeom prst="rect">
              <a:avLst/>
            </a:prstGeom>
          </p:spPr>
        </p:pic>
        <p:pic>
          <p:nvPicPr>
            <p:cNvPr id="157" name="object 157"/>
            <p:cNvPicPr/>
            <p:nvPr/>
          </p:nvPicPr>
          <p:blipFill>
            <a:blip r:embed="rId127" cstate="print"/>
            <a:stretch>
              <a:fillRect/>
            </a:stretch>
          </p:blipFill>
          <p:spPr>
            <a:xfrm>
              <a:off x="5765291" y="4690872"/>
              <a:ext cx="118872" cy="137160"/>
            </a:xfrm>
            <a:prstGeom prst="rect">
              <a:avLst/>
            </a:prstGeom>
          </p:spPr>
        </p:pic>
        <p:pic>
          <p:nvPicPr>
            <p:cNvPr id="158" name="object 158"/>
            <p:cNvPicPr/>
            <p:nvPr/>
          </p:nvPicPr>
          <p:blipFill>
            <a:blip r:embed="rId128" cstate="print"/>
            <a:stretch>
              <a:fillRect/>
            </a:stretch>
          </p:blipFill>
          <p:spPr>
            <a:xfrm>
              <a:off x="5907023" y="4690872"/>
              <a:ext cx="105155" cy="137160"/>
            </a:xfrm>
            <a:prstGeom prst="rect">
              <a:avLst/>
            </a:prstGeom>
          </p:spPr>
        </p:pic>
        <p:sp>
          <p:nvSpPr>
            <p:cNvPr id="159" name="object 159"/>
            <p:cNvSpPr/>
            <p:nvPr/>
          </p:nvSpPr>
          <p:spPr>
            <a:xfrm>
              <a:off x="6035040" y="4640579"/>
              <a:ext cx="22860" cy="187325"/>
            </a:xfrm>
            <a:custGeom>
              <a:avLst/>
              <a:gdLst/>
              <a:ahLst/>
              <a:cxnLst/>
              <a:rect l="l" t="t" r="r" b="b"/>
              <a:pathLst>
                <a:path w="22860" h="187325">
                  <a:moveTo>
                    <a:pt x="19672" y="50431"/>
                  </a:moveTo>
                  <a:lnTo>
                    <a:pt x="2794" y="50431"/>
                  </a:lnTo>
                  <a:lnTo>
                    <a:pt x="2794" y="186817"/>
                  </a:lnTo>
                  <a:lnTo>
                    <a:pt x="19672" y="186817"/>
                  </a:lnTo>
                  <a:lnTo>
                    <a:pt x="19672" y="50431"/>
                  </a:lnTo>
                  <a:close/>
                </a:path>
                <a:path w="22860" h="187325">
                  <a:moveTo>
                    <a:pt x="22479" y="9144"/>
                  </a:moveTo>
                  <a:lnTo>
                    <a:pt x="19685" y="3048"/>
                  </a:lnTo>
                  <a:lnTo>
                    <a:pt x="16891" y="0"/>
                  </a:lnTo>
                  <a:lnTo>
                    <a:pt x="5588" y="0"/>
                  </a:lnTo>
                  <a:lnTo>
                    <a:pt x="0" y="6096"/>
                  </a:lnTo>
                  <a:lnTo>
                    <a:pt x="0" y="18415"/>
                  </a:lnTo>
                  <a:lnTo>
                    <a:pt x="5588" y="24511"/>
                  </a:lnTo>
                  <a:lnTo>
                    <a:pt x="16891" y="24511"/>
                  </a:lnTo>
                  <a:lnTo>
                    <a:pt x="19685" y="21463"/>
                  </a:lnTo>
                  <a:lnTo>
                    <a:pt x="22479" y="15240"/>
                  </a:lnTo>
                  <a:lnTo>
                    <a:pt x="22479" y="914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0" name="object 160"/>
            <p:cNvPicPr/>
            <p:nvPr/>
          </p:nvPicPr>
          <p:blipFill>
            <a:blip r:embed="rId129" cstate="print"/>
            <a:stretch>
              <a:fillRect/>
            </a:stretch>
          </p:blipFill>
          <p:spPr>
            <a:xfrm>
              <a:off x="6085332" y="4658868"/>
              <a:ext cx="402336" cy="233172"/>
            </a:xfrm>
            <a:prstGeom prst="rect">
              <a:avLst/>
            </a:prstGeom>
          </p:spPr>
        </p:pic>
        <p:pic>
          <p:nvPicPr>
            <p:cNvPr id="161" name="object 161"/>
            <p:cNvPicPr/>
            <p:nvPr/>
          </p:nvPicPr>
          <p:blipFill>
            <a:blip r:embed="rId130" cstate="print"/>
            <a:stretch>
              <a:fillRect/>
            </a:stretch>
          </p:blipFill>
          <p:spPr>
            <a:xfrm>
              <a:off x="6574535" y="4690872"/>
              <a:ext cx="137159" cy="137160"/>
            </a:xfrm>
            <a:prstGeom prst="rect">
              <a:avLst/>
            </a:prstGeom>
          </p:spPr>
        </p:pic>
        <p:pic>
          <p:nvPicPr>
            <p:cNvPr id="162" name="object 162"/>
            <p:cNvPicPr/>
            <p:nvPr/>
          </p:nvPicPr>
          <p:blipFill>
            <a:blip r:embed="rId131" cstate="print"/>
            <a:stretch>
              <a:fillRect/>
            </a:stretch>
          </p:blipFill>
          <p:spPr>
            <a:xfrm>
              <a:off x="6748272" y="4690872"/>
              <a:ext cx="118872" cy="137160"/>
            </a:xfrm>
            <a:prstGeom prst="rect">
              <a:avLst/>
            </a:prstGeom>
          </p:spPr>
        </p:pic>
        <p:pic>
          <p:nvPicPr>
            <p:cNvPr id="163" name="object 163"/>
            <p:cNvPicPr/>
            <p:nvPr/>
          </p:nvPicPr>
          <p:blipFill>
            <a:blip r:embed="rId132" cstate="print"/>
            <a:stretch>
              <a:fillRect/>
            </a:stretch>
          </p:blipFill>
          <p:spPr>
            <a:xfrm>
              <a:off x="6899147" y="4645151"/>
              <a:ext cx="137159" cy="182880"/>
            </a:xfrm>
            <a:prstGeom prst="rect">
              <a:avLst/>
            </a:prstGeom>
          </p:spPr>
        </p:pic>
        <p:pic>
          <p:nvPicPr>
            <p:cNvPr id="164" name="object 164"/>
            <p:cNvPicPr/>
            <p:nvPr/>
          </p:nvPicPr>
          <p:blipFill>
            <a:blip r:embed="rId133" cstate="print"/>
            <a:stretch>
              <a:fillRect/>
            </a:stretch>
          </p:blipFill>
          <p:spPr>
            <a:xfrm>
              <a:off x="7132319" y="4690872"/>
              <a:ext cx="105155" cy="137160"/>
            </a:xfrm>
            <a:prstGeom prst="rect">
              <a:avLst/>
            </a:prstGeom>
          </p:spPr>
        </p:pic>
        <p:pic>
          <p:nvPicPr>
            <p:cNvPr id="165" name="object 165"/>
            <p:cNvPicPr/>
            <p:nvPr/>
          </p:nvPicPr>
          <p:blipFill>
            <a:blip r:embed="rId134" cstate="print"/>
            <a:stretch>
              <a:fillRect/>
            </a:stretch>
          </p:blipFill>
          <p:spPr>
            <a:xfrm>
              <a:off x="7264907" y="4690872"/>
              <a:ext cx="118872" cy="137160"/>
            </a:xfrm>
            <a:prstGeom prst="rect">
              <a:avLst/>
            </a:prstGeom>
          </p:spPr>
        </p:pic>
        <p:sp>
          <p:nvSpPr>
            <p:cNvPr id="166" name="object 166"/>
            <p:cNvSpPr/>
            <p:nvPr/>
          </p:nvSpPr>
          <p:spPr>
            <a:xfrm>
              <a:off x="7420356" y="4640580"/>
              <a:ext cx="27305" cy="24765"/>
            </a:xfrm>
            <a:custGeom>
              <a:avLst/>
              <a:gdLst/>
              <a:ahLst/>
              <a:cxnLst/>
              <a:rect l="l" t="t" r="r" b="b"/>
              <a:pathLst>
                <a:path w="27304" h="24764">
                  <a:moveTo>
                    <a:pt x="20827" y="0"/>
                  </a:moveTo>
                  <a:lnTo>
                    <a:pt x="8000" y="0"/>
                  </a:lnTo>
                  <a:lnTo>
                    <a:pt x="1650" y="6095"/>
                  </a:lnTo>
                  <a:lnTo>
                    <a:pt x="0" y="9143"/>
                  </a:lnTo>
                  <a:lnTo>
                    <a:pt x="0" y="15239"/>
                  </a:lnTo>
                  <a:lnTo>
                    <a:pt x="1650" y="18414"/>
                  </a:lnTo>
                  <a:lnTo>
                    <a:pt x="8000" y="24510"/>
                  </a:lnTo>
                  <a:lnTo>
                    <a:pt x="20827" y="24510"/>
                  </a:lnTo>
                  <a:lnTo>
                    <a:pt x="24129" y="21462"/>
                  </a:lnTo>
                  <a:lnTo>
                    <a:pt x="27304" y="15239"/>
                  </a:lnTo>
                  <a:lnTo>
                    <a:pt x="27304" y="9143"/>
                  </a:lnTo>
                  <a:lnTo>
                    <a:pt x="24129" y="3047"/>
                  </a:lnTo>
                  <a:lnTo>
                    <a:pt x="208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7" name="object 167"/>
            <p:cNvPicPr/>
            <p:nvPr/>
          </p:nvPicPr>
          <p:blipFill>
            <a:blip r:embed="rId135" cstate="print"/>
            <a:stretch>
              <a:fillRect/>
            </a:stretch>
          </p:blipFill>
          <p:spPr>
            <a:xfrm>
              <a:off x="7425181" y="4690872"/>
              <a:ext cx="178054" cy="137160"/>
            </a:xfrm>
            <a:prstGeom prst="rect">
              <a:avLst/>
            </a:prstGeom>
          </p:spPr>
        </p:pic>
        <p:sp>
          <p:nvSpPr>
            <p:cNvPr id="168" name="object 168"/>
            <p:cNvSpPr/>
            <p:nvPr/>
          </p:nvSpPr>
          <p:spPr>
            <a:xfrm>
              <a:off x="7630668" y="4640580"/>
              <a:ext cx="22860" cy="24765"/>
            </a:xfrm>
            <a:custGeom>
              <a:avLst/>
              <a:gdLst/>
              <a:ahLst/>
              <a:cxnLst/>
              <a:rect l="l" t="t" r="r" b="b"/>
              <a:pathLst>
                <a:path w="22859" h="24764">
                  <a:moveTo>
                    <a:pt x="17399" y="0"/>
                  </a:moveTo>
                  <a:lnTo>
                    <a:pt x="5333" y="0"/>
                  </a:lnTo>
                  <a:lnTo>
                    <a:pt x="4063" y="3047"/>
                  </a:lnTo>
                  <a:lnTo>
                    <a:pt x="1397" y="6095"/>
                  </a:lnTo>
                  <a:lnTo>
                    <a:pt x="0" y="9143"/>
                  </a:lnTo>
                  <a:lnTo>
                    <a:pt x="0" y="15239"/>
                  </a:lnTo>
                  <a:lnTo>
                    <a:pt x="1397" y="18414"/>
                  </a:lnTo>
                  <a:lnTo>
                    <a:pt x="4063" y="21462"/>
                  </a:lnTo>
                  <a:lnTo>
                    <a:pt x="5333" y="24510"/>
                  </a:lnTo>
                  <a:lnTo>
                    <a:pt x="17399" y="24510"/>
                  </a:lnTo>
                  <a:lnTo>
                    <a:pt x="18796" y="21462"/>
                  </a:lnTo>
                  <a:lnTo>
                    <a:pt x="21462" y="18414"/>
                  </a:lnTo>
                  <a:lnTo>
                    <a:pt x="22732" y="15239"/>
                  </a:lnTo>
                  <a:lnTo>
                    <a:pt x="22732" y="9143"/>
                  </a:lnTo>
                  <a:lnTo>
                    <a:pt x="21462" y="6095"/>
                  </a:lnTo>
                  <a:lnTo>
                    <a:pt x="18796" y="3047"/>
                  </a:lnTo>
                  <a:lnTo>
                    <a:pt x="173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9" name="object 169"/>
            <p:cNvPicPr/>
            <p:nvPr/>
          </p:nvPicPr>
          <p:blipFill>
            <a:blip r:embed="rId136" cstate="print"/>
            <a:stretch>
              <a:fillRect/>
            </a:stretch>
          </p:blipFill>
          <p:spPr>
            <a:xfrm>
              <a:off x="7634731" y="4645151"/>
              <a:ext cx="183387" cy="182880"/>
            </a:xfrm>
            <a:prstGeom prst="rect">
              <a:avLst/>
            </a:prstGeom>
          </p:spPr>
        </p:pic>
        <p:pic>
          <p:nvPicPr>
            <p:cNvPr id="170" name="object 170"/>
            <p:cNvPicPr/>
            <p:nvPr/>
          </p:nvPicPr>
          <p:blipFill>
            <a:blip r:embed="rId137" cstate="print"/>
            <a:stretch>
              <a:fillRect/>
            </a:stretch>
          </p:blipFill>
          <p:spPr>
            <a:xfrm>
              <a:off x="7850123" y="4690872"/>
              <a:ext cx="132588" cy="137160"/>
            </a:xfrm>
            <a:prstGeom prst="rect">
              <a:avLst/>
            </a:prstGeom>
          </p:spPr>
        </p:pic>
        <p:sp>
          <p:nvSpPr>
            <p:cNvPr id="171" name="object 171"/>
            <p:cNvSpPr/>
            <p:nvPr/>
          </p:nvSpPr>
          <p:spPr>
            <a:xfrm>
              <a:off x="8023859" y="4645151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5" h="182879">
                  <a:moveTo>
                    <a:pt x="18160" y="0"/>
                  </a:moveTo>
                  <a:lnTo>
                    <a:pt x="0" y="0"/>
                  </a:lnTo>
                  <a:lnTo>
                    <a:pt x="0" y="182499"/>
                  </a:lnTo>
                  <a:lnTo>
                    <a:pt x="18160" y="182499"/>
                  </a:lnTo>
                  <a:lnTo>
                    <a:pt x="1816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2" name="object 172"/>
            <p:cNvPicPr/>
            <p:nvPr/>
          </p:nvPicPr>
          <p:blipFill>
            <a:blip r:embed="rId138" cstate="print"/>
            <a:stretch>
              <a:fillRect/>
            </a:stretch>
          </p:blipFill>
          <p:spPr>
            <a:xfrm>
              <a:off x="8147304" y="4640580"/>
              <a:ext cx="1024127" cy="187451"/>
            </a:xfrm>
            <a:prstGeom prst="rect">
              <a:avLst/>
            </a:prstGeom>
          </p:spPr>
        </p:pic>
        <p:pic>
          <p:nvPicPr>
            <p:cNvPr id="173" name="object 173"/>
            <p:cNvPicPr/>
            <p:nvPr/>
          </p:nvPicPr>
          <p:blipFill>
            <a:blip r:embed="rId139" cstate="print"/>
            <a:stretch>
              <a:fillRect/>
            </a:stretch>
          </p:blipFill>
          <p:spPr>
            <a:xfrm>
              <a:off x="1152143" y="4320539"/>
              <a:ext cx="68580" cy="68580"/>
            </a:xfrm>
            <a:prstGeom prst="rect">
              <a:avLst/>
            </a:prstGeom>
          </p:spPr>
        </p:pic>
        <p:pic>
          <p:nvPicPr>
            <p:cNvPr id="174" name="object 174"/>
            <p:cNvPicPr/>
            <p:nvPr/>
          </p:nvPicPr>
          <p:blipFill>
            <a:blip r:embed="rId140" cstate="print"/>
            <a:stretch>
              <a:fillRect/>
            </a:stretch>
          </p:blipFill>
          <p:spPr>
            <a:xfrm>
              <a:off x="1417320" y="5303519"/>
              <a:ext cx="370331" cy="173736"/>
            </a:xfrm>
            <a:prstGeom prst="rect">
              <a:avLst/>
            </a:prstGeom>
          </p:spPr>
        </p:pic>
        <p:pic>
          <p:nvPicPr>
            <p:cNvPr id="175" name="object 175"/>
            <p:cNvPicPr/>
            <p:nvPr/>
          </p:nvPicPr>
          <p:blipFill>
            <a:blip r:embed="rId141" cstate="print"/>
            <a:stretch>
              <a:fillRect/>
            </a:stretch>
          </p:blipFill>
          <p:spPr>
            <a:xfrm>
              <a:off x="1883663" y="5340095"/>
              <a:ext cx="100583" cy="137160"/>
            </a:xfrm>
            <a:prstGeom prst="rect">
              <a:avLst/>
            </a:prstGeom>
          </p:spPr>
        </p:pic>
        <p:pic>
          <p:nvPicPr>
            <p:cNvPr id="176" name="object 176"/>
            <p:cNvPicPr/>
            <p:nvPr/>
          </p:nvPicPr>
          <p:blipFill>
            <a:blip r:embed="rId142" cstate="print"/>
            <a:stretch>
              <a:fillRect/>
            </a:stretch>
          </p:blipFill>
          <p:spPr>
            <a:xfrm>
              <a:off x="2016252" y="5294375"/>
              <a:ext cx="118872" cy="182880"/>
            </a:xfrm>
            <a:prstGeom prst="rect">
              <a:avLst/>
            </a:prstGeom>
          </p:spPr>
        </p:pic>
        <p:pic>
          <p:nvPicPr>
            <p:cNvPr id="177" name="object 177"/>
            <p:cNvPicPr/>
            <p:nvPr/>
          </p:nvPicPr>
          <p:blipFill>
            <a:blip r:embed="rId143" cstate="print"/>
            <a:stretch>
              <a:fillRect/>
            </a:stretch>
          </p:blipFill>
          <p:spPr>
            <a:xfrm>
              <a:off x="2162555" y="5340095"/>
              <a:ext cx="137160" cy="137160"/>
            </a:xfrm>
            <a:prstGeom prst="rect">
              <a:avLst/>
            </a:prstGeom>
          </p:spPr>
        </p:pic>
        <p:pic>
          <p:nvPicPr>
            <p:cNvPr id="178" name="object 178"/>
            <p:cNvPicPr/>
            <p:nvPr/>
          </p:nvPicPr>
          <p:blipFill>
            <a:blip r:embed="rId144" cstate="print"/>
            <a:stretch>
              <a:fillRect/>
            </a:stretch>
          </p:blipFill>
          <p:spPr>
            <a:xfrm>
              <a:off x="2331720" y="5340095"/>
              <a:ext cx="118871" cy="137160"/>
            </a:xfrm>
            <a:prstGeom prst="rect">
              <a:avLst/>
            </a:prstGeom>
          </p:spPr>
        </p:pic>
        <p:pic>
          <p:nvPicPr>
            <p:cNvPr id="179" name="object 179"/>
            <p:cNvPicPr/>
            <p:nvPr/>
          </p:nvPicPr>
          <p:blipFill>
            <a:blip r:embed="rId145" cstate="print"/>
            <a:stretch>
              <a:fillRect/>
            </a:stretch>
          </p:blipFill>
          <p:spPr>
            <a:xfrm>
              <a:off x="2487167" y="5289816"/>
              <a:ext cx="187452" cy="187439"/>
            </a:xfrm>
            <a:prstGeom prst="rect">
              <a:avLst/>
            </a:prstGeom>
          </p:spPr>
        </p:pic>
        <p:pic>
          <p:nvPicPr>
            <p:cNvPr id="180" name="object 180"/>
            <p:cNvPicPr/>
            <p:nvPr/>
          </p:nvPicPr>
          <p:blipFill>
            <a:blip r:embed="rId146" cstate="print"/>
            <a:stretch>
              <a:fillRect/>
            </a:stretch>
          </p:blipFill>
          <p:spPr>
            <a:xfrm>
              <a:off x="2766060" y="5308092"/>
              <a:ext cx="73151" cy="169163"/>
            </a:xfrm>
            <a:prstGeom prst="rect">
              <a:avLst/>
            </a:prstGeom>
          </p:spPr>
        </p:pic>
        <p:pic>
          <p:nvPicPr>
            <p:cNvPr id="181" name="object 181"/>
            <p:cNvPicPr/>
            <p:nvPr/>
          </p:nvPicPr>
          <p:blipFill>
            <a:blip r:embed="rId147" cstate="print"/>
            <a:stretch>
              <a:fillRect/>
            </a:stretch>
          </p:blipFill>
          <p:spPr>
            <a:xfrm>
              <a:off x="2866643" y="5335524"/>
              <a:ext cx="214883" cy="141731"/>
            </a:xfrm>
            <a:prstGeom prst="rect">
              <a:avLst/>
            </a:prstGeom>
          </p:spPr>
        </p:pic>
        <p:pic>
          <p:nvPicPr>
            <p:cNvPr id="182" name="object 182"/>
            <p:cNvPicPr/>
            <p:nvPr/>
          </p:nvPicPr>
          <p:blipFill>
            <a:blip r:embed="rId148" cstate="print"/>
            <a:stretch>
              <a:fillRect/>
            </a:stretch>
          </p:blipFill>
          <p:spPr>
            <a:xfrm>
              <a:off x="3104388" y="5340095"/>
              <a:ext cx="137160" cy="137160"/>
            </a:xfrm>
            <a:prstGeom prst="rect">
              <a:avLst/>
            </a:prstGeom>
          </p:spPr>
        </p:pic>
        <p:pic>
          <p:nvPicPr>
            <p:cNvPr id="183" name="object 183"/>
            <p:cNvPicPr/>
            <p:nvPr/>
          </p:nvPicPr>
          <p:blipFill>
            <a:blip r:embed="rId149" cstate="print"/>
            <a:stretch>
              <a:fillRect/>
            </a:stretch>
          </p:blipFill>
          <p:spPr>
            <a:xfrm>
              <a:off x="3264408" y="5308092"/>
              <a:ext cx="77724" cy="169163"/>
            </a:xfrm>
            <a:prstGeom prst="rect">
              <a:avLst/>
            </a:prstGeom>
          </p:spPr>
        </p:pic>
        <p:pic>
          <p:nvPicPr>
            <p:cNvPr id="184" name="object 184"/>
            <p:cNvPicPr/>
            <p:nvPr/>
          </p:nvPicPr>
          <p:blipFill>
            <a:blip r:embed="rId150" cstate="print"/>
            <a:stretch>
              <a:fillRect/>
            </a:stretch>
          </p:blipFill>
          <p:spPr>
            <a:xfrm>
              <a:off x="3424427" y="5308092"/>
              <a:ext cx="73151" cy="169163"/>
            </a:xfrm>
            <a:prstGeom prst="rect">
              <a:avLst/>
            </a:prstGeom>
          </p:spPr>
        </p:pic>
        <p:pic>
          <p:nvPicPr>
            <p:cNvPr id="185" name="object 185"/>
            <p:cNvPicPr/>
            <p:nvPr/>
          </p:nvPicPr>
          <p:blipFill>
            <a:blip r:embed="rId151" cstate="print"/>
            <a:stretch>
              <a:fillRect/>
            </a:stretch>
          </p:blipFill>
          <p:spPr>
            <a:xfrm>
              <a:off x="3525011" y="5294375"/>
              <a:ext cx="118872" cy="182880"/>
            </a:xfrm>
            <a:prstGeom prst="rect">
              <a:avLst/>
            </a:prstGeom>
          </p:spPr>
        </p:pic>
        <p:pic>
          <p:nvPicPr>
            <p:cNvPr id="186" name="object 186"/>
            <p:cNvPicPr/>
            <p:nvPr/>
          </p:nvPicPr>
          <p:blipFill>
            <a:blip r:embed="rId152" cstate="print"/>
            <a:stretch>
              <a:fillRect/>
            </a:stretch>
          </p:blipFill>
          <p:spPr>
            <a:xfrm>
              <a:off x="3671316" y="5340095"/>
              <a:ext cx="132587" cy="137160"/>
            </a:xfrm>
            <a:prstGeom prst="rect">
              <a:avLst/>
            </a:prstGeom>
          </p:spPr>
        </p:pic>
        <p:pic>
          <p:nvPicPr>
            <p:cNvPr id="187" name="object 187"/>
            <p:cNvPicPr/>
            <p:nvPr/>
          </p:nvPicPr>
          <p:blipFill>
            <a:blip r:embed="rId153" cstate="print"/>
            <a:stretch>
              <a:fillRect/>
            </a:stretch>
          </p:blipFill>
          <p:spPr>
            <a:xfrm>
              <a:off x="3904488" y="5335524"/>
              <a:ext cx="214884" cy="141731"/>
            </a:xfrm>
            <a:prstGeom prst="rect">
              <a:avLst/>
            </a:prstGeom>
          </p:spPr>
        </p:pic>
        <p:pic>
          <p:nvPicPr>
            <p:cNvPr id="188" name="object 188"/>
            <p:cNvPicPr/>
            <p:nvPr/>
          </p:nvPicPr>
          <p:blipFill>
            <a:blip r:embed="rId154" cstate="print"/>
            <a:stretch>
              <a:fillRect/>
            </a:stretch>
          </p:blipFill>
          <p:spPr>
            <a:xfrm>
              <a:off x="4146803" y="5340095"/>
              <a:ext cx="132587" cy="137160"/>
            </a:xfrm>
            <a:prstGeom prst="rect">
              <a:avLst/>
            </a:prstGeom>
          </p:spPr>
        </p:pic>
        <p:pic>
          <p:nvPicPr>
            <p:cNvPr id="189" name="object 189"/>
            <p:cNvPicPr/>
            <p:nvPr/>
          </p:nvPicPr>
          <p:blipFill>
            <a:blip r:embed="rId155" cstate="print"/>
            <a:stretch>
              <a:fillRect/>
            </a:stretch>
          </p:blipFill>
          <p:spPr>
            <a:xfrm>
              <a:off x="4311396" y="5335524"/>
              <a:ext cx="118872" cy="141731"/>
            </a:xfrm>
            <a:prstGeom prst="rect">
              <a:avLst/>
            </a:prstGeom>
          </p:spPr>
        </p:pic>
        <p:pic>
          <p:nvPicPr>
            <p:cNvPr id="190" name="object 190"/>
            <p:cNvPicPr/>
            <p:nvPr/>
          </p:nvPicPr>
          <p:blipFill>
            <a:blip r:embed="rId156" cstate="print"/>
            <a:stretch>
              <a:fillRect/>
            </a:stretch>
          </p:blipFill>
          <p:spPr>
            <a:xfrm>
              <a:off x="4453128" y="5308092"/>
              <a:ext cx="73151" cy="169163"/>
            </a:xfrm>
            <a:prstGeom prst="rect">
              <a:avLst/>
            </a:prstGeom>
          </p:spPr>
        </p:pic>
        <p:pic>
          <p:nvPicPr>
            <p:cNvPr id="191" name="object 191"/>
            <p:cNvPicPr/>
            <p:nvPr/>
          </p:nvPicPr>
          <p:blipFill>
            <a:blip r:embed="rId157" cstate="print"/>
            <a:stretch>
              <a:fillRect/>
            </a:stretch>
          </p:blipFill>
          <p:spPr>
            <a:xfrm>
              <a:off x="4549140" y="5340095"/>
              <a:ext cx="137160" cy="137160"/>
            </a:xfrm>
            <a:prstGeom prst="rect">
              <a:avLst/>
            </a:prstGeom>
          </p:spPr>
        </p:pic>
        <p:sp>
          <p:nvSpPr>
            <p:cNvPr id="192" name="object 192"/>
            <p:cNvSpPr/>
            <p:nvPr/>
          </p:nvSpPr>
          <p:spPr>
            <a:xfrm>
              <a:off x="4722876" y="5289816"/>
              <a:ext cx="18415" cy="187325"/>
            </a:xfrm>
            <a:custGeom>
              <a:avLst/>
              <a:gdLst/>
              <a:ahLst/>
              <a:cxnLst/>
              <a:rect l="l" t="t" r="r" b="b"/>
              <a:pathLst>
                <a:path w="18414" h="187325">
                  <a:moveTo>
                    <a:pt x="18162" y="0"/>
                  </a:moveTo>
                  <a:lnTo>
                    <a:pt x="0" y="0"/>
                  </a:lnTo>
                  <a:lnTo>
                    <a:pt x="0" y="187058"/>
                  </a:lnTo>
                  <a:lnTo>
                    <a:pt x="18162" y="187058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3" name="object 193"/>
            <p:cNvPicPr/>
            <p:nvPr/>
          </p:nvPicPr>
          <p:blipFill>
            <a:blip r:embed="rId158" cstate="print"/>
            <a:stretch>
              <a:fillRect/>
            </a:stretch>
          </p:blipFill>
          <p:spPr>
            <a:xfrm>
              <a:off x="4850891" y="5294375"/>
              <a:ext cx="114300" cy="182880"/>
            </a:xfrm>
            <a:prstGeom prst="rect">
              <a:avLst/>
            </a:prstGeom>
          </p:spPr>
        </p:pic>
        <p:pic>
          <p:nvPicPr>
            <p:cNvPr id="194" name="object 194"/>
            <p:cNvPicPr/>
            <p:nvPr/>
          </p:nvPicPr>
          <p:blipFill>
            <a:blip r:embed="rId159" cstate="print"/>
            <a:stretch>
              <a:fillRect/>
            </a:stretch>
          </p:blipFill>
          <p:spPr>
            <a:xfrm>
              <a:off x="4997196" y="5340095"/>
              <a:ext cx="132587" cy="137160"/>
            </a:xfrm>
            <a:prstGeom prst="rect">
              <a:avLst/>
            </a:prstGeom>
          </p:spPr>
        </p:pic>
        <p:pic>
          <p:nvPicPr>
            <p:cNvPr id="195" name="object 195"/>
            <p:cNvPicPr/>
            <p:nvPr/>
          </p:nvPicPr>
          <p:blipFill>
            <a:blip r:embed="rId160" cstate="print"/>
            <a:stretch>
              <a:fillRect/>
            </a:stretch>
          </p:blipFill>
          <p:spPr>
            <a:xfrm>
              <a:off x="5152643" y="5340095"/>
              <a:ext cx="132587" cy="137160"/>
            </a:xfrm>
            <a:prstGeom prst="rect">
              <a:avLst/>
            </a:prstGeom>
          </p:spPr>
        </p:pic>
        <p:pic>
          <p:nvPicPr>
            <p:cNvPr id="196" name="object 196"/>
            <p:cNvPicPr/>
            <p:nvPr/>
          </p:nvPicPr>
          <p:blipFill>
            <a:blip r:embed="rId161" cstate="print"/>
            <a:stretch>
              <a:fillRect/>
            </a:stretch>
          </p:blipFill>
          <p:spPr>
            <a:xfrm>
              <a:off x="5326379" y="5289816"/>
              <a:ext cx="118872" cy="187439"/>
            </a:xfrm>
            <a:prstGeom prst="rect">
              <a:avLst/>
            </a:prstGeom>
          </p:spPr>
        </p:pic>
        <p:pic>
          <p:nvPicPr>
            <p:cNvPr id="197" name="object 197"/>
            <p:cNvPicPr/>
            <p:nvPr/>
          </p:nvPicPr>
          <p:blipFill>
            <a:blip r:embed="rId162" cstate="print"/>
            <a:stretch>
              <a:fillRect/>
            </a:stretch>
          </p:blipFill>
          <p:spPr>
            <a:xfrm>
              <a:off x="5472684" y="5294375"/>
              <a:ext cx="118872" cy="182880"/>
            </a:xfrm>
            <a:prstGeom prst="rect">
              <a:avLst/>
            </a:prstGeom>
          </p:spPr>
        </p:pic>
        <p:pic>
          <p:nvPicPr>
            <p:cNvPr id="198" name="object 198"/>
            <p:cNvPicPr/>
            <p:nvPr/>
          </p:nvPicPr>
          <p:blipFill>
            <a:blip r:embed="rId163" cstate="print"/>
            <a:stretch>
              <a:fillRect/>
            </a:stretch>
          </p:blipFill>
          <p:spPr>
            <a:xfrm>
              <a:off x="5687567" y="5289804"/>
              <a:ext cx="219456" cy="187451"/>
            </a:xfrm>
            <a:prstGeom prst="rect">
              <a:avLst/>
            </a:prstGeom>
          </p:spPr>
        </p:pic>
        <p:pic>
          <p:nvPicPr>
            <p:cNvPr id="199" name="object 199"/>
            <p:cNvPicPr/>
            <p:nvPr/>
          </p:nvPicPr>
          <p:blipFill>
            <a:blip r:embed="rId164" cstate="print"/>
            <a:stretch>
              <a:fillRect/>
            </a:stretch>
          </p:blipFill>
          <p:spPr>
            <a:xfrm>
              <a:off x="5993891" y="5294375"/>
              <a:ext cx="1042415" cy="182880"/>
            </a:xfrm>
            <a:prstGeom prst="rect">
              <a:avLst/>
            </a:prstGeom>
          </p:spPr>
        </p:pic>
        <p:pic>
          <p:nvPicPr>
            <p:cNvPr id="200" name="object 200"/>
            <p:cNvPicPr/>
            <p:nvPr/>
          </p:nvPicPr>
          <p:blipFill>
            <a:blip r:embed="rId165" cstate="print"/>
            <a:stretch>
              <a:fillRect/>
            </a:stretch>
          </p:blipFill>
          <p:spPr>
            <a:xfrm>
              <a:off x="7127747" y="5340095"/>
              <a:ext cx="137159" cy="137160"/>
            </a:xfrm>
            <a:prstGeom prst="rect">
              <a:avLst/>
            </a:prstGeom>
          </p:spPr>
        </p:pic>
        <p:pic>
          <p:nvPicPr>
            <p:cNvPr id="201" name="object 201"/>
            <p:cNvPicPr/>
            <p:nvPr/>
          </p:nvPicPr>
          <p:blipFill>
            <a:blip r:embed="rId166" cstate="print"/>
            <a:stretch>
              <a:fillRect/>
            </a:stretch>
          </p:blipFill>
          <p:spPr>
            <a:xfrm>
              <a:off x="7296911" y="5340095"/>
              <a:ext cx="100583" cy="137160"/>
            </a:xfrm>
            <a:prstGeom prst="rect">
              <a:avLst/>
            </a:prstGeom>
          </p:spPr>
        </p:pic>
        <p:pic>
          <p:nvPicPr>
            <p:cNvPr id="202" name="object 202"/>
            <p:cNvPicPr/>
            <p:nvPr/>
          </p:nvPicPr>
          <p:blipFill>
            <a:blip r:embed="rId167" cstate="print"/>
            <a:stretch>
              <a:fillRect/>
            </a:stretch>
          </p:blipFill>
          <p:spPr>
            <a:xfrm>
              <a:off x="7488935" y="5340095"/>
              <a:ext cx="137159" cy="137160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68" cstate="print"/>
            <a:stretch>
              <a:fillRect/>
            </a:stretch>
          </p:blipFill>
          <p:spPr>
            <a:xfrm>
              <a:off x="7731252" y="5340095"/>
              <a:ext cx="137159" cy="201168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69" cstate="print"/>
            <a:stretch>
              <a:fillRect/>
            </a:stretch>
          </p:blipFill>
          <p:spPr>
            <a:xfrm>
              <a:off x="7900416" y="5340095"/>
              <a:ext cx="118872" cy="137160"/>
            </a:xfrm>
            <a:prstGeom prst="rect">
              <a:avLst/>
            </a:prstGeom>
          </p:spPr>
        </p:pic>
        <p:pic>
          <p:nvPicPr>
            <p:cNvPr id="205" name="object 205"/>
            <p:cNvPicPr/>
            <p:nvPr/>
          </p:nvPicPr>
          <p:blipFill>
            <a:blip r:embed="rId170" cstate="print"/>
            <a:stretch>
              <a:fillRect/>
            </a:stretch>
          </p:blipFill>
          <p:spPr>
            <a:xfrm>
              <a:off x="8055864" y="5294375"/>
              <a:ext cx="137159" cy="182880"/>
            </a:xfrm>
            <a:prstGeom prst="rect">
              <a:avLst/>
            </a:prstGeom>
          </p:spPr>
        </p:pic>
        <p:sp>
          <p:nvSpPr>
            <p:cNvPr id="206" name="object 206"/>
            <p:cNvSpPr/>
            <p:nvPr/>
          </p:nvSpPr>
          <p:spPr>
            <a:xfrm>
              <a:off x="8225028" y="5289804"/>
              <a:ext cx="77470" cy="187325"/>
            </a:xfrm>
            <a:custGeom>
              <a:avLst/>
              <a:gdLst/>
              <a:ahLst/>
              <a:cxnLst/>
              <a:rect l="l" t="t" r="r" b="b"/>
              <a:pathLst>
                <a:path w="77470" h="187325">
                  <a:moveTo>
                    <a:pt x="18338" y="1422"/>
                  </a:moveTo>
                  <a:lnTo>
                    <a:pt x="0" y="1422"/>
                  </a:lnTo>
                  <a:lnTo>
                    <a:pt x="0" y="186563"/>
                  </a:lnTo>
                  <a:lnTo>
                    <a:pt x="18338" y="186563"/>
                  </a:lnTo>
                  <a:lnTo>
                    <a:pt x="18338" y="1422"/>
                  </a:lnTo>
                  <a:close/>
                </a:path>
                <a:path w="77470" h="187325">
                  <a:moveTo>
                    <a:pt x="74320" y="50431"/>
                  </a:moveTo>
                  <a:lnTo>
                    <a:pt x="57404" y="50431"/>
                  </a:lnTo>
                  <a:lnTo>
                    <a:pt x="57404" y="186817"/>
                  </a:lnTo>
                  <a:lnTo>
                    <a:pt x="74320" y="186817"/>
                  </a:lnTo>
                  <a:lnTo>
                    <a:pt x="74320" y="50431"/>
                  </a:lnTo>
                  <a:close/>
                </a:path>
                <a:path w="77470" h="187325">
                  <a:moveTo>
                    <a:pt x="77343" y="6096"/>
                  </a:moveTo>
                  <a:lnTo>
                    <a:pt x="71247" y="0"/>
                  </a:lnTo>
                  <a:lnTo>
                    <a:pt x="58928" y="0"/>
                  </a:lnTo>
                  <a:lnTo>
                    <a:pt x="55880" y="3048"/>
                  </a:lnTo>
                  <a:lnTo>
                    <a:pt x="52832" y="9144"/>
                  </a:lnTo>
                  <a:lnTo>
                    <a:pt x="52832" y="15240"/>
                  </a:lnTo>
                  <a:lnTo>
                    <a:pt x="55880" y="21463"/>
                  </a:lnTo>
                  <a:lnTo>
                    <a:pt x="58928" y="24511"/>
                  </a:lnTo>
                  <a:lnTo>
                    <a:pt x="71247" y="24511"/>
                  </a:lnTo>
                  <a:lnTo>
                    <a:pt x="77343" y="18415"/>
                  </a:lnTo>
                  <a:lnTo>
                    <a:pt x="77343" y="60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7" name="object 207"/>
            <p:cNvPicPr/>
            <p:nvPr/>
          </p:nvPicPr>
          <p:blipFill>
            <a:blip r:embed="rId171" cstate="print"/>
            <a:stretch>
              <a:fillRect/>
            </a:stretch>
          </p:blipFill>
          <p:spPr>
            <a:xfrm>
              <a:off x="8330183" y="5340095"/>
              <a:ext cx="128016" cy="137160"/>
            </a:xfrm>
            <a:prstGeom prst="rect">
              <a:avLst/>
            </a:prstGeom>
          </p:spPr>
        </p:pic>
        <p:pic>
          <p:nvPicPr>
            <p:cNvPr id="208" name="object 208"/>
            <p:cNvPicPr/>
            <p:nvPr/>
          </p:nvPicPr>
          <p:blipFill>
            <a:blip r:embed="rId172" cstate="print"/>
            <a:stretch>
              <a:fillRect/>
            </a:stretch>
          </p:blipFill>
          <p:spPr>
            <a:xfrm>
              <a:off x="8558783" y="5294375"/>
              <a:ext cx="118872" cy="182880"/>
            </a:xfrm>
            <a:prstGeom prst="rect">
              <a:avLst/>
            </a:prstGeom>
          </p:spPr>
        </p:pic>
        <p:pic>
          <p:nvPicPr>
            <p:cNvPr id="209" name="object 209"/>
            <p:cNvPicPr/>
            <p:nvPr/>
          </p:nvPicPr>
          <p:blipFill>
            <a:blip r:embed="rId173" cstate="print"/>
            <a:stretch>
              <a:fillRect/>
            </a:stretch>
          </p:blipFill>
          <p:spPr>
            <a:xfrm>
              <a:off x="8709659" y="5340095"/>
              <a:ext cx="128016" cy="137160"/>
            </a:xfrm>
            <a:prstGeom prst="rect">
              <a:avLst/>
            </a:prstGeom>
          </p:spPr>
        </p:pic>
        <p:pic>
          <p:nvPicPr>
            <p:cNvPr id="210" name="object 210"/>
            <p:cNvPicPr/>
            <p:nvPr/>
          </p:nvPicPr>
          <p:blipFill>
            <a:blip r:embed="rId174" cstate="print"/>
            <a:stretch>
              <a:fillRect/>
            </a:stretch>
          </p:blipFill>
          <p:spPr>
            <a:xfrm>
              <a:off x="8860535" y="5340095"/>
              <a:ext cx="137159" cy="137160"/>
            </a:xfrm>
            <a:prstGeom prst="rect">
              <a:avLst/>
            </a:prstGeom>
          </p:spPr>
        </p:pic>
        <p:pic>
          <p:nvPicPr>
            <p:cNvPr id="211" name="object 211"/>
            <p:cNvPicPr/>
            <p:nvPr/>
          </p:nvPicPr>
          <p:blipFill>
            <a:blip r:embed="rId175" cstate="print"/>
            <a:stretch>
              <a:fillRect/>
            </a:stretch>
          </p:blipFill>
          <p:spPr>
            <a:xfrm>
              <a:off x="9034271" y="5289816"/>
              <a:ext cx="118870" cy="187439"/>
            </a:xfrm>
            <a:prstGeom prst="rect">
              <a:avLst/>
            </a:prstGeom>
          </p:spPr>
        </p:pic>
        <p:pic>
          <p:nvPicPr>
            <p:cNvPr id="212" name="object 212"/>
            <p:cNvPicPr/>
            <p:nvPr/>
          </p:nvPicPr>
          <p:blipFill>
            <a:blip r:embed="rId176" cstate="print"/>
            <a:stretch>
              <a:fillRect/>
            </a:stretch>
          </p:blipFill>
          <p:spPr>
            <a:xfrm>
              <a:off x="9180576" y="5294375"/>
              <a:ext cx="118872" cy="182880"/>
            </a:xfrm>
            <a:prstGeom prst="rect">
              <a:avLst/>
            </a:prstGeom>
          </p:spPr>
        </p:pic>
        <p:sp>
          <p:nvSpPr>
            <p:cNvPr id="213" name="object 213"/>
            <p:cNvSpPr/>
            <p:nvPr/>
          </p:nvSpPr>
          <p:spPr>
            <a:xfrm>
              <a:off x="1426463" y="5678424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5" h="26035">
                  <a:moveTo>
                    <a:pt x="17653" y="0"/>
                  </a:moveTo>
                  <a:lnTo>
                    <a:pt x="9652" y="0"/>
                  </a:lnTo>
                  <a:lnTo>
                    <a:pt x="6477" y="1524"/>
                  </a:lnTo>
                  <a:lnTo>
                    <a:pt x="1651" y="6095"/>
                  </a:lnTo>
                  <a:lnTo>
                    <a:pt x="0" y="9143"/>
                  </a:lnTo>
                  <a:lnTo>
                    <a:pt x="0" y="15239"/>
                  </a:lnTo>
                  <a:lnTo>
                    <a:pt x="1651" y="19938"/>
                  </a:lnTo>
                  <a:lnTo>
                    <a:pt x="4826" y="21462"/>
                  </a:lnTo>
                  <a:lnTo>
                    <a:pt x="6477" y="24511"/>
                  </a:lnTo>
                  <a:lnTo>
                    <a:pt x="9652" y="26034"/>
                  </a:lnTo>
                  <a:lnTo>
                    <a:pt x="17653" y="26034"/>
                  </a:lnTo>
                  <a:lnTo>
                    <a:pt x="20828" y="24511"/>
                  </a:lnTo>
                  <a:lnTo>
                    <a:pt x="24130" y="21462"/>
                  </a:lnTo>
                  <a:lnTo>
                    <a:pt x="27305" y="15239"/>
                  </a:lnTo>
                  <a:lnTo>
                    <a:pt x="27305" y="9143"/>
                  </a:lnTo>
                  <a:lnTo>
                    <a:pt x="24130" y="3047"/>
                  </a:lnTo>
                  <a:lnTo>
                    <a:pt x="176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4" name="object 214"/>
            <p:cNvPicPr/>
            <p:nvPr/>
          </p:nvPicPr>
          <p:blipFill>
            <a:blip r:embed="rId177" cstate="print"/>
            <a:stretch>
              <a:fillRect/>
            </a:stretch>
          </p:blipFill>
          <p:spPr>
            <a:xfrm>
              <a:off x="1431290" y="5728716"/>
              <a:ext cx="150622" cy="137160"/>
            </a:xfrm>
            <a:prstGeom prst="rect">
              <a:avLst/>
            </a:prstGeom>
          </p:spPr>
        </p:pic>
        <p:pic>
          <p:nvPicPr>
            <p:cNvPr id="215" name="object 215"/>
            <p:cNvPicPr/>
            <p:nvPr/>
          </p:nvPicPr>
          <p:blipFill>
            <a:blip r:embed="rId178" cstate="print"/>
            <a:stretch>
              <a:fillRect/>
            </a:stretch>
          </p:blipFill>
          <p:spPr>
            <a:xfrm>
              <a:off x="1604771" y="5728716"/>
              <a:ext cx="105155" cy="137160"/>
            </a:xfrm>
            <a:prstGeom prst="rect">
              <a:avLst/>
            </a:prstGeom>
          </p:spPr>
        </p:pic>
        <p:pic>
          <p:nvPicPr>
            <p:cNvPr id="216" name="object 216"/>
            <p:cNvPicPr/>
            <p:nvPr/>
          </p:nvPicPr>
          <p:blipFill>
            <a:blip r:embed="rId179" cstate="print"/>
            <a:stretch>
              <a:fillRect/>
            </a:stretch>
          </p:blipFill>
          <p:spPr>
            <a:xfrm>
              <a:off x="1737360" y="5728716"/>
              <a:ext cx="118872" cy="137160"/>
            </a:xfrm>
            <a:prstGeom prst="rect">
              <a:avLst/>
            </a:prstGeom>
          </p:spPr>
        </p:pic>
        <p:pic>
          <p:nvPicPr>
            <p:cNvPr id="217" name="object 217"/>
            <p:cNvPicPr/>
            <p:nvPr/>
          </p:nvPicPr>
          <p:blipFill>
            <a:blip r:embed="rId180" cstate="print"/>
            <a:stretch>
              <a:fillRect/>
            </a:stretch>
          </p:blipFill>
          <p:spPr>
            <a:xfrm>
              <a:off x="1888235" y="5728716"/>
              <a:ext cx="132587" cy="137160"/>
            </a:xfrm>
            <a:prstGeom prst="rect">
              <a:avLst/>
            </a:prstGeom>
          </p:spPr>
        </p:pic>
        <p:sp>
          <p:nvSpPr>
            <p:cNvPr id="218" name="object 218"/>
            <p:cNvSpPr/>
            <p:nvPr/>
          </p:nvSpPr>
          <p:spPr>
            <a:xfrm>
              <a:off x="2043683" y="5843016"/>
              <a:ext cx="22860" cy="27305"/>
            </a:xfrm>
            <a:custGeom>
              <a:avLst/>
              <a:gdLst/>
              <a:ahLst/>
              <a:cxnLst/>
              <a:rect l="l" t="t" r="r" b="b"/>
              <a:pathLst>
                <a:path w="22860" h="27304">
                  <a:moveTo>
                    <a:pt x="14097" y="0"/>
                  </a:moveTo>
                  <a:lnTo>
                    <a:pt x="6985" y="0"/>
                  </a:lnTo>
                  <a:lnTo>
                    <a:pt x="4191" y="1651"/>
                  </a:lnTo>
                  <a:lnTo>
                    <a:pt x="0" y="6477"/>
                  </a:lnTo>
                  <a:lnTo>
                    <a:pt x="0" y="20828"/>
                  </a:lnTo>
                  <a:lnTo>
                    <a:pt x="2793" y="22479"/>
                  </a:lnTo>
                  <a:lnTo>
                    <a:pt x="4191" y="25654"/>
                  </a:lnTo>
                  <a:lnTo>
                    <a:pt x="6985" y="27305"/>
                  </a:lnTo>
                  <a:lnTo>
                    <a:pt x="14097" y="27305"/>
                  </a:lnTo>
                  <a:lnTo>
                    <a:pt x="16891" y="25654"/>
                  </a:lnTo>
                  <a:lnTo>
                    <a:pt x="21082" y="20828"/>
                  </a:lnTo>
                  <a:lnTo>
                    <a:pt x="22479" y="17653"/>
                  </a:lnTo>
                  <a:lnTo>
                    <a:pt x="22479" y="9652"/>
                  </a:lnTo>
                  <a:lnTo>
                    <a:pt x="19685" y="3175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9" name="object 219"/>
            <p:cNvPicPr/>
            <p:nvPr/>
          </p:nvPicPr>
          <p:blipFill>
            <a:blip r:embed="rId181" cstate="print"/>
            <a:stretch>
              <a:fillRect/>
            </a:stretch>
          </p:blipFill>
          <p:spPr>
            <a:xfrm>
              <a:off x="1152143" y="5358383"/>
              <a:ext cx="68580" cy="68580"/>
            </a:xfrm>
            <a:prstGeom prst="rect">
              <a:avLst/>
            </a:prstGeom>
          </p:spPr>
        </p:pic>
      </p:grpSp>
      <p:pic>
        <p:nvPicPr>
          <p:cNvPr id="220" name="object 220"/>
          <p:cNvPicPr/>
          <p:nvPr/>
        </p:nvPicPr>
        <p:blipFill>
          <a:blip r:embed="rId182" cstate="print"/>
          <a:stretch>
            <a:fillRect/>
          </a:stretch>
        </p:blipFill>
        <p:spPr>
          <a:xfrm>
            <a:off x="10264140" y="7292340"/>
            <a:ext cx="128016" cy="731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1188" y="365760"/>
            <a:ext cx="9980930" cy="6844665"/>
            <a:chOff x="361188" y="365760"/>
            <a:chExt cx="9980930" cy="68446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9228" y="365760"/>
              <a:ext cx="2802635" cy="312724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24711" y="2455164"/>
              <a:ext cx="8467725" cy="36830"/>
            </a:xfrm>
            <a:custGeom>
              <a:avLst/>
              <a:gdLst/>
              <a:ahLst/>
              <a:cxnLst/>
              <a:rect l="l" t="t" r="r" b="b"/>
              <a:pathLst>
                <a:path w="8467725" h="36830">
                  <a:moveTo>
                    <a:pt x="8467344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8467344" y="36575"/>
                  </a:lnTo>
                  <a:lnTo>
                    <a:pt x="8467344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47572" y="1897379"/>
              <a:ext cx="417195" cy="301625"/>
            </a:xfrm>
            <a:custGeom>
              <a:avLst/>
              <a:gdLst/>
              <a:ahLst/>
              <a:cxnLst/>
              <a:rect l="l" t="t" r="r" b="b"/>
              <a:pathLst>
                <a:path w="417194" h="301625">
                  <a:moveTo>
                    <a:pt x="200914" y="217424"/>
                  </a:moveTo>
                  <a:lnTo>
                    <a:pt x="174879" y="161544"/>
                  </a:lnTo>
                  <a:lnTo>
                    <a:pt x="139573" y="143129"/>
                  </a:lnTo>
                  <a:lnTo>
                    <a:pt x="105168" y="132207"/>
                  </a:lnTo>
                  <a:lnTo>
                    <a:pt x="96837" y="129413"/>
                  </a:lnTo>
                  <a:lnTo>
                    <a:pt x="89941" y="126492"/>
                  </a:lnTo>
                  <a:lnTo>
                    <a:pt x="84582" y="123952"/>
                  </a:lnTo>
                  <a:lnTo>
                    <a:pt x="77038" y="120904"/>
                  </a:lnTo>
                  <a:lnTo>
                    <a:pt x="71005" y="117856"/>
                  </a:lnTo>
                  <a:lnTo>
                    <a:pt x="60439" y="107061"/>
                  </a:lnTo>
                  <a:lnTo>
                    <a:pt x="58940" y="100965"/>
                  </a:lnTo>
                  <a:lnTo>
                    <a:pt x="58940" y="93345"/>
                  </a:lnTo>
                  <a:lnTo>
                    <a:pt x="86017" y="61722"/>
                  </a:lnTo>
                  <a:lnTo>
                    <a:pt x="93637" y="61214"/>
                  </a:lnTo>
                  <a:lnTo>
                    <a:pt x="132715" y="80899"/>
                  </a:lnTo>
                  <a:lnTo>
                    <a:pt x="135128" y="87376"/>
                  </a:lnTo>
                  <a:lnTo>
                    <a:pt x="136017" y="94869"/>
                  </a:lnTo>
                  <a:lnTo>
                    <a:pt x="197866" y="94869"/>
                  </a:lnTo>
                  <a:lnTo>
                    <a:pt x="194437" y="76454"/>
                  </a:lnTo>
                  <a:lnTo>
                    <a:pt x="167640" y="35179"/>
                  </a:lnTo>
                  <a:lnTo>
                    <a:pt x="118605" y="15113"/>
                  </a:lnTo>
                  <a:lnTo>
                    <a:pt x="98158" y="13716"/>
                  </a:lnTo>
                  <a:lnTo>
                    <a:pt x="58483" y="20193"/>
                  </a:lnTo>
                  <a:lnTo>
                    <a:pt x="20129" y="43434"/>
                  </a:lnTo>
                  <a:lnTo>
                    <a:pt x="850" y="84074"/>
                  </a:lnTo>
                  <a:lnTo>
                    <a:pt x="0" y="96393"/>
                  </a:lnTo>
                  <a:lnTo>
                    <a:pt x="3213" y="119380"/>
                  </a:lnTo>
                  <a:lnTo>
                    <a:pt x="26123" y="151765"/>
                  </a:lnTo>
                  <a:lnTo>
                    <a:pt x="61391" y="169926"/>
                  </a:lnTo>
                  <a:lnTo>
                    <a:pt x="73101" y="173863"/>
                  </a:lnTo>
                  <a:lnTo>
                    <a:pt x="86093" y="177546"/>
                  </a:lnTo>
                  <a:lnTo>
                    <a:pt x="143510" y="212852"/>
                  </a:lnTo>
                  <a:lnTo>
                    <a:pt x="143510" y="221996"/>
                  </a:lnTo>
                  <a:lnTo>
                    <a:pt x="142748" y="228854"/>
                  </a:lnTo>
                  <a:lnTo>
                    <a:pt x="110578" y="255016"/>
                  </a:lnTo>
                  <a:lnTo>
                    <a:pt x="101180" y="255651"/>
                  </a:lnTo>
                  <a:lnTo>
                    <a:pt x="62712" y="233426"/>
                  </a:lnTo>
                  <a:lnTo>
                    <a:pt x="60401" y="226060"/>
                  </a:lnTo>
                  <a:lnTo>
                    <a:pt x="58940" y="217424"/>
                  </a:lnTo>
                  <a:lnTo>
                    <a:pt x="0" y="217424"/>
                  </a:lnTo>
                  <a:lnTo>
                    <a:pt x="850" y="230378"/>
                  </a:lnTo>
                  <a:lnTo>
                    <a:pt x="21031" y="271907"/>
                  </a:lnTo>
                  <a:lnTo>
                    <a:pt x="62382" y="296418"/>
                  </a:lnTo>
                  <a:lnTo>
                    <a:pt x="102692" y="301625"/>
                  </a:lnTo>
                  <a:lnTo>
                    <a:pt x="117144" y="300990"/>
                  </a:lnTo>
                  <a:lnTo>
                    <a:pt x="143764" y="295783"/>
                  </a:lnTo>
                  <a:lnTo>
                    <a:pt x="182499" y="269113"/>
                  </a:lnTo>
                  <a:lnTo>
                    <a:pt x="200025" y="228600"/>
                  </a:lnTo>
                  <a:lnTo>
                    <a:pt x="200914" y="217424"/>
                  </a:lnTo>
                  <a:close/>
                </a:path>
                <a:path w="417194" h="301625">
                  <a:moveTo>
                    <a:pt x="306184" y="0"/>
                  </a:moveTo>
                  <a:lnTo>
                    <a:pt x="246888" y="0"/>
                  </a:lnTo>
                  <a:lnTo>
                    <a:pt x="246888" y="301371"/>
                  </a:lnTo>
                  <a:lnTo>
                    <a:pt x="306184" y="301371"/>
                  </a:lnTo>
                  <a:lnTo>
                    <a:pt x="306184" y="0"/>
                  </a:lnTo>
                  <a:close/>
                </a:path>
                <a:path w="417194" h="301625">
                  <a:moveTo>
                    <a:pt x="416966" y="74968"/>
                  </a:moveTo>
                  <a:lnTo>
                    <a:pt x="361188" y="74968"/>
                  </a:lnTo>
                  <a:lnTo>
                    <a:pt x="361188" y="296672"/>
                  </a:lnTo>
                  <a:lnTo>
                    <a:pt x="416966" y="296672"/>
                  </a:lnTo>
                  <a:lnTo>
                    <a:pt x="416966" y="749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04188" y="1879092"/>
              <a:ext cx="67818" cy="6578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605279" y="1897380"/>
              <a:ext cx="227965" cy="301625"/>
            </a:xfrm>
            <a:custGeom>
              <a:avLst/>
              <a:gdLst/>
              <a:ahLst/>
              <a:cxnLst/>
              <a:rect l="l" t="t" r="r" b="b"/>
              <a:pathLst>
                <a:path w="227964" h="301625">
                  <a:moveTo>
                    <a:pt x="101092" y="70358"/>
                  </a:moveTo>
                  <a:lnTo>
                    <a:pt x="49783" y="85598"/>
                  </a:lnTo>
                  <a:lnTo>
                    <a:pt x="20955" y="113411"/>
                  </a:lnTo>
                  <a:lnTo>
                    <a:pt x="3428" y="152908"/>
                  </a:lnTo>
                  <a:lnTo>
                    <a:pt x="0" y="185038"/>
                  </a:lnTo>
                  <a:lnTo>
                    <a:pt x="888" y="201675"/>
                  </a:lnTo>
                  <a:lnTo>
                    <a:pt x="13588" y="246125"/>
                  </a:lnTo>
                  <a:lnTo>
                    <a:pt x="38988" y="278257"/>
                  </a:lnTo>
                  <a:lnTo>
                    <a:pt x="73532" y="297053"/>
                  </a:lnTo>
                  <a:lnTo>
                    <a:pt x="99568" y="301244"/>
                  </a:lnTo>
                  <a:lnTo>
                    <a:pt x="111759" y="300482"/>
                  </a:lnTo>
                  <a:lnTo>
                    <a:pt x="152019" y="285369"/>
                  </a:lnTo>
                  <a:lnTo>
                    <a:pt x="171957" y="264541"/>
                  </a:lnTo>
                  <a:lnTo>
                    <a:pt x="227837" y="264541"/>
                  </a:lnTo>
                  <a:lnTo>
                    <a:pt x="227837" y="250825"/>
                  </a:lnTo>
                  <a:lnTo>
                    <a:pt x="114681" y="250825"/>
                  </a:lnTo>
                  <a:lnTo>
                    <a:pt x="107061" y="250190"/>
                  </a:lnTo>
                  <a:lnTo>
                    <a:pt x="68833" y="227711"/>
                  </a:lnTo>
                  <a:lnTo>
                    <a:pt x="57276" y="185038"/>
                  </a:lnTo>
                  <a:lnTo>
                    <a:pt x="57657" y="175260"/>
                  </a:lnTo>
                  <a:lnTo>
                    <a:pt x="73659" y="137413"/>
                  </a:lnTo>
                  <a:lnTo>
                    <a:pt x="114681" y="120777"/>
                  </a:lnTo>
                  <a:lnTo>
                    <a:pt x="171957" y="120777"/>
                  </a:lnTo>
                  <a:lnTo>
                    <a:pt x="171957" y="105537"/>
                  </a:lnTo>
                  <a:lnTo>
                    <a:pt x="141858" y="81025"/>
                  </a:lnTo>
                  <a:lnTo>
                    <a:pt x="101092" y="70358"/>
                  </a:lnTo>
                  <a:close/>
                </a:path>
                <a:path w="227964" h="301625">
                  <a:moveTo>
                    <a:pt x="227837" y="264541"/>
                  </a:moveTo>
                  <a:lnTo>
                    <a:pt x="171957" y="264541"/>
                  </a:lnTo>
                  <a:lnTo>
                    <a:pt x="171957" y="296672"/>
                  </a:lnTo>
                  <a:lnTo>
                    <a:pt x="227837" y="296672"/>
                  </a:lnTo>
                  <a:lnTo>
                    <a:pt x="227837" y="264541"/>
                  </a:lnTo>
                  <a:close/>
                </a:path>
                <a:path w="227964" h="301625">
                  <a:moveTo>
                    <a:pt x="227837" y="0"/>
                  </a:moveTo>
                  <a:lnTo>
                    <a:pt x="171957" y="0"/>
                  </a:lnTo>
                  <a:lnTo>
                    <a:pt x="171957" y="185038"/>
                  </a:lnTo>
                  <a:lnTo>
                    <a:pt x="160527" y="227711"/>
                  </a:lnTo>
                  <a:lnTo>
                    <a:pt x="122300" y="250444"/>
                  </a:lnTo>
                  <a:lnTo>
                    <a:pt x="114681" y="250825"/>
                  </a:lnTo>
                  <a:lnTo>
                    <a:pt x="227837" y="250825"/>
                  </a:lnTo>
                  <a:lnTo>
                    <a:pt x="227837" y="0"/>
                  </a:lnTo>
                  <a:close/>
                </a:path>
                <a:path w="227964" h="301625">
                  <a:moveTo>
                    <a:pt x="171957" y="120777"/>
                  </a:moveTo>
                  <a:lnTo>
                    <a:pt x="114681" y="120777"/>
                  </a:lnTo>
                  <a:lnTo>
                    <a:pt x="122300" y="121158"/>
                  </a:lnTo>
                  <a:lnTo>
                    <a:pt x="160527" y="144018"/>
                  </a:lnTo>
                  <a:lnTo>
                    <a:pt x="171957" y="185038"/>
                  </a:lnTo>
                  <a:lnTo>
                    <a:pt x="171957" y="12077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74520" y="1970532"/>
              <a:ext cx="224028" cy="2286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221992" y="1897380"/>
              <a:ext cx="200660" cy="297180"/>
            </a:xfrm>
            <a:custGeom>
              <a:avLst/>
              <a:gdLst/>
              <a:ahLst/>
              <a:cxnLst/>
              <a:rect l="l" t="t" r="r" b="b"/>
              <a:pathLst>
                <a:path w="200660" h="297180">
                  <a:moveTo>
                    <a:pt x="98806" y="0"/>
                  </a:moveTo>
                  <a:lnTo>
                    <a:pt x="44195" y="13588"/>
                  </a:lnTo>
                  <a:lnTo>
                    <a:pt x="8255" y="55753"/>
                  </a:lnTo>
                  <a:lnTo>
                    <a:pt x="0" y="98425"/>
                  </a:lnTo>
                  <a:lnTo>
                    <a:pt x="55625" y="98425"/>
                  </a:lnTo>
                  <a:lnTo>
                    <a:pt x="58674" y="77724"/>
                  </a:lnTo>
                  <a:lnTo>
                    <a:pt x="89026" y="48641"/>
                  </a:lnTo>
                  <a:lnTo>
                    <a:pt x="98806" y="47752"/>
                  </a:lnTo>
                  <a:lnTo>
                    <a:pt x="107695" y="48387"/>
                  </a:lnTo>
                  <a:lnTo>
                    <a:pt x="136778" y="82550"/>
                  </a:lnTo>
                  <a:lnTo>
                    <a:pt x="137413" y="92329"/>
                  </a:lnTo>
                  <a:lnTo>
                    <a:pt x="121919" y="137033"/>
                  </a:lnTo>
                  <a:lnTo>
                    <a:pt x="94614" y="171831"/>
                  </a:lnTo>
                  <a:lnTo>
                    <a:pt x="56514" y="207137"/>
                  </a:lnTo>
                  <a:lnTo>
                    <a:pt x="40131" y="221487"/>
                  </a:lnTo>
                  <a:lnTo>
                    <a:pt x="1524" y="253873"/>
                  </a:lnTo>
                  <a:lnTo>
                    <a:pt x="1524" y="297053"/>
                  </a:lnTo>
                  <a:lnTo>
                    <a:pt x="200659" y="297053"/>
                  </a:lnTo>
                  <a:lnTo>
                    <a:pt x="200659" y="249300"/>
                  </a:lnTo>
                  <a:lnTo>
                    <a:pt x="81787" y="249300"/>
                  </a:lnTo>
                  <a:lnTo>
                    <a:pt x="98297" y="234950"/>
                  </a:lnTo>
                  <a:lnTo>
                    <a:pt x="149351" y="187579"/>
                  </a:lnTo>
                  <a:lnTo>
                    <a:pt x="177545" y="149352"/>
                  </a:lnTo>
                  <a:lnTo>
                    <a:pt x="193420" y="103632"/>
                  </a:lnTo>
                  <a:lnTo>
                    <a:pt x="194563" y="87757"/>
                  </a:lnTo>
                  <a:lnTo>
                    <a:pt x="193039" y="68961"/>
                  </a:lnTo>
                  <a:lnTo>
                    <a:pt x="169925" y="24637"/>
                  </a:lnTo>
                  <a:lnTo>
                    <a:pt x="120522" y="1524"/>
                  </a:lnTo>
                  <a:lnTo>
                    <a:pt x="9880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450592" y="1965960"/>
              <a:ext cx="68580" cy="23317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642616" y="1897379"/>
              <a:ext cx="1398905" cy="402590"/>
            </a:xfrm>
            <a:custGeom>
              <a:avLst/>
              <a:gdLst/>
              <a:ahLst/>
              <a:cxnLst/>
              <a:rect l="l" t="t" r="r" b="b"/>
              <a:pathLst>
                <a:path w="1398904" h="402589">
                  <a:moveTo>
                    <a:pt x="392176" y="16764"/>
                  </a:moveTo>
                  <a:lnTo>
                    <a:pt x="331089" y="16764"/>
                  </a:lnTo>
                  <a:lnTo>
                    <a:pt x="282321" y="232537"/>
                  </a:lnTo>
                  <a:lnTo>
                    <a:pt x="228854" y="16764"/>
                  </a:lnTo>
                  <a:lnTo>
                    <a:pt x="166370" y="16764"/>
                  </a:lnTo>
                  <a:lnTo>
                    <a:pt x="108331" y="234061"/>
                  </a:lnTo>
                  <a:lnTo>
                    <a:pt x="59563" y="16764"/>
                  </a:lnTo>
                  <a:lnTo>
                    <a:pt x="0" y="16764"/>
                  </a:lnTo>
                  <a:lnTo>
                    <a:pt x="74803" y="296799"/>
                  </a:lnTo>
                  <a:lnTo>
                    <a:pt x="140335" y="296799"/>
                  </a:lnTo>
                  <a:lnTo>
                    <a:pt x="195326" y="97917"/>
                  </a:lnTo>
                  <a:lnTo>
                    <a:pt x="247142" y="296799"/>
                  </a:lnTo>
                  <a:lnTo>
                    <a:pt x="314325" y="296799"/>
                  </a:lnTo>
                  <a:lnTo>
                    <a:pt x="392176" y="16764"/>
                  </a:lnTo>
                  <a:close/>
                </a:path>
                <a:path w="1398904" h="402589">
                  <a:moveTo>
                    <a:pt x="639445" y="166751"/>
                  </a:moveTo>
                  <a:lnTo>
                    <a:pt x="633603" y="126492"/>
                  </a:lnTo>
                  <a:lnTo>
                    <a:pt x="607695" y="88900"/>
                  </a:lnTo>
                  <a:lnTo>
                    <a:pt x="566166" y="72517"/>
                  </a:lnTo>
                  <a:lnTo>
                    <a:pt x="553974" y="71882"/>
                  </a:lnTo>
                  <a:lnTo>
                    <a:pt x="542798" y="72517"/>
                  </a:lnTo>
                  <a:lnTo>
                    <a:pt x="504825" y="84455"/>
                  </a:lnTo>
                  <a:lnTo>
                    <a:pt x="485267" y="102489"/>
                  </a:lnTo>
                  <a:lnTo>
                    <a:pt x="485267" y="0"/>
                  </a:lnTo>
                  <a:lnTo>
                    <a:pt x="428752" y="0"/>
                  </a:lnTo>
                  <a:lnTo>
                    <a:pt x="428752" y="296799"/>
                  </a:lnTo>
                  <a:lnTo>
                    <a:pt x="485267" y="296799"/>
                  </a:lnTo>
                  <a:lnTo>
                    <a:pt x="485267" y="174371"/>
                  </a:lnTo>
                  <a:lnTo>
                    <a:pt x="486156" y="161544"/>
                  </a:lnTo>
                  <a:lnTo>
                    <a:pt x="504952" y="127127"/>
                  </a:lnTo>
                  <a:lnTo>
                    <a:pt x="534035" y="119253"/>
                  </a:lnTo>
                  <a:lnTo>
                    <a:pt x="544957" y="120142"/>
                  </a:lnTo>
                  <a:lnTo>
                    <a:pt x="581025" y="150241"/>
                  </a:lnTo>
                  <a:lnTo>
                    <a:pt x="584454" y="174371"/>
                  </a:lnTo>
                  <a:lnTo>
                    <a:pt x="584454" y="296799"/>
                  </a:lnTo>
                  <a:lnTo>
                    <a:pt x="639445" y="296799"/>
                  </a:lnTo>
                  <a:lnTo>
                    <a:pt x="639445" y="166751"/>
                  </a:lnTo>
                  <a:close/>
                </a:path>
                <a:path w="1398904" h="402589">
                  <a:moveTo>
                    <a:pt x="904875" y="74930"/>
                  </a:moveTo>
                  <a:lnTo>
                    <a:pt x="845439" y="74930"/>
                  </a:lnTo>
                  <a:lnTo>
                    <a:pt x="787400" y="229489"/>
                  </a:lnTo>
                  <a:lnTo>
                    <a:pt x="731012" y="74930"/>
                  </a:lnTo>
                  <a:lnTo>
                    <a:pt x="668388" y="74930"/>
                  </a:lnTo>
                  <a:lnTo>
                    <a:pt x="756920" y="292227"/>
                  </a:lnTo>
                  <a:lnTo>
                    <a:pt x="708152" y="402336"/>
                  </a:lnTo>
                  <a:lnTo>
                    <a:pt x="767588" y="402336"/>
                  </a:lnTo>
                  <a:lnTo>
                    <a:pt x="904875" y="74930"/>
                  </a:lnTo>
                  <a:close/>
                </a:path>
                <a:path w="1398904" h="402589">
                  <a:moveTo>
                    <a:pt x="1147445" y="74930"/>
                  </a:moveTo>
                  <a:lnTo>
                    <a:pt x="1097280" y="74930"/>
                  </a:lnTo>
                  <a:lnTo>
                    <a:pt x="1097280" y="19812"/>
                  </a:lnTo>
                  <a:lnTo>
                    <a:pt x="1040892" y="19812"/>
                  </a:lnTo>
                  <a:lnTo>
                    <a:pt x="1040892" y="74930"/>
                  </a:lnTo>
                  <a:lnTo>
                    <a:pt x="1014984" y="74930"/>
                  </a:lnTo>
                  <a:lnTo>
                    <a:pt x="1014984" y="120777"/>
                  </a:lnTo>
                  <a:lnTo>
                    <a:pt x="1040892" y="120777"/>
                  </a:lnTo>
                  <a:lnTo>
                    <a:pt x="1040892" y="227838"/>
                  </a:lnTo>
                  <a:lnTo>
                    <a:pt x="1045337" y="257937"/>
                  </a:lnTo>
                  <a:lnTo>
                    <a:pt x="1058926" y="279400"/>
                  </a:lnTo>
                  <a:lnTo>
                    <a:pt x="1081278" y="292354"/>
                  </a:lnTo>
                  <a:lnTo>
                    <a:pt x="1112393" y="296672"/>
                  </a:lnTo>
                  <a:lnTo>
                    <a:pt x="1147445" y="296672"/>
                  </a:lnTo>
                  <a:lnTo>
                    <a:pt x="1147445" y="249174"/>
                  </a:lnTo>
                  <a:lnTo>
                    <a:pt x="1112393" y="249174"/>
                  </a:lnTo>
                  <a:lnTo>
                    <a:pt x="1106297" y="247650"/>
                  </a:lnTo>
                  <a:lnTo>
                    <a:pt x="1100201" y="241554"/>
                  </a:lnTo>
                  <a:lnTo>
                    <a:pt x="1097280" y="235458"/>
                  </a:lnTo>
                  <a:lnTo>
                    <a:pt x="1097280" y="120777"/>
                  </a:lnTo>
                  <a:lnTo>
                    <a:pt x="1147445" y="120777"/>
                  </a:lnTo>
                  <a:lnTo>
                    <a:pt x="1147445" y="74930"/>
                  </a:lnTo>
                  <a:close/>
                </a:path>
                <a:path w="1398904" h="402589">
                  <a:moveTo>
                    <a:pt x="1398651" y="166624"/>
                  </a:moveTo>
                  <a:lnTo>
                    <a:pt x="1392809" y="126492"/>
                  </a:lnTo>
                  <a:lnTo>
                    <a:pt x="1366393" y="88900"/>
                  </a:lnTo>
                  <a:lnTo>
                    <a:pt x="1324102" y="72517"/>
                  </a:lnTo>
                  <a:lnTo>
                    <a:pt x="1311910" y="71882"/>
                  </a:lnTo>
                  <a:lnTo>
                    <a:pt x="1301623" y="72390"/>
                  </a:lnTo>
                  <a:lnTo>
                    <a:pt x="1263777" y="84328"/>
                  </a:lnTo>
                  <a:lnTo>
                    <a:pt x="1243330" y="102489"/>
                  </a:lnTo>
                  <a:lnTo>
                    <a:pt x="1243330" y="0"/>
                  </a:lnTo>
                  <a:lnTo>
                    <a:pt x="1187069" y="0"/>
                  </a:lnTo>
                  <a:lnTo>
                    <a:pt x="1187069" y="296672"/>
                  </a:lnTo>
                  <a:lnTo>
                    <a:pt x="1243330" y="296672"/>
                  </a:lnTo>
                  <a:lnTo>
                    <a:pt x="1243330" y="174244"/>
                  </a:lnTo>
                  <a:lnTo>
                    <a:pt x="1244219" y="161417"/>
                  </a:lnTo>
                  <a:lnTo>
                    <a:pt x="1264539" y="127000"/>
                  </a:lnTo>
                  <a:lnTo>
                    <a:pt x="1293622" y="119253"/>
                  </a:lnTo>
                  <a:lnTo>
                    <a:pt x="1304417" y="120142"/>
                  </a:lnTo>
                  <a:lnTo>
                    <a:pt x="1339088" y="150241"/>
                  </a:lnTo>
                  <a:lnTo>
                    <a:pt x="1342263" y="174244"/>
                  </a:lnTo>
                  <a:lnTo>
                    <a:pt x="1342263" y="296672"/>
                  </a:lnTo>
                  <a:lnTo>
                    <a:pt x="1398651" y="296672"/>
                  </a:lnTo>
                  <a:lnTo>
                    <a:pt x="1398651" y="16662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087367" y="1879092"/>
              <a:ext cx="72644" cy="65912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093845" y="1972487"/>
              <a:ext cx="59690" cy="222250"/>
            </a:xfrm>
            <a:custGeom>
              <a:avLst/>
              <a:gdLst/>
              <a:ahLst/>
              <a:cxnLst/>
              <a:rect l="l" t="t" r="r" b="b"/>
              <a:pathLst>
                <a:path w="59689" h="222250">
                  <a:moveTo>
                    <a:pt x="59696" y="0"/>
                  </a:moveTo>
                  <a:lnTo>
                    <a:pt x="0" y="0"/>
                  </a:lnTo>
                  <a:lnTo>
                    <a:pt x="0" y="222072"/>
                  </a:lnTo>
                  <a:lnTo>
                    <a:pt x="59696" y="222072"/>
                  </a:lnTo>
                  <a:lnTo>
                    <a:pt x="596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192523" y="1970532"/>
              <a:ext cx="187451" cy="22860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503420" y="1970532"/>
              <a:ext cx="232600" cy="333501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791455" y="1970532"/>
              <a:ext cx="123444" cy="22402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937759" y="1970532"/>
              <a:ext cx="228600" cy="22860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207508" y="1975104"/>
              <a:ext cx="210312" cy="224027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5472684" y="1970531"/>
              <a:ext cx="216535" cy="328930"/>
            </a:xfrm>
            <a:custGeom>
              <a:avLst/>
              <a:gdLst/>
              <a:ahLst/>
              <a:cxnLst/>
              <a:rect l="l" t="t" r="r" b="b"/>
              <a:pathLst>
                <a:path w="216535" h="328930">
                  <a:moveTo>
                    <a:pt x="216281" y="49911"/>
                  </a:moveTo>
                  <a:lnTo>
                    <a:pt x="181991" y="15113"/>
                  </a:lnTo>
                  <a:lnTo>
                    <a:pt x="144018" y="1143"/>
                  </a:lnTo>
                  <a:lnTo>
                    <a:pt x="129540" y="0"/>
                  </a:lnTo>
                  <a:lnTo>
                    <a:pt x="96266" y="6350"/>
                  </a:lnTo>
                  <a:lnTo>
                    <a:pt x="61595" y="28956"/>
                  </a:lnTo>
                  <a:lnTo>
                    <a:pt x="55499" y="36322"/>
                  </a:lnTo>
                  <a:lnTo>
                    <a:pt x="55499" y="4572"/>
                  </a:lnTo>
                  <a:lnTo>
                    <a:pt x="0" y="4572"/>
                  </a:lnTo>
                  <a:lnTo>
                    <a:pt x="0" y="328803"/>
                  </a:lnTo>
                  <a:lnTo>
                    <a:pt x="55499" y="328803"/>
                  </a:lnTo>
                  <a:lnTo>
                    <a:pt x="55499" y="192405"/>
                  </a:lnTo>
                  <a:lnTo>
                    <a:pt x="206502" y="192405"/>
                  </a:lnTo>
                  <a:lnTo>
                    <a:pt x="211582" y="186182"/>
                  </a:lnTo>
                  <a:lnTo>
                    <a:pt x="216281" y="178816"/>
                  </a:lnTo>
                  <a:lnTo>
                    <a:pt x="115697" y="178816"/>
                  </a:lnTo>
                  <a:lnTo>
                    <a:pt x="73914" y="162179"/>
                  </a:lnTo>
                  <a:lnTo>
                    <a:pt x="56134" y="123571"/>
                  </a:lnTo>
                  <a:lnTo>
                    <a:pt x="55499" y="113665"/>
                  </a:lnTo>
                  <a:lnTo>
                    <a:pt x="56134" y="104521"/>
                  </a:lnTo>
                  <a:lnTo>
                    <a:pt x="107950" y="50292"/>
                  </a:lnTo>
                  <a:lnTo>
                    <a:pt x="115697" y="49911"/>
                  </a:lnTo>
                  <a:lnTo>
                    <a:pt x="216281" y="4991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528183" y="2020442"/>
              <a:ext cx="177418" cy="17894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5824728" y="1970532"/>
              <a:ext cx="228600" cy="228600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6076188" y="1883663"/>
              <a:ext cx="467995" cy="415925"/>
            </a:xfrm>
            <a:custGeom>
              <a:avLst/>
              <a:gdLst/>
              <a:ahLst/>
              <a:cxnLst/>
              <a:rect l="l" t="t" r="r" b="b"/>
              <a:pathLst>
                <a:path w="467995" h="415925">
                  <a:moveTo>
                    <a:pt x="118745" y="89789"/>
                  </a:moveTo>
                  <a:lnTo>
                    <a:pt x="81153" y="89789"/>
                  </a:lnTo>
                  <a:lnTo>
                    <a:pt x="81153" y="80645"/>
                  </a:lnTo>
                  <a:lnTo>
                    <a:pt x="99568" y="49149"/>
                  </a:lnTo>
                  <a:lnTo>
                    <a:pt x="107696" y="47625"/>
                  </a:lnTo>
                  <a:lnTo>
                    <a:pt x="117221" y="47117"/>
                  </a:lnTo>
                  <a:lnTo>
                    <a:pt x="117221" y="0"/>
                  </a:lnTo>
                  <a:lnTo>
                    <a:pt x="76454" y="4572"/>
                  </a:lnTo>
                  <a:lnTo>
                    <a:pt x="37465" y="29591"/>
                  </a:lnTo>
                  <a:lnTo>
                    <a:pt x="24130" y="77597"/>
                  </a:lnTo>
                  <a:lnTo>
                    <a:pt x="24130" y="89789"/>
                  </a:lnTo>
                  <a:lnTo>
                    <a:pt x="0" y="89789"/>
                  </a:lnTo>
                  <a:lnTo>
                    <a:pt x="0" y="135382"/>
                  </a:lnTo>
                  <a:lnTo>
                    <a:pt x="24130" y="135382"/>
                  </a:lnTo>
                  <a:lnTo>
                    <a:pt x="24130" y="310388"/>
                  </a:lnTo>
                  <a:lnTo>
                    <a:pt x="81153" y="310388"/>
                  </a:lnTo>
                  <a:lnTo>
                    <a:pt x="81153" y="135382"/>
                  </a:lnTo>
                  <a:lnTo>
                    <a:pt x="118745" y="135382"/>
                  </a:lnTo>
                  <a:lnTo>
                    <a:pt x="118745" y="89789"/>
                  </a:lnTo>
                  <a:close/>
                </a:path>
                <a:path w="467995" h="415925">
                  <a:moveTo>
                    <a:pt x="467487" y="136779"/>
                  </a:moveTo>
                  <a:lnTo>
                    <a:pt x="433451" y="101981"/>
                  </a:lnTo>
                  <a:lnTo>
                    <a:pt x="395859" y="88011"/>
                  </a:lnTo>
                  <a:lnTo>
                    <a:pt x="381508" y="86868"/>
                  </a:lnTo>
                  <a:lnTo>
                    <a:pt x="348361" y="93218"/>
                  </a:lnTo>
                  <a:lnTo>
                    <a:pt x="314071" y="115824"/>
                  </a:lnTo>
                  <a:lnTo>
                    <a:pt x="307975" y="123190"/>
                  </a:lnTo>
                  <a:lnTo>
                    <a:pt x="307975" y="91440"/>
                  </a:lnTo>
                  <a:lnTo>
                    <a:pt x="251460" y="91440"/>
                  </a:lnTo>
                  <a:lnTo>
                    <a:pt x="251460" y="415671"/>
                  </a:lnTo>
                  <a:lnTo>
                    <a:pt x="307975" y="415671"/>
                  </a:lnTo>
                  <a:lnTo>
                    <a:pt x="307975" y="279273"/>
                  </a:lnTo>
                  <a:lnTo>
                    <a:pt x="457708" y="279273"/>
                  </a:lnTo>
                  <a:lnTo>
                    <a:pt x="462788" y="273050"/>
                  </a:lnTo>
                  <a:lnTo>
                    <a:pt x="467487" y="265684"/>
                  </a:lnTo>
                  <a:lnTo>
                    <a:pt x="367792" y="265684"/>
                  </a:lnTo>
                  <a:lnTo>
                    <a:pt x="326136" y="249047"/>
                  </a:lnTo>
                  <a:lnTo>
                    <a:pt x="308610" y="210439"/>
                  </a:lnTo>
                  <a:lnTo>
                    <a:pt x="307975" y="200533"/>
                  </a:lnTo>
                  <a:lnTo>
                    <a:pt x="308610" y="191389"/>
                  </a:lnTo>
                  <a:lnTo>
                    <a:pt x="360045" y="137160"/>
                  </a:lnTo>
                  <a:lnTo>
                    <a:pt x="367792" y="136779"/>
                  </a:lnTo>
                  <a:lnTo>
                    <a:pt x="467487" y="13677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384163" y="2020442"/>
              <a:ext cx="176021" cy="17894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6588252" y="1970532"/>
              <a:ext cx="219455" cy="22860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835140" y="1970532"/>
              <a:ext cx="228600" cy="228600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7104888" y="1897354"/>
              <a:ext cx="324485" cy="402590"/>
            </a:xfrm>
            <a:custGeom>
              <a:avLst/>
              <a:gdLst/>
              <a:ahLst/>
              <a:cxnLst/>
              <a:rect l="l" t="t" r="r" b="b"/>
              <a:pathLst>
                <a:path w="324484" h="402589">
                  <a:moveTo>
                    <a:pt x="227711" y="185318"/>
                  </a:moveTo>
                  <a:lnTo>
                    <a:pt x="220091" y="139090"/>
                  </a:lnTo>
                  <a:lnTo>
                    <a:pt x="177927" y="86131"/>
                  </a:lnTo>
                  <a:lnTo>
                    <a:pt x="171831" y="82829"/>
                  </a:lnTo>
                  <a:lnTo>
                    <a:pt x="171831" y="185318"/>
                  </a:lnTo>
                  <a:lnTo>
                    <a:pt x="171323" y="195351"/>
                  </a:lnTo>
                  <a:lnTo>
                    <a:pt x="153924" y="234340"/>
                  </a:lnTo>
                  <a:lnTo>
                    <a:pt x="113157" y="251104"/>
                  </a:lnTo>
                  <a:lnTo>
                    <a:pt x="105410" y="250723"/>
                  </a:lnTo>
                  <a:lnTo>
                    <a:pt x="67818" y="227990"/>
                  </a:lnTo>
                  <a:lnTo>
                    <a:pt x="55753" y="185318"/>
                  </a:lnTo>
                  <a:lnTo>
                    <a:pt x="56134" y="176301"/>
                  </a:lnTo>
                  <a:lnTo>
                    <a:pt x="72771" y="138074"/>
                  </a:lnTo>
                  <a:lnTo>
                    <a:pt x="113157" y="121183"/>
                  </a:lnTo>
                  <a:lnTo>
                    <a:pt x="120777" y="121564"/>
                  </a:lnTo>
                  <a:lnTo>
                    <a:pt x="158877" y="143789"/>
                  </a:lnTo>
                  <a:lnTo>
                    <a:pt x="171831" y="185318"/>
                  </a:lnTo>
                  <a:lnTo>
                    <a:pt x="171831" y="82829"/>
                  </a:lnTo>
                  <a:lnTo>
                    <a:pt x="166370" y="79908"/>
                  </a:lnTo>
                  <a:lnTo>
                    <a:pt x="154178" y="75082"/>
                  </a:lnTo>
                  <a:lnTo>
                    <a:pt x="141478" y="71907"/>
                  </a:lnTo>
                  <a:lnTo>
                    <a:pt x="128143" y="70891"/>
                  </a:lnTo>
                  <a:lnTo>
                    <a:pt x="116332" y="71653"/>
                  </a:lnTo>
                  <a:lnTo>
                    <a:pt x="75692" y="87274"/>
                  </a:lnTo>
                  <a:lnTo>
                    <a:pt x="55753" y="107467"/>
                  </a:lnTo>
                  <a:lnTo>
                    <a:pt x="55753" y="75463"/>
                  </a:lnTo>
                  <a:lnTo>
                    <a:pt x="0" y="75463"/>
                  </a:lnTo>
                  <a:lnTo>
                    <a:pt x="0" y="402234"/>
                  </a:lnTo>
                  <a:lnTo>
                    <a:pt x="55753" y="402234"/>
                  </a:lnTo>
                  <a:lnTo>
                    <a:pt x="55753" y="264820"/>
                  </a:lnTo>
                  <a:lnTo>
                    <a:pt x="61722" y="272567"/>
                  </a:lnTo>
                  <a:lnTo>
                    <a:pt x="94615" y="295046"/>
                  </a:lnTo>
                  <a:lnTo>
                    <a:pt x="128143" y="301523"/>
                  </a:lnTo>
                  <a:lnTo>
                    <a:pt x="141478" y="300380"/>
                  </a:lnTo>
                  <a:lnTo>
                    <a:pt x="177927" y="286283"/>
                  </a:lnTo>
                  <a:lnTo>
                    <a:pt x="206756" y="258470"/>
                  </a:lnTo>
                  <a:lnTo>
                    <a:pt x="224282" y="217703"/>
                  </a:lnTo>
                  <a:lnTo>
                    <a:pt x="226822" y="202082"/>
                  </a:lnTo>
                  <a:lnTo>
                    <a:pt x="227711" y="185318"/>
                  </a:lnTo>
                  <a:close/>
                </a:path>
                <a:path w="324484" h="402589">
                  <a:moveTo>
                    <a:pt x="324104" y="0"/>
                  </a:moveTo>
                  <a:lnTo>
                    <a:pt x="268351" y="0"/>
                  </a:lnTo>
                  <a:lnTo>
                    <a:pt x="268351" y="298983"/>
                  </a:lnTo>
                  <a:lnTo>
                    <a:pt x="324104" y="298983"/>
                  </a:lnTo>
                  <a:lnTo>
                    <a:pt x="3241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7470647" y="1970532"/>
              <a:ext cx="219455" cy="228600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1417320" y="3223767"/>
              <a:ext cx="114300" cy="172720"/>
            </a:xfrm>
            <a:custGeom>
              <a:avLst/>
              <a:gdLst/>
              <a:ahLst/>
              <a:cxnLst/>
              <a:rect l="l" t="t" r="r" b="b"/>
              <a:pathLst>
                <a:path w="114300" h="172720">
                  <a:moveTo>
                    <a:pt x="114173" y="0"/>
                  </a:moveTo>
                  <a:lnTo>
                    <a:pt x="0" y="0"/>
                  </a:lnTo>
                  <a:lnTo>
                    <a:pt x="0" y="13970"/>
                  </a:lnTo>
                  <a:lnTo>
                    <a:pt x="49276" y="13970"/>
                  </a:lnTo>
                  <a:lnTo>
                    <a:pt x="49276" y="172720"/>
                  </a:lnTo>
                  <a:lnTo>
                    <a:pt x="66294" y="172720"/>
                  </a:lnTo>
                  <a:lnTo>
                    <a:pt x="66294" y="13970"/>
                  </a:lnTo>
                  <a:lnTo>
                    <a:pt x="114173" y="13970"/>
                  </a:lnTo>
                  <a:lnTo>
                    <a:pt x="1141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559052" y="3214116"/>
              <a:ext cx="118872" cy="182879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1714499" y="3209544"/>
              <a:ext cx="22860" cy="26034"/>
            </a:xfrm>
            <a:custGeom>
              <a:avLst/>
              <a:gdLst/>
              <a:ahLst/>
              <a:cxnLst/>
              <a:rect l="l" t="t" r="r" b="b"/>
              <a:pathLst>
                <a:path w="22860" h="26035">
                  <a:moveTo>
                    <a:pt x="14097" y="0"/>
                  </a:moveTo>
                  <a:lnTo>
                    <a:pt x="8381" y="0"/>
                  </a:lnTo>
                  <a:lnTo>
                    <a:pt x="5587" y="1524"/>
                  </a:lnTo>
                  <a:lnTo>
                    <a:pt x="2793" y="4699"/>
                  </a:lnTo>
                  <a:lnTo>
                    <a:pt x="1397" y="6223"/>
                  </a:lnTo>
                  <a:lnTo>
                    <a:pt x="0" y="9271"/>
                  </a:lnTo>
                  <a:lnTo>
                    <a:pt x="0" y="16764"/>
                  </a:lnTo>
                  <a:lnTo>
                    <a:pt x="2793" y="22860"/>
                  </a:lnTo>
                  <a:lnTo>
                    <a:pt x="8381" y="25908"/>
                  </a:lnTo>
                  <a:lnTo>
                    <a:pt x="14097" y="25908"/>
                  </a:lnTo>
                  <a:lnTo>
                    <a:pt x="19685" y="22860"/>
                  </a:lnTo>
                  <a:lnTo>
                    <a:pt x="22479" y="19812"/>
                  </a:lnTo>
                  <a:lnTo>
                    <a:pt x="22479" y="6223"/>
                  </a:lnTo>
                  <a:lnTo>
                    <a:pt x="19685" y="4699"/>
                  </a:lnTo>
                  <a:lnTo>
                    <a:pt x="16891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1" name="object 31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717293" y="3259836"/>
              <a:ext cx="148081" cy="141732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1961388" y="3209544"/>
              <a:ext cx="1421891" cy="19202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3474720" y="3209544"/>
              <a:ext cx="68579" cy="187451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3561588" y="3259836"/>
              <a:ext cx="137160" cy="141732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3721608" y="3259836"/>
              <a:ext cx="128015" cy="141732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3877055" y="3259836"/>
              <a:ext cx="118872" cy="141732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4027932" y="3259836"/>
              <a:ext cx="100584" cy="141732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4155947" y="3259836"/>
              <a:ext cx="128015" cy="141732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4311396" y="3259836"/>
              <a:ext cx="100584" cy="141732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4503420" y="3259836"/>
              <a:ext cx="137160" cy="141732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4672584" y="3259836"/>
              <a:ext cx="118872" cy="137160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4892040" y="3209544"/>
              <a:ext cx="1463039" cy="192024"/>
            </a:xfrm>
            <a:prstGeom prst="rect">
              <a:avLst/>
            </a:prstGeom>
          </p:spPr>
        </p:pic>
        <p:sp>
          <p:nvSpPr>
            <p:cNvPr id="43" name="object 43"/>
            <p:cNvSpPr/>
            <p:nvPr/>
          </p:nvSpPr>
          <p:spPr>
            <a:xfrm>
              <a:off x="6396228" y="3214116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4" h="182879">
                  <a:moveTo>
                    <a:pt x="18162" y="0"/>
                  </a:moveTo>
                  <a:lnTo>
                    <a:pt x="0" y="0"/>
                  </a:lnTo>
                  <a:lnTo>
                    <a:pt x="0" y="182752"/>
                  </a:lnTo>
                  <a:lnTo>
                    <a:pt x="18162" y="182752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4" name="object 44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6510528" y="3259836"/>
              <a:ext cx="137159" cy="141732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6688835" y="3259836"/>
              <a:ext cx="118872" cy="137160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7063740" y="3209544"/>
              <a:ext cx="68579" cy="187451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6835140" y="3214116"/>
              <a:ext cx="137159" cy="187451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7155180" y="3209543"/>
              <a:ext cx="26034" cy="190500"/>
            </a:xfrm>
            <a:custGeom>
              <a:avLst/>
              <a:gdLst/>
              <a:ahLst/>
              <a:cxnLst/>
              <a:rect l="l" t="t" r="r" b="b"/>
              <a:pathLst>
                <a:path w="26034" h="190500">
                  <a:moveTo>
                    <a:pt x="21386" y="52539"/>
                  </a:moveTo>
                  <a:lnTo>
                    <a:pt x="4572" y="52539"/>
                  </a:lnTo>
                  <a:lnTo>
                    <a:pt x="4572" y="190373"/>
                  </a:lnTo>
                  <a:lnTo>
                    <a:pt x="21386" y="190373"/>
                  </a:lnTo>
                  <a:lnTo>
                    <a:pt x="21386" y="52539"/>
                  </a:lnTo>
                  <a:close/>
                </a:path>
                <a:path w="26034" h="190500">
                  <a:moveTo>
                    <a:pt x="26035" y="9271"/>
                  </a:moveTo>
                  <a:lnTo>
                    <a:pt x="24511" y="6223"/>
                  </a:lnTo>
                  <a:lnTo>
                    <a:pt x="21463" y="4699"/>
                  </a:lnTo>
                  <a:lnTo>
                    <a:pt x="19939" y="1524"/>
                  </a:lnTo>
                  <a:lnTo>
                    <a:pt x="16764" y="0"/>
                  </a:lnTo>
                  <a:lnTo>
                    <a:pt x="9144" y="0"/>
                  </a:lnTo>
                  <a:lnTo>
                    <a:pt x="6096" y="1524"/>
                  </a:lnTo>
                  <a:lnTo>
                    <a:pt x="4572" y="4699"/>
                  </a:lnTo>
                  <a:lnTo>
                    <a:pt x="1524" y="6223"/>
                  </a:lnTo>
                  <a:lnTo>
                    <a:pt x="0" y="9271"/>
                  </a:lnTo>
                  <a:lnTo>
                    <a:pt x="0" y="17018"/>
                  </a:lnTo>
                  <a:lnTo>
                    <a:pt x="1524" y="20066"/>
                  </a:lnTo>
                  <a:lnTo>
                    <a:pt x="6096" y="24765"/>
                  </a:lnTo>
                  <a:lnTo>
                    <a:pt x="9144" y="26289"/>
                  </a:lnTo>
                  <a:lnTo>
                    <a:pt x="16764" y="26289"/>
                  </a:lnTo>
                  <a:lnTo>
                    <a:pt x="19939" y="24765"/>
                  </a:lnTo>
                  <a:lnTo>
                    <a:pt x="24511" y="20066"/>
                  </a:lnTo>
                  <a:lnTo>
                    <a:pt x="26035" y="17018"/>
                  </a:lnTo>
                  <a:lnTo>
                    <a:pt x="26035" y="927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" name="object 49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7216394" y="3228086"/>
              <a:ext cx="277113" cy="173354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7507223" y="3209544"/>
              <a:ext cx="1453896" cy="256032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1421891" y="3607308"/>
              <a:ext cx="1037844" cy="182879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2560320" y="3607308"/>
              <a:ext cx="1051559" cy="182879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3694176" y="3621024"/>
              <a:ext cx="73151" cy="169163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3799332" y="3607308"/>
              <a:ext cx="114300" cy="182879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3945635" y="3653027"/>
              <a:ext cx="274320" cy="201167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4311396" y="3648456"/>
              <a:ext cx="214884" cy="141732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4558284" y="3653027"/>
              <a:ext cx="132587" cy="137160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4718303" y="3653027"/>
              <a:ext cx="128015" cy="201167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4937759" y="3607308"/>
              <a:ext cx="114300" cy="182879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5084064" y="3653027"/>
              <a:ext cx="137160" cy="137160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47" cstate="print"/>
            <a:stretch>
              <a:fillRect/>
            </a:stretch>
          </p:blipFill>
          <p:spPr>
            <a:xfrm>
              <a:off x="5244084" y="3653027"/>
              <a:ext cx="274320" cy="137160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48" cstate="print"/>
            <a:stretch>
              <a:fillRect/>
            </a:stretch>
          </p:blipFill>
          <p:spPr>
            <a:xfrm>
              <a:off x="5618988" y="3648456"/>
              <a:ext cx="214884" cy="141732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49" cstate="print"/>
            <a:stretch>
              <a:fillRect/>
            </a:stretch>
          </p:blipFill>
          <p:spPr>
            <a:xfrm>
              <a:off x="5861303" y="3653027"/>
              <a:ext cx="137160" cy="137160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50" cstate="print"/>
            <a:stretch>
              <a:fillRect/>
            </a:stretch>
          </p:blipFill>
          <p:spPr>
            <a:xfrm>
              <a:off x="6030467" y="3648456"/>
              <a:ext cx="210312" cy="141732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51" cstate="print"/>
            <a:stretch>
              <a:fillRect/>
            </a:stretch>
          </p:blipFill>
          <p:spPr>
            <a:xfrm>
              <a:off x="6332220" y="3602736"/>
              <a:ext cx="1293876" cy="219455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52" cstate="print"/>
            <a:stretch>
              <a:fillRect/>
            </a:stretch>
          </p:blipFill>
          <p:spPr>
            <a:xfrm>
              <a:off x="7708392" y="3602736"/>
              <a:ext cx="68579" cy="187451"/>
            </a:xfrm>
            <a:prstGeom prst="rect">
              <a:avLst/>
            </a:prstGeom>
          </p:spPr>
        </p:pic>
        <p:sp>
          <p:nvSpPr>
            <p:cNvPr id="67" name="object 67"/>
            <p:cNvSpPr/>
            <p:nvPr/>
          </p:nvSpPr>
          <p:spPr>
            <a:xfrm>
              <a:off x="7799831" y="3602736"/>
              <a:ext cx="22860" cy="24765"/>
            </a:xfrm>
            <a:custGeom>
              <a:avLst/>
              <a:gdLst/>
              <a:ahLst/>
              <a:cxnLst/>
              <a:rect l="l" t="t" r="r" b="b"/>
              <a:pathLst>
                <a:path w="22859" h="24764">
                  <a:moveTo>
                    <a:pt x="16001" y="0"/>
                  </a:moveTo>
                  <a:lnTo>
                    <a:pt x="5334" y="0"/>
                  </a:lnTo>
                  <a:lnTo>
                    <a:pt x="2667" y="3048"/>
                  </a:lnTo>
                  <a:lnTo>
                    <a:pt x="1397" y="6096"/>
                  </a:lnTo>
                  <a:lnTo>
                    <a:pt x="0" y="7747"/>
                  </a:lnTo>
                  <a:lnTo>
                    <a:pt x="0" y="15366"/>
                  </a:lnTo>
                  <a:lnTo>
                    <a:pt x="2667" y="21462"/>
                  </a:lnTo>
                  <a:lnTo>
                    <a:pt x="5334" y="24637"/>
                  </a:lnTo>
                  <a:lnTo>
                    <a:pt x="14732" y="24637"/>
                  </a:lnTo>
                  <a:lnTo>
                    <a:pt x="16001" y="22987"/>
                  </a:lnTo>
                  <a:lnTo>
                    <a:pt x="18796" y="21462"/>
                  </a:lnTo>
                  <a:lnTo>
                    <a:pt x="21463" y="18414"/>
                  </a:lnTo>
                  <a:lnTo>
                    <a:pt x="22733" y="15366"/>
                  </a:lnTo>
                  <a:lnTo>
                    <a:pt x="22733" y="7747"/>
                  </a:lnTo>
                  <a:lnTo>
                    <a:pt x="21463" y="6096"/>
                  </a:lnTo>
                  <a:lnTo>
                    <a:pt x="1600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8" name="object 68"/>
            <p:cNvPicPr/>
            <p:nvPr/>
          </p:nvPicPr>
          <p:blipFill>
            <a:blip r:embed="rId53" cstate="print"/>
            <a:stretch>
              <a:fillRect/>
            </a:stretch>
          </p:blipFill>
          <p:spPr>
            <a:xfrm>
              <a:off x="7803895" y="3648456"/>
              <a:ext cx="174244" cy="141732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54" cstate="print"/>
            <a:stretch>
              <a:fillRect/>
            </a:stretch>
          </p:blipFill>
          <p:spPr>
            <a:xfrm>
              <a:off x="8005571" y="3653027"/>
              <a:ext cx="137159" cy="137160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55" cstate="print"/>
            <a:stretch>
              <a:fillRect/>
            </a:stretch>
          </p:blipFill>
          <p:spPr>
            <a:xfrm>
              <a:off x="8334756" y="3653027"/>
              <a:ext cx="128016" cy="137160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56" cstate="print"/>
            <a:stretch>
              <a:fillRect/>
            </a:stretch>
          </p:blipFill>
          <p:spPr>
            <a:xfrm>
              <a:off x="8183880" y="3648456"/>
              <a:ext cx="118872" cy="141732"/>
            </a:xfrm>
            <a:prstGeom prst="rect">
              <a:avLst/>
            </a:prstGeom>
          </p:spPr>
        </p:pic>
        <p:sp>
          <p:nvSpPr>
            <p:cNvPr id="72" name="object 72"/>
            <p:cNvSpPr/>
            <p:nvPr/>
          </p:nvSpPr>
          <p:spPr>
            <a:xfrm>
              <a:off x="8490204" y="3602736"/>
              <a:ext cx="22860" cy="24765"/>
            </a:xfrm>
            <a:custGeom>
              <a:avLst/>
              <a:gdLst/>
              <a:ahLst/>
              <a:cxnLst/>
              <a:rect l="l" t="t" r="r" b="b"/>
              <a:pathLst>
                <a:path w="22859" h="24764">
                  <a:moveTo>
                    <a:pt x="17399" y="0"/>
                  </a:moveTo>
                  <a:lnTo>
                    <a:pt x="5334" y="0"/>
                  </a:lnTo>
                  <a:lnTo>
                    <a:pt x="4064" y="3048"/>
                  </a:lnTo>
                  <a:lnTo>
                    <a:pt x="0" y="7747"/>
                  </a:lnTo>
                  <a:lnTo>
                    <a:pt x="0" y="15366"/>
                  </a:lnTo>
                  <a:lnTo>
                    <a:pt x="1397" y="18414"/>
                  </a:lnTo>
                  <a:lnTo>
                    <a:pt x="4064" y="21462"/>
                  </a:lnTo>
                  <a:lnTo>
                    <a:pt x="5334" y="24637"/>
                  </a:lnTo>
                  <a:lnTo>
                    <a:pt x="14731" y="24637"/>
                  </a:lnTo>
                  <a:lnTo>
                    <a:pt x="17399" y="22987"/>
                  </a:lnTo>
                  <a:lnTo>
                    <a:pt x="18796" y="21462"/>
                  </a:lnTo>
                  <a:lnTo>
                    <a:pt x="21463" y="18414"/>
                  </a:lnTo>
                  <a:lnTo>
                    <a:pt x="22860" y="15366"/>
                  </a:lnTo>
                  <a:lnTo>
                    <a:pt x="22860" y="7747"/>
                  </a:lnTo>
                  <a:lnTo>
                    <a:pt x="18796" y="3048"/>
                  </a:lnTo>
                  <a:lnTo>
                    <a:pt x="173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3" name="object 73"/>
            <p:cNvPicPr/>
            <p:nvPr/>
          </p:nvPicPr>
          <p:blipFill>
            <a:blip r:embed="rId57" cstate="print"/>
            <a:stretch>
              <a:fillRect/>
            </a:stretch>
          </p:blipFill>
          <p:spPr>
            <a:xfrm>
              <a:off x="8494268" y="3653027"/>
              <a:ext cx="183387" cy="137160"/>
            </a:xfrm>
            <a:prstGeom prst="rect">
              <a:avLst/>
            </a:prstGeom>
          </p:spPr>
        </p:pic>
        <p:sp>
          <p:nvSpPr>
            <p:cNvPr id="74" name="object 74"/>
            <p:cNvSpPr/>
            <p:nvPr/>
          </p:nvSpPr>
          <p:spPr>
            <a:xfrm>
              <a:off x="8714232" y="3602685"/>
              <a:ext cx="73660" cy="219710"/>
            </a:xfrm>
            <a:custGeom>
              <a:avLst/>
              <a:gdLst/>
              <a:ahLst/>
              <a:cxnLst/>
              <a:rect l="l" t="t" r="r" b="b"/>
              <a:pathLst>
                <a:path w="73659" h="219710">
                  <a:moveTo>
                    <a:pt x="18326" y="0"/>
                  </a:moveTo>
                  <a:lnTo>
                    <a:pt x="0" y="0"/>
                  </a:lnTo>
                  <a:lnTo>
                    <a:pt x="0" y="184200"/>
                  </a:lnTo>
                  <a:lnTo>
                    <a:pt x="18326" y="184200"/>
                  </a:lnTo>
                  <a:lnTo>
                    <a:pt x="18326" y="0"/>
                  </a:lnTo>
                  <a:close/>
                </a:path>
                <a:path w="73659" h="219710">
                  <a:moveTo>
                    <a:pt x="73152" y="154990"/>
                  </a:moveTo>
                  <a:lnTo>
                    <a:pt x="54737" y="154990"/>
                  </a:lnTo>
                  <a:lnTo>
                    <a:pt x="36449" y="219125"/>
                  </a:lnTo>
                  <a:lnTo>
                    <a:pt x="47117" y="219125"/>
                  </a:lnTo>
                  <a:lnTo>
                    <a:pt x="73152" y="15499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5" name="object 75"/>
            <p:cNvPicPr/>
            <p:nvPr/>
          </p:nvPicPr>
          <p:blipFill>
            <a:blip r:embed="rId58" cstate="print"/>
            <a:stretch>
              <a:fillRect/>
            </a:stretch>
          </p:blipFill>
          <p:spPr>
            <a:xfrm>
              <a:off x="1421891" y="4050792"/>
              <a:ext cx="128015" cy="141732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59" cstate="print"/>
            <a:stretch>
              <a:fillRect/>
            </a:stretch>
          </p:blipFill>
          <p:spPr>
            <a:xfrm>
              <a:off x="1581912" y="4055363"/>
              <a:ext cx="118872" cy="137160"/>
            </a:xfrm>
            <a:prstGeom prst="rect">
              <a:avLst/>
            </a:prstGeom>
          </p:spPr>
        </p:pic>
        <p:pic>
          <p:nvPicPr>
            <p:cNvPr id="77" name="object 77"/>
            <p:cNvPicPr/>
            <p:nvPr/>
          </p:nvPicPr>
          <p:blipFill>
            <a:blip r:embed="rId60" cstate="print"/>
            <a:stretch>
              <a:fillRect/>
            </a:stretch>
          </p:blipFill>
          <p:spPr>
            <a:xfrm>
              <a:off x="1737360" y="4005072"/>
              <a:ext cx="118871" cy="182879"/>
            </a:xfrm>
            <a:prstGeom prst="rect">
              <a:avLst/>
            </a:prstGeom>
          </p:spPr>
        </p:pic>
        <p:pic>
          <p:nvPicPr>
            <p:cNvPr id="78" name="object 78"/>
            <p:cNvPicPr/>
            <p:nvPr/>
          </p:nvPicPr>
          <p:blipFill>
            <a:blip r:embed="rId61" cstate="print"/>
            <a:stretch>
              <a:fillRect/>
            </a:stretch>
          </p:blipFill>
          <p:spPr>
            <a:xfrm>
              <a:off x="1883663" y="4055363"/>
              <a:ext cx="118872" cy="137160"/>
            </a:xfrm>
            <a:prstGeom prst="rect">
              <a:avLst/>
            </a:prstGeom>
          </p:spPr>
        </p:pic>
        <p:pic>
          <p:nvPicPr>
            <p:cNvPr id="79" name="object 79"/>
            <p:cNvPicPr/>
            <p:nvPr/>
          </p:nvPicPr>
          <p:blipFill>
            <a:blip r:embed="rId62" cstate="print"/>
            <a:stretch>
              <a:fillRect/>
            </a:stretch>
          </p:blipFill>
          <p:spPr>
            <a:xfrm>
              <a:off x="2039111" y="4050792"/>
              <a:ext cx="219456" cy="141732"/>
            </a:xfrm>
            <a:prstGeom prst="rect">
              <a:avLst/>
            </a:prstGeom>
          </p:spPr>
        </p:pic>
        <p:sp>
          <p:nvSpPr>
            <p:cNvPr id="80" name="object 80"/>
            <p:cNvSpPr/>
            <p:nvPr/>
          </p:nvSpPr>
          <p:spPr>
            <a:xfrm>
              <a:off x="2299716" y="4005072"/>
              <a:ext cx="73025" cy="219075"/>
            </a:xfrm>
            <a:custGeom>
              <a:avLst/>
              <a:gdLst/>
              <a:ahLst/>
              <a:cxnLst/>
              <a:rect l="l" t="t" r="r" b="b"/>
              <a:pathLst>
                <a:path w="73025" h="219075">
                  <a:moveTo>
                    <a:pt x="18161" y="0"/>
                  </a:moveTo>
                  <a:lnTo>
                    <a:pt x="0" y="0"/>
                  </a:lnTo>
                  <a:lnTo>
                    <a:pt x="0" y="183642"/>
                  </a:lnTo>
                  <a:lnTo>
                    <a:pt x="18161" y="183642"/>
                  </a:lnTo>
                  <a:lnTo>
                    <a:pt x="18161" y="0"/>
                  </a:lnTo>
                  <a:close/>
                </a:path>
                <a:path w="73025" h="219075">
                  <a:moveTo>
                    <a:pt x="73025" y="153416"/>
                  </a:moveTo>
                  <a:lnTo>
                    <a:pt x="53213" y="153416"/>
                  </a:lnTo>
                  <a:lnTo>
                    <a:pt x="35052" y="218821"/>
                  </a:lnTo>
                  <a:lnTo>
                    <a:pt x="47244" y="218821"/>
                  </a:lnTo>
                  <a:lnTo>
                    <a:pt x="73025" y="15341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1" name="object 81"/>
            <p:cNvPicPr/>
            <p:nvPr/>
          </p:nvPicPr>
          <p:blipFill>
            <a:blip r:embed="rId63" cstate="print"/>
            <a:stretch>
              <a:fillRect/>
            </a:stretch>
          </p:blipFill>
          <p:spPr>
            <a:xfrm>
              <a:off x="2459736" y="4050792"/>
              <a:ext cx="132587" cy="141732"/>
            </a:xfrm>
            <a:prstGeom prst="rect">
              <a:avLst/>
            </a:prstGeom>
          </p:spPr>
        </p:pic>
        <p:pic>
          <p:nvPicPr>
            <p:cNvPr id="82" name="object 82"/>
            <p:cNvPicPr/>
            <p:nvPr/>
          </p:nvPicPr>
          <p:blipFill>
            <a:blip r:embed="rId64" cstate="print"/>
            <a:stretch>
              <a:fillRect/>
            </a:stretch>
          </p:blipFill>
          <p:spPr>
            <a:xfrm>
              <a:off x="2779776" y="4005072"/>
              <a:ext cx="137160" cy="187451"/>
            </a:xfrm>
            <a:prstGeom prst="rect">
              <a:avLst/>
            </a:prstGeom>
          </p:spPr>
        </p:pic>
        <p:pic>
          <p:nvPicPr>
            <p:cNvPr id="83" name="object 83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2633471" y="4050792"/>
              <a:ext cx="118872" cy="137160"/>
            </a:xfrm>
            <a:prstGeom prst="rect">
              <a:avLst/>
            </a:prstGeom>
          </p:spPr>
        </p:pic>
        <p:pic>
          <p:nvPicPr>
            <p:cNvPr id="84" name="object 84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3017520" y="4050792"/>
              <a:ext cx="100583" cy="141732"/>
            </a:xfrm>
            <a:prstGeom prst="rect">
              <a:avLst/>
            </a:prstGeom>
          </p:spPr>
        </p:pic>
        <p:pic>
          <p:nvPicPr>
            <p:cNvPr id="85" name="object 85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3145536" y="4050792"/>
              <a:ext cx="132587" cy="141732"/>
            </a:xfrm>
            <a:prstGeom prst="rect">
              <a:avLst/>
            </a:prstGeom>
          </p:spPr>
        </p:pic>
        <p:pic>
          <p:nvPicPr>
            <p:cNvPr id="86" name="object 86"/>
            <p:cNvPicPr/>
            <p:nvPr/>
          </p:nvPicPr>
          <p:blipFill>
            <a:blip r:embed="rId68" cstate="print"/>
            <a:stretch>
              <a:fillRect/>
            </a:stretch>
          </p:blipFill>
          <p:spPr>
            <a:xfrm>
              <a:off x="3305555" y="4050792"/>
              <a:ext cx="123444" cy="141732"/>
            </a:xfrm>
            <a:prstGeom prst="rect">
              <a:avLst/>
            </a:prstGeom>
          </p:spPr>
        </p:pic>
        <p:sp>
          <p:nvSpPr>
            <p:cNvPr id="87" name="object 87"/>
            <p:cNvSpPr/>
            <p:nvPr/>
          </p:nvSpPr>
          <p:spPr>
            <a:xfrm>
              <a:off x="3461004" y="4000500"/>
              <a:ext cx="22860" cy="26670"/>
            </a:xfrm>
            <a:custGeom>
              <a:avLst/>
              <a:gdLst/>
              <a:ahLst/>
              <a:cxnLst/>
              <a:rect l="l" t="t" r="r" b="b"/>
              <a:pathLst>
                <a:path w="22860" h="26670">
                  <a:moveTo>
                    <a:pt x="14097" y="0"/>
                  </a:moveTo>
                  <a:lnTo>
                    <a:pt x="8382" y="0"/>
                  </a:lnTo>
                  <a:lnTo>
                    <a:pt x="5587" y="1524"/>
                  </a:lnTo>
                  <a:lnTo>
                    <a:pt x="2794" y="3175"/>
                  </a:lnTo>
                  <a:lnTo>
                    <a:pt x="0" y="9271"/>
                  </a:lnTo>
                  <a:lnTo>
                    <a:pt x="0" y="16890"/>
                  </a:lnTo>
                  <a:lnTo>
                    <a:pt x="1397" y="19938"/>
                  </a:lnTo>
                  <a:lnTo>
                    <a:pt x="5587" y="24637"/>
                  </a:lnTo>
                  <a:lnTo>
                    <a:pt x="8382" y="26162"/>
                  </a:lnTo>
                  <a:lnTo>
                    <a:pt x="14097" y="26162"/>
                  </a:lnTo>
                  <a:lnTo>
                    <a:pt x="16891" y="24637"/>
                  </a:lnTo>
                  <a:lnTo>
                    <a:pt x="19685" y="21462"/>
                  </a:lnTo>
                  <a:lnTo>
                    <a:pt x="22479" y="19938"/>
                  </a:lnTo>
                  <a:lnTo>
                    <a:pt x="22479" y="9271"/>
                  </a:lnTo>
                  <a:lnTo>
                    <a:pt x="19685" y="3175"/>
                  </a:lnTo>
                  <a:lnTo>
                    <a:pt x="16891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8" name="object 88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3463798" y="4050792"/>
              <a:ext cx="184658" cy="141732"/>
            </a:xfrm>
            <a:prstGeom prst="rect">
              <a:avLst/>
            </a:prstGeom>
          </p:spPr>
        </p:pic>
        <p:sp>
          <p:nvSpPr>
            <p:cNvPr id="89" name="object 89"/>
            <p:cNvSpPr/>
            <p:nvPr/>
          </p:nvSpPr>
          <p:spPr>
            <a:xfrm>
              <a:off x="3685032" y="4005072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4" h="182879">
                  <a:moveTo>
                    <a:pt x="18162" y="0"/>
                  </a:moveTo>
                  <a:lnTo>
                    <a:pt x="0" y="0"/>
                  </a:lnTo>
                  <a:lnTo>
                    <a:pt x="0" y="182499"/>
                  </a:lnTo>
                  <a:lnTo>
                    <a:pt x="18162" y="182499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0" name="object 90"/>
            <p:cNvPicPr/>
            <p:nvPr/>
          </p:nvPicPr>
          <p:blipFill>
            <a:blip r:embed="rId70" cstate="print"/>
            <a:stretch>
              <a:fillRect/>
            </a:stretch>
          </p:blipFill>
          <p:spPr>
            <a:xfrm>
              <a:off x="3803903" y="4050792"/>
              <a:ext cx="100584" cy="141732"/>
            </a:xfrm>
            <a:prstGeom prst="rect">
              <a:avLst/>
            </a:prstGeom>
          </p:spPr>
        </p:pic>
        <p:pic>
          <p:nvPicPr>
            <p:cNvPr id="91" name="object 91"/>
            <p:cNvPicPr/>
            <p:nvPr/>
          </p:nvPicPr>
          <p:blipFill>
            <a:blip r:embed="rId71" cstate="print"/>
            <a:stretch>
              <a:fillRect/>
            </a:stretch>
          </p:blipFill>
          <p:spPr>
            <a:xfrm>
              <a:off x="3922776" y="4018788"/>
              <a:ext cx="73151" cy="169163"/>
            </a:xfrm>
            <a:prstGeom prst="rect">
              <a:avLst/>
            </a:prstGeom>
          </p:spPr>
        </p:pic>
        <p:pic>
          <p:nvPicPr>
            <p:cNvPr id="92" name="object 92"/>
            <p:cNvPicPr/>
            <p:nvPr/>
          </p:nvPicPr>
          <p:blipFill>
            <a:blip r:embed="rId72" cstate="print"/>
            <a:stretch>
              <a:fillRect/>
            </a:stretch>
          </p:blipFill>
          <p:spPr>
            <a:xfrm>
              <a:off x="4027932" y="4050792"/>
              <a:ext cx="210312" cy="141732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4389120" y="4050792"/>
              <a:ext cx="100584" cy="141732"/>
            </a:xfrm>
            <a:prstGeom prst="rect">
              <a:avLst/>
            </a:prstGeom>
          </p:spPr>
        </p:pic>
        <p:pic>
          <p:nvPicPr>
            <p:cNvPr id="94" name="object 94"/>
            <p:cNvPicPr/>
            <p:nvPr/>
          </p:nvPicPr>
          <p:blipFill>
            <a:blip r:embed="rId73" cstate="print"/>
            <a:stretch>
              <a:fillRect/>
            </a:stretch>
          </p:blipFill>
          <p:spPr>
            <a:xfrm>
              <a:off x="4261103" y="4050792"/>
              <a:ext cx="100584" cy="141732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71" cstate="print"/>
            <a:stretch>
              <a:fillRect/>
            </a:stretch>
          </p:blipFill>
          <p:spPr>
            <a:xfrm>
              <a:off x="4576572" y="4018788"/>
              <a:ext cx="73151" cy="169163"/>
            </a:xfrm>
            <a:prstGeom prst="rect">
              <a:avLst/>
            </a:prstGeom>
          </p:spPr>
        </p:pic>
        <p:pic>
          <p:nvPicPr>
            <p:cNvPr id="96" name="object 96"/>
            <p:cNvPicPr/>
            <p:nvPr/>
          </p:nvPicPr>
          <p:blipFill>
            <a:blip r:embed="rId74" cstate="print"/>
            <a:stretch>
              <a:fillRect/>
            </a:stretch>
          </p:blipFill>
          <p:spPr>
            <a:xfrm>
              <a:off x="4681728" y="4005072"/>
              <a:ext cx="114300" cy="182879"/>
            </a:xfrm>
            <a:prstGeom prst="rect">
              <a:avLst/>
            </a:prstGeom>
          </p:spPr>
        </p:pic>
        <p:pic>
          <p:nvPicPr>
            <p:cNvPr id="97" name="object 97"/>
            <p:cNvPicPr/>
            <p:nvPr/>
          </p:nvPicPr>
          <p:blipFill>
            <a:blip r:embed="rId75" cstate="print"/>
            <a:stretch>
              <a:fillRect/>
            </a:stretch>
          </p:blipFill>
          <p:spPr>
            <a:xfrm>
              <a:off x="4828032" y="4050792"/>
              <a:ext cx="137160" cy="141732"/>
            </a:xfrm>
            <a:prstGeom prst="rect">
              <a:avLst/>
            </a:prstGeom>
          </p:spPr>
        </p:pic>
        <p:pic>
          <p:nvPicPr>
            <p:cNvPr id="98" name="object 98"/>
            <p:cNvPicPr/>
            <p:nvPr/>
          </p:nvPicPr>
          <p:blipFill>
            <a:blip r:embed="rId76" cstate="print"/>
            <a:stretch>
              <a:fillRect/>
            </a:stretch>
          </p:blipFill>
          <p:spPr>
            <a:xfrm>
              <a:off x="5001767" y="4050792"/>
              <a:ext cx="118872" cy="137160"/>
            </a:xfrm>
            <a:prstGeom prst="rect">
              <a:avLst/>
            </a:prstGeom>
          </p:spPr>
        </p:pic>
        <p:pic>
          <p:nvPicPr>
            <p:cNvPr id="99" name="object 99"/>
            <p:cNvPicPr/>
            <p:nvPr/>
          </p:nvPicPr>
          <p:blipFill>
            <a:blip r:embed="rId77" cstate="print"/>
            <a:stretch>
              <a:fillRect/>
            </a:stretch>
          </p:blipFill>
          <p:spPr>
            <a:xfrm>
              <a:off x="5221223" y="4018788"/>
              <a:ext cx="224027" cy="173736"/>
            </a:xfrm>
            <a:prstGeom prst="rect">
              <a:avLst/>
            </a:prstGeom>
          </p:spPr>
        </p:pic>
        <p:pic>
          <p:nvPicPr>
            <p:cNvPr id="100" name="object 100"/>
            <p:cNvPicPr/>
            <p:nvPr/>
          </p:nvPicPr>
          <p:blipFill>
            <a:blip r:embed="rId78" cstate="print"/>
            <a:stretch>
              <a:fillRect/>
            </a:stretch>
          </p:blipFill>
          <p:spPr>
            <a:xfrm>
              <a:off x="5477255" y="4005072"/>
              <a:ext cx="118872" cy="182879"/>
            </a:xfrm>
            <a:prstGeom prst="rect">
              <a:avLst/>
            </a:prstGeom>
          </p:spPr>
        </p:pic>
        <p:pic>
          <p:nvPicPr>
            <p:cNvPr id="101" name="object 101"/>
            <p:cNvPicPr/>
            <p:nvPr/>
          </p:nvPicPr>
          <p:blipFill>
            <a:blip r:embed="rId79" cstate="print"/>
            <a:stretch>
              <a:fillRect/>
            </a:stretch>
          </p:blipFill>
          <p:spPr>
            <a:xfrm>
              <a:off x="5623559" y="4050792"/>
              <a:ext cx="132587" cy="141732"/>
            </a:xfrm>
            <a:prstGeom prst="rect">
              <a:avLst/>
            </a:prstGeom>
          </p:spPr>
        </p:pic>
        <p:pic>
          <p:nvPicPr>
            <p:cNvPr id="102" name="object 102"/>
            <p:cNvPicPr/>
            <p:nvPr/>
          </p:nvPicPr>
          <p:blipFill>
            <a:blip r:embed="rId80" cstate="print"/>
            <a:stretch>
              <a:fillRect/>
            </a:stretch>
          </p:blipFill>
          <p:spPr>
            <a:xfrm>
              <a:off x="5788152" y="4050792"/>
              <a:ext cx="64008" cy="137160"/>
            </a:xfrm>
            <a:prstGeom prst="rect">
              <a:avLst/>
            </a:prstGeom>
          </p:spPr>
        </p:pic>
        <p:pic>
          <p:nvPicPr>
            <p:cNvPr id="103" name="object 103"/>
            <p:cNvPicPr/>
            <p:nvPr/>
          </p:nvPicPr>
          <p:blipFill>
            <a:blip r:embed="rId81" cstate="print"/>
            <a:stretch>
              <a:fillRect/>
            </a:stretch>
          </p:blipFill>
          <p:spPr>
            <a:xfrm>
              <a:off x="5934455" y="4005072"/>
              <a:ext cx="1088136" cy="187451"/>
            </a:xfrm>
            <a:prstGeom prst="rect">
              <a:avLst/>
            </a:prstGeom>
          </p:spPr>
        </p:pic>
        <p:pic>
          <p:nvPicPr>
            <p:cNvPr id="104" name="object 104"/>
            <p:cNvPicPr/>
            <p:nvPr/>
          </p:nvPicPr>
          <p:blipFill>
            <a:blip r:embed="rId82" cstate="print"/>
            <a:stretch>
              <a:fillRect/>
            </a:stretch>
          </p:blipFill>
          <p:spPr>
            <a:xfrm>
              <a:off x="1152143" y="3278124"/>
              <a:ext cx="68580" cy="68579"/>
            </a:xfrm>
            <a:prstGeom prst="rect">
              <a:avLst/>
            </a:prstGeom>
          </p:spPr>
        </p:pic>
        <p:sp>
          <p:nvSpPr>
            <p:cNvPr id="105" name="object 105"/>
            <p:cNvSpPr/>
            <p:nvPr/>
          </p:nvSpPr>
          <p:spPr>
            <a:xfrm>
              <a:off x="1431036" y="4640579"/>
              <a:ext cx="142875" cy="186055"/>
            </a:xfrm>
            <a:custGeom>
              <a:avLst/>
              <a:gdLst/>
              <a:ahLst/>
              <a:cxnLst/>
              <a:rect l="l" t="t" r="r" b="b"/>
              <a:pathLst>
                <a:path w="142875" h="186054">
                  <a:moveTo>
                    <a:pt x="92710" y="11938"/>
                  </a:moveTo>
                  <a:lnTo>
                    <a:pt x="0" y="11938"/>
                  </a:lnTo>
                  <a:lnTo>
                    <a:pt x="0" y="27178"/>
                  </a:lnTo>
                  <a:lnTo>
                    <a:pt x="0" y="90678"/>
                  </a:lnTo>
                  <a:lnTo>
                    <a:pt x="0" y="105918"/>
                  </a:lnTo>
                  <a:lnTo>
                    <a:pt x="0" y="185928"/>
                  </a:lnTo>
                  <a:lnTo>
                    <a:pt x="16637" y="185928"/>
                  </a:lnTo>
                  <a:lnTo>
                    <a:pt x="16637" y="105918"/>
                  </a:lnTo>
                  <a:lnTo>
                    <a:pt x="82042" y="105918"/>
                  </a:lnTo>
                  <a:lnTo>
                    <a:pt x="82042" y="90678"/>
                  </a:lnTo>
                  <a:lnTo>
                    <a:pt x="16637" y="90678"/>
                  </a:lnTo>
                  <a:lnTo>
                    <a:pt x="16637" y="27178"/>
                  </a:lnTo>
                  <a:lnTo>
                    <a:pt x="92710" y="27178"/>
                  </a:lnTo>
                  <a:lnTo>
                    <a:pt x="92710" y="11938"/>
                  </a:lnTo>
                  <a:close/>
                </a:path>
                <a:path w="142875" h="186054">
                  <a:moveTo>
                    <a:pt x="138226" y="50228"/>
                  </a:moveTo>
                  <a:lnTo>
                    <a:pt x="121539" y="50228"/>
                  </a:lnTo>
                  <a:lnTo>
                    <a:pt x="121539" y="185674"/>
                  </a:lnTo>
                  <a:lnTo>
                    <a:pt x="138226" y="185674"/>
                  </a:lnTo>
                  <a:lnTo>
                    <a:pt x="138226" y="50228"/>
                  </a:lnTo>
                  <a:close/>
                </a:path>
                <a:path w="142875" h="186054">
                  <a:moveTo>
                    <a:pt x="142748" y="9144"/>
                  </a:moveTo>
                  <a:lnTo>
                    <a:pt x="139700" y="3048"/>
                  </a:lnTo>
                  <a:lnTo>
                    <a:pt x="136652" y="0"/>
                  </a:lnTo>
                  <a:lnTo>
                    <a:pt x="124460" y="0"/>
                  </a:lnTo>
                  <a:lnTo>
                    <a:pt x="118491" y="6096"/>
                  </a:lnTo>
                  <a:lnTo>
                    <a:pt x="118491" y="18288"/>
                  </a:lnTo>
                  <a:lnTo>
                    <a:pt x="124460" y="24257"/>
                  </a:lnTo>
                  <a:lnTo>
                    <a:pt x="136652" y="24257"/>
                  </a:lnTo>
                  <a:lnTo>
                    <a:pt x="139700" y="21336"/>
                  </a:lnTo>
                  <a:lnTo>
                    <a:pt x="142748" y="15240"/>
                  </a:lnTo>
                  <a:lnTo>
                    <a:pt x="142748" y="914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6" name="object 106"/>
            <p:cNvPicPr/>
            <p:nvPr/>
          </p:nvPicPr>
          <p:blipFill>
            <a:blip r:embed="rId83" cstate="print"/>
            <a:stretch>
              <a:fillRect/>
            </a:stretch>
          </p:blipFill>
          <p:spPr>
            <a:xfrm>
              <a:off x="1608709" y="4657344"/>
              <a:ext cx="274954" cy="170433"/>
            </a:xfrm>
            <a:prstGeom prst="rect">
              <a:avLst/>
            </a:prstGeom>
          </p:spPr>
        </p:pic>
        <p:pic>
          <p:nvPicPr>
            <p:cNvPr id="107" name="object 107"/>
            <p:cNvPicPr/>
            <p:nvPr/>
          </p:nvPicPr>
          <p:blipFill>
            <a:blip r:embed="rId84" cstate="print"/>
            <a:stretch>
              <a:fillRect/>
            </a:stretch>
          </p:blipFill>
          <p:spPr>
            <a:xfrm>
              <a:off x="1901952" y="4640580"/>
              <a:ext cx="1453896" cy="251460"/>
            </a:xfrm>
            <a:prstGeom prst="rect">
              <a:avLst/>
            </a:prstGeom>
          </p:spPr>
        </p:pic>
        <p:pic>
          <p:nvPicPr>
            <p:cNvPr id="108" name="object 108"/>
            <p:cNvPicPr/>
            <p:nvPr/>
          </p:nvPicPr>
          <p:blipFill>
            <a:blip r:embed="rId85" cstate="print"/>
            <a:stretch>
              <a:fillRect/>
            </a:stretch>
          </p:blipFill>
          <p:spPr>
            <a:xfrm>
              <a:off x="3451860" y="4645151"/>
              <a:ext cx="1042415" cy="182880"/>
            </a:xfrm>
            <a:prstGeom prst="rect">
              <a:avLst/>
            </a:prstGeom>
          </p:spPr>
        </p:pic>
        <p:pic>
          <p:nvPicPr>
            <p:cNvPr id="109" name="object 109"/>
            <p:cNvPicPr/>
            <p:nvPr/>
          </p:nvPicPr>
          <p:blipFill>
            <a:blip r:embed="rId86" cstate="print"/>
            <a:stretch>
              <a:fillRect/>
            </a:stretch>
          </p:blipFill>
          <p:spPr>
            <a:xfrm>
              <a:off x="4585716" y="4690872"/>
              <a:ext cx="100584" cy="137160"/>
            </a:xfrm>
            <a:prstGeom prst="rect">
              <a:avLst/>
            </a:prstGeom>
          </p:spPr>
        </p:pic>
        <p:pic>
          <p:nvPicPr>
            <p:cNvPr id="110" name="object 110"/>
            <p:cNvPicPr/>
            <p:nvPr/>
          </p:nvPicPr>
          <p:blipFill>
            <a:blip r:embed="rId87" cstate="print"/>
            <a:stretch>
              <a:fillRect/>
            </a:stretch>
          </p:blipFill>
          <p:spPr>
            <a:xfrm>
              <a:off x="4713732" y="4690872"/>
              <a:ext cx="128015" cy="137160"/>
            </a:xfrm>
            <a:prstGeom prst="rect">
              <a:avLst/>
            </a:prstGeom>
          </p:spPr>
        </p:pic>
        <p:pic>
          <p:nvPicPr>
            <p:cNvPr id="111" name="object 111"/>
            <p:cNvPicPr/>
            <p:nvPr/>
          </p:nvPicPr>
          <p:blipFill>
            <a:blip r:embed="rId88" cstate="print"/>
            <a:stretch>
              <a:fillRect/>
            </a:stretch>
          </p:blipFill>
          <p:spPr>
            <a:xfrm>
              <a:off x="4864608" y="4690872"/>
              <a:ext cx="132587" cy="137160"/>
            </a:xfrm>
            <a:prstGeom prst="rect">
              <a:avLst/>
            </a:prstGeom>
          </p:spPr>
        </p:pic>
        <p:pic>
          <p:nvPicPr>
            <p:cNvPr id="112" name="object 112"/>
            <p:cNvPicPr/>
            <p:nvPr/>
          </p:nvPicPr>
          <p:blipFill>
            <a:blip r:embed="rId89" cstate="print"/>
            <a:stretch>
              <a:fillRect/>
            </a:stretch>
          </p:blipFill>
          <p:spPr>
            <a:xfrm>
              <a:off x="5029199" y="4690872"/>
              <a:ext cx="214884" cy="137160"/>
            </a:xfrm>
            <a:prstGeom prst="rect">
              <a:avLst/>
            </a:prstGeom>
          </p:spPr>
        </p:pic>
        <p:pic>
          <p:nvPicPr>
            <p:cNvPr id="113" name="object 113"/>
            <p:cNvPicPr/>
            <p:nvPr/>
          </p:nvPicPr>
          <p:blipFill>
            <a:blip r:embed="rId90" cstate="print"/>
            <a:stretch>
              <a:fillRect/>
            </a:stretch>
          </p:blipFill>
          <p:spPr>
            <a:xfrm>
              <a:off x="5335523" y="4658868"/>
              <a:ext cx="73151" cy="169163"/>
            </a:xfrm>
            <a:prstGeom prst="rect">
              <a:avLst/>
            </a:prstGeom>
          </p:spPr>
        </p:pic>
        <p:pic>
          <p:nvPicPr>
            <p:cNvPr id="114" name="object 114"/>
            <p:cNvPicPr/>
            <p:nvPr/>
          </p:nvPicPr>
          <p:blipFill>
            <a:blip r:embed="rId91" cstate="print"/>
            <a:stretch>
              <a:fillRect/>
            </a:stretch>
          </p:blipFill>
          <p:spPr>
            <a:xfrm>
              <a:off x="5431535" y="4690872"/>
              <a:ext cx="132587" cy="137160"/>
            </a:xfrm>
            <a:prstGeom prst="rect">
              <a:avLst/>
            </a:prstGeom>
          </p:spPr>
        </p:pic>
        <p:pic>
          <p:nvPicPr>
            <p:cNvPr id="115" name="object 115"/>
            <p:cNvPicPr/>
            <p:nvPr/>
          </p:nvPicPr>
          <p:blipFill>
            <a:blip r:embed="rId92" cstate="print"/>
            <a:stretch>
              <a:fillRect/>
            </a:stretch>
          </p:blipFill>
          <p:spPr>
            <a:xfrm>
              <a:off x="5664708" y="4645151"/>
              <a:ext cx="118872" cy="182880"/>
            </a:xfrm>
            <a:prstGeom prst="rect">
              <a:avLst/>
            </a:prstGeom>
          </p:spPr>
        </p:pic>
        <p:pic>
          <p:nvPicPr>
            <p:cNvPr id="116" name="object 116"/>
            <p:cNvPicPr/>
            <p:nvPr/>
          </p:nvPicPr>
          <p:blipFill>
            <a:blip r:embed="rId93" cstate="print"/>
            <a:stretch>
              <a:fillRect/>
            </a:stretch>
          </p:blipFill>
          <p:spPr>
            <a:xfrm>
              <a:off x="5815584" y="4690872"/>
              <a:ext cx="132587" cy="137160"/>
            </a:xfrm>
            <a:prstGeom prst="rect">
              <a:avLst/>
            </a:prstGeom>
          </p:spPr>
        </p:pic>
        <p:pic>
          <p:nvPicPr>
            <p:cNvPr id="117" name="object 117"/>
            <p:cNvPicPr/>
            <p:nvPr/>
          </p:nvPicPr>
          <p:blipFill>
            <a:blip r:embed="rId94" cstate="print"/>
            <a:stretch>
              <a:fillRect/>
            </a:stretch>
          </p:blipFill>
          <p:spPr>
            <a:xfrm>
              <a:off x="5971032" y="4690872"/>
              <a:ext cx="274320" cy="137160"/>
            </a:xfrm>
            <a:prstGeom prst="rect">
              <a:avLst/>
            </a:prstGeom>
          </p:spPr>
        </p:pic>
        <p:pic>
          <p:nvPicPr>
            <p:cNvPr id="118" name="object 118"/>
            <p:cNvPicPr/>
            <p:nvPr/>
          </p:nvPicPr>
          <p:blipFill>
            <a:blip r:embed="rId95" cstate="print"/>
            <a:stretch>
              <a:fillRect/>
            </a:stretch>
          </p:blipFill>
          <p:spPr>
            <a:xfrm>
              <a:off x="6345935" y="4690872"/>
              <a:ext cx="214884" cy="137160"/>
            </a:xfrm>
            <a:prstGeom prst="rect">
              <a:avLst/>
            </a:prstGeom>
          </p:spPr>
        </p:pic>
        <p:pic>
          <p:nvPicPr>
            <p:cNvPr id="119" name="object 119"/>
            <p:cNvPicPr/>
            <p:nvPr/>
          </p:nvPicPr>
          <p:blipFill>
            <a:blip r:embed="rId96" cstate="print"/>
            <a:stretch>
              <a:fillRect/>
            </a:stretch>
          </p:blipFill>
          <p:spPr>
            <a:xfrm>
              <a:off x="6592823" y="4690872"/>
              <a:ext cx="137159" cy="137160"/>
            </a:xfrm>
            <a:prstGeom prst="rect">
              <a:avLst/>
            </a:prstGeom>
          </p:spPr>
        </p:pic>
        <p:pic>
          <p:nvPicPr>
            <p:cNvPr id="120" name="object 120"/>
            <p:cNvPicPr/>
            <p:nvPr/>
          </p:nvPicPr>
          <p:blipFill>
            <a:blip r:embed="rId97" cstate="print"/>
            <a:stretch>
              <a:fillRect/>
            </a:stretch>
          </p:blipFill>
          <p:spPr>
            <a:xfrm>
              <a:off x="6757416" y="4690872"/>
              <a:ext cx="214883" cy="137160"/>
            </a:xfrm>
            <a:prstGeom prst="rect">
              <a:avLst/>
            </a:prstGeom>
          </p:spPr>
        </p:pic>
        <p:pic>
          <p:nvPicPr>
            <p:cNvPr id="121" name="object 121"/>
            <p:cNvPicPr/>
            <p:nvPr/>
          </p:nvPicPr>
          <p:blipFill>
            <a:blip r:embed="rId98" cstate="print"/>
            <a:stretch>
              <a:fillRect/>
            </a:stretch>
          </p:blipFill>
          <p:spPr>
            <a:xfrm>
              <a:off x="7063740" y="4690872"/>
              <a:ext cx="100583" cy="137160"/>
            </a:xfrm>
            <a:prstGeom prst="rect">
              <a:avLst/>
            </a:prstGeom>
          </p:spPr>
        </p:pic>
        <p:pic>
          <p:nvPicPr>
            <p:cNvPr id="122" name="object 122"/>
            <p:cNvPicPr/>
            <p:nvPr/>
          </p:nvPicPr>
          <p:blipFill>
            <a:blip r:embed="rId99" cstate="print"/>
            <a:stretch>
              <a:fillRect/>
            </a:stretch>
          </p:blipFill>
          <p:spPr>
            <a:xfrm>
              <a:off x="7182611" y="4658868"/>
              <a:ext cx="73150" cy="169163"/>
            </a:xfrm>
            <a:prstGeom prst="rect">
              <a:avLst/>
            </a:prstGeom>
          </p:spPr>
        </p:pic>
        <p:pic>
          <p:nvPicPr>
            <p:cNvPr id="123" name="object 123"/>
            <p:cNvPicPr/>
            <p:nvPr/>
          </p:nvPicPr>
          <p:blipFill>
            <a:blip r:embed="rId100" cstate="print"/>
            <a:stretch>
              <a:fillRect/>
            </a:stretch>
          </p:blipFill>
          <p:spPr>
            <a:xfrm>
              <a:off x="7287768" y="4690872"/>
              <a:ext cx="210311" cy="137160"/>
            </a:xfrm>
            <a:prstGeom prst="rect">
              <a:avLst/>
            </a:prstGeom>
          </p:spPr>
        </p:pic>
        <p:pic>
          <p:nvPicPr>
            <p:cNvPr id="124" name="object 124"/>
            <p:cNvPicPr/>
            <p:nvPr/>
          </p:nvPicPr>
          <p:blipFill>
            <a:blip r:embed="rId101" cstate="print"/>
            <a:stretch>
              <a:fillRect/>
            </a:stretch>
          </p:blipFill>
          <p:spPr>
            <a:xfrm>
              <a:off x="7520940" y="4690872"/>
              <a:ext cx="100583" cy="137160"/>
            </a:xfrm>
            <a:prstGeom prst="rect">
              <a:avLst/>
            </a:prstGeom>
          </p:spPr>
        </p:pic>
        <p:pic>
          <p:nvPicPr>
            <p:cNvPr id="125" name="object 125"/>
            <p:cNvPicPr/>
            <p:nvPr/>
          </p:nvPicPr>
          <p:blipFill>
            <a:blip r:embed="rId102" cstate="print"/>
            <a:stretch>
              <a:fillRect/>
            </a:stretch>
          </p:blipFill>
          <p:spPr>
            <a:xfrm>
              <a:off x="7648956" y="4690872"/>
              <a:ext cx="150875" cy="173736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93" cstate="print"/>
            <a:stretch>
              <a:fillRect/>
            </a:stretch>
          </p:blipFill>
          <p:spPr>
            <a:xfrm>
              <a:off x="7886699" y="4690872"/>
              <a:ext cx="132588" cy="137160"/>
            </a:xfrm>
            <a:prstGeom prst="rect">
              <a:avLst/>
            </a:prstGeom>
          </p:spPr>
        </p:pic>
        <p:pic>
          <p:nvPicPr>
            <p:cNvPr id="127" name="object 127"/>
            <p:cNvPicPr/>
            <p:nvPr/>
          </p:nvPicPr>
          <p:blipFill>
            <a:blip r:embed="rId103" cstate="print"/>
            <a:stretch>
              <a:fillRect/>
            </a:stretch>
          </p:blipFill>
          <p:spPr>
            <a:xfrm>
              <a:off x="8060435" y="4690872"/>
              <a:ext cx="118872" cy="137160"/>
            </a:xfrm>
            <a:prstGeom prst="rect">
              <a:avLst/>
            </a:prstGeom>
          </p:spPr>
        </p:pic>
        <p:pic>
          <p:nvPicPr>
            <p:cNvPr id="128" name="object 128"/>
            <p:cNvPicPr/>
            <p:nvPr/>
          </p:nvPicPr>
          <p:blipFill>
            <a:blip r:embed="rId104" cstate="print"/>
            <a:stretch>
              <a:fillRect/>
            </a:stretch>
          </p:blipFill>
          <p:spPr>
            <a:xfrm>
              <a:off x="8202168" y="4690872"/>
              <a:ext cx="105155" cy="137160"/>
            </a:xfrm>
            <a:prstGeom prst="rect">
              <a:avLst/>
            </a:prstGeom>
          </p:spPr>
        </p:pic>
        <p:sp>
          <p:nvSpPr>
            <p:cNvPr id="129" name="object 129"/>
            <p:cNvSpPr/>
            <p:nvPr/>
          </p:nvSpPr>
          <p:spPr>
            <a:xfrm>
              <a:off x="8330184" y="4640579"/>
              <a:ext cx="22860" cy="187325"/>
            </a:xfrm>
            <a:custGeom>
              <a:avLst/>
              <a:gdLst/>
              <a:ahLst/>
              <a:cxnLst/>
              <a:rect l="l" t="t" r="r" b="b"/>
              <a:pathLst>
                <a:path w="22859" h="187325">
                  <a:moveTo>
                    <a:pt x="19672" y="50431"/>
                  </a:moveTo>
                  <a:lnTo>
                    <a:pt x="2794" y="50431"/>
                  </a:lnTo>
                  <a:lnTo>
                    <a:pt x="2794" y="186817"/>
                  </a:lnTo>
                  <a:lnTo>
                    <a:pt x="19672" y="186817"/>
                  </a:lnTo>
                  <a:lnTo>
                    <a:pt x="19672" y="50431"/>
                  </a:lnTo>
                  <a:close/>
                </a:path>
                <a:path w="22859" h="187325">
                  <a:moveTo>
                    <a:pt x="22479" y="9144"/>
                  </a:moveTo>
                  <a:lnTo>
                    <a:pt x="19685" y="3048"/>
                  </a:lnTo>
                  <a:lnTo>
                    <a:pt x="16891" y="0"/>
                  </a:lnTo>
                  <a:lnTo>
                    <a:pt x="5588" y="0"/>
                  </a:lnTo>
                  <a:lnTo>
                    <a:pt x="0" y="6096"/>
                  </a:lnTo>
                  <a:lnTo>
                    <a:pt x="0" y="18415"/>
                  </a:lnTo>
                  <a:lnTo>
                    <a:pt x="5588" y="24511"/>
                  </a:lnTo>
                  <a:lnTo>
                    <a:pt x="16891" y="24511"/>
                  </a:lnTo>
                  <a:lnTo>
                    <a:pt x="19685" y="21463"/>
                  </a:lnTo>
                  <a:lnTo>
                    <a:pt x="22479" y="15240"/>
                  </a:lnTo>
                  <a:lnTo>
                    <a:pt x="22479" y="914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" name="object 130"/>
            <p:cNvPicPr/>
            <p:nvPr/>
          </p:nvPicPr>
          <p:blipFill>
            <a:blip r:embed="rId105" cstate="print"/>
            <a:stretch>
              <a:fillRect/>
            </a:stretch>
          </p:blipFill>
          <p:spPr>
            <a:xfrm>
              <a:off x="8380476" y="4658868"/>
              <a:ext cx="402335" cy="233172"/>
            </a:xfrm>
            <a:prstGeom prst="rect">
              <a:avLst/>
            </a:prstGeom>
          </p:spPr>
        </p:pic>
        <p:pic>
          <p:nvPicPr>
            <p:cNvPr id="131" name="object 131"/>
            <p:cNvPicPr/>
            <p:nvPr/>
          </p:nvPicPr>
          <p:blipFill>
            <a:blip r:embed="rId106" cstate="print"/>
            <a:stretch>
              <a:fillRect/>
            </a:stretch>
          </p:blipFill>
          <p:spPr>
            <a:xfrm>
              <a:off x="8869680" y="4690872"/>
              <a:ext cx="132588" cy="137160"/>
            </a:xfrm>
            <a:prstGeom prst="rect">
              <a:avLst/>
            </a:prstGeom>
          </p:spPr>
        </p:pic>
        <p:pic>
          <p:nvPicPr>
            <p:cNvPr id="132" name="object 132"/>
            <p:cNvPicPr/>
            <p:nvPr/>
          </p:nvPicPr>
          <p:blipFill>
            <a:blip r:embed="rId107" cstate="print"/>
            <a:stretch>
              <a:fillRect/>
            </a:stretch>
          </p:blipFill>
          <p:spPr>
            <a:xfrm>
              <a:off x="9043416" y="4690872"/>
              <a:ext cx="118872" cy="137160"/>
            </a:xfrm>
            <a:prstGeom prst="rect">
              <a:avLst/>
            </a:prstGeom>
          </p:spPr>
        </p:pic>
        <p:pic>
          <p:nvPicPr>
            <p:cNvPr id="133" name="object 133"/>
            <p:cNvPicPr/>
            <p:nvPr/>
          </p:nvPicPr>
          <p:blipFill>
            <a:blip r:embed="rId108" cstate="print"/>
            <a:stretch>
              <a:fillRect/>
            </a:stretch>
          </p:blipFill>
          <p:spPr>
            <a:xfrm>
              <a:off x="9194292" y="4645151"/>
              <a:ext cx="132588" cy="182880"/>
            </a:xfrm>
            <a:prstGeom prst="rect">
              <a:avLst/>
            </a:prstGeom>
          </p:spPr>
        </p:pic>
        <p:pic>
          <p:nvPicPr>
            <p:cNvPr id="134" name="object 134"/>
            <p:cNvPicPr/>
            <p:nvPr/>
          </p:nvPicPr>
          <p:blipFill>
            <a:blip r:embed="rId109" cstate="print"/>
            <a:stretch>
              <a:fillRect/>
            </a:stretch>
          </p:blipFill>
          <p:spPr>
            <a:xfrm>
              <a:off x="1421891" y="5042916"/>
              <a:ext cx="1380744" cy="246887"/>
            </a:xfrm>
            <a:prstGeom prst="rect">
              <a:avLst/>
            </a:prstGeom>
          </p:spPr>
        </p:pic>
        <p:pic>
          <p:nvPicPr>
            <p:cNvPr id="135" name="object 135"/>
            <p:cNvPicPr/>
            <p:nvPr/>
          </p:nvPicPr>
          <p:blipFill>
            <a:blip r:embed="rId110" cstate="print"/>
            <a:stretch>
              <a:fillRect/>
            </a:stretch>
          </p:blipFill>
          <p:spPr>
            <a:xfrm>
              <a:off x="2898648" y="5042916"/>
              <a:ext cx="137160" cy="187451"/>
            </a:xfrm>
            <a:prstGeom prst="rect">
              <a:avLst/>
            </a:prstGeom>
          </p:spPr>
        </p:pic>
        <p:pic>
          <p:nvPicPr>
            <p:cNvPr id="136" name="object 136"/>
            <p:cNvPicPr/>
            <p:nvPr/>
          </p:nvPicPr>
          <p:blipFill>
            <a:blip r:embed="rId111" cstate="print"/>
            <a:stretch>
              <a:fillRect/>
            </a:stretch>
          </p:blipFill>
          <p:spPr>
            <a:xfrm>
              <a:off x="3067811" y="5093207"/>
              <a:ext cx="118872" cy="137160"/>
            </a:xfrm>
            <a:prstGeom prst="rect">
              <a:avLst/>
            </a:prstGeom>
          </p:spPr>
        </p:pic>
        <p:pic>
          <p:nvPicPr>
            <p:cNvPr id="137" name="object 137"/>
            <p:cNvPicPr/>
            <p:nvPr/>
          </p:nvPicPr>
          <p:blipFill>
            <a:blip r:embed="rId112" cstate="print"/>
            <a:stretch>
              <a:fillRect/>
            </a:stretch>
          </p:blipFill>
          <p:spPr>
            <a:xfrm>
              <a:off x="3209543" y="5056631"/>
              <a:ext cx="73152" cy="169163"/>
            </a:xfrm>
            <a:prstGeom prst="rect">
              <a:avLst/>
            </a:prstGeom>
          </p:spPr>
        </p:pic>
        <p:pic>
          <p:nvPicPr>
            <p:cNvPr id="138" name="object 138"/>
            <p:cNvPicPr/>
            <p:nvPr/>
          </p:nvPicPr>
          <p:blipFill>
            <a:blip r:embed="rId113" cstate="print"/>
            <a:stretch>
              <a:fillRect/>
            </a:stretch>
          </p:blipFill>
          <p:spPr>
            <a:xfrm>
              <a:off x="3364992" y="5056631"/>
              <a:ext cx="73151" cy="169163"/>
            </a:xfrm>
            <a:prstGeom prst="rect">
              <a:avLst/>
            </a:prstGeom>
          </p:spPr>
        </p:pic>
        <p:pic>
          <p:nvPicPr>
            <p:cNvPr id="139" name="object 139"/>
            <p:cNvPicPr/>
            <p:nvPr/>
          </p:nvPicPr>
          <p:blipFill>
            <a:blip r:embed="rId114" cstate="print"/>
            <a:stretch>
              <a:fillRect/>
            </a:stretch>
          </p:blipFill>
          <p:spPr>
            <a:xfrm>
              <a:off x="3470148" y="5042916"/>
              <a:ext cx="118872" cy="182880"/>
            </a:xfrm>
            <a:prstGeom prst="rect">
              <a:avLst/>
            </a:prstGeom>
          </p:spPr>
        </p:pic>
        <p:pic>
          <p:nvPicPr>
            <p:cNvPr id="140" name="object 140"/>
            <p:cNvPicPr/>
            <p:nvPr/>
          </p:nvPicPr>
          <p:blipFill>
            <a:blip r:embed="rId115" cstate="print"/>
            <a:stretch>
              <a:fillRect/>
            </a:stretch>
          </p:blipFill>
          <p:spPr>
            <a:xfrm>
              <a:off x="3616452" y="5088636"/>
              <a:ext cx="274320" cy="201168"/>
            </a:xfrm>
            <a:prstGeom prst="rect">
              <a:avLst/>
            </a:prstGeom>
          </p:spPr>
        </p:pic>
        <p:pic>
          <p:nvPicPr>
            <p:cNvPr id="141" name="object 141"/>
            <p:cNvPicPr/>
            <p:nvPr/>
          </p:nvPicPr>
          <p:blipFill>
            <a:blip r:embed="rId116" cstate="print"/>
            <a:stretch>
              <a:fillRect/>
            </a:stretch>
          </p:blipFill>
          <p:spPr>
            <a:xfrm>
              <a:off x="3973067" y="5042916"/>
              <a:ext cx="137160" cy="187451"/>
            </a:xfrm>
            <a:prstGeom prst="rect">
              <a:avLst/>
            </a:prstGeom>
          </p:spPr>
        </p:pic>
        <p:pic>
          <p:nvPicPr>
            <p:cNvPr id="142" name="object 142"/>
            <p:cNvPicPr/>
            <p:nvPr/>
          </p:nvPicPr>
          <p:blipFill>
            <a:blip r:embed="rId117" cstate="print"/>
            <a:stretch>
              <a:fillRect/>
            </a:stretch>
          </p:blipFill>
          <p:spPr>
            <a:xfrm>
              <a:off x="4142232" y="5088636"/>
              <a:ext cx="132587" cy="141731"/>
            </a:xfrm>
            <a:prstGeom prst="rect">
              <a:avLst/>
            </a:prstGeom>
          </p:spPr>
        </p:pic>
        <p:pic>
          <p:nvPicPr>
            <p:cNvPr id="143" name="object 143"/>
            <p:cNvPicPr/>
            <p:nvPr/>
          </p:nvPicPr>
          <p:blipFill>
            <a:blip r:embed="rId118" cstate="print"/>
            <a:stretch>
              <a:fillRect/>
            </a:stretch>
          </p:blipFill>
          <p:spPr>
            <a:xfrm>
              <a:off x="4306823" y="5088636"/>
              <a:ext cx="118872" cy="137160"/>
            </a:xfrm>
            <a:prstGeom prst="rect">
              <a:avLst/>
            </a:prstGeom>
          </p:spPr>
        </p:pic>
        <p:sp>
          <p:nvSpPr>
            <p:cNvPr id="144" name="object 144"/>
            <p:cNvSpPr/>
            <p:nvPr/>
          </p:nvSpPr>
          <p:spPr>
            <a:xfrm>
              <a:off x="4453128" y="5029199"/>
              <a:ext cx="109220" cy="196215"/>
            </a:xfrm>
            <a:custGeom>
              <a:avLst/>
              <a:gdLst/>
              <a:ahLst/>
              <a:cxnLst/>
              <a:rect l="l" t="t" r="r" b="b"/>
              <a:pathLst>
                <a:path w="109220" h="196214">
                  <a:moveTo>
                    <a:pt x="18669" y="0"/>
                  </a:moveTo>
                  <a:lnTo>
                    <a:pt x="0" y="0"/>
                  </a:lnTo>
                  <a:lnTo>
                    <a:pt x="3175" y="47117"/>
                  </a:lnTo>
                  <a:lnTo>
                    <a:pt x="15621" y="47117"/>
                  </a:lnTo>
                  <a:lnTo>
                    <a:pt x="18669" y="0"/>
                  </a:lnTo>
                  <a:close/>
                </a:path>
                <a:path w="109220" h="196214">
                  <a:moveTo>
                    <a:pt x="109220" y="62357"/>
                  </a:moveTo>
                  <a:lnTo>
                    <a:pt x="70104" y="62357"/>
                  </a:lnTo>
                  <a:lnTo>
                    <a:pt x="70104" y="27432"/>
                  </a:lnTo>
                  <a:lnTo>
                    <a:pt x="52959" y="27432"/>
                  </a:lnTo>
                  <a:lnTo>
                    <a:pt x="52959" y="62357"/>
                  </a:lnTo>
                  <a:lnTo>
                    <a:pt x="34290" y="62357"/>
                  </a:lnTo>
                  <a:lnTo>
                    <a:pt x="34290" y="75946"/>
                  </a:lnTo>
                  <a:lnTo>
                    <a:pt x="52959" y="75946"/>
                  </a:lnTo>
                  <a:lnTo>
                    <a:pt x="52959" y="159512"/>
                  </a:lnTo>
                  <a:lnTo>
                    <a:pt x="53594" y="168910"/>
                  </a:lnTo>
                  <a:lnTo>
                    <a:pt x="81661" y="195453"/>
                  </a:lnTo>
                  <a:lnTo>
                    <a:pt x="90424" y="195961"/>
                  </a:lnTo>
                  <a:lnTo>
                    <a:pt x="109220" y="195961"/>
                  </a:lnTo>
                  <a:lnTo>
                    <a:pt x="109220" y="182372"/>
                  </a:lnTo>
                  <a:lnTo>
                    <a:pt x="84201" y="182372"/>
                  </a:lnTo>
                  <a:lnTo>
                    <a:pt x="79502" y="180848"/>
                  </a:lnTo>
                  <a:lnTo>
                    <a:pt x="76327" y="176276"/>
                  </a:lnTo>
                  <a:lnTo>
                    <a:pt x="73279" y="173228"/>
                  </a:lnTo>
                  <a:lnTo>
                    <a:pt x="70104" y="168656"/>
                  </a:lnTo>
                  <a:lnTo>
                    <a:pt x="70104" y="75946"/>
                  </a:lnTo>
                  <a:lnTo>
                    <a:pt x="109220" y="75946"/>
                  </a:lnTo>
                  <a:lnTo>
                    <a:pt x="109220" y="6235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5" name="object 145"/>
            <p:cNvPicPr/>
            <p:nvPr/>
          </p:nvPicPr>
          <p:blipFill>
            <a:blip r:embed="rId119" cstate="print"/>
            <a:stretch>
              <a:fillRect/>
            </a:stretch>
          </p:blipFill>
          <p:spPr>
            <a:xfrm>
              <a:off x="4658867" y="5093207"/>
              <a:ext cx="118872" cy="137160"/>
            </a:xfrm>
            <a:prstGeom prst="rect">
              <a:avLst/>
            </a:prstGeom>
          </p:spPr>
        </p:pic>
        <p:pic>
          <p:nvPicPr>
            <p:cNvPr id="146" name="object 146"/>
            <p:cNvPicPr/>
            <p:nvPr/>
          </p:nvPicPr>
          <p:blipFill>
            <a:blip r:embed="rId120" cstate="print"/>
            <a:stretch>
              <a:fillRect/>
            </a:stretch>
          </p:blipFill>
          <p:spPr>
            <a:xfrm>
              <a:off x="4809743" y="5088636"/>
              <a:ext cx="100584" cy="141731"/>
            </a:xfrm>
            <a:prstGeom prst="rect">
              <a:avLst/>
            </a:prstGeom>
          </p:spPr>
        </p:pic>
        <p:pic>
          <p:nvPicPr>
            <p:cNvPr id="147" name="object 147"/>
            <p:cNvPicPr/>
            <p:nvPr/>
          </p:nvPicPr>
          <p:blipFill>
            <a:blip r:embed="rId121" cstate="print"/>
            <a:stretch>
              <a:fillRect/>
            </a:stretch>
          </p:blipFill>
          <p:spPr>
            <a:xfrm>
              <a:off x="4933188" y="5088636"/>
              <a:ext cx="132587" cy="141731"/>
            </a:xfrm>
            <a:prstGeom prst="rect">
              <a:avLst/>
            </a:prstGeom>
          </p:spPr>
        </p:pic>
        <p:pic>
          <p:nvPicPr>
            <p:cNvPr id="148" name="object 148"/>
            <p:cNvPicPr/>
            <p:nvPr/>
          </p:nvPicPr>
          <p:blipFill>
            <a:blip r:embed="rId122" cstate="print"/>
            <a:stretch>
              <a:fillRect/>
            </a:stretch>
          </p:blipFill>
          <p:spPr>
            <a:xfrm>
              <a:off x="5161788" y="5088636"/>
              <a:ext cx="214884" cy="137160"/>
            </a:xfrm>
            <a:prstGeom prst="rect">
              <a:avLst/>
            </a:prstGeom>
          </p:spPr>
        </p:pic>
        <p:pic>
          <p:nvPicPr>
            <p:cNvPr id="149" name="object 149"/>
            <p:cNvPicPr/>
            <p:nvPr/>
          </p:nvPicPr>
          <p:blipFill>
            <a:blip r:embed="rId123" cstate="print"/>
            <a:stretch>
              <a:fillRect/>
            </a:stretch>
          </p:blipFill>
          <p:spPr>
            <a:xfrm>
              <a:off x="5408676" y="5088636"/>
              <a:ext cx="132587" cy="141731"/>
            </a:xfrm>
            <a:prstGeom prst="rect">
              <a:avLst/>
            </a:prstGeom>
          </p:spPr>
        </p:pic>
        <p:pic>
          <p:nvPicPr>
            <p:cNvPr id="150" name="object 150"/>
            <p:cNvPicPr/>
            <p:nvPr/>
          </p:nvPicPr>
          <p:blipFill>
            <a:blip r:embed="rId124" cstate="print"/>
            <a:stretch>
              <a:fillRect/>
            </a:stretch>
          </p:blipFill>
          <p:spPr>
            <a:xfrm>
              <a:off x="5573267" y="5088636"/>
              <a:ext cx="114300" cy="137160"/>
            </a:xfrm>
            <a:prstGeom prst="rect">
              <a:avLst/>
            </a:prstGeom>
          </p:spPr>
        </p:pic>
        <p:pic>
          <p:nvPicPr>
            <p:cNvPr id="151" name="object 151"/>
            <p:cNvPicPr/>
            <p:nvPr/>
          </p:nvPicPr>
          <p:blipFill>
            <a:blip r:embed="rId125" cstate="print"/>
            <a:stretch>
              <a:fillRect/>
            </a:stretch>
          </p:blipFill>
          <p:spPr>
            <a:xfrm>
              <a:off x="5714999" y="5056631"/>
              <a:ext cx="73151" cy="169163"/>
            </a:xfrm>
            <a:prstGeom prst="rect">
              <a:avLst/>
            </a:prstGeom>
          </p:spPr>
        </p:pic>
        <p:pic>
          <p:nvPicPr>
            <p:cNvPr id="152" name="object 152"/>
            <p:cNvPicPr/>
            <p:nvPr/>
          </p:nvPicPr>
          <p:blipFill>
            <a:blip r:embed="rId126" cstate="print"/>
            <a:stretch>
              <a:fillRect/>
            </a:stretch>
          </p:blipFill>
          <p:spPr>
            <a:xfrm>
              <a:off x="5806440" y="5088636"/>
              <a:ext cx="137160" cy="141731"/>
            </a:xfrm>
            <a:prstGeom prst="rect">
              <a:avLst/>
            </a:prstGeom>
          </p:spPr>
        </p:pic>
        <p:sp>
          <p:nvSpPr>
            <p:cNvPr id="153" name="object 153"/>
            <p:cNvSpPr/>
            <p:nvPr/>
          </p:nvSpPr>
          <p:spPr>
            <a:xfrm>
              <a:off x="5984747" y="5042916"/>
              <a:ext cx="18415" cy="187325"/>
            </a:xfrm>
            <a:custGeom>
              <a:avLst/>
              <a:gdLst/>
              <a:ahLst/>
              <a:cxnLst/>
              <a:rect l="l" t="t" r="r" b="b"/>
              <a:pathLst>
                <a:path w="18414" h="187325">
                  <a:moveTo>
                    <a:pt x="18162" y="0"/>
                  </a:moveTo>
                  <a:lnTo>
                    <a:pt x="0" y="0"/>
                  </a:lnTo>
                  <a:lnTo>
                    <a:pt x="0" y="187071"/>
                  </a:lnTo>
                  <a:lnTo>
                    <a:pt x="18162" y="187071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4" name="object 154"/>
            <p:cNvPicPr/>
            <p:nvPr/>
          </p:nvPicPr>
          <p:blipFill>
            <a:blip r:embed="rId127" cstate="print"/>
            <a:stretch>
              <a:fillRect/>
            </a:stretch>
          </p:blipFill>
          <p:spPr>
            <a:xfrm>
              <a:off x="6108191" y="5042916"/>
              <a:ext cx="118872" cy="182880"/>
            </a:xfrm>
            <a:prstGeom prst="rect">
              <a:avLst/>
            </a:prstGeom>
          </p:spPr>
        </p:pic>
        <p:pic>
          <p:nvPicPr>
            <p:cNvPr id="155" name="object 155"/>
            <p:cNvPicPr/>
            <p:nvPr/>
          </p:nvPicPr>
          <p:blipFill>
            <a:blip r:embed="rId128" cstate="print"/>
            <a:stretch>
              <a:fillRect/>
            </a:stretch>
          </p:blipFill>
          <p:spPr>
            <a:xfrm>
              <a:off x="6254496" y="5088636"/>
              <a:ext cx="132587" cy="141731"/>
            </a:xfrm>
            <a:prstGeom prst="rect">
              <a:avLst/>
            </a:prstGeom>
          </p:spPr>
        </p:pic>
        <p:pic>
          <p:nvPicPr>
            <p:cNvPr id="156" name="object 156"/>
            <p:cNvPicPr/>
            <p:nvPr/>
          </p:nvPicPr>
          <p:blipFill>
            <a:blip r:embed="rId129" cstate="print"/>
            <a:stretch>
              <a:fillRect/>
            </a:stretch>
          </p:blipFill>
          <p:spPr>
            <a:xfrm>
              <a:off x="6409943" y="5088636"/>
              <a:ext cx="137159" cy="141731"/>
            </a:xfrm>
            <a:prstGeom prst="rect">
              <a:avLst/>
            </a:prstGeom>
          </p:spPr>
        </p:pic>
        <p:pic>
          <p:nvPicPr>
            <p:cNvPr id="157" name="object 157"/>
            <p:cNvPicPr/>
            <p:nvPr/>
          </p:nvPicPr>
          <p:blipFill>
            <a:blip r:embed="rId130" cstate="print"/>
            <a:stretch>
              <a:fillRect/>
            </a:stretch>
          </p:blipFill>
          <p:spPr>
            <a:xfrm>
              <a:off x="6588252" y="5042916"/>
              <a:ext cx="114298" cy="187070"/>
            </a:xfrm>
            <a:prstGeom prst="rect">
              <a:avLst/>
            </a:prstGeom>
          </p:spPr>
        </p:pic>
        <p:pic>
          <p:nvPicPr>
            <p:cNvPr id="158" name="object 158"/>
            <p:cNvPicPr/>
            <p:nvPr/>
          </p:nvPicPr>
          <p:blipFill>
            <a:blip r:embed="rId131" cstate="print"/>
            <a:stretch>
              <a:fillRect/>
            </a:stretch>
          </p:blipFill>
          <p:spPr>
            <a:xfrm>
              <a:off x="6729984" y="5042916"/>
              <a:ext cx="118872" cy="182880"/>
            </a:xfrm>
            <a:prstGeom prst="rect">
              <a:avLst/>
            </a:prstGeom>
          </p:spPr>
        </p:pic>
        <p:pic>
          <p:nvPicPr>
            <p:cNvPr id="159" name="object 159"/>
            <p:cNvPicPr/>
            <p:nvPr/>
          </p:nvPicPr>
          <p:blipFill>
            <a:blip r:embed="rId132" cstate="print"/>
            <a:stretch>
              <a:fillRect/>
            </a:stretch>
          </p:blipFill>
          <p:spPr>
            <a:xfrm>
              <a:off x="6949440" y="5088636"/>
              <a:ext cx="100583" cy="141731"/>
            </a:xfrm>
            <a:prstGeom prst="rect">
              <a:avLst/>
            </a:prstGeom>
          </p:spPr>
        </p:pic>
        <p:pic>
          <p:nvPicPr>
            <p:cNvPr id="160" name="object 160"/>
            <p:cNvPicPr/>
            <p:nvPr/>
          </p:nvPicPr>
          <p:blipFill>
            <a:blip r:embed="rId133" cstate="print"/>
            <a:stretch>
              <a:fillRect/>
            </a:stretch>
          </p:blipFill>
          <p:spPr>
            <a:xfrm>
              <a:off x="7072883" y="5088636"/>
              <a:ext cx="132588" cy="141731"/>
            </a:xfrm>
            <a:prstGeom prst="rect">
              <a:avLst/>
            </a:prstGeom>
          </p:spPr>
        </p:pic>
        <p:pic>
          <p:nvPicPr>
            <p:cNvPr id="161" name="object 161"/>
            <p:cNvPicPr/>
            <p:nvPr/>
          </p:nvPicPr>
          <p:blipFill>
            <a:blip r:embed="rId134" cstate="print"/>
            <a:stretch>
              <a:fillRect/>
            </a:stretch>
          </p:blipFill>
          <p:spPr>
            <a:xfrm>
              <a:off x="7237476" y="5088636"/>
              <a:ext cx="201168" cy="137160"/>
            </a:xfrm>
            <a:prstGeom prst="rect">
              <a:avLst/>
            </a:prstGeom>
          </p:spPr>
        </p:pic>
        <p:sp>
          <p:nvSpPr>
            <p:cNvPr id="162" name="object 162"/>
            <p:cNvSpPr/>
            <p:nvPr/>
          </p:nvSpPr>
          <p:spPr>
            <a:xfrm>
              <a:off x="7456931" y="5042916"/>
              <a:ext cx="27305" cy="25400"/>
            </a:xfrm>
            <a:custGeom>
              <a:avLst/>
              <a:gdLst/>
              <a:ahLst/>
              <a:cxnLst/>
              <a:rect l="l" t="t" r="r" b="b"/>
              <a:pathLst>
                <a:path w="27304" h="25400">
                  <a:moveTo>
                    <a:pt x="16891" y="0"/>
                  </a:moveTo>
                  <a:lnTo>
                    <a:pt x="10160" y="0"/>
                  </a:lnTo>
                  <a:lnTo>
                    <a:pt x="6731" y="1524"/>
                  </a:lnTo>
                  <a:lnTo>
                    <a:pt x="1650" y="5969"/>
                  </a:lnTo>
                  <a:lnTo>
                    <a:pt x="0" y="9017"/>
                  </a:lnTo>
                  <a:lnTo>
                    <a:pt x="0" y="16383"/>
                  </a:lnTo>
                  <a:lnTo>
                    <a:pt x="1650" y="19431"/>
                  </a:lnTo>
                  <a:lnTo>
                    <a:pt x="6731" y="23876"/>
                  </a:lnTo>
                  <a:lnTo>
                    <a:pt x="10160" y="25400"/>
                  </a:lnTo>
                  <a:lnTo>
                    <a:pt x="16891" y="25400"/>
                  </a:lnTo>
                  <a:lnTo>
                    <a:pt x="20320" y="23876"/>
                  </a:lnTo>
                  <a:lnTo>
                    <a:pt x="23622" y="20955"/>
                  </a:lnTo>
                  <a:lnTo>
                    <a:pt x="27050" y="19431"/>
                  </a:lnTo>
                  <a:lnTo>
                    <a:pt x="27050" y="5969"/>
                  </a:lnTo>
                  <a:lnTo>
                    <a:pt x="23622" y="4445"/>
                  </a:lnTo>
                  <a:lnTo>
                    <a:pt x="20320" y="1524"/>
                  </a:lnTo>
                  <a:lnTo>
                    <a:pt x="1689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3" name="object 163"/>
            <p:cNvPicPr/>
            <p:nvPr/>
          </p:nvPicPr>
          <p:blipFill>
            <a:blip r:embed="rId135" cstate="print"/>
            <a:stretch>
              <a:fillRect/>
            </a:stretch>
          </p:blipFill>
          <p:spPr>
            <a:xfrm>
              <a:off x="7460360" y="5088636"/>
              <a:ext cx="179451" cy="141731"/>
            </a:xfrm>
            <a:prstGeom prst="rect">
              <a:avLst/>
            </a:prstGeom>
          </p:spPr>
        </p:pic>
        <p:pic>
          <p:nvPicPr>
            <p:cNvPr id="164" name="object 164"/>
            <p:cNvPicPr/>
            <p:nvPr/>
          </p:nvPicPr>
          <p:blipFill>
            <a:blip r:embed="rId136" cstate="print"/>
            <a:stretch>
              <a:fillRect/>
            </a:stretch>
          </p:blipFill>
          <p:spPr>
            <a:xfrm>
              <a:off x="7662671" y="5088636"/>
              <a:ext cx="132588" cy="141731"/>
            </a:xfrm>
            <a:prstGeom prst="rect">
              <a:avLst/>
            </a:prstGeom>
          </p:spPr>
        </p:pic>
        <p:pic>
          <p:nvPicPr>
            <p:cNvPr id="165" name="object 165"/>
            <p:cNvPicPr/>
            <p:nvPr/>
          </p:nvPicPr>
          <p:blipFill>
            <a:blip r:embed="rId137" cstate="print"/>
            <a:stretch>
              <a:fillRect/>
            </a:stretch>
          </p:blipFill>
          <p:spPr>
            <a:xfrm>
              <a:off x="7818119" y="5088636"/>
              <a:ext cx="100583" cy="141731"/>
            </a:xfrm>
            <a:prstGeom prst="rect">
              <a:avLst/>
            </a:prstGeom>
          </p:spPr>
        </p:pic>
        <p:pic>
          <p:nvPicPr>
            <p:cNvPr id="166" name="object 166"/>
            <p:cNvPicPr/>
            <p:nvPr/>
          </p:nvPicPr>
          <p:blipFill>
            <a:blip r:embed="rId138" cstate="print"/>
            <a:stretch>
              <a:fillRect/>
            </a:stretch>
          </p:blipFill>
          <p:spPr>
            <a:xfrm>
              <a:off x="8010144" y="5088636"/>
              <a:ext cx="137159" cy="141731"/>
            </a:xfrm>
            <a:prstGeom prst="rect">
              <a:avLst/>
            </a:prstGeom>
          </p:spPr>
        </p:pic>
        <p:pic>
          <p:nvPicPr>
            <p:cNvPr id="167" name="object 167"/>
            <p:cNvPicPr/>
            <p:nvPr/>
          </p:nvPicPr>
          <p:blipFill>
            <a:blip r:embed="rId139" cstate="print"/>
            <a:stretch>
              <a:fillRect/>
            </a:stretch>
          </p:blipFill>
          <p:spPr>
            <a:xfrm>
              <a:off x="8179307" y="5088636"/>
              <a:ext cx="100583" cy="141731"/>
            </a:xfrm>
            <a:prstGeom prst="rect">
              <a:avLst/>
            </a:prstGeom>
          </p:spPr>
        </p:pic>
        <p:pic>
          <p:nvPicPr>
            <p:cNvPr id="168" name="object 168"/>
            <p:cNvPicPr/>
            <p:nvPr/>
          </p:nvPicPr>
          <p:blipFill>
            <a:blip r:embed="rId140" cstate="print"/>
            <a:stretch>
              <a:fillRect/>
            </a:stretch>
          </p:blipFill>
          <p:spPr>
            <a:xfrm>
              <a:off x="8375904" y="5038344"/>
              <a:ext cx="306324" cy="192024"/>
            </a:xfrm>
            <a:prstGeom prst="rect">
              <a:avLst/>
            </a:prstGeom>
          </p:spPr>
        </p:pic>
        <p:pic>
          <p:nvPicPr>
            <p:cNvPr id="169" name="object 169"/>
            <p:cNvPicPr/>
            <p:nvPr/>
          </p:nvPicPr>
          <p:blipFill>
            <a:blip r:embed="rId121" cstate="print"/>
            <a:stretch>
              <a:fillRect/>
            </a:stretch>
          </p:blipFill>
          <p:spPr>
            <a:xfrm>
              <a:off x="8700516" y="5088636"/>
              <a:ext cx="132588" cy="141731"/>
            </a:xfrm>
            <a:prstGeom prst="rect">
              <a:avLst/>
            </a:prstGeom>
          </p:spPr>
        </p:pic>
        <p:pic>
          <p:nvPicPr>
            <p:cNvPr id="170" name="object 170"/>
            <p:cNvPicPr/>
            <p:nvPr/>
          </p:nvPicPr>
          <p:blipFill>
            <a:blip r:embed="rId141" cstate="print"/>
            <a:stretch>
              <a:fillRect/>
            </a:stretch>
          </p:blipFill>
          <p:spPr>
            <a:xfrm>
              <a:off x="8865107" y="5088636"/>
              <a:ext cx="118872" cy="137160"/>
            </a:xfrm>
            <a:prstGeom prst="rect">
              <a:avLst/>
            </a:prstGeom>
          </p:spPr>
        </p:pic>
        <p:sp>
          <p:nvSpPr>
            <p:cNvPr id="171" name="object 171"/>
            <p:cNvSpPr/>
            <p:nvPr/>
          </p:nvSpPr>
          <p:spPr>
            <a:xfrm>
              <a:off x="9011411" y="5202936"/>
              <a:ext cx="22860" cy="27305"/>
            </a:xfrm>
            <a:custGeom>
              <a:avLst/>
              <a:gdLst/>
              <a:ahLst/>
              <a:cxnLst/>
              <a:rect l="l" t="t" r="r" b="b"/>
              <a:pathLst>
                <a:path w="22859" h="27304">
                  <a:moveTo>
                    <a:pt x="14732" y="0"/>
                  </a:moveTo>
                  <a:lnTo>
                    <a:pt x="8001" y="0"/>
                  </a:lnTo>
                  <a:lnTo>
                    <a:pt x="5334" y="1650"/>
                  </a:lnTo>
                  <a:lnTo>
                    <a:pt x="4064" y="4825"/>
                  </a:lnTo>
                  <a:lnTo>
                    <a:pt x="1397" y="6476"/>
                  </a:lnTo>
                  <a:lnTo>
                    <a:pt x="0" y="9651"/>
                  </a:lnTo>
                  <a:lnTo>
                    <a:pt x="0" y="17652"/>
                  </a:lnTo>
                  <a:lnTo>
                    <a:pt x="1397" y="20827"/>
                  </a:lnTo>
                  <a:lnTo>
                    <a:pt x="5334" y="25653"/>
                  </a:lnTo>
                  <a:lnTo>
                    <a:pt x="8001" y="27304"/>
                  </a:lnTo>
                  <a:lnTo>
                    <a:pt x="14732" y="27304"/>
                  </a:lnTo>
                  <a:lnTo>
                    <a:pt x="17399" y="25653"/>
                  </a:lnTo>
                  <a:lnTo>
                    <a:pt x="21463" y="20827"/>
                  </a:lnTo>
                  <a:lnTo>
                    <a:pt x="22733" y="17652"/>
                  </a:lnTo>
                  <a:lnTo>
                    <a:pt x="22733" y="9651"/>
                  </a:lnTo>
                  <a:lnTo>
                    <a:pt x="21463" y="6476"/>
                  </a:lnTo>
                  <a:lnTo>
                    <a:pt x="18796" y="4825"/>
                  </a:lnTo>
                  <a:lnTo>
                    <a:pt x="17399" y="1650"/>
                  </a:lnTo>
                  <a:lnTo>
                    <a:pt x="1473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2" name="object 172"/>
            <p:cNvPicPr/>
            <p:nvPr/>
          </p:nvPicPr>
          <p:blipFill>
            <a:blip r:embed="rId142" cstate="print"/>
            <a:stretch>
              <a:fillRect/>
            </a:stretch>
          </p:blipFill>
          <p:spPr>
            <a:xfrm>
              <a:off x="1152143" y="4709160"/>
              <a:ext cx="68580" cy="68580"/>
            </a:xfrm>
            <a:prstGeom prst="rect">
              <a:avLst/>
            </a:prstGeom>
          </p:spPr>
        </p:pic>
        <p:sp>
          <p:nvSpPr>
            <p:cNvPr id="173" name="object 173"/>
            <p:cNvSpPr/>
            <p:nvPr/>
          </p:nvSpPr>
          <p:spPr>
            <a:xfrm>
              <a:off x="1417320" y="5692648"/>
              <a:ext cx="114300" cy="172720"/>
            </a:xfrm>
            <a:custGeom>
              <a:avLst/>
              <a:gdLst/>
              <a:ahLst/>
              <a:cxnLst/>
              <a:rect l="l" t="t" r="r" b="b"/>
              <a:pathLst>
                <a:path w="114300" h="172720">
                  <a:moveTo>
                    <a:pt x="114173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276" y="15240"/>
                  </a:lnTo>
                  <a:lnTo>
                    <a:pt x="49276" y="172720"/>
                  </a:lnTo>
                  <a:lnTo>
                    <a:pt x="66294" y="172720"/>
                  </a:lnTo>
                  <a:lnTo>
                    <a:pt x="66294" y="15240"/>
                  </a:lnTo>
                  <a:lnTo>
                    <a:pt x="114173" y="15240"/>
                  </a:lnTo>
                  <a:lnTo>
                    <a:pt x="1141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4" name="object 174"/>
            <p:cNvPicPr/>
            <p:nvPr/>
          </p:nvPicPr>
          <p:blipFill>
            <a:blip r:embed="rId143" cstate="print"/>
            <a:stretch>
              <a:fillRect/>
            </a:stretch>
          </p:blipFill>
          <p:spPr>
            <a:xfrm>
              <a:off x="1559052" y="5682995"/>
              <a:ext cx="118872" cy="182880"/>
            </a:xfrm>
            <a:prstGeom prst="rect">
              <a:avLst/>
            </a:prstGeom>
          </p:spPr>
        </p:pic>
        <p:pic>
          <p:nvPicPr>
            <p:cNvPr id="175" name="object 175"/>
            <p:cNvPicPr/>
            <p:nvPr/>
          </p:nvPicPr>
          <p:blipFill>
            <a:blip r:embed="rId144" cstate="print"/>
            <a:stretch>
              <a:fillRect/>
            </a:stretch>
          </p:blipFill>
          <p:spPr>
            <a:xfrm>
              <a:off x="1709927" y="5728716"/>
              <a:ext cx="128016" cy="137160"/>
            </a:xfrm>
            <a:prstGeom prst="rect">
              <a:avLst/>
            </a:prstGeom>
          </p:spPr>
        </p:pic>
        <p:pic>
          <p:nvPicPr>
            <p:cNvPr id="176" name="object 176"/>
            <p:cNvPicPr/>
            <p:nvPr/>
          </p:nvPicPr>
          <p:blipFill>
            <a:blip r:embed="rId145" cstate="print"/>
            <a:stretch>
              <a:fillRect/>
            </a:stretch>
          </p:blipFill>
          <p:spPr>
            <a:xfrm>
              <a:off x="1860804" y="5728716"/>
              <a:ext cx="105156" cy="137160"/>
            </a:xfrm>
            <a:prstGeom prst="rect">
              <a:avLst/>
            </a:prstGeom>
          </p:spPr>
        </p:pic>
        <p:pic>
          <p:nvPicPr>
            <p:cNvPr id="177" name="object 177"/>
            <p:cNvPicPr/>
            <p:nvPr/>
          </p:nvPicPr>
          <p:blipFill>
            <a:blip r:embed="rId146" cstate="print"/>
            <a:stretch>
              <a:fillRect/>
            </a:stretch>
          </p:blipFill>
          <p:spPr>
            <a:xfrm>
              <a:off x="1988820" y="5728716"/>
              <a:ext cx="132587" cy="137160"/>
            </a:xfrm>
            <a:prstGeom prst="rect">
              <a:avLst/>
            </a:prstGeom>
          </p:spPr>
        </p:pic>
        <p:pic>
          <p:nvPicPr>
            <p:cNvPr id="178" name="object 178"/>
            <p:cNvPicPr/>
            <p:nvPr/>
          </p:nvPicPr>
          <p:blipFill>
            <a:blip r:embed="rId147" cstate="print"/>
            <a:stretch>
              <a:fillRect/>
            </a:stretch>
          </p:blipFill>
          <p:spPr>
            <a:xfrm>
              <a:off x="2212848" y="5682995"/>
              <a:ext cx="1037844" cy="182880"/>
            </a:xfrm>
            <a:prstGeom prst="rect">
              <a:avLst/>
            </a:prstGeom>
          </p:spPr>
        </p:pic>
        <p:pic>
          <p:nvPicPr>
            <p:cNvPr id="179" name="object 179"/>
            <p:cNvPicPr/>
            <p:nvPr/>
          </p:nvPicPr>
          <p:blipFill>
            <a:blip r:embed="rId148" cstate="print"/>
            <a:stretch>
              <a:fillRect/>
            </a:stretch>
          </p:blipFill>
          <p:spPr>
            <a:xfrm>
              <a:off x="3351276" y="5728716"/>
              <a:ext cx="214884" cy="137160"/>
            </a:xfrm>
            <a:prstGeom prst="rect">
              <a:avLst/>
            </a:prstGeom>
          </p:spPr>
        </p:pic>
        <p:sp>
          <p:nvSpPr>
            <p:cNvPr id="180" name="object 180"/>
            <p:cNvSpPr/>
            <p:nvPr/>
          </p:nvSpPr>
          <p:spPr>
            <a:xfrm>
              <a:off x="3602736" y="5678424"/>
              <a:ext cx="22860" cy="187325"/>
            </a:xfrm>
            <a:custGeom>
              <a:avLst/>
              <a:gdLst/>
              <a:ahLst/>
              <a:cxnLst/>
              <a:rect l="l" t="t" r="r" b="b"/>
              <a:pathLst>
                <a:path w="22860" h="187325">
                  <a:moveTo>
                    <a:pt x="19672" y="50431"/>
                  </a:moveTo>
                  <a:lnTo>
                    <a:pt x="2794" y="50431"/>
                  </a:lnTo>
                  <a:lnTo>
                    <a:pt x="2794" y="186817"/>
                  </a:lnTo>
                  <a:lnTo>
                    <a:pt x="19672" y="186817"/>
                  </a:lnTo>
                  <a:lnTo>
                    <a:pt x="19672" y="50431"/>
                  </a:lnTo>
                  <a:close/>
                </a:path>
                <a:path w="22860" h="187325">
                  <a:moveTo>
                    <a:pt x="22479" y="6096"/>
                  </a:moveTo>
                  <a:lnTo>
                    <a:pt x="19685" y="3048"/>
                  </a:lnTo>
                  <a:lnTo>
                    <a:pt x="14097" y="0"/>
                  </a:lnTo>
                  <a:lnTo>
                    <a:pt x="8382" y="0"/>
                  </a:lnTo>
                  <a:lnTo>
                    <a:pt x="2794" y="3048"/>
                  </a:lnTo>
                  <a:lnTo>
                    <a:pt x="0" y="9144"/>
                  </a:lnTo>
                  <a:lnTo>
                    <a:pt x="0" y="15240"/>
                  </a:lnTo>
                  <a:lnTo>
                    <a:pt x="1397" y="19939"/>
                  </a:lnTo>
                  <a:lnTo>
                    <a:pt x="5588" y="24511"/>
                  </a:lnTo>
                  <a:lnTo>
                    <a:pt x="8382" y="26035"/>
                  </a:lnTo>
                  <a:lnTo>
                    <a:pt x="14097" y="26035"/>
                  </a:lnTo>
                  <a:lnTo>
                    <a:pt x="16891" y="24511"/>
                  </a:lnTo>
                  <a:lnTo>
                    <a:pt x="22479" y="18415"/>
                  </a:lnTo>
                  <a:lnTo>
                    <a:pt x="22479" y="60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1" name="object 181"/>
            <p:cNvPicPr/>
            <p:nvPr/>
          </p:nvPicPr>
          <p:blipFill>
            <a:blip r:embed="rId149" cstate="print"/>
            <a:stretch>
              <a:fillRect/>
            </a:stretch>
          </p:blipFill>
          <p:spPr>
            <a:xfrm>
              <a:off x="3653028" y="5728716"/>
              <a:ext cx="137160" cy="205739"/>
            </a:xfrm>
            <a:prstGeom prst="rect">
              <a:avLst/>
            </a:prstGeom>
          </p:spPr>
        </p:pic>
        <p:pic>
          <p:nvPicPr>
            <p:cNvPr id="182" name="object 182"/>
            <p:cNvPicPr/>
            <p:nvPr/>
          </p:nvPicPr>
          <p:blipFill>
            <a:blip r:embed="rId150" cstate="print"/>
            <a:stretch>
              <a:fillRect/>
            </a:stretch>
          </p:blipFill>
          <p:spPr>
            <a:xfrm>
              <a:off x="3826764" y="5682995"/>
              <a:ext cx="118872" cy="182880"/>
            </a:xfrm>
            <a:prstGeom prst="rect">
              <a:avLst/>
            </a:prstGeom>
          </p:spPr>
        </p:pic>
        <p:pic>
          <p:nvPicPr>
            <p:cNvPr id="183" name="object 183"/>
            <p:cNvPicPr/>
            <p:nvPr/>
          </p:nvPicPr>
          <p:blipFill>
            <a:blip r:embed="rId151" cstate="print"/>
            <a:stretch>
              <a:fillRect/>
            </a:stretch>
          </p:blipFill>
          <p:spPr>
            <a:xfrm>
              <a:off x="3973067" y="5696712"/>
              <a:ext cx="73151" cy="169163"/>
            </a:xfrm>
            <a:prstGeom prst="rect">
              <a:avLst/>
            </a:prstGeom>
          </p:spPr>
        </p:pic>
        <p:pic>
          <p:nvPicPr>
            <p:cNvPr id="184" name="object 184"/>
            <p:cNvPicPr/>
            <p:nvPr/>
          </p:nvPicPr>
          <p:blipFill>
            <a:blip r:embed="rId152" cstate="print"/>
            <a:stretch>
              <a:fillRect/>
            </a:stretch>
          </p:blipFill>
          <p:spPr>
            <a:xfrm>
              <a:off x="4142232" y="5728716"/>
              <a:ext cx="118872" cy="137160"/>
            </a:xfrm>
            <a:prstGeom prst="rect">
              <a:avLst/>
            </a:prstGeom>
          </p:spPr>
        </p:pic>
        <p:pic>
          <p:nvPicPr>
            <p:cNvPr id="185" name="object 185"/>
            <p:cNvPicPr/>
            <p:nvPr/>
          </p:nvPicPr>
          <p:blipFill>
            <a:blip r:embed="rId153" cstate="print"/>
            <a:stretch>
              <a:fillRect/>
            </a:stretch>
          </p:blipFill>
          <p:spPr>
            <a:xfrm>
              <a:off x="4288535" y="5696712"/>
              <a:ext cx="228600" cy="169163"/>
            </a:xfrm>
            <a:prstGeom prst="rect">
              <a:avLst/>
            </a:prstGeom>
          </p:spPr>
        </p:pic>
        <p:pic>
          <p:nvPicPr>
            <p:cNvPr id="186" name="object 186"/>
            <p:cNvPicPr/>
            <p:nvPr/>
          </p:nvPicPr>
          <p:blipFill>
            <a:blip r:embed="rId154" cstate="print"/>
            <a:stretch>
              <a:fillRect/>
            </a:stretch>
          </p:blipFill>
          <p:spPr>
            <a:xfrm>
              <a:off x="4608576" y="5728716"/>
              <a:ext cx="132587" cy="137160"/>
            </a:xfrm>
            <a:prstGeom prst="rect">
              <a:avLst/>
            </a:prstGeom>
          </p:spPr>
        </p:pic>
        <p:pic>
          <p:nvPicPr>
            <p:cNvPr id="187" name="object 187"/>
            <p:cNvPicPr/>
            <p:nvPr/>
          </p:nvPicPr>
          <p:blipFill>
            <a:blip r:embed="rId155" cstate="print"/>
            <a:stretch>
              <a:fillRect/>
            </a:stretch>
          </p:blipFill>
          <p:spPr>
            <a:xfrm>
              <a:off x="4773167" y="5728716"/>
              <a:ext cx="100584" cy="137160"/>
            </a:xfrm>
            <a:prstGeom prst="rect">
              <a:avLst/>
            </a:prstGeom>
          </p:spPr>
        </p:pic>
        <p:pic>
          <p:nvPicPr>
            <p:cNvPr id="188" name="object 188"/>
            <p:cNvPicPr/>
            <p:nvPr/>
          </p:nvPicPr>
          <p:blipFill>
            <a:blip r:embed="rId156" cstate="print"/>
            <a:stretch>
              <a:fillRect/>
            </a:stretch>
          </p:blipFill>
          <p:spPr>
            <a:xfrm>
              <a:off x="4910328" y="5682995"/>
              <a:ext cx="96012" cy="182880"/>
            </a:xfrm>
            <a:prstGeom prst="rect">
              <a:avLst/>
            </a:prstGeom>
          </p:spPr>
        </p:pic>
        <p:pic>
          <p:nvPicPr>
            <p:cNvPr id="189" name="object 189"/>
            <p:cNvPicPr/>
            <p:nvPr/>
          </p:nvPicPr>
          <p:blipFill>
            <a:blip r:embed="rId157" cstate="print"/>
            <a:stretch>
              <a:fillRect/>
            </a:stretch>
          </p:blipFill>
          <p:spPr>
            <a:xfrm>
              <a:off x="5079491" y="5678424"/>
              <a:ext cx="68579" cy="187451"/>
            </a:xfrm>
            <a:prstGeom prst="rect">
              <a:avLst/>
            </a:prstGeom>
          </p:spPr>
        </p:pic>
        <p:pic>
          <p:nvPicPr>
            <p:cNvPr id="190" name="object 190"/>
            <p:cNvPicPr/>
            <p:nvPr/>
          </p:nvPicPr>
          <p:blipFill>
            <a:blip r:embed="rId158" cstate="print"/>
            <a:stretch>
              <a:fillRect/>
            </a:stretch>
          </p:blipFill>
          <p:spPr>
            <a:xfrm>
              <a:off x="5166359" y="5728716"/>
              <a:ext cx="137160" cy="137160"/>
            </a:xfrm>
            <a:prstGeom prst="rect">
              <a:avLst/>
            </a:prstGeom>
          </p:spPr>
        </p:pic>
        <p:pic>
          <p:nvPicPr>
            <p:cNvPr id="191" name="object 191"/>
            <p:cNvPicPr/>
            <p:nvPr/>
          </p:nvPicPr>
          <p:blipFill>
            <a:blip r:embed="rId159" cstate="print"/>
            <a:stretch>
              <a:fillRect/>
            </a:stretch>
          </p:blipFill>
          <p:spPr>
            <a:xfrm>
              <a:off x="5335523" y="5728716"/>
              <a:ext cx="64008" cy="137160"/>
            </a:xfrm>
            <a:prstGeom prst="rect">
              <a:avLst/>
            </a:prstGeom>
          </p:spPr>
        </p:pic>
        <p:pic>
          <p:nvPicPr>
            <p:cNvPr id="192" name="object 192"/>
            <p:cNvPicPr/>
            <p:nvPr/>
          </p:nvPicPr>
          <p:blipFill>
            <a:blip r:embed="rId160" cstate="print"/>
            <a:stretch>
              <a:fillRect/>
            </a:stretch>
          </p:blipFill>
          <p:spPr>
            <a:xfrm>
              <a:off x="5490972" y="5682995"/>
              <a:ext cx="118872" cy="182880"/>
            </a:xfrm>
            <a:prstGeom prst="rect">
              <a:avLst/>
            </a:prstGeom>
          </p:spPr>
        </p:pic>
        <p:pic>
          <p:nvPicPr>
            <p:cNvPr id="193" name="object 193"/>
            <p:cNvPicPr/>
            <p:nvPr/>
          </p:nvPicPr>
          <p:blipFill>
            <a:blip r:embed="rId161" cstate="print"/>
            <a:stretch>
              <a:fillRect/>
            </a:stretch>
          </p:blipFill>
          <p:spPr>
            <a:xfrm>
              <a:off x="5641847" y="5728716"/>
              <a:ext cx="128015" cy="137160"/>
            </a:xfrm>
            <a:prstGeom prst="rect">
              <a:avLst/>
            </a:prstGeom>
          </p:spPr>
        </p:pic>
        <p:pic>
          <p:nvPicPr>
            <p:cNvPr id="194" name="object 194"/>
            <p:cNvPicPr/>
            <p:nvPr/>
          </p:nvPicPr>
          <p:blipFill>
            <a:blip r:embed="rId162" cstate="print"/>
            <a:stretch>
              <a:fillRect/>
            </a:stretch>
          </p:blipFill>
          <p:spPr>
            <a:xfrm>
              <a:off x="5801867" y="5682995"/>
              <a:ext cx="192024" cy="246887"/>
            </a:xfrm>
            <a:prstGeom prst="rect">
              <a:avLst/>
            </a:prstGeom>
          </p:spPr>
        </p:pic>
        <p:pic>
          <p:nvPicPr>
            <p:cNvPr id="195" name="object 195"/>
            <p:cNvPicPr/>
            <p:nvPr/>
          </p:nvPicPr>
          <p:blipFill>
            <a:blip r:embed="rId163" cstate="print"/>
            <a:stretch>
              <a:fillRect/>
            </a:stretch>
          </p:blipFill>
          <p:spPr>
            <a:xfrm>
              <a:off x="6085332" y="5728716"/>
              <a:ext cx="137160" cy="137160"/>
            </a:xfrm>
            <a:prstGeom prst="rect">
              <a:avLst/>
            </a:prstGeom>
          </p:spPr>
        </p:pic>
        <p:pic>
          <p:nvPicPr>
            <p:cNvPr id="196" name="object 196"/>
            <p:cNvPicPr/>
            <p:nvPr/>
          </p:nvPicPr>
          <p:blipFill>
            <a:blip r:embed="rId164" cstate="print"/>
            <a:stretch>
              <a:fillRect/>
            </a:stretch>
          </p:blipFill>
          <p:spPr>
            <a:xfrm>
              <a:off x="6254496" y="5728716"/>
              <a:ext cx="100584" cy="137160"/>
            </a:xfrm>
            <a:prstGeom prst="rect">
              <a:avLst/>
            </a:prstGeom>
          </p:spPr>
        </p:pic>
        <p:pic>
          <p:nvPicPr>
            <p:cNvPr id="197" name="object 197"/>
            <p:cNvPicPr/>
            <p:nvPr/>
          </p:nvPicPr>
          <p:blipFill>
            <a:blip r:embed="rId165" cstate="print"/>
            <a:stretch>
              <a:fillRect/>
            </a:stretch>
          </p:blipFill>
          <p:spPr>
            <a:xfrm>
              <a:off x="6455664" y="5728716"/>
              <a:ext cx="214884" cy="137160"/>
            </a:xfrm>
            <a:prstGeom prst="rect">
              <a:avLst/>
            </a:prstGeom>
          </p:spPr>
        </p:pic>
        <p:pic>
          <p:nvPicPr>
            <p:cNvPr id="198" name="object 198"/>
            <p:cNvPicPr/>
            <p:nvPr/>
          </p:nvPicPr>
          <p:blipFill>
            <a:blip r:embed="rId166" cstate="print"/>
            <a:stretch>
              <a:fillRect/>
            </a:stretch>
          </p:blipFill>
          <p:spPr>
            <a:xfrm>
              <a:off x="6857999" y="5728716"/>
              <a:ext cx="128016" cy="137160"/>
            </a:xfrm>
            <a:prstGeom prst="rect">
              <a:avLst/>
            </a:prstGeom>
          </p:spPr>
        </p:pic>
        <p:pic>
          <p:nvPicPr>
            <p:cNvPr id="199" name="object 199"/>
            <p:cNvPicPr/>
            <p:nvPr/>
          </p:nvPicPr>
          <p:blipFill>
            <a:blip r:embed="rId167" cstate="print"/>
            <a:stretch>
              <a:fillRect/>
            </a:stretch>
          </p:blipFill>
          <p:spPr>
            <a:xfrm>
              <a:off x="6707123" y="5728716"/>
              <a:ext cx="118872" cy="137160"/>
            </a:xfrm>
            <a:prstGeom prst="rect">
              <a:avLst/>
            </a:prstGeom>
          </p:spPr>
        </p:pic>
        <p:pic>
          <p:nvPicPr>
            <p:cNvPr id="200" name="object 200"/>
            <p:cNvPicPr/>
            <p:nvPr/>
          </p:nvPicPr>
          <p:blipFill>
            <a:blip r:embed="rId160" cstate="print"/>
            <a:stretch>
              <a:fillRect/>
            </a:stretch>
          </p:blipFill>
          <p:spPr>
            <a:xfrm>
              <a:off x="7018019" y="5682995"/>
              <a:ext cx="118872" cy="182880"/>
            </a:xfrm>
            <a:prstGeom prst="rect">
              <a:avLst/>
            </a:prstGeom>
          </p:spPr>
        </p:pic>
        <p:pic>
          <p:nvPicPr>
            <p:cNvPr id="201" name="object 201"/>
            <p:cNvPicPr/>
            <p:nvPr/>
          </p:nvPicPr>
          <p:blipFill>
            <a:blip r:embed="rId168" cstate="print"/>
            <a:stretch>
              <a:fillRect/>
            </a:stretch>
          </p:blipFill>
          <p:spPr>
            <a:xfrm>
              <a:off x="7242047" y="5682995"/>
              <a:ext cx="1046988" cy="182880"/>
            </a:xfrm>
            <a:prstGeom prst="rect">
              <a:avLst/>
            </a:prstGeom>
          </p:spPr>
        </p:pic>
        <p:pic>
          <p:nvPicPr>
            <p:cNvPr id="202" name="object 202"/>
            <p:cNvPicPr/>
            <p:nvPr/>
          </p:nvPicPr>
          <p:blipFill>
            <a:blip r:embed="rId169" cstate="print"/>
            <a:stretch>
              <a:fillRect/>
            </a:stretch>
          </p:blipFill>
          <p:spPr>
            <a:xfrm>
              <a:off x="8375904" y="5696712"/>
              <a:ext cx="73150" cy="169163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50" cstate="print"/>
            <a:stretch>
              <a:fillRect/>
            </a:stretch>
          </p:blipFill>
          <p:spPr>
            <a:xfrm>
              <a:off x="8476488" y="5682995"/>
              <a:ext cx="118872" cy="182880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70" cstate="print"/>
            <a:stretch>
              <a:fillRect/>
            </a:stretch>
          </p:blipFill>
          <p:spPr>
            <a:xfrm>
              <a:off x="8627364" y="5728716"/>
              <a:ext cx="274320" cy="201168"/>
            </a:xfrm>
            <a:prstGeom prst="rect">
              <a:avLst/>
            </a:prstGeom>
          </p:spPr>
        </p:pic>
        <p:pic>
          <p:nvPicPr>
            <p:cNvPr id="205" name="object 205"/>
            <p:cNvPicPr/>
            <p:nvPr/>
          </p:nvPicPr>
          <p:blipFill>
            <a:blip r:embed="rId171" cstate="print"/>
            <a:stretch>
              <a:fillRect/>
            </a:stretch>
          </p:blipFill>
          <p:spPr>
            <a:xfrm>
              <a:off x="8983980" y="5728716"/>
              <a:ext cx="137159" cy="137160"/>
            </a:xfrm>
            <a:prstGeom prst="rect">
              <a:avLst/>
            </a:prstGeom>
          </p:spPr>
        </p:pic>
        <p:pic>
          <p:nvPicPr>
            <p:cNvPr id="206" name="object 206"/>
            <p:cNvPicPr/>
            <p:nvPr/>
          </p:nvPicPr>
          <p:blipFill>
            <a:blip r:embed="rId172" cstate="print"/>
            <a:stretch>
              <a:fillRect/>
            </a:stretch>
          </p:blipFill>
          <p:spPr>
            <a:xfrm>
              <a:off x="9157716" y="5728716"/>
              <a:ext cx="214883" cy="137160"/>
            </a:xfrm>
            <a:prstGeom prst="rect">
              <a:avLst/>
            </a:prstGeom>
          </p:spPr>
        </p:pic>
        <p:pic>
          <p:nvPicPr>
            <p:cNvPr id="207" name="object 207"/>
            <p:cNvPicPr/>
            <p:nvPr/>
          </p:nvPicPr>
          <p:blipFill>
            <a:blip r:embed="rId173" cstate="print"/>
            <a:stretch>
              <a:fillRect/>
            </a:stretch>
          </p:blipFill>
          <p:spPr>
            <a:xfrm>
              <a:off x="1421891" y="6131051"/>
              <a:ext cx="137159" cy="137159"/>
            </a:xfrm>
            <a:prstGeom prst="rect">
              <a:avLst/>
            </a:prstGeom>
          </p:spPr>
        </p:pic>
        <p:pic>
          <p:nvPicPr>
            <p:cNvPr id="208" name="object 208"/>
            <p:cNvPicPr/>
            <p:nvPr/>
          </p:nvPicPr>
          <p:blipFill>
            <a:blip r:embed="rId174" cstate="print"/>
            <a:stretch>
              <a:fillRect/>
            </a:stretch>
          </p:blipFill>
          <p:spPr>
            <a:xfrm>
              <a:off x="1581912" y="6080760"/>
              <a:ext cx="68580" cy="187452"/>
            </a:xfrm>
            <a:prstGeom prst="rect">
              <a:avLst/>
            </a:prstGeom>
          </p:spPr>
        </p:pic>
        <p:pic>
          <p:nvPicPr>
            <p:cNvPr id="209" name="object 209"/>
            <p:cNvPicPr/>
            <p:nvPr/>
          </p:nvPicPr>
          <p:blipFill>
            <a:blip r:embed="rId175" cstate="print"/>
            <a:stretch>
              <a:fillRect/>
            </a:stretch>
          </p:blipFill>
          <p:spPr>
            <a:xfrm>
              <a:off x="1677924" y="6131051"/>
              <a:ext cx="219456" cy="137159"/>
            </a:xfrm>
            <a:prstGeom prst="rect">
              <a:avLst/>
            </a:prstGeom>
          </p:spPr>
        </p:pic>
        <p:sp>
          <p:nvSpPr>
            <p:cNvPr id="210" name="object 210"/>
            <p:cNvSpPr/>
            <p:nvPr/>
          </p:nvSpPr>
          <p:spPr>
            <a:xfrm>
              <a:off x="1929384" y="6080760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5" h="26035">
                  <a:moveTo>
                    <a:pt x="17653" y="0"/>
                  </a:moveTo>
                  <a:lnTo>
                    <a:pt x="9652" y="0"/>
                  </a:lnTo>
                  <a:lnTo>
                    <a:pt x="6477" y="1523"/>
                  </a:lnTo>
                  <a:lnTo>
                    <a:pt x="4826" y="4571"/>
                  </a:lnTo>
                  <a:lnTo>
                    <a:pt x="1651" y="6095"/>
                  </a:lnTo>
                  <a:lnTo>
                    <a:pt x="0" y="9143"/>
                  </a:lnTo>
                  <a:lnTo>
                    <a:pt x="0" y="16890"/>
                  </a:lnTo>
                  <a:lnTo>
                    <a:pt x="1651" y="19938"/>
                  </a:lnTo>
                  <a:lnTo>
                    <a:pt x="6477" y="24510"/>
                  </a:lnTo>
                  <a:lnTo>
                    <a:pt x="9652" y="26034"/>
                  </a:lnTo>
                  <a:lnTo>
                    <a:pt x="17653" y="26034"/>
                  </a:lnTo>
                  <a:lnTo>
                    <a:pt x="24130" y="22986"/>
                  </a:lnTo>
                  <a:lnTo>
                    <a:pt x="27305" y="16890"/>
                  </a:lnTo>
                  <a:lnTo>
                    <a:pt x="27305" y="9143"/>
                  </a:lnTo>
                  <a:lnTo>
                    <a:pt x="25654" y="6095"/>
                  </a:lnTo>
                  <a:lnTo>
                    <a:pt x="20828" y="1523"/>
                  </a:lnTo>
                  <a:lnTo>
                    <a:pt x="176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1" name="object 211"/>
            <p:cNvPicPr/>
            <p:nvPr/>
          </p:nvPicPr>
          <p:blipFill>
            <a:blip r:embed="rId176" cstate="print"/>
            <a:stretch>
              <a:fillRect/>
            </a:stretch>
          </p:blipFill>
          <p:spPr>
            <a:xfrm>
              <a:off x="1934210" y="6085331"/>
              <a:ext cx="187198" cy="182880"/>
            </a:xfrm>
            <a:prstGeom prst="rect">
              <a:avLst/>
            </a:prstGeom>
          </p:spPr>
        </p:pic>
        <p:pic>
          <p:nvPicPr>
            <p:cNvPr id="212" name="object 212"/>
            <p:cNvPicPr/>
            <p:nvPr/>
          </p:nvPicPr>
          <p:blipFill>
            <a:blip r:embed="rId177" cstate="print"/>
            <a:stretch>
              <a:fillRect/>
            </a:stretch>
          </p:blipFill>
          <p:spPr>
            <a:xfrm>
              <a:off x="2217420" y="6080760"/>
              <a:ext cx="224028" cy="187452"/>
            </a:xfrm>
            <a:prstGeom prst="rect">
              <a:avLst/>
            </a:prstGeom>
          </p:spPr>
        </p:pic>
        <p:pic>
          <p:nvPicPr>
            <p:cNvPr id="213" name="object 213"/>
            <p:cNvPicPr/>
            <p:nvPr/>
          </p:nvPicPr>
          <p:blipFill>
            <a:blip r:embed="rId178" cstate="print"/>
            <a:stretch>
              <a:fillRect/>
            </a:stretch>
          </p:blipFill>
          <p:spPr>
            <a:xfrm>
              <a:off x="2532888" y="6085331"/>
              <a:ext cx="137160" cy="182880"/>
            </a:xfrm>
            <a:prstGeom prst="rect">
              <a:avLst/>
            </a:prstGeom>
          </p:spPr>
        </p:pic>
        <p:pic>
          <p:nvPicPr>
            <p:cNvPr id="214" name="object 214"/>
            <p:cNvPicPr/>
            <p:nvPr/>
          </p:nvPicPr>
          <p:blipFill>
            <a:blip r:embed="rId179" cstate="print"/>
            <a:stretch>
              <a:fillRect/>
            </a:stretch>
          </p:blipFill>
          <p:spPr>
            <a:xfrm>
              <a:off x="2692908" y="6131051"/>
              <a:ext cx="132587" cy="137159"/>
            </a:xfrm>
            <a:prstGeom prst="rect">
              <a:avLst/>
            </a:prstGeom>
          </p:spPr>
        </p:pic>
        <p:sp>
          <p:nvSpPr>
            <p:cNvPr id="215" name="object 215"/>
            <p:cNvSpPr/>
            <p:nvPr/>
          </p:nvSpPr>
          <p:spPr>
            <a:xfrm>
              <a:off x="2852927" y="6080760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5" h="26035">
                  <a:moveTo>
                    <a:pt x="17653" y="0"/>
                  </a:moveTo>
                  <a:lnTo>
                    <a:pt x="9652" y="0"/>
                  </a:lnTo>
                  <a:lnTo>
                    <a:pt x="6477" y="1523"/>
                  </a:lnTo>
                  <a:lnTo>
                    <a:pt x="4826" y="4571"/>
                  </a:lnTo>
                  <a:lnTo>
                    <a:pt x="1651" y="6095"/>
                  </a:lnTo>
                  <a:lnTo>
                    <a:pt x="0" y="9143"/>
                  </a:lnTo>
                  <a:lnTo>
                    <a:pt x="0" y="16890"/>
                  </a:lnTo>
                  <a:lnTo>
                    <a:pt x="1651" y="19938"/>
                  </a:lnTo>
                  <a:lnTo>
                    <a:pt x="6477" y="24510"/>
                  </a:lnTo>
                  <a:lnTo>
                    <a:pt x="9652" y="26034"/>
                  </a:lnTo>
                  <a:lnTo>
                    <a:pt x="17653" y="26034"/>
                  </a:lnTo>
                  <a:lnTo>
                    <a:pt x="20828" y="24510"/>
                  </a:lnTo>
                  <a:lnTo>
                    <a:pt x="25654" y="19938"/>
                  </a:lnTo>
                  <a:lnTo>
                    <a:pt x="27305" y="16890"/>
                  </a:lnTo>
                  <a:lnTo>
                    <a:pt x="27305" y="9143"/>
                  </a:lnTo>
                  <a:lnTo>
                    <a:pt x="25654" y="6095"/>
                  </a:lnTo>
                  <a:lnTo>
                    <a:pt x="22479" y="4571"/>
                  </a:lnTo>
                  <a:lnTo>
                    <a:pt x="20828" y="1523"/>
                  </a:lnTo>
                  <a:lnTo>
                    <a:pt x="176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6" name="object 216"/>
            <p:cNvPicPr/>
            <p:nvPr/>
          </p:nvPicPr>
          <p:blipFill>
            <a:blip r:embed="rId180" cstate="print"/>
            <a:stretch>
              <a:fillRect/>
            </a:stretch>
          </p:blipFill>
          <p:spPr>
            <a:xfrm>
              <a:off x="2857754" y="6131051"/>
              <a:ext cx="173481" cy="137159"/>
            </a:xfrm>
            <a:prstGeom prst="rect">
              <a:avLst/>
            </a:prstGeom>
          </p:spPr>
        </p:pic>
        <p:pic>
          <p:nvPicPr>
            <p:cNvPr id="217" name="object 217"/>
            <p:cNvPicPr/>
            <p:nvPr/>
          </p:nvPicPr>
          <p:blipFill>
            <a:blip r:embed="rId181" cstate="print"/>
            <a:stretch>
              <a:fillRect/>
            </a:stretch>
          </p:blipFill>
          <p:spPr>
            <a:xfrm>
              <a:off x="3063239" y="6131051"/>
              <a:ext cx="137160" cy="201168"/>
            </a:xfrm>
            <a:prstGeom prst="rect">
              <a:avLst/>
            </a:prstGeom>
          </p:spPr>
        </p:pic>
        <p:pic>
          <p:nvPicPr>
            <p:cNvPr id="218" name="object 218"/>
            <p:cNvPicPr/>
            <p:nvPr/>
          </p:nvPicPr>
          <p:blipFill>
            <a:blip r:embed="rId182" cstate="print"/>
            <a:stretch>
              <a:fillRect/>
            </a:stretch>
          </p:blipFill>
          <p:spPr>
            <a:xfrm>
              <a:off x="3278123" y="6080760"/>
              <a:ext cx="859536" cy="251459"/>
            </a:xfrm>
            <a:prstGeom prst="rect">
              <a:avLst/>
            </a:prstGeom>
          </p:spPr>
        </p:pic>
        <p:pic>
          <p:nvPicPr>
            <p:cNvPr id="219" name="object 219"/>
            <p:cNvPicPr/>
            <p:nvPr/>
          </p:nvPicPr>
          <p:blipFill>
            <a:blip r:embed="rId183" cstate="print"/>
            <a:stretch>
              <a:fillRect/>
            </a:stretch>
          </p:blipFill>
          <p:spPr>
            <a:xfrm>
              <a:off x="4238243" y="6131051"/>
              <a:ext cx="132587" cy="137159"/>
            </a:xfrm>
            <a:prstGeom prst="rect">
              <a:avLst/>
            </a:prstGeom>
          </p:spPr>
        </p:pic>
        <p:pic>
          <p:nvPicPr>
            <p:cNvPr id="220" name="object 220"/>
            <p:cNvPicPr/>
            <p:nvPr/>
          </p:nvPicPr>
          <p:blipFill>
            <a:blip r:embed="rId184" cstate="print"/>
            <a:stretch>
              <a:fillRect/>
            </a:stretch>
          </p:blipFill>
          <p:spPr>
            <a:xfrm>
              <a:off x="4402835" y="6131051"/>
              <a:ext cx="64008" cy="137159"/>
            </a:xfrm>
            <a:prstGeom prst="rect">
              <a:avLst/>
            </a:prstGeom>
          </p:spPr>
        </p:pic>
        <p:pic>
          <p:nvPicPr>
            <p:cNvPr id="221" name="object 221"/>
            <p:cNvPicPr/>
            <p:nvPr/>
          </p:nvPicPr>
          <p:blipFill>
            <a:blip r:embed="rId185" cstate="print"/>
            <a:stretch>
              <a:fillRect/>
            </a:stretch>
          </p:blipFill>
          <p:spPr>
            <a:xfrm>
              <a:off x="4553711" y="6085331"/>
              <a:ext cx="137160" cy="182880"/>
            </a:xfrm>
            <a:prstGeom prst="rect">
              <a:avLst/>
            </a:prstGeom>
          </p:spPr>
        </p:pic>
        <p:pic>
          <p:nvPicPr>
            <p:cNvPr id="222" name="object 222"/>
            <p:cNvPicPr/>
            <p:nvPr/>
          </p:nvPicPr>
          <p:blipFill>
            <a:blip r:embed="rId186" cstate="print"/>
            <a:stretch>
              <a:fillRect/>
            </a:stretch>
          </p:blipFill>
          <p:spPr>
            <a:xfrm>
              <a:off x="4722876" y="6131051"/>
              <a:ext cx="132587" cy="137159"/>
            </a:xfrm>
            <a:prstGeom prst="rect">
              <a:avLst/>
            </a:prstGeom>
          </p:spPr>
        </p:pic>
        <p:pic>
          <p:nvPicPr>
            <p:cNvPr id="223" name="object 223"/>
            <p:cNvPicPr/>
            <p:nvPr/>
          </p:nvPicPr>
          <p:blipFill>
            <a:blip r:embed="rId187" cstate="print"/>
            <a:stretch>
              <a:fillRect/>
            </a:stretch>
          </p:blipFill>
          <p:spPr>
            <a:xfrm>
              <a:off x="4887467" y="6131051"/>
              <a:ext cx="118872" cy="137159"/>
            </a:xfrm>
            <a:prstGeom prst="rect">
              <a:avLst/>
            </a:prstGeom>
          </p:spPr>
        </p:pic>
        <p:sp>
          <p:nvSpPr>
            <p:cNvPr id="224" name="object 224"/>
            <p:cNvSpPr/>
            <p:nvPr/>
          </p:nvSpPr>
          <p:spPr>
            <a:xfrm>
              <a:off x="5033772" y="6071616"/>
              <a:ext cx="104775" cy="196850"/>
            </a:xfrm>
            <a:custGeom>
              <a:avLst/>
              <a:gdLst/>
              <a:ahLst/>
              <a:cxnLst/>
              <a:rect l="l" t="t" r="r" b="b"/>
              <a:pathLst>
                <a:path w="104775" h="196850">
                  <a:moveTo>
                    <a:pt x="17907" y="0"/>
                  </a:moveTo>
                  <a:lnTo>
                    <a:pt x="0" y="0"/>
                  </a:lnTo>
                  <a:lnTo>
                    <a:pt x="3048" y="48768"/>
                  </a:lnTo>
                  <a:lnTo>
                    <a:pt x="14859" y="48768"/>
                  </a:lnTo>
                  <a:lnTo>
                    <a:pt x="17907" y="0"/>
                  </a:lnTo>
                  <a:close/>
                </a:path>
                <a:path w="104775" h="196850">
                  <a:moveTo>
                    <a:pt x="104648" y="62357"/>
                  </a:moveTo>
                  <a:lnTo>
                    <a:pt x="68707" y="62357"/>
                  </a:lnTo>
                  <a:lnTo>
                    <a:pt x="68707" y="27432"/>
                  </a:lnTo>
                  <a:lnTo>
                    <a:pt x="50800" y="27432"/>
                  </a:lnTo>
                  <a:lnTo>
                    <a:pt x="50800" y="62357"/>
                  </a:lnTo>
                  <a:lnTo>
                    <a:pt x="32893" y="62357"/>
                  </a:lnTo>
                  <a:lnTo>
                    <a:pt x="32893" y="76073"/>
                  </a:lnTo>
                  <a:lnTo>
                    <a:pt x="50800" y="76073"/>
                  </a:lnTo>
                  <a:lnTo>
                    <a:pt x="50800" y="160020"/>
                  </a:lnTo>
                  <a:lnTo>
                    <a:pt x="51308" y="169418"/>
                  </a:lnTo>
                  <a:lnTo>
                    <a:pt x="78232" y="196215"/>
                  </a:lnTo>
                  <a:lnTo>
                    <a:pt x="86741" y="196469"/>
                  </a:lnTo>
                  <a:lnTo>
                    <a:pt x="104648" y="196469"/>
                  </a:lnTo>
                  <a:lnTo>
                    <a:pt x="104648" y="182880"/>
                  </a:lnTo>
                  <a:lnTo>
                    <a:pt x="82169" y="182880"/>
                  </a:lnTo>
                  <a:lnTo>
                    <a:pt x="76200" y="181356"/>
                  </a:lnTo>
                  <a:lnTo>
                    <a:pt x="70231" y="175260"/>
                  </a:lnTo>
                  <a:lnTo>
                    <a:pt x="68707" y="169164"/>
                  </a:lnTo>
                  <a:lnTo>
                    <a:pt x="68707" y="76073"/>
                  </a:lnTo>
                  <a:lnTo>
                    <a:pt x="104648" y="76073"/>
                  </a:lnTo>
                  <a:lnTo>
                    <a:pt x="104648" y="6235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5" name="object 225"/>
            <p:cNvPicPr/>
            <p:nvPr/>
          </p:nvPicPr>
          <p:blipFill>
            <a:blip r:embed="rId188" cstate="print"/>
            <a:stretch>
              <a:fillRect/>
            </a:stretch>
          </p:blipFill>
          <p:spPr>
            <a:xfrm>
              <a:off x="5239511" y="6085331"/>
              <a:ext cx="96012" cy="182880"/>
            </a:xfrm>
            <a:prstGeom prst="rect">
              <a:avLst/>
            </a:prstGeom>
          </p:spPr>
        </p:pic>
        <p:pic>
          <p:nvPicPr>
            <p:cNvPr id="226" name="object 226"/>
            <p:cNvPicPr/>
            <p:nvPr/>
          </p:nvPicPr>
          <p:blipFill>
            <a:blip r:embed="rId189" cstate="print"/>
            <a:stretch>
              <a:fillRect/>
            </a:stretch>
          </p:blipFill>
          <p:spPr>
            <a:xfrm>
              <a:off x="5358384" y="6131051"/>
              <a:ext cx="114300" cy="137159"/>
            </a:xfrm>
            <a:prstGeom prst="rect">
              <a:avLst/>
            </a:prstGeom>
          </p:spPr>
        </p:pic>
        <p:pic>
          <p:nvPicPr>
            <p:cNvPr id="227" name="object 227"/>
            <p:cNvPicPr/>
            <p:nvPr/>
          </p:nvPicPr>
          <p:blipFill>
            <a:blip r:embed="rId190" cstate="print"/>
            <a:stretch>
              <a:fillRect/>
            </a:stretch>
          </p:blipFill>
          <p:spPr>
            <a:xfrm>
              <a:off x="5504688" y="6131051"/>
              <a:ext cx="347472" cy="137159"/>
            </a:xfrm>
            <a:prstGeom prst="rect">
              <a:avLst/>
            </a:prstGeom>
          </p:spPr>
        </p:pic>
        <p:pic>
          <p:nvPicPr>
            <p:cNvPr id="228" name="object 228"/>
            <p:cNvPicPr/>
            <p:nvPr/>
          </p:nvPicPr>
          <p:blipFill>
            <a:blip r:embed="rId191" cstate="print"/>
            <a:stretch>
              <a:fillRect/>
            </a:stretch>
          </p:blipFill>
          <p:spPr>
            <a:xfrm>
              <a:off x="5943599" y="6085331"/>
              <a:ext cx="114300" cy="182880"/>
            </a:xfrm>
            <a:prstGeom prst="rect">
              <a:avLst/>
            </a:prstGeom>
          </p:spPr>
        </p:pic>
        <p:pic>
          <p:nvPicPr>
            <p:cNvPr id="229" name="object 229"/>
            <p:cNvPicPr/>
            <p:nvPr/>
          </p:nvPicPr>
          <p:blipFill>
            <a:blip r:embed="rId192" cstate="print"/>
            <a:stretch>
              <a:fillRect/>
            </a:stretch>
          </p:blipFill>
          <p:spPr>
            <a:xfrm>
              <a:off x="6089903" y="6131051"/>
              <a:ext cx="347472" cy="137159"/>
            </a:xfrm>
            <a:prstGeom prst="rect">
              <a:avLst/>
            </a:prstGeom>
          </p:spPr>
        </p:pic>
        <p:pic>
          <p:nvPicPr>
            <p:cNvPr id="230" name="object 230"/>
            <p:cNvPicPr/>
            <p:nvPr/>
          </p:nvPicPr>
          <p:blipFill>
            <a:blip r:embed="rId193" cstate="print"/>
            <a:stretch>
              <a:fillRect/>
            </a:stretch>
          </p:blipFill>
          <p:spPr>
            <a:xfrm>
              <a:off x="6515099" y="6099048"/>
              <a:ext cx="73150" cy="169163"/>
            </a:xfrm>
            <a:prstGeom prst="rect">
              <a:avLst/>
            </a:prstGeom>
          </p:spPr>
        </p:pic>
        <p:pic>
          <p:nvPicPr>
            <p:cNvPr id="231" name="object 231"/>
            <p:cNvPicPr/>
            <p:nvPr/>
          </p:nvPicPr>
          <p:blipFill>
            <a:blip r:embed="rId194" cstate="print"/>
            <a:stretch>
              <a:fillRect/>
            </a:stretch>
          </p:blipFill>
          <p:spPr>
            <a:xfrm>
              <a:off x="6606540" y="6131051"/>
              <a:ext cx="137159" cy="137159"/>
            </a:xfrm>
            <a:prstGeom prst="rect">
              <a:avLst/>
            </a:prstGeom>
          </p:spPr>
        </p:pic>
        <p:pic>
          <p:nvPicPr>
            <p:cNvPr id="232" name="object 232"/>
            <p:cNvPicPr/>
            <p:nvPr/>
          </p:nvPicPr>
          <p:blipFill>
            <a:blip r:embed="rId195" cstate="print"/>
            <a:stretch>
              <a:fillRect/>
            </a:stretch>
          </p:blipFill>
          <p:spPr>
            <a:xfrm>
              <a:off x="6844284" y="6131051"/>
              <a:ext cx="114300" cy="137159"/>
            </a:xfrm>
            <a:prstGeom prst="rect">
              <a:avLst/>
            </a:prstGeom>
          </p:spPr>
        </p:pic>
        <p:pic>
          <p:nvPicPr>
            <p:cNvPr id="233" name="object 233"/>
            <p:cNvPicPr/>
            <p:nvPr/>
          </p:nvPicPr>
          <p:blipFill>
            <a:blip r:embed="rId196" cstate="print"/>
            <a:stretch>
              <a:fillRect/>
            </a:stretch>
          </p:blipFill>
          <p:spPr>
            <a:xfrm>
              <a:off x="6990588" y="6131051"/>
              <a:ext cx="105155" cy="137159"/>
            </a:xfrm>
            <a:prstGeom prst="rect">
              <a:avLst/>
            </a:prstGeom>
          </p:spPr>
        </p:pic>
        <p:pic>
          <p:nvPicPr>
            <p:cNvPr id="234" name="object 234"/>
            <p:cNvPicPr/>
            <p:nvPr/>
          </p:nvPicPr>
          <p:blipFill>
            <a:blip r:embed="rId197" cstate="print"/>
            <a:stretch>
              <a:fillRect/>
            </a:stretch>
          </p:blipFill>
          <p:spPr>
            <a:xfrm>
              <a:off x="7118604" y="6131051"/>
              <a:ext cx="132588" cy="137159"/>
            </a:xfrm>
            <a:prstGeom prst="rect">
              <a:avLst/>
            </a:prstGeom>
          </p:spPr>
        </p:pic>
        <p:pic>
          <p:nvPicPr>
            <p:cNvPr id="235" name="object 235"/>
            <p:cNvPicPr/>
            <p:nvPr/>
          </p:nvPicPr>
          <p:blipFill>
            <a:blip r:embed="rId198" cstate="print"/>
            <a:stretch>
              <a:fillRect/>
            </a:stretch>
          </p:blipFill>
          <p:spPr>
            <a:xfrm>
              <a:off x="7475219" y="6131051"/>
              <a:ext cx="118872" cy="137159"/>
            </a:xfrm>
            <a:prstGeom prst="rect">
              <a:avLst/>
            </a:prstGeom>
          </p:spPr>
        </p:pic>
        <p:pic>
          <p:nvPicPr>
            <p:cNvPr id="236" name="object 236"/>
            <p:cNvPicPr/>
            <p:nvPr/>
          </p:nvPicPr>
          <p:blipFill>
            <a:blip r:embed="rId199" cstate="print"/>
            <a:stretch>
              <a:fillRect/>
            </a:stretch>
          </p:blipFill>
          <p:spPr>
            <a:xfrm>
              <a:off x="7342631" y="6131051"/>
              <a:ext cx="100583" cy="137159"/>
            </a:xfrm>
            <a:prstGeom prst="rect">
              <a:avLst/>
            </a:prstGeom>
          </p:spPr>
        </p:pic>
        <p:pic>
          <p:nvPicPr>
            <p:cNvPr id="237" name="object 237"/>
            <p:cNvPicPr/>
            <p:nvPr/>
          </p:nvPicPr>
          <p:blipFill>
            <a:blip r:embed="rId200" cstate="print"/>
            <a:stretch>
              <a:fillRect/>
            </a:stretch>
          </p:blipFill>
          <p:spPr>
            <a:xfrm>
              <a:off x="7630668" y="6131051"/>
              <a:ext cx="137159" cy="201168"/>
            </a:xfrm>
            <a:prstGeom prst="rect">
              <a:avLst/>
            </a:prstGeom>
          </p:spPr>
        </p:pic>
        <p:pic>
          <p:nvPicPr>
            <p:cNvPr id="238" name="object 238"/>
            <p:cNvPicPr/>
            <p:nvPr/>
          </p:nvPicPr>
          <p:blipFill>
            <a:blip r:embed="rId201" cstate="print"/>
            <a:stretch>
              <a:fillRect/>
            </a:stretch>
          </p:blipFill>
          <p:spPr>
            <a:xfrm>
              <a:off x="7799831" y="6131051"/>
              <a:ext cx="132588" cy="201168"/>
            </a:xfrm>
            <a:prstGeom prst="rect">
              <a:avLst/>
            </a:prstGeom>
          </p:spPr>
        </p:pic>
        <p:pic>
          <p:nvPicPr>
            <p:cNvPr id="239" name="object 239"/>
            <p:cNvPicPr/>
            <p:nvPr/>
          </p:nvPicPr>
          <p:blipFill>
            <a:blip r:embed="rId202" cstate="print"/>
            <a:stretch>
              <a:fillRect/>
            </a:stretch>
          </p:blipFill>
          <p:spPr>
            <a:xfrm>
              <a:off x="7959852" y="6131051"/>
              <a:ext cx="132588" cy="137159"/>
            </a:xfrm>
            <a:prstGeom prst="rect">
              <a:avLst/>
            </a:prstGeom>
          </p:spPr>
        </p:pic>
        <p:pic>
          <p:nvPicPr>
            <p:cNvPr id="240" name="object 240"/>
            <p:cNvPicPr/>
            <p:nvPr/>
          </p:nvPicPr>
          <p:blipFill>
            <a:blip r:embed="rId203" cstate="print"/>
            <a:stretch>
              <a:fillRect/>
            </a:stretch>
          </p:blipFill>
          <p:spPr>
            <a:xfrm>
              <a:off x="8124444" y="6099048"/>
              <a:ext cx="150875" cy="169163"/>
            </a:xfrm>
            <a:prstGeom prst="rect">
              <a:avLst/>
            </a:prstGeom>
          </p:spPr>
        </p:pic>
        <p:pic>
          <p:nvPicPr>
            <p:cNvPr id="241" name="object 241"/>
            <p:cNvPicPr/>
            <p:nvPr/>
          </p:nvPicPr>
          <p:blipFill>
            <a:blip r:embed="rId204" cstate="print"/>
            <a:stretch>
              <a:fillRect/>
            </a:stretch>
          </p:blipFill>
          <p:spPr>
            <a:xfrm>
              <a:off x="8362188" y="6131051"/>
              <a:ext cx="365759" cy="201168"/>
            </a:xfrm>
            <a:prstGeom prst="rect">
              <a:avLst/>
            </a:prstGeom>
          </p:spPr>
        </p:pic>
        <p:pic>
          <p:nvPicPr>
            <p:cNvPr id="242" name="object 242"/>
            <p:cNvPicPr/>
            <p:nvPr/>
          </p:nvPicPr>
          <p:blipFill>
            <a:blip r:embed="rId205" cstate="print"/>
            <a:stretch>
              <a:fillRect/>
            </a:stretch>
          </p:blipFill>
          <p:spPr>
            <a:xfrm>
              <a:off x="8746235" y="6099048"/>
              <a:ext cx="73150" cy="169163"/>
            </a:xfrm>
            <a:prstGeom prst="rect">
              <a:avLst/>
            </a:prstGeom>
          </p:spPr>
        </p:pic>
        <p:pic>
          <p:nvPicPr>
            <p:cNvPr id="243" name="object 243"/>
            <p:cNvPicPr/>
            <p:nvPr/>
          </p:nvPicPr>
          <p:blipFill>
            <a:blip r:embed="rId206" cstate="print"/>
            <a:stretch>
              <a:fillRect/>
            </a:stretch>
          </p:blipFill>
          <p:spPr>
            <a:xfrm>
              <a:off x="8837676" y="6131051"/>
              <a:ext cx="132588" cy="137159"/>
            </a:xfrm>
            <a:prstGeom prst="rect">
              <a:avLst/>
            </a:prstGeom>
          </p:spPr>
        </p:pic>
        <p:pic>
          <p:nvPicPr>
            <p:cNvPr id="244" name="object 244"/>
            <p:cNvPicPr/>
            <p:nvPr/>
          </p:nvPicPr>
          <p:blipFill>
            <a:blip r:embed="rId207" cstate="print"/>
            <a:stretch>
              <a:fillRect/>
            </a:stretch>
          </p:blipFill>
          <p:spPr>
            <a:xfrm>
              <a:off x="9249156" y="6131051"/>
              <a:ext cx="100583" cy="137159"/>
            </a:xfrm>
            <a:prstGeom prst="rect">
              <a:avLst/>
            </a:prstGeom>
          </p:spPr>
        </p:pic>
        <p:pic>
          <p:nvPicPr>
            <p:cNvPr id="245" name="object 245"/>
            <p:cNvPicPr/>
            <p:nvPr/>
          </p:nvPicPr>
          <p:blipFill>
            <a:blip r:embed="rId208" cstate="print"/>
            <a:stretch>
              <a:fillRect/>
            </a:stretch>
          </p:blipFill>
          <p:spPr>
            <a:xfrm>
              <a:off x="9002268" y="6131051"/>
              <a:ext cx="214883" cy="137159"/>
            </a:xfrm>
            <a:prstGeom prst="rect">
              <a:avLst/>
            </a:prstGeom>
          </p:spPr>
        </p:pic>
        <p:sp>
          <p:nvSpPr>
            <p:cNvPr id="246" name="object 246"/>
            <p:cNvSpPr/>
            <p:nvPr/>
          </p:nvSpPr>
          <p:spPr>
            <a:xfrm>
              <a:off x="9372599" y="6245351"/>
              <a:ext cx="22860" cy="22860"/>
            </a:xfrm>
            <a:custGeom>
              <a:avLst/>
              <a:gdLst/>
              <a:ahLst/>
              <a:cxnLst/>
              <a:rect l="l" t="t" r="r" b="b"/>
              <a:pathLst>
                <a:path w="22859" h="22860">
                  <a:moveTo>
                    <a:pt x="17525" y="0"/>
                  </a:moveTo>
                  <a:lnTo>
                    <a:pt x="5333" y="0"/>
                  </a:lnTo>
                  <a:lnTo>
                    <a:pt x="4064" y="2794"/>
                  </a:lnTo>
                  <a:lnTo>
                    <a:pt x="1397" y="4191"/>
                  </a:lnTo>
                  <a:lnTo>
                    <a:pt x="0" y="6985"/>
                  </a:lnTo>
                  <a:lnTo>
                    <a:pt x="0" y="14097"/>
                  </a:lnTo>
                  <a:lnTo>
                    <a:pt x="1397" y="16891"/>
                  </a:lnTo>
                  <a:lnTo>
                    <a:pt x="5333" y="21082"/>
                  </a:lnTo>
                  <a:lnTo>
                    <a:pt x="8000" y="22479"/>
                  </a:lnTo>
                  <a:lnTo>
                    <a:pt x="14731" y="22479"/>
                  </a:lnTo>
                  <a:lnTo>
                    <a:pt x="17525" y="21082"/>
                  </a:lnTo>
                  <a:lnTo>
                    <a:pt x="21463" y="16891"/>
                  </a:lnTo>
                  <a:lnTo>
                    <a:pt x="22859" y="14097"/>
                  </a:lnTo>
                  <a:lnTo>
                    <a:pt x="22859" y="6985"/>
                  </a:lnTo>
                  <a:lnTo>
                    <a:pt x="21463" y="4191"/>
                  </a:lnTo>
                  <a:lnTo>
                    <a:pt x="18796" y="2794"/>
                  </a:lnTo>
                  <a:lnTo>
                    <a:pt x="175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7" name="object 247"/>
            <p:cNvPicPr/>
            <p:nvPr/>
          </p:nvPicPr>
          <p:blipFill>
            <a:blip r:embed="rId209" cstate="print"/>
            <a:stretch>
              <a:fillRect/>
            </a:stretch>
          </p:blipFill>
          <p:spPr>
            <a:xfrm>
              <a:off x="1152143" y="5747004"/>
              <a:ext cx="68580" cy="68580"/>
            </a:xfrm>
            <a:prstGeom prst="rect">
              <a:avLst/>
            </a:prstGeom>
          </p:spPr>
        </p:pic>
      </p:grpSp>
      <p:pic>
        <p:nvPicPr>
          <p:cNvPr id="248" name="object 248"/>
          <p:cNvPicPr/>
          <p:nvPr/>
        </p:nvPicPr>
        <p:blipFill>
          <a:blip r:embed="rId210" cstate="print"/>
          <a:stretch>
            <a:fillRect/>
          </a:stretch>
        </p:blipFill>
        <p:spPr>
          <a:xfrm>
            <a:off x="10259568" y="7292340"/>
            <a:ext cx="132588" cy="731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1188" y="365760"/>
            <a:ext cx="9980930" cy="6844665"/>
            <a:chOff x="361188" y="365760"/>
            <a:chExt cx="9980930" cy="68446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9228" y="365760"/>
              <a:ext cx="2802635" cy="312724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24711" y="2930653"/>
              <a:ext cx="8467725" cy="36830"/>
            </a:xfrm>
            <a:custGeom>
              <a:avLst/>
              <a:gdLst/>
              <a:ahLst/>
              <a:cxnLst/>
              <a:rect l="l" t="t" r="r" b="b"/>
              <a:pathLst>
                <a:path w="8467725" h="36830">
                  <a:moveTo>
                    <a:pt x="8467344" y="0"/>
                  </a:moveTo>
                  <a:lnTo>
                    <a:pt x="0" y="0"/>
                  </a:lnTo>
                  <a:lnTo>
                    <a:pt x="0" y="36574"/>
                  </a:lnTo>
                  <a:lnTo>
                    <a:pt x="8467344" y="36574"/>
                  </a:lnTo>
                  <a:lnTo>
                    <a:pt x="8467344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47572" y="1897379"/>
              <a:ext cx="417195" cy="301625"/>
            </a:xfrm>
            <a:custGeom>
              <a:avLst/>
              <a:gdLst/>
              <a:ahLst/>
              <a:cxnLst/>
              <a:rect l="l" t="t" r="r" b="b"/>
              <a:pathLst>
                <a:path w="417194" h="301625">
                  <a:moveTo>
                    <a:pt x="200914" y="217424"/>
                  </a:moveTo>
                  <a:lnTo>
                    <a:pt x="174879" y="161544"/>
                  </a:lnTo>
                  <a:lnTo>
                    <a:pt x="139573" y="143129"/>
                  </a:lnTo>
                  <a:lnTo>
                    <a:pt x="105168" y="132207"/>
                  </a:lnTo>
                  <a:lnTo>
                    <a:pt x="96837" y="129413"/>
                  </a:lnTo>
                  <a:lnTo>
                    <a:pt x="89941" y="126492"/>
                  </a:lnTo>
                  <a:lnTo>
                    <a:pt x="84582" y="123952"/>
                  </a:lnTo>
                  <a:lnTo>
                    <a:pt x="77038" y="120904"/>
                  </a:lnTo>
                  <a:lnTo>
                    <a:pt x="71005" y="117856"/>
                  </a:lnTo>
                  <a:lnTo>
                    <a:pt x="60439" y="107061"/>
                  </a:lnTo>
                  <a:lnTo>
                    <a:pt x="58940" y="100965"/>
                  </a:lnTo>
                  <a:lnTo>
                    <a:pt x="58940" y="93345"/>
                  </a:lnTo>
                  <a:lnTo>
                    <a:pt x="86017" y="61722"/>
                  </a:lnTo>
                  <a:lnTo>
                    <a:pt x="93637" y="61214"/>
                  </a:lnTo>
                  <a:lnTo>
                    <a:pt x="132715" y="80899"/>
                  </a:lnTo>
                  <a:lnTo>
                    <a:pt x="135128" y="87376"/>
                  </a:lnTo>
                  <a:lnTo>
                    <a:pt x="136017" y="94869"/>
                  </a:lnTo>
                  <a:lnTo>
                    <a:pt x="197866" y="94869"/>
                  </a:lnTo>
                  <a:lnTo>
                    <a:pt x="194437" y="76454"/>
                  </a:lnTo>
                  <a:lnTo>
                    <a:pt x="167640" y="35179"/>
                  </a:lnTo>
                  <a:lnTo>
                    <a:pt x="118605" y="15113"/>
                  </a:lnTo>
                  <a:lnTo>
                    <a:pt x="98158" y="13716"/>
                  </a:lnTo>
                  <a:lnTo>
                    <a:pt x="58483" y="20193"/>
                  </a:lnTo>
                  <a:lnTo>
                    <a:pt x="20129" y="43434"/>
                  </a:lnTo>
                  <a:lnTo>
                    <a:pt x="850" y="84074"/>
                  </a:lnTo>
                  <a:lnTo>
                    <a:pt x="0" y="96393"/>
                  </a:lnTo>
                  <a:lnTo>
                    <a:pt x="3213" y="119380"/>
                  </a:lnTo>
                  <a:lnTo>
                    <a:pt x="26123" y="151765"/>
                  </a:lnTo>
                  <a:lnTo>
                    <a:pt x="61391" y="169926"/>
                  </a:lnTo>
                  <a:lnTo>
                    <a:pt x="73101" y="173863"/>
                  </a:lnTo>
                  <a:lnTo>
                    <a:pt x="86093" y="177546"/>
                  </a:lnTo>
                  <a:lnTo>
                    <a:pt x="143510" y="212852"/>
                  </a:lnTo>
                  <a:lnTo>
                    <a:pt x="143510" y="221996"/>
                  </a:lnTo>
                  <a:lnTo>
                    <a:pt x="142748" y="228854"/>
                  </a:lnTo>
                  <a:lnTo>
                    <a:pt x="110578" y="255016"/>
                  </a:lnTo>
                  <a:lnTo>
                    <a:pt x="101180" y="255651"/>
                  </a:lnTo>
                  <a:lnTo>
                    <a:pt x="62712" y="233426"/>
                  </a:lnTo>
                  <a:lnTo>
                    <a:pt x="60401" y="226060"/>
                  </a:lnTo>
                  <a:lnTo>
                    <a:pt x="58940" y="217424"/>
                  </a:lnTo>
                  <a:lnTo>
                    <a:pt x="0" y="217424"/>
                  </a:lnTo>
                  <a:lnTo>
                    <a:pt x="850" y="230378"/>
                  </a:lnTo>
                  <a:lnTo>
                    <a:pt x="21031" y="271907"/>
                  </a:lnTo>
                  <a:lnTo>
                    <a:pt x="62382" y="296418"/>
                  </a:lnTo>
                  <a:lnTo>
                    <a:pt x="102692" y="301625"/>
                  </a:lnTo>
                  <a:lnTo>
                    <a:pt x="117144" y="300990"/>
                  </a:lnTo>
                  <a:lnTo>
                    <a:pt x="143764" y="295783"/>
                  </a:lnTo>
                  <a:lnTo>
                    <a:pt x="182499" y="269113"/>
                  </a:lnTo>
                  <a:lnTo>
                    <a:pt x="200025" y="228600"/>
                  </a:lnTo>
                  <a:lnTo>
                    <a:pt x="200914" y="217424"/>
                  </a:lnTo>
                  <a:close/>
                </a:path>
                <a:path w="417194" h="301625">
                  <a:moveTo>
                    <a:pt x="306184" y="0"/>
                  </a:moveTo>
                  <a:lnTo>
                    <a:pt x="246888" y="0"/>
                  </a:lnTo>
                  <a:lnTo>
                    <a:pt x="246888" y="301371"/>
                  </a:lnTo>
                  <a:lnTo>
                    <a:pt x="306184" y="301371"/>
                  </a:lnTo>
                  <a:lnTo>
                    <a:pt x="306184" y="0"/>
                  </a:lnTo>
                  <a:close/>
                </a:path>
                <a:path w="417194" h="301625">
                  <a:moveTo>
                    <a:pt x="416966" y="74968"/>
                  </a:moveTo>
                  <a:lnTo>
                    <a:pt x="361188" y="74968"/>
                  </a:lnTo>
                  <a:lnTo>
                    <a:pt x="361188" y="296672"/>
                  </a:lnTo>
                  <a:lnTo>
                    <a:pt x="416966" y="296672"/>
                  </a:lnTo>
                  <a:lnTo>
                    <a:pt x="416966" y="749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04188" y="1879092"/>
              <a:ext cx="67818" cy="6578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605279" y="1897380"/>
              <a:ext cx="227965" cy="301625"/>
            </a:xfrm>
            <a:custGeom>
              <a:avLst/>
              <a:gdLst/>
              <a:ahLst/>
              <a:cxnLst/>
              <a:rect l="l" t="t" r="r" b="b"/>
              <a:pathLst>
                <a:path w="227964" h="301625">
                  <a:moveTo>
                    <a:pt x="101092" y="70358"/>
                  </a:moveTo>
                  <a:lnTo>
                    <a:pt x="49783" y="85598"/>
                  </a:lnTo>
                  <a:lnTo>
                    <a:pt x="20955" y="113411"/>
                  </a:lnTo>
                  <a:lnTo>
                    <a:pt x="3428" y="152908"/>
                  </a:lnTo>
                  <a:lnTo>
                    <a:pt x="0" y="185038"/>
                  </a:lnTo>
                  <a:lnTo>
                    <a:pt x="888" y="201675"/>
                  </a:lnTo>
                  <a:lnTo>
                    <a:pt x="13588" y="246125"/>
                  </a:lnTo>
                  <a:lnTo>
                    <a:pt x="38988" y="278257"/>
                  </a:lnTo>
                  <a:lnTo>
                    <a:pt x="73532" y="297053"/>
                  </a:lnTo>
                  <a:lnTo>
                    <a:pt x="99568" y="301244"/>
                  </a:lnTo>
                  <a:lnTo>
                    <a:pt x="111759" y="300482"/>
                  </a:lnTo>
                  <a:lnTo>
                    <a:pt x="152019" y="285369"/>
                  </a:lnTo>
                  <a:lnTo>
                    <a:pt x="171957" y="264541"/>
                  </a:lnTo>
                  <a:lnTo>
                    <a:pt x="227837" y="264541"/>
                  </a:lnTo>
                  <a:lnTo>
                    <a:pt x="227837" y="250825"/>
                  </a:lnTo>
                  <a:lnTo>
                    <a:pt x="114681" y="250825"/>
                  </a:lnTo>
                  <a:lnTo>
                    <a:pt x="107061" y="250190"/>
                  </a:lnTo>
                  <a:lnTo>
                    <a:pt x="68833" y="227711"/>
                  </a:lnTo>
                  <a:lnTo>
                    <a:pt x="57276" y="185038"/>
                  </a:lnTo>
                  <a:lnTo>
                    <a:pt x="57657" y="175260"/>
                  </a:lnTo>
                  <a:lnTo>
                    <a:pt x="73659" y="137413"/>
                  </a:lnTo>
                  <a:lnTo>
                    <a:pt x="114681" y="120777"/>
                  </a:lnTo>
                  <a:lnTo>
                    <a:pt x="171957" y="120777"/>
                  </a:lnTo>
                  <a:lnTo>
                    <a:pt x="171957" y="105537"/>
                  </a:lnTo>
                  <a:lnTo>
                    <a:pt x="141858" y="81025"/>
                  </a:lnTo>
                  <a:lnTo>
                    <a:pt x="101092" y="70358"/>
                  </a:lnTo>
                  <a:close/>
                </a:path>
                <a:path w="227964" h="301625">
                  <a:moveTo>
                    <a:pt x="227837" y="264541"/>
                  </a:moveTo>
                  <a:lnTo>
                    <a:pt x="171957" y="264541"/>
                  </a:lnTo>
                  <a:lnTo>
                    <a:pt x="171957" y="296672"/>
                  </a:lnTo>
                  <a:lnTo>
                    <a:pt x="227837" y="296672"/>
                  </a:lnTo>
                  <a:lnTo>
                    <a:pt x="227837" y="264541"/>
                  </a:lnTo>
                  <a:close/>
                </a:path>
                <a:path w="227964" h="301625">
                  <a:moveTo>
                    <a:pt x="227837" y="0"/>
                  </a:moveTo>
                  <a:lnTo>
                    <a:pt x="171957" y="0"/>
                  </a:lnTo>
                  <a:lnTo>
                    <a:pt x="171957" y="185038"/>
                  </a:lnTo>
                  <a:lnTo>
                    <a:pt x="160527" y="227711"/>
                  </a:lnTo>
                  <a:lnTo>
                    <a:pt x="122300" y="250444"/>
                  </a:lnTo>
                  <a:lnTo>
                    <a:pt x="114681" y="250825"/>
                  </a:lnTo>
                  <a:lnTo>
                    <a:pt x="227837" y="250825"/>
                  </a:lnTo>
                  <a:lnTo>
                    <a:pt x="227837" y="0"/>
                  </a:lnTo>
                  <a:close/>
                </a:path>
                <a:path w="227964" h="301625">
                  <a:moveTo>
                    <a:pt x="171957" y="120777"/>
                  </a:moveTo>
                  <a:lnTo>
                    <a:pt x="114681" y="120777"/>
                  </a:lnTo>
                  <a:lnTo>
                    <a:pt x="122300" y="121158"/>
                  </a:lnTo>
                  <a:lnTo>
                    <a:pt x="160527" y="144018"/>
                  </a:lnTo>
                  <a:lnTo>
                    <a:pt x="171957" y="185038"/>
                  </a:lnTo>
                  <a:lnTo>
                    <a:pt x="171957" y="12077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74520" y="1970532"/>
              <a:ext cx="224028" cy="2286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221992" y="1897380"/>
              <a:ext cx="200660" cy="301625"/>
            </a:xfrm>
            <a:custGeom>
              <a:avLst/>
              <a:gdLst/>
              <a:ahLst/>
              <a:cxnLst/>
              <a:rect l="l" t="t" r="r" b="b"/>
              <a:pathLst>
                <a:path w="200660" h="301625">
                  <a:moveTo>
                    <a:pt x="101853" y="0"/>
                  </a:moveTo>
                  <a:lnTo>
                    <a:pt x="62610" y="5715"/>
                  </a:lnTo>
                  <a:lnTo>
                    <a:pt x="20319" y="34671"/>
                  </a:lnTo>
                  <a:lnTo>
                    <a:pt x="3047" y="84074"/>
                  </a:lnTo>
                  <a:lnTo>
                    <a:pt x="58674" y="84074"/>
                  </a:lnTo>
                  <a:lnTo>
                    <a:pt x="60197" y="76581"/>
                  </a:lnTo>
                  <a:lnTo>
                    <a:pt x="91439" y="49530"/>
                  </a:lnTo>
                  <a:lnTo>
                    <a:pt x="100330" y="49022"/>
                  </a:lnTo>
                  <a:lnTo>
                    <a:pt x="109219" y="49530"/>
                  </a:lnTo>
                  <a:lnTo>
                    <a:pt x="139953" y="77088"/>
                  </a:lnTo>
                  <a:lnTo>
                    <a:pt x="140588" y="85598"/>
                  </a:lnTo>
                  <a:lnTo>
                    <a:pt x="136778" y="101727"/>
                  </a:lnTo>
                  <a:lnTo>
                    <a:pt x="125856" y="113157"/>
                  </a:lnTo>
                  <a:lnTo>
                    <a:pt x="107950" y="120015"/>
                  </a:lnTo>
                  <a:lnTo>
                    <a:pt x="83438" y="122300"/>
                  </a:lnTo>
                  <a:lnTo>
                    <a:pt x="70993" y="122300"/>
                  </a:lnTo>
                  <a:lnTo>
                    <a:pt x="70993" y="169799"/>
                  </a:lnTo>
                  <a:lnTo>
                    <a:pt x="83438" y="169799"/>
                  </a:lnTo>
                  <a:lnTo>
                    <a:pt x="111378" y="172212"/>
                  </a:lnTo>
                  <a:lnTo>
                    <a:pt x="145669" y="203327"/>
                  </a:lnTo>
                  <a:lnTo>
                    <a:pt x="146684" y="214249"/>
                  </a:lnTo>
                  <a:lnTo>
                    <a:pt x="143382" y="230378"/>
                  </a:lnTo>
                  <a:lnTo>
                    <a:pt x="113283" y="254635"/>
                  </a:lnTo>
                  <a:lnTo>
                    <a:pt x="103505" y="255397"/>
                  </a:lnTo>
                  <a:lnTo>
                    <a:pt x="92709" y="254635"/>
                  </a:lnTo>
                  <a:lnTo>
                    <a:pt x="58674" y="229488"/>
                  </a:lnTo>
                  <a:lnTo>
                    <a:pt x="55880" y="220853"/>
                  </a:lnTo>
                  <a:lnTo>
                    <a:pt x="54101" y="211074"/>
                  </a:lnTo>
                  <a:lnTo>
                    <a:pt x="0" y="211074"/>
                  </a:lnTo>
                  <a:lnTo>
                    <a:pt x="17018" y="266954"/>
                  </a:lnTo>
                  <a:lnTo>
                    <a:pt x="63118" y="296418"/>
                  </a:lnTo>
                  <a:lnTo>
                    <a:pt x="105028" y="301371"/>
                  </a:lnTo>
                  <a:lnTo>
                    <a:pt x="119506" y="300736"/>
                  </a:lnTo>
                  <a:lnTo>
                    <a:pt x="145033" y="296163"/>
                  </a:lnTo>
                  <a:lnTo>
                    <a:pt x="182880" y="270383"/>
                  </a:lnTo>
                  <a:lnTo>
                    <a:pt x="199897" y="230886"/>
                  </a:lnTo>
                  <a:lnTo>
                    <a:pt x="200659" y="218821"/>
                  </a:lnTo>
                  <a:lnTo>
                    <a:pt x="186816" y="171323"/>
                  </a:lnTo>
                  <a:lnTo>
                    <a:pt x="149859" y="145287"/>
                  </a:lnTo>
                  <a:lnTo>
                    <a:pt x="149859" y="143763"/>
                  </a:lnTo>
                  <a:lnTo>
                    <a:pt x="175006" y="129159"/>
                  </a:lnTo>
                  <a:lnTo>
                    <a:pt x="193928" y="90043"/>
                  </a:lnTo>
                  <a:lnTo>
                    <a:pt x="194563" y="77978"/>
                  </a:lnTo>
                  <a:lnTo>
                    <a:pt x="188721" y="47498"/>
                  </a:lnTo>
                  <a:lnTo>
                    <a:pt x="162687" y="16763"/>
                  </a:lnTo>
                  <a:lnTo>
                    <a:pt x="116331" y="762"/>
                  </a:lnTo>
                  <a:lnTo>
                    <a:pt x="1018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459736" y="1965960"/>
              <a:ext cx="73151" cy="23317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651760" y="1897379"/>
              <a:ext cx="645160" cy="297180"/>
            </a:xfrm>
            <a:custGeom>
              <a:avLst/>
              <a:gdLst/>
              <a:ahLst/>
              <a:cxnLst/>
              <a:rect l="l" t="t" r="r" b="b"/>
              <a:pathLst>
                <a:path w="645160" h="297180">
                  <a:moveTo>
                    <a:pt x="394462" y="16764"/>
                  </a:moveTo>
                  <a:lnTo>
                    <a:pt x="334518" y="16764"/>
                  </a:lnTo>
                  <a:lnTo>
                    <a:pt x="283972" y="232410"/>
                  </a:lnTo>
                  <a:lnTo>
                    <a:pt x="230251" y="16764"/>
                  </a:lnTo>
                  <a:lnTo>
                    <a:pt x="167386" y="16764"/>
                  </a:lnTo>
                  <a:lnTo>
                    <a:pt x="110490" y="233934"/>
                  </a:lnTo>
                  <a:lnTo>
                    <a:pt x="61468" y="16764"/>
                  </a:lnTo>
                  <a:lnTo>
                    <a:pt x="0" y="16764"/>
                  </a:lnTo>
                  <a:lnTo>
                    <a:pt x="76708" y="296672"/>
                  </a:lnTo>
                  <a:lnTo>
                    <a:pt x="142748" y="296672"/>
                  </a:lnTo>
                  <a:lnTo>
                    <a:pt x="197993" y="97790"/>
                  </a:lnTo>
                  <a:lnTo>
                    <a:pt x="250190" y="296672"/>
                  </a:lnTo>
                  <a:lnTo>
                    <a:pt x="316230" y="296672"/>
                  </a:lnTo>
                  <a:lnTo>
                    <a:pt x="394462" y="16764"/>
                  </a:lnTo>
                  <a:close/>
                </a:path>
                <a:path w="645160" h="297180">
                  <a:moveTo>
                    <a:pt x="644652" y="166624"/>
                  </a:moveTo>
                  <a:lnTo>
                    <a:pt x="638810" y="126492"/>
                  </a:lnTo>
                  <a:lnTo>
                    <a:pt x="612013" y="88900"/>
                  </a:lnTo>
                  <a:lnTo>
                    <a:pt x="569468" y="72517"/>
                  </a:lnTo>
                  <a:lnTo>
                    <a:pt x="557149" y="71882"/>
                  </a:lnTo>
                  <a:lnTo>
                    <a:pt x="546735" y="72390"/>
                  </a:lnTo>
                  <a:lnTo>
                    <a:pt x="508508" y="84328"/>
                  </a:lnTo>
                  <a:lnTo>
                    <a:pt x="488061" y="102489"/>
                  </a:lnTo>
                  <a:lnTo>
                    <a:pt x="488061" y="0"/>
                  </a:lnTo>
                  <a:lnTo>
                    <a:pt x="431292" y="0"/>
                  </a:lnTo>
                  <a:lnTo>
                    <a:pt x="431292" y="296672"/>
                  </a:lnTo>
                  <a:lnTo>
                    <a:pt x="488061" y="296672"/>
                  </a:lnTo>
                  <a:lnTo>
                    <a:pt x="488061" y="174244"/>
                  </a:lnTo>
                  <a:lnTo>
                    <a:pt x="488823" y="161417"/>
                  </a:lnTo>
                  <a:lnTo>
                    <a:pt x="509397" y="127000"/>
                  </a:lnTo>
                  <a:lnTo>
                    <a:pt x="538734" y="119253"/>
                  </a:lnTo>
                  <a:lnTo>
                    <a:pt x="549656" y="120142"/>
                  </a:lnTo>
                  <a:lnTo>
                    <a:pt x="584454" y="150241"/>
                  </a:lnTo>
                  <a:lnTo>
                    <a:pt x="587756" y="174244"/>
                  </a:lnTo>
                  <a:lnTo>
                    <a:pt x="587756" y="296672"/>
                  </a:lnTo>
                  <a:lnTo>
                    <a:pt x="644652" y="296672"/>
                  </a:lnTo>
                  <a:lnTo>
                    <a:pt x="644652" y="16662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332988" y="1970532"/>
              <a:ext cx="233172" cy="22860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602736" y="1897379"/>
              <a:ext cx="480059" cy="297180"/>
            </a:xfrm>
            <a:custGeom>
              <a:avLst/>
              <a:gdLst/>
              <a:ahLst/>
              <a:cxnLst/>
              <a:rect l="l" t="t" r="r" b="b"/>
              <a:pathLst>
                <a:path w="480060" h="297180">
                  <a:moveTo>
                    <a:pt x="132588" y="77470"/>
                  </a:moveTo>
                  <a:lnTo>
                    <a:pt x="83820" y="77470"/>
                  </a:lnTo>
                  <a:lnTo>
                    <a:pt x="83820" y="22860"/>
                  </a:lnTo>
                  <a:lnTo>
                    <a:pt x="27432" y="22860"/>
                  </a:lnTo>
                  <a:lnTo>
                    <a:pt x="27432" y="77470"/>
                  </a:lnTo>
                  <a:lnTo>
                    <a:pt x="0" y="77470"/>
                  </a:lnTo>
                  <a:lnTo>
                    <a:pt x="0" y="122809"/>
                  </a:lnTo>
                  <a:lnTo>
                    <a:pt x="27432" y="122809"/>
                  </a:lnTo>
                  <a:lnTo>
                    <a:pt x="27432" y="228981"/>
                  </a:lnTo>
                  <a:lnTo>
                    <a:pt x="31750" y="258826"/>
                  </a:lnTo>
                  <a:lnTo>
                    <a:pt x="44704" y="280162"/>
                  </a:lnTo>
                  <a:lnTo>
                    <a:pt x="66675" y="292862"/>
                  </a:lnTo>
                  <a:lnTo>
                    <a:pt x="97536" y="297180"/>
                  </a:lnTo>
                  <a:lnTo>
                    <a:pt x="132588" y="297180"/>
                  </a:lnTo>
                  <a:lnTo>
                    <a:pt x="132588" y="250190"/>
                  </a:lnTo>
                  <a:lnTo>
                    <a:pt x="99060" y="250190"/>
                  </a:lnTo>
                  <a:lnTo>
                    <a:pt x="92964" y="248666"/>
                  </a:lnTo>
                  <a:lnTo>
                    <a:pt x="88392" y="245618"/>
                  </a:lnTo>
                  <a:lnTo>
                    <a:pt x="85344" y="242570"/>
                  </a:lnTo>
                  <a:lnTo>
                    <a:pt x="83820" y="236601"/>
                  </a:lnTo>
                  <a:lnTo>
                    <a:pt x="83820" y="122809"/>
                  </a:lnTo>
                  <a:lnTo>
                    <a:pt x="132588" y="122809"/>
                  </a:lnTo>
                  <a:lnTo>
                    <a:pt x="132588" y="77470"/>
                  </a:lnTo>
                  <a:close/>
                </a:path>
                <a:path w="480060" h="297180">
                  <a:moveTo>
                    <a:pt x="479933" y="166624"/>
                  </a:moveTo>
                  <a:lnTo>
                    <a:pt x="473456" y="126492"/>
                  </a:lnTo>
                  <a:lnTo>
                    <a:pt x="446659" y="88900"/>
                  </a:lnTo>
                  <a:lnTo>
                    <a:pt x="404368" y="72517"/>
                  </a:lnTo>
                  <a:lnTo>
                    <a:pt x="391922" y="71882"/>
                  </a:lnTo>
                  <a:lnTo>
                    <a:pt x="370713" y="73914"/>
                  </a:lnTo>
                  <a:lnTo>
                    <a:pt x="328549" y="95885"/>
                  </a:lnTo>
                  <a:lnTo>
                    <a:pt x="322453" y="102362"/>
                  </a:lnTo>
                  <a:lnTo>
                    <a:pt x="322453" y="0"/>
                  </a:lnTo>
                  <a:lnTo>
                    <a:pt x="265176" y="0"/>
                  </a:lnTo>
                  <a:lnTo>
                    <a:pt x="265176" y="296672"/>
                  </a:lnTo>
                  <a:lnTo>
                    <a:pt x="322453" y="296672"/>
                  </a:lnTo>
                  <a:lnTo>
                    <a:pt x="322453" y="174244"/>
                  </a:lnTo>
                  <a:lnTo>
                    <a:pt x="325882" y="150241"/>
                  </a:lnTo>
                  <a:lnTo>
                    <a:pt x="362331" y="120142"/>
                  </a:lnTo>
                  <a:lnTo>
                    <a:pt x="373380" y="119253"/>
                  </a:lnTo>
                  <a:lnTo>
                    <a:pt x="402336" y="127000"/>
                  </a:lnTo>
                  <a:lnTo>
                    <a:pt x="422021" y="161417"/>
                  </a:lnTo>
                  <a:lnTo>
                    <a:pt x="422910" y="174244"/>
                  </a:lnTo>
                  <a:lnTo>
                    <a:pt x="422910" y="296672"/>
                  </a:lnTo>
                  <a:lnTo>
                    <a:pt x="479933" y="296672"/>
                  </a:lnTo>
                  <a:lnTo>
                    <a:pt x="479933" y="16662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119372" y="1970532"/>
              <a:ext cx="233172" cy="228600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407408" y="1970531"/>
              <a:ext cx="502920" cy="328930"/>
            </a:xfrm>
            <a:custGeom>
              <a:avLst/>
              <a:gdLst/>
              <a:ahLst/>
              <a:cxnLst/>
              <a:rect l="l" t="t" r="r" b="b"/>
              <a:pathLst>
                <a:path w="502920" h="328930">
                  <a:moveTo>
                    <a:pt x="230632" y="113538"/>
                  </a:moveTo>
                  <a:lnTo>
                    <a:pt x="222885" y="67691"/>
                  </a:lnTo>
                  <a:lnTo>
                    <a:pt x="200787" y="31369"/>
                  </a:lnTo>
                  <a:lnTo>
                    <a:pt x="172593" y="11176"/>
                  </a:lnTo>
                  <a:lnTo>
                    <a:pt x="172593" y="113538"/>
                  </a:lnTo>
                  <a:lnTo>
                    <a:pt x="172339" y="123571"/>
                  </a:lnTo>
                  <a:lnTo>
                    <a:pt x="155448" y="162179"/>
                  </a:lnTo>
                  <a:lnTo>
                    <a:pt x="114554" y="178816"/>
                  </a:lnTo>
                  <a:lnTo>
                    <a:pt x="106807" y="178435"/>
                  </a:lnTo>
                  <a:lnTo>
                    <a:pt x="68199" y="155829"/>
                  </a:lnTo>
                  <a:lnTo>
                    <a:pt x="54991" y="113538"/>
                  </a:lnTo>
                  <a:lnTo>
                    <a:pt x="55626" y="104521"/>
                  </a:lnTo>
                  <a:lnTo>
                    <a:pt x="106807" y="50292"/>
                  </a:lnTo>
                  <a:lnTo>
                    <a:pt x="114554" y="49911"/>
                  </a:lnTo>
                  <a:lnTo>
                    <a:pt x="122301" y="50292"/>
                  </a:lnTo>
                  <a:lnTo>
                    <a:pt x="160401" y="72263"/>
                  </a:lnTo>
                  <a:lnTo>
                    <a:pt x="172593" y="113538"/>
                  </a:lnTo>
                  <a:lnTo>
                    <a:pt x="172593" y="11176"/>
                  </a:lnTo>
                  <a:lnTo>
                    <a:pt x="168529" y="8890"/>
                  </a:lnTo>
                  <a:lnTo>
                    <a:pt x="155956" y="4191"/>
                  </a:lnTo>
                  <a:lnTo>
                    <a:pt x="142621" y="1143"/>
                  </a:lnTo>
                  <a:lnTo>
                    <a:pt x="128270" y="0"/>
                  </a:lnTo>
                  <a:lnTo>
                    <a:pt x="116840" y="762"/>
                  </a:lnTo>
                  <a:lnTo>
                    <a:pt x="76708" y="16256"/>
                  </a:lnTo>
                  <a:lnTo>
                    <a:pt x="54991" y="36322"/>
                  </a:lnTo>
                  <a:lnTo>
                    <a:pt x="54991" y="4572"/>
                  </a:lnTo>
                  <a:lnTo>
                    <a:pt x="0" y="4572"/>
                  </a:lnTo>
                  <a:lnTo>
                    <a:pt x="0" y="328803"/>
                  </a:lnTo>
                  <a:lnTo>
                    <a:pt x="54991" y="328803"/>
                  </a:lnTo>
                  <a:lnTo>
                    <a:pt x="54991" y="192405"/>
                  </a:lnTo>
                  <a:lnTo>
                    <a:pt x="61976" y="200025"/>
                  </a:lnTo>
                  <a:lnTo>
                    <a:pt x="95250" y="222377"/>
                  </a:lnTo>
                  <a:lnTo>
                    <a:pt x="128270" y="228854"/>
                  </a:lnTo>
                  <a:lnTo>
                    <a:pt x="142621" y="227711"/>
                  </a:lnTo>
                  <a:lnTo>
                    <a:pt x="180213" y="213741"/>
                  </a:lnTo>
                  <a:lnTo>
                    <a:pt x="204343" y="192405"/>
                  </a:lnTo>
                  <a:lnTo>
                    <a:pt x="209423" y="186182"/>
                  </a:lnTo>
                  <a:lnTo>
                    <a:pt x="213995" y="178816"/>
                  </a:lnTo>
                  <a:lnTo>
                    <a:pt x="216916" y="174244"/>
                  </a:lnTo>
                  <a:lnTo>
                    <a:pt x="222885" y="160274"/>
                  </a:lnTo>
                  <a:lnTo>
                    <a:pt x="227203" y="145669"/>
                  </a:lnTo>
                  <a:lnTo>
                    <a:pt x="229743" y="130175"/>
                  </a:lnTo>
                  <a:lnTo>
                    <a:pt x="230632" y="113538"/>
                  </a:lnTo>
                  <a:close/>
                </a:path>
                <a:path w="502920" h="328930">
                  <a:moveTo>
                    <a:pt x="502412" y="113538"/>
                  </a:moveTo>
                  <a:lnTo>
                    <a:pt x="494665" y="67691"/>
                  </a:lnTo>
                  <a:lnTo>
                    <a:pt x="472694" y="31369"/>
                  </a:lnTo>
                  <a:lnTo>
                    <a:pt x="444373" y="11176"/>
                  </a:lnTo>
                  <a:lnTo>
                    <a:pt x="444373" y="113538"/>
                  </a:lnTo>
                  <a:lnTo>
                    <a:pt x="444119" y="123571"/>
                  </a:lnTo>
                  <a:lnTo>
                    <a:pt x="427228" y="162179"/>
                  </a:lnTo>
                  <a:lnTo>
                    <a:pt x="386334" y="178816"/>
                  </a:lnTo>
                  <a:lnTo>
                    <a:pt x="378587" y="178435"/>
                  </a:lnTo>
                  <a:lnTo>
                    <a:pt x="339979" y="155829"/>
                  </a:lnTo>
                  <a:lnTo>
                    <a:pt x="326771" y="113538"/>
                  </a:lnTo>
                  <a:lnTo>
                    <a:pt x="327406" y="104521"/>
                  </a:lnTo>
                  <a:lnTo>
                    <a:pt x="329057" y="95758"/>
                  </a:lnTo>
                  <a:lnTo>
                    <a:pt x="331978" y="87630"/>
                  </a:lnTo>
                  <a:lnTo>
                    <a:pt x="336042" y="80264"/>
                  </a:lnTo>
                  <a:lnTo>
                    <a:pt x="339979" y="72898"/>
                  </a:lnTo>
                  <a:lnTo>
                    <a:pt x="378587" y="50292"/>
                  </a:lnTo>
                  <a:lnTo>
                    <a:pt x="386334" y="49911"/>
                  </a:lnTo>
                  <a:lnTo>
                    <a:pt x="394081" y="50292"/>
                  </a:lnTo>
                  <a:lnTo>
                    <a:pt x="432181" y="72263"/>
                  </a:lnTo>
                  <a:lnTo>
                    <a:pt x="444373" y="113538"/>
                  </a:lnTo>
                  <a:lnTo>
                    <a:pt x="444373" y="11176"/>
                  </a:lnTo>
                  <a:lnTo>
                    <a:pt x="440309" y="8890"/>
                  </a:lnTo>
                  <a:lnTo>
                    <a:pt x="427736" y="4191"/>
                  </a:lnTo>
                  <a:lnTo>
                    <a:pt x="414401" y="1143"/>
                  </a:lnTo>
                  <a:lnTo>
                    <a:pt x="400050" y="0"/>
                  </a:lnTo>
                  <a:lnTo>
                    <a:pt x="388620" y="762"/>
                  </a:lnTo>
                  <a:lnTo>
                    <a:pt x="348488" y="16256"/>
                  </a:lnTo>
                  <a:lnTo>
                    <a:pt x="326771" y="36322"/>
                  </a:lnTo>
                  <a:lnTo>
                    <a:pt x="326771" y="4572"/>
                  </a:lnTo>
                  <a:lnTo>
                    <a:pt x="271780" y="4572"/>
                  </a:lnTo>
                  <a:lnTo>
                    <a:pt x="271780" y="328803"/>
                  </a:lnTo>
                  <a:lnTo>
                    <a:pt x="326771" y="328803"/>
                  </a:lnTo>
                  <a:lnTo>
                    <a:pt x="326771" y="192405"/>
                  </a:lnTo>
                  <a:lnTo>
                    <a:pt x="333756" y="200025"/>
                  </a:lnTo>
                  <a:lnTo>
                    <a:pt x="367030" y="222377"/>
                  </a:lnTo>
                  <a:lnTo>
                    <a:pt x="400050" y="228854"/>
                  </a:lnTo>
                  <a:lnTo>
                    <a:pt x="414401" y="227711"/>
                  </a:lnTo>
                  <a:lnTo>
                    <a:pt x="451993" y="213741"/>
                  </a:lnTo>
                  <a:lnTo>
                    <a:pt x="476123" y="192405"/>
                  </a:lnTo>
                  <a:lnTo>
                    <a:pt x="481203" y="186182"/>
                  </a:lnTo>
                  <a:lnTo>
                    <a:pt x="485775" y="178816"/>
                  </a:lnTo>
                  <a:lnTo>
                    <a:pt x="488696" y="174244"/>
                  </a:lnTo>
                  <a:lnTo>
                    <a:pt x="494665" y="160274"/>
                  </a:lnTo>
                  <a:lnTo>
                    <a:pt x="498983" y="145669"/>
                  </a:lnTo>
                  <a:lnTo>
                    <a:pt x="501523" y="130175"/>
                  </a:lnTo>
                  <a:lnTo>
                    <a:pt x="502412" y="11353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933188" y="1970532"/>
              <a:ext cx="224027" cy="22860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198364" y="1970532"/>
              <a:ext cx="210312" cy="22402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449823" y="1970532"/>
              <a:ext cx="182879" cy="228600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5775959" y="1972500"/>
              <a:ext cx="55244" cy="222250"/>
            </a:xfrm>
            <a:custGeom>
              <a:avLst/>
              <a:gdLst/>
              <a:ahLst/>
              <a:cxnLst/>
              <a:rect l="l" t="t" r="r" b="b"/>
              <a:pathLst>
                <a:path w="55245" h="222250">
                  <a:moveTo>
                    <a:pt x="55119" y="0"/>
                  </a:moveTo>
                  <a:lnTo>
                    <a:pt x="0" y="0"/>
                  </a:lnTo>
                  <a:lnTo>
                    <a:pt x="0" y="222059"/>
                  </a:lnTo>
                  <a:lnTo>
                    <a:pt x="55119" y="222059"/>
                  </a:lnTo>
                  <a:lnTo>
                    <a:pt x="5511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769864" y="1879092"/>
              <a:ext cx="68961" cy="65912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5867908" y="1882139"/>
              <a:ext cx="464184" cy="417195"/>
            </a:xfrm>
            <a:custGeom>
              <a:avLst/>
              <a:gdLst/>
              <a:ahLst/>
              <a:cxnLst/>
              <a:rect l="l" t="t" r="r" b="b"/>
              <a:pathLst>
                <a:path w="464185" h="417194">
                  <a:moveTo>
                    <a:pt x="121031" y="90297"/>
                  </a:moveTo>
                  <a:lnTo>
                    <a:pt x="82804" y="90297"/>
                  </a:lnTo>
                  <a:lnTo>
                    <a:pt x="82804" y="81153"/>
                  </a:lnTo>
                  <a:lnTo>
                    <a:pt x="109855" y="48006"/>
                  </a:lnTo>
                  <a:lnTo>
                    <a:pt x="119507" y="47371"/>
                  </a:lnTo>
                  <a:lnTo>
                    <a:pt x="119507" y="0"/>
                  </a:lnTo>
                  <a:lnTo>
                    <a:pt x="77978" y="4572"/>
                  </a:lnTo>
                  <a:lnTo>
                    <a:pt x="38227" y="29845"/>
                  </a:lnTo>
                  <a:lnTo>
                    <a:pt x="24638" y="78105"/>
                  </a:lnTo>
                  <a:lnTo>
                    <a:pt x="24638" y="90297"/>
                  </a:lnTo>
                  <a:lnTo>
                    <a:pt x="0" y="90297"/>
                  </a:lnTo>
                  <a:lnTo>
                    <a:pt x="0" y="136271"/>
                  </a:lnTo>
                  <a:lnTo>
                    <a:pt x="24638" y="136271"/>
                  </a:lnTo>
                  <a:lnTo>
                    <a:pt x="24638" y="312420"/>
                  </a:lnTo>
                  <a:lnTo>
                    <a:pt x="82804" y="312420"/>
                  </a:lnTo>
                  <a:lnTo>
                    <a:pt x="82804" y="136271"/>
                  </a:lnTo>
                  <a:lnTo>
                    <a:pt x="121031" y="136271"/>
                  </a:lnTo>
                  <a:lnTo>
                    <a:pt x="121031" y="90297"/>
                  </a:lnTo>
                  <a:close/>
                </a:path>
                <a:path w="464185" h="417194">
                  <a:moveTo>
                    <a:pt x="464185" y="92964"/>
                  </a:moveTo>
                  <a:lnTo>
                    <a:pt x="404749" y="92964"/>
                  </a:lnTo>
                  <a:lnTo>
                    <a:pt x="346964" y="245999"/>
                  </a:lnTo>
                  <a:lnTo>
                    <a:pt x="289052" y="92964"/>
                  </a:lnTo>
                  <a:lnTo>
                    <a:pt x="226568" y="92964"/>
                  </a:lnTo>
                  <a:lnTo>
                    <a:pt x="314960" y="308102"/>
                  </a:lnTo>
                  <a:lnTo>
                    <a:pt x="267716" y="417068"/>
                  </a:lnTo>
                  <a:lnTo>
                    <a:pt x="327025" y="417068"/>
                  </a:lnTo>
                  <a:lnTo>
                    <a:pt x="464185" y="9296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345935" y="1970532"/>
              <a:ext cx="228600" cy="22860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615684" y="1975104"/>
              <a:ext cx="210311" cy="22402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963156" y="1897399"/>
              <a:ext cx="228150" cy="301351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232904" y="1970532"/>
              <a:ext cx="228600" cy="22860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502652" y="1970532"/>
              <a:ext cx="210311" cy="224027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7754112" y="1874519"/>
              <a:ext cx="205740" cy="320040"/>
            </a:xfrm>
            <a:custGeom>
              <a:avLst/>
              <a:gdLst/>
              <a:ahLst/>
              <a:cxnLst/>
              <a:rect l="l" t="t" r="r" b="b"/>
              <a:pathLst>
                <a:path w="205740" h="320039">
                  <a:moveTo>
                    <a:pt x="47498" y="0"/>
                  </a:moveTo>
                  <a:lnTo>
                    <a:pt x="0" y="0"/>
                  </a:lnTo>
                  <a:lnTo>
                    <a:pt x="4572" y="84074"/>
                  </a:lnTo>
                  <a:lnTo>
                    <a:pt x="42926" y="84074"/>
                  </a:lnTo>
                  <a:lnTo>
                    <a:pt x="47498" y="0"/>
                  </a:lnTo>
                  <a:close/>
                </a:path>
                <a:path w="205740" h="320039">
                  <a:moveTo>
                    <a:pt x="205613" y="97790"/>
                  </a:moveTo>
                  <a:lnTo>
                    <a:pt x="156464" y="97790"/>
                  </a:lnTo>
                  <a:lnTo>
                    <a:pt x="156464" y="42799"/>
                  </a:lnTo>
                  <a:lnTo>
                    <a:pt x="99822" y="42799"/>
                  </a:lnTo>
                  <a:lnTo>
                    <a:pt x="99822" y="97790"/>
                  </a:lnTo>
                  <a:lnTo>
                    <a:pt x="73660" y="97790"/>
                  </a:lnTo>
                  <a:lnTo>
                    <a:pt x="73660" y="143637"/>
                  </a:lnTo>
                  <a:lnTo>
                    <a:pt x="99822" y="143637"/>
                  </a:lnTo>
                  <a:lnTo>
                    <a:pt x="99822" y="250698"/>
                  </a:lnTo>
                  <a:lnTo>
                    <a:pt x="104140" y="280797"/>
                  </a:lnTo>
                  <a:lnTo>
                    <a:pt x="117221" y="302260"/>
                  </a:lnTo>
                  <a:lnTo>
                    <a:pt x="139192" y="315214"/>
                  </a:lnTo>
                  <a:lnTo>
                    <a:pt x="170307" y="319532"/>
                  </a:lnTo>
                  <a:lnTo>
                    <a:pt x="205613" y="319532"/>
                  </a:lnTo>
                  <a:lnTo>
                    <a:pt x="205613" y="272161"/>
                  </a:lnTo>
                  <a:lnTo>
                    <a:pt x="171831" y="272161"/>
                  </a:lnTo>
                  <a:lnTo>
                    <a:pt x="165735" y="270637"/>
                  </a:lnTo>
                  <a:lnTo>
                    <a:pt x="161163" y="267462"/>
                  </a:lnTo>
                  <a:lnTo>
                    <a:pt x="157988" y="264414"/>
                  </a:lnTo>
                  <a:lnTo>
                    <a:pt x="156464" y="258318"/>
                  </a:lnTo>
                  <a:lnTo>
                    <a:pt x="156464" y="143637"/>
                  </a:lnTo>
                  <a:lnTo>
                    <a:pt x="205613" y="143637"/>
                  </a:lnTo>
                  <a:lnTo>
                    <a:pt x="205613" y="9779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8083295" y="1897399"/>
              <a:ext cx="228473" cy="301351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8353044" y="1970532"/>
              <a:ext cx="224027" cy="22860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8599931" y="1970532"/>
              <a:ext cx="233172" cy="228600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1124712" y="1897379"/>
              <a:ext cx="7818120" cy="786130"/>
            </a:xfrm>
            <a:custGeom>
              <a:avLst/>
              <a:gdLst/>
              <a:ahLst/>
              <a:cxnLst/>
              <a:rect l="l" t="t" r="r" b="b"/>
              <a:pathLst>
                <a:path w="7818120" h="786130">
                  <a:moveTo>
                    <a:pt x="334010" y="564134"/>
                  </a:moveTo>
                  <a:lnTo>
                    <a:pt x="280416" y="564134"/>
                  </a:lnTo>
                  <a:lnTo>
                    <a:pt x="240538" y="732282"/>
                  </a:lnTo>
                  <a:lnTo>
                    <a:pt x="199263" y="564134"/>
                  </a:lnTo>
                  <a:lnTo>
                    <a:pt x="139496" y="564134"/>
                  </a:lnTo>
                  <a:lnTo>
                    <a:pt x="96545" y="732282"/>
                  </a:lnTo>
                  <a:lnTo>
                    <a:pt x="58280" y="564134"/>
                  </a:lnTo>
                  <a:lnTo>
                    <a:pt x="0" y="564134"/>
                  </a:lnTo>
                  <a:lnTo>
                    <a:pt x="65925" y="785749"/>
                  </a:lnTo>
                  <a:lnTo>
                    <a:pt x="127165" y="785749"/>
                  </a:lnTo>
                  <a:lnTo>
                    <a:pt x="168529" y="629920"/>
                  </a:lnTo>
                  <a:lnTo>
                    <a:pt x="208407" y="785749"/>
                  </a:lnTo>
                  <a:lnTo>
                    <a:pt x="269748" y="785749"/>
                  </a:lnTo>
                  <a:lnTo>
                    <a:pt x="334010" y="564134"/>
                  </a:lnTo>
                  <a:close/>
                </a:path>
                <a:path w="7818120" h="786130">
                  <a:moveTo>
                    <a:pt x="421386" y="564134"/>
                  </a:moveTo>
                  <a:lnTo>
                    <a:pt x="364744" y="564134"/>
                  </a:lnTo>
                  <a:lnTo>
                    <a:pt x="364744" y="785749"/>
                  </a:lnTo>
                  <a:lnTo>
                    <a:pt x="421386" y="785749"/>
                  </a:lnTo>
                  <a:lnTo>
                    <a:pt x="421386" y="564134"/>
                  </a:lnTo>
                  <a:close/>
                </a:path>
                <a:path w="7818120" h="786130">
                  <a:moveTo>
                    <a:pt x="7817993" y="0"/>
                  </a:moveTo>
                  <a:lnTo>
                    <a:pt x="7763256" y="0"/>
                  </a:lnTo>
                  <a:lnTo>
                    <a:pt x="7763256" y="301371"/>
                  </a:lnTo>
                  <a:lnTo>
                    <a:pt x="7817993" y="301371"/>
                  </a:lnTo>
                  <a:lnTo>
                    <a:pt x="781799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1483360" y="2368295"/>
              <a:ext cx="68834" cy="65786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1584325" y="2386583"/>
              <a:ext cx="591185" cy="297180"/>
            </a:xfrm>
            <a:custGeom>
              <a:avLst/>
              <a:gdLst/>
              <a:ahLst/>
              <a:cxnLst/>
              <a:rect l="l" t="t" r="r" b="b"/>
              <a:pathLst>
                <a:path w="591185" h="297180">
                  <a:moveTo>
                    <a:pt x="131826" y="74930"/>
                  </a:moveTo>
                  <a:lnTo>
                    <a:pt x="82804" y="74930"/>
                  </a:lnTo>
                  <a:lnTo>
                    <a:pt x="82804" y="19812"/>
                  </a:lnTo>
                  <a:lnTo>
                    <a:pt x="26162" y="19812"/>
                  </a:lnTo>
                  <a:lnTo>
                    <a:pt x="26162" y="74930"/>
                  </a:lnTo>
                  <a:lnTo>
                    <a:pt x="0" y="74930"/>
                  </a:lnTo>
                  <a:lnTo>
                    <a:pt x="0" y="120777"/>
                  </a:lnTo>
                  <a:lnTo>
                    <a:pt x="26162" y="120777"/>
                  </a:lnTo>
                  <a:lnTo>
                    <a:pt x="26162" y="227711"/>
                  </a:lnTo>
                  <a:lnTo>
                    <a:pt x="30480" y="257810"/>
                  </a:lnTo>
                  <a:lnTo>
                    <a:pt x="43561" y="279400"/>
                  </a:lnTo>
                  <a:lnTo>
                    <a:pt x="65532" y="292227"/>
                  </a:lnTo>
                  <a:lnTo>
                    <a:pt x="96647" y="296545"/>
                  </a:lnTo>
                  <a:lnTo>
                    <a:pt x="131826" y="296545"/>
                  </a:lnTo>
                  <a:lnTo>
                    <a:pt x="131826" y="249174"/>
                  </a:lnTo>
                  <a:lnTo>
                    <a:pt x="98171" y="249174"/>
                  </a:lnTo>
                  <a:lnTo>
                    <a:pt x="91948" y="247650"/>
                  </a:lnTo>
                  <a:lnTo>
                    <a:pt x="87376" y="244602"/>
                  </a:lnTo>
                  <a:lnTo>
                    <a:pt x="84328" y="240030"/>
                  </a:lnTo>
                  <a:lnTo>
                    <a:pt x="82804" y="235458"/>
                  </a:lnTo>
                  <a:lnTo>
                    <a:pt x="82804" y="120777"/>
                  </a:lnTo>
                  <a:lnTo>
                    <a:pt x="131826" y="120777"/>
                  </a:lnTo>
                  <a:lnTo>
                    <a:pt x="131826" y="74930"/>
                  </a:lnTo>
                  <a:close/>
                </a:path>
                <a:path w="591185" h="297180">
                  <a:moveTo>
                    <a:pt x="386207" y="166624"/>
                  </a:moveTo>
                  <a:lnTo>
                    <a:pt x="379095" y="125603"/>
                  </a:lnTo>
                  <a:lnTo>
                    <a:pt x="353060" y="88011"/>
                  </a:lnTo>
                  <a:lnTo>
                    <a:pt x="311150" y="71247"/>
                  </a:lnTo>
                  <a:lnTo>
                    <a:pt x="298831" y="70358"/>
                  </a:lnTo>
                  <a:lnTo>
                    <a:pt x="287655" y="70866"/>
                  </a:lnTo>
                  <a:lnTo>
                    <a:pt x="250190" y="83566"/>
                  </a:lnTo>
                  <a:lnTo>
                    <a:pt x="229997" y="102362"/>
                  </a:lnTo>
                  <a:lnTo>
                    <a:pt x="229997" y="0"/>
                  </a:lnTo>
                  <a:lnTo>
                    <a:pt x="173228" y="0"/>
                  </a:lnTo>
                  <a:lnTo>
                    <a:pt x="173228" y="296545"/>
                  </a:lnTo>
                  <a:lnTo>
                    <a:pt x="229997" y="296545"/>
                  </a:lnTo>
                  <a:lnTo>
                    <a:pt x="229997" y="174244"/>
                  </a:lnTo>
                  <a:lnTo>
                    <a:pt x="230759" y="161417"/>
                  </a:lnTo>
                  <a:lnTo>
                    <a:pt x="250317" y="127000"/>
                  </a:lnTo>
                  <a:lnTo>
                    <a:pt x="280543" y="119253"/>
                  </a:lnTo>
                  <a:lnTo>
                    <a:pt x="291211" y="120142"/>
                  </a:lnTo>
                  <a:lnTo>
                    <a:pt x="326009" y="150241"/>
                  </a:lnTo>
                  <a:lnTo>
                    <a:pt x="329438" y="174244"/>
                  </a:lnTo>
                  <a:lnTo>
                    <a:pt x="329438" y="296545"/>
                  </a:lnTo>
                  <a:lnTo>
                    <a:pt x="386207" y="296545"/>
                  </a:lnTo>
                  <a:lnTo>
                    <a:pt x="386207" y="166624"/>
                  </a:lnTo>
                  <a:close/>
                </a:path>
                <a:path w="591185" h="297180">
                  <a:moveTo>
                    <a:pt x="590702" y="75120"/>
                  </a:moveTo>
                  <a:lnTo>
                    <a:pt x="534035" y="75120"/>
                  </a:lnTo>
                  <a:lnTo>
                    <a:pt x="534035" y="297180"/>
                  </a:lnTo>
                  <a:lnTo>
                    <a:pt x="590702" y="297180"/>
                  </a:lnTo>
                  <a:lnTo>
                    <a:pt x="590702" y="7512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" name="object 3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2112264" y="2368295"/>
              <a:ext cx="68961" cy="65912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2211705" y="2406523"/>
              <a:ext cx="133350" cy="277495"/>
            </a:xfrm>
            <a:custGeom>
              <a:avLst/>
              <a:gdLst/>
              <a:ahLst/>
              <a:cxnLst/>
              <a:rect l="l" t="t" r="r" b="b"/>
              <a:pathLst>
                <a:path w="133350" h="277494">
                  <a:moveTo>
                    <a:pt x="84200" y="0"/>
                  </a:moveTo>
                  <a:lnTo>
                    <a:pt x="27558" y="0"/>
                  </a:lnTo>
                  <a:lnTo>
                    <a:pt x="27558" y="55117"/>
                  </a:lnTo>
                  <a:lnTo>
                    <a:pt x="0" y="55117"/>
                  </a:lnTo>
                  <a:lnTo>
                    <a:pt x="0" y="101091"/>
                  </a:lnTo>
                  <a:lnTo>
                    <a:pt x="27558" y="101091"/>
                  </a:lnTo>
                  <a:lnTo>
                    <a:pt x="27558" y="208279"/>
                  </a:lnTo>
                  <a:lnTo>
                    <a:pt x="31876" y="238505"/>
                  </a:lnTo>
                  <a:lnTo>
                    <a:pt x="44957" y="260095"/>
                  </a:lnTo>
                  <a:lnTo>
                    <a:pt x="66928" y="272923"/>
                  </a:lnTo>
                  <a:lnTo>
                    <a:pt x="98043" y="277240"/>
                  </a:lnTo>
                  <a:lnTo>
                    <a:pt x="133095" y="277240"/>
                  </a:lnTo>
                  <a:lnTo>
                    <a:pt x="133095" y="229742"/>
                  </a:lnTo>
                  <a:lnTo>
                    <a:pt x="99568" y="229742"/>
                  </a:lnTo>
                  <a:lnTo>
                    <a:pt x="93344" y="228218"/>
                  </a:lnTo>
                  <a:lnTo>
                    <a:pt x="88772" y="225170"/>
                  </a:lnTo>
                  <a:lnTo>
                    <a:pt x="85725" y="220599"/>
                  </a:lnTo>
                  <a:lnTo>
                    <a:pt x="84200" y="216026"/>
                  </a:lnTo>
                  <a:lnTo>
                    <a:pt x="84200" y="101091"/>
                  </a:lnTo>
                  <a:lnTo>
                    <a:pt x="133095" y="101091"/>
                  </a:lnTo>
                  <a:lnTo>
                    <a:pt x="133095" y="55117"/>
                  </a:lnTo>
                  <a:lnTo>
                    <a:pt x="84200" y="55117"/>
                  </a:lnTo>
                  <a:lnTo>
                    <a:pt x="842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" name="object 36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1431035" y="3685031"/>
              <a:ext cx="109728" cy="187451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1618488" y="3735324"/>
              <a:ext cx="278892" cy="20116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1929384" y="3739895"/>
              <a:ext cx="118871" cy="137160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2148839" y="3689604"/>
              <a:ext cx="132587" cy="187451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2313432" y="3735324"/>
              <a:ext cx="137160" cy="141732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2482595" y="3735324"/>
              <a:ext cx="118871" cy="137160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2628900" y="3675887"/>
              <a:ext cx="104775" cy="196215"/>
            </a:xfrm>
            <a:custGeom>
              <a:avLst/>
              <a:gdLst/>
              <a:ahLst/>
              <a:cxnLst/>
              <a:rect l="l" t="t" r="r" b="b"/>
              <a:pathLst>
                <a:path w="104775" h="196214">
                  <a:moveTo>
                    <a:pt x="17907" y="0"/>
                  </a:moveTo>
                  <a:lnTo>
                    <a:pt x="0" y="0"/>
                  </a:lnTo>
                  <a:lnTo>
                    <a:pt x="3048" y="47117"/>
                  </a:lnTo>
                  <a:lnTo>
                    <a:pt x="14986" y="47117"/>
                  </a:lnTo>
                  <a:lnTo>
                    <a:pt x="17907" y="0"/>
                  </a:lnTo>
                  <a:close/>
                </a:path>
                <a:path w="104775" h="196214">
                  <a:moveTo>
                    <a:pt x="104648" y="60833"/>
                  </a:moveTo>
                  <a:lnTo>
                    <a:pt x="67310" y="60833"/>
                  </a:lnTo>
                  <a:lnTo>
                    <a:pt x="67310" y="27432"/>
                  </a:lnTo>
                  <a:lnTo>
                    <a:pt x="50800" y="27432"/>
                  </a:lnTo>
                  <a:lnTo>
                    <a:pt x="50800" y="60833"/>
                  </a:lnTo>
                  <a:lnTo>
                    <a:pt x="31369" y="60833"/>
                  </a:lnTo>
                  <a:lnTo>
                    <a:pt x="31369" y="75946"/>
                  </a:lnTo>
                  <a:lnTo>
                    <a:pt x="50800" y="75946"/>
                  </a:lnTo>
                  <a:lnTo>
                    <a:pt x="50800" y="159512"/>
                  </a:lnTo>
                  <a:lnTo>
                    <a:pt x="51308" y="168910"/>
                  </a:lnTo>
                  <a:lnTo>
                    <a:pt x="78359" y="195453"/>
                  </a:lnTo>
                  <a:lnTo>
                    <a:pt x="86741" y="195961"/>
                  </a:lnTo>
                  <a:lnTo>
                    <a:pt x="104648" y="195961"/>
                  </a:lnTo>
                  <a:lnTo>
                    <a:pt x="104648" y="180848"/>
                  </a:lnTo>
                  <a:lnTo>
                    <a:pt x="80772" y="180848"/>
                  </a:lnTo>
                  <a:lnTo>
                    <a:pt x="76200" y="179324"/>
                  </a:lnTo>
                  <a:lnTo>
                    <a:pt x="71755" y="176276"/>
                  </a:lnTo>
                  <a:lnTo>
                    <a:pt x="68834" y="173228"/>
                  </a:lnTo>
                  <a:lnTo>
                    <a:pt x="67310" y="167132"/>
                  </a:lnTo>
                  <a:lnTo>
                    <a:pt x="67310" y="75946"/>
                  </a:lnTo>
                  <a:lnTo>
                    <a:pt x="104648" y="75946"/>
                  </a:lnTo>
                  <a:lnTo>
                    <a:pt x="104648" y="608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2830067" y="3735324"/>
              <a:ext cx="137160" cy="20116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2990088" y="3735324"/>
              <a:ext cx="137160" cy="141732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3150108" y="3739895"/>
              <a:ext cx="128016" cy="19659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3360420" y="3735324"/>
              <a:ext cx="137160" cy="141732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3520439" y="3703319"/>
              <a:ext cx="164591" cy="169163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3703320" y="3735324"/>
              <a:ext cx="132587" cy="141732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4009643" y="3703319"/>
              <a:ext cx="73151" cy="169163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3867911" y="3735324"/>
              <a:ext cx="118872" cy="137160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4105656" y="3689603"/>
              <a:ext cx="27940" cy="182880"/>
            </a:xfrm>
            <a:custGeom>
              <a:avLst/>
              <a:gdLst/>
              <a:ahLst/>
              <a:cxnLst/>
              <a:rect l="l" t="t" r="r" b="b"/>
              <a:pathLst>
                <a:path w="27939" h="182879">
                  <a:moveTo>
                    <a:pt x="22580" y="49314"/>
                  </a:moveTo>
                  <a:lnTo>
                    <a:pt x="4826" y="49314"/>
                  </a:lnTo>
                  <a:lnTo>
                    <a:pt x="4826" y="182372"/>
                  </a:lnTo>
                  <a:lnTo>
                    <a:pt x="22580" y="182372"/>
                  </a:lnTo>
                  <a:lnTo>
                    <a:pt x="22580" y="49314"/>
                  </a:lnTo>
                  <a:close/>
                </a:path>
                <a:path w="27939" h="182879">
                  <a:moveTo>
                    <a:pt x="27432" y="9017"/>
                  </a:moveTo>
                  <a:lnTo>
                    <a:pt x="25781" y="6096"/>
                  </a:lnTo>
                  <a:lnTo>
                    <a:pt x="22606" y="3048"/>
                  </a:lnTo>
                  <a:lnTo>
                    <a:pt x="19431" y="1524"/>
                  </a:lnTo>
                  <a:lnTo>
                    <a:pt x="17780" y="0"/>
                  </a:lnTo>
                  <a:lnTo>
                    <a:pt x="9652" y="0"/>
                  </a:lnTo>
                  <a:lnTo>
                    <a:pt x="3175" y="3048"/>
                  </a:lnTo>
                  <a:lnTo>
                    <a:pt x="0" y="9017"/>
                  </a:lnTo>
                  <a:lnTo>
                    <a:pt x="0" y="14986"/>
                  </a:lnTo>
                  <a:lnTo>
                    <a:pt x="1651" y="19558"/>
                  </a:lnTo>
                  <a:lnTo>
                    <a:pt x="6477" y="24003"/>
                  </a:lnTo>
                  <a:lnTo>
                    <a:pt x="9652" y="25527"/>
                  </a:lnTo>
                  <a:lnTo>
                    <a:pt x="17780" y="25527"/>
                  </a:lnTo>
                  <a:lnTo>
                    <a:pt x="20955" y="24003"/>
                  </a:lnTo>
                  <a:lnTo>
                    <a:pt x="22606" y="20955"/>
                  </a:lnTo>
                  <a:lnTo>
                    <a:pt x="25781" y="18034"/>
                  </a:lnTo>
                  <a:lnTo>
                    <a:pt x="27432" y="14986"/>
                  </a:lnTo>
                  <a:lnTo>
                    <a:pt x="27432" y="901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2" name="object 52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4325111" y="3735324"/>
              <a:ext cx="118872" cy="137160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4160520" y="3735324"/>
              <a:ext cx="132587" cy="141732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4535423" y="3703319"/>
              <a:ext cx="77724" cy="169163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4631435" y="3735324"/>
              <a:ext cx="137160" cy="141732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4850891" y="3735324"/>
              <a:ext cx="278891" cy="201167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5161788" y="3739895"/>
              <a:ext cx="118872" cy="137160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5317235" y="3735324"/>
              <a:ext cx="64008" cy="137160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5468111" y="3689604"/>
              <a:ext cx="1042415" cy="187451"/>
            </a:xfrm>
            <a:prstGeom prst="rect">
              <a:avLst/>
            </a:prstGeom>
          </p:spPr>
        </p:pic>
        <p:sp>
          <p:nvSpPr>
            <p:cNvPr id="60" name="object 60"/>
            <p:cNvSpPr/>
            <p:nvPr/>
          </p:nvSpPr>
          <p:spPr>
            <a:xfrm>
              <a:off x="6528816" y="3675888"/>
              <a:ext cx="18415" cy="50165"/>
            </a:xfrm>
            <a:custGeom>
              <a:avLst/>
              <a:gdLst/>
              <a:ahLst/>
              <a:cxnLst/>
              <a:rect l="l" t="t" r="r" b="b"/>
              <a:pathLst>
                <a:path w="18415" h="50164">
                  <a:moveTo>
                    <a:pt x="18287" y="0"/>
                  </a:moveTo>
                  <a:lnTo>
                    <a:pt x="0" y="0"/>
                  </a:lnTo>
                  <a:lnTo>
                    <a:pt x="3048" y="50037"/>
                  </a:lnTo>
                  <a:lnTo>
                    <a:pt x="15239" y="50037"/>
                  </a:lnTo>
                  <a:lnTo>
                    <a:pt x="1828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1" name="object 61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6647688" y="3735324"/>
              <a:ext cx="214883" cy="137160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6890004" y="3735324"/>
              <a:ext cx="132588" cy="141732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7054595" y="3735324"/>
              <a:ext cx="118872" cy="137160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47" cstate="print"/>
            <a:stretch>
              <a:fillRect/>
            </a:stretch>
          </p:blipFill>
          <p:spPr>
            <a:xfrm>
              <a:off x="7196328" y="3703319"/>
              <a:ext cx="73150" cy="169163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48" cstate="print"/>
            <a:stretch>
              <a:fillRect/>
            </a:stretch>
          </p:blipFill>
          <p:spPr>
            <a:xfrm>
              <a:off x="7287768" y="3735324"/>
              <a:ext cx="137159" cy="141732"/>
            </a:xfrm>
            <a:prstGeom prst="rect">
              <a:avLst/>
            </a:prstGeom>
          </p:spPr>
        </p:pic>
        <p:sp>
          <p:nvSpPr>
            <p:cNvPr id="66" name="object 66"/>
            <p:cNvSpPr/>
            <p:nvPr/>
          </p:nvSpPr>
          <p:spPr>
            <a:xfrm>
              <a:off x="7466076" y="3689604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5" h="182879">
                  <a:moveTo>
                    <a:pt x="18160" y="0"/>
                  </a:moveTo>
                  <a:lnTo>
                    <a:pt x="0" y="0"/>
                  </a:lnTo>
                  <a:lnTo>
                    <a:pt x="0" y="182499"/>
                  </a:lnTo>
                  <a:lnTo>
                    <a:pt x="18160" y="182499"/>
                  </a:lnTo>
                  <a:lnTo>
                    <a:pt x="1816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7" name="object 67"/>
            <p:cNvPicPr/>
            <p:nvPr/>
          </p:nvPicPr>
          <p:blipFill>
            <a:blip r:embed="rId49" cstate="print"/>
            <a:stretch>
              <a:fillRect/>
            </a:stretch>
          </p:blipFill>
          <p:spPr>
            <a:xfrm>
              <a:off x="7589519" y="3689604"/>
              <a:ext cx="118872" cy="182879"/>
            </a:xfrm>
            <a:prstGeom prst="rect">
              <a:avLst/>
            </a:prstGeom>
          </p:spPr>
        </p:pic>
        <p:pic>
          <p:nvPicPr>
            <p:cNvPr id="68" name="object 68"/>
            <p:cNvPicPr/>
            <p:nvPr/>
          </p:nvPicPr>
          <p:blipFill>
            <a:blip r:embed="rId50" cstate="print"/>
            <a:stretch>
              <a:fillRect/>
            </a:stretch>
          </p:blipFill>
          <p:spPr>
            <a:xfrm>
              <a:off x="7740395" y="3735324"/>
              <a:ext cx="128016" cy="141732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51" cstate="print"/>
            <a:stretch>
              <a:fillRect/>
            </a:stretch>
          </p:blipFill>
          <p:spPr>
            <a:xfrm>
              <a:off x="7891271" y="3735324"/>
              <a:ext cx="137159" cy="141732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52" cstate="print"/>
            <a:stretch>
              <a:fillRect/>
            </a:stretch>
          </p:blipFill>
          <p:spPr>
            <a:xfrm>
              <a:off x="8065007" y="3689604"/>
              <a:ext cx="118870" cy="182880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53" cstate="print"/>
            <a:stretch>
              <a:fillRect/>
            </a:stretch>
          </p:blipFill>
          <p:spPr>
            <a:xfrm>
              <a:off x="8215883" y="3689604"/>
              <a:ext cx="169164" cy="219455"/>
            </a:xfrm>
            <a:prstGeom prst="rect">
              <a:avLst/>
            </a:prstGeom>
          </p:spPr>
        </p:pic>
        <p:sp>
          <p:nvSpPr>
            <p:cNvPr id="72" name="object 72"/>
            <p:cNvSpPr/>
            <p:nvPr/>
          </p:nvSpPr>
          <p:spPr>
            <a:xfrm>
              <a:off x="8476488" y="3689604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4" h="26035">
                  <a:moveTo>
                    <a:pt x="16890" y="0"/>
                  </a:moveTo>
                  <a:lnTo>
                    <a:pt x="10159" y="0"/>
                  </a:lnTo>
                  <a:lnTo>
                    <a:pt x="3428" y="3048"/>
                  </a:lnTo>
                  <a:lnTo>
                    <a:pt x="0" y="6096"/>
                  </a:lnTo>
                  <a:lnTo>
                    <a:pt x="0" y="19558"/>
                  </a:lnTo>
                  <a:lnTo>
                    <a:pt x="3428" y="20955"/>
                  </a:lnTo>
                  <a:lnTo>
                    <a:pt x="6730" y="24003"/>
                  </a:lnTo>
                  <a:lnTo>
                    <a:pt x="10159" y="25526"/>
                  </a:lnTo>
                  <a:lnTo>
                    <a:pt x="16890" y="25526"/>
                  </a:lnTo>
                  <a:lnTo>
                    <a:pt x="20319" y="24003"/>
                  </a:lnTo>
                  <a:lnTo>
                    <a:pt x="23621" y="20955"/>
                  </a:lnTo>
                  <a:lnTo>
                    <a:pt x="27050" y="14986"/>
                  </a:lnTo>
                  <a:lnTo>
                    <a:pt x="27050" y="9017"/>
                  </a:lnTo>
                  <a:lnTo>
                    <a:pt x="23621" y="3048"/>
                  </a:lnTo>
                  <a:lnTo>
                    <a:pt x="1689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3" name="object 73"/>
            <p:cNvPicPr/>
            <p:nvPr/>
          </p:nvPicPr>
          <p:blipFill>
            <a:blip r:embed="rId54" cstate="print"/>
            <a:stretch>
              <a:fillRect/>
            </a:stretch>
          </p:blipFill>
          <p:spPr>
            <a:xfrm>
              <a:off x="8686799" y="3735324"/>
              <a:ext cx="128016" cy="141732"/>
            </a:xfrm>
            <a:prstGeom prst="rect">
              <a:avLst/>
            </a:prstGeom>
          </p:spPr>
        </p:pic>
        <p:pic>
          <p:nvPicPr>
            <p:cNvPr id="74" name="object 74"/>
            <p:cNvPicPr/>
            <p:nvPr/>
          </p:nvPicPr>
          <p:blipFill>
            <a:blip r:embed="rId55" cstate="print"/>
            <a:stretch>
              <a:fillRect/>
            </a:stretch>
          </p:blipFill>
          <p:spPr>
            <a:xfrm>
              <a:off x="8479917" y="3703319"/>
              <a:ext cx="120014" cy="169163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8837676" y="3735324"/>
              <a:ext cx="137159" cy="141732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56" cstate="print"/>
            <a:stretch>
              <a:fillRect/>
            </a:stretch>
          </p:blipFill>
          <p:spPr>
            <a:xfrm>
              <a:off x="9002268" y="3739895"/>
              <a:ext cx="118872" cy="137160"/>
            </a:xfrm>
            <a:prstGeom prst="rect">
              <a:avLst/>
            </a:prstGeom>
          </p:spPr>
        </p:pic>
        <p:pic>
          <p:nvPicPr>
            <p:cNvPr id="77" name="object 77"/>
            <p:cNvPicPr/>
            <p:nvPr/>
          </p:nvPicPr>
          <p:blipFill>
            <a:blip r:embed="rId57" cstate="print"/>
            <a:stretch>
              <a:fillRect/>
            </a:stretch>
          </p:blipFill>
          <p:spPr>
            <a:xfrm>
              <a:off x="9162288" y="3689604"/>
              <a:ext cx="182879" cy="187451"/>
            </a:xfrm>
            <a:prstGeom prst="rect">
              <a:avLst/>
            </a:prstGeom>
          </p:spPr>
        </p:pic>
        <p:pic>
          <p:nvPicPr>
            <p:cNvPr id="78" name="object 78"/>
            <p:cNvPicPr/>
            <p:nvPr/>
          </p:nvPicPr>
          <p:blipFill>
            <a:blip r:embed="rId58" cstate="print"/>
            <a:stretch>
              <a:fillRect/>
            </a:stretch>
          </p:blipFill>
          <p:spPr>
            <a:xfrm>
              <a:off x="1421891" y="4137660"/>
              <a:ext cx="137159" cy="201167"/>
            </a:xfrm>
            <a:prstGeom prst="rect">
              <a:avLst/>
            </a:prstGeom>
          </p:spPr>
        </p:pic>
        <p:pic>
          <p:nvPicPr>
            <p:cNvPr id="79" name="object 79"/>
            <p:cNvPicPr/>
            <p:nvPr/>
          </p:nvPicPr>
          <p:blipFill>
            <a:blip r:embed="rId59" cstate="print"/>
            <a:stretch>
              <a:fillRect/>
            </a:stretch>
          </p:blipFill>
          <p:spPr>
            <a:xfrm>
              <a:off x="1591055" y="4105656"/>
              <a:ext cx="219456" cy="169163"/>
            </a:xfrm>
            <a:prstGeom prst="rect">
              <a:avLst/>
            </a:prstGeom>
          </p:spPr>
        </p:pic>
        <p:pic>
          <p:nvPicPr>
            <p:cNvPr id="80" name="object 80"/>
            <p:cNvPicPr/>
            <p:nvPr/>
          </p:nvPicPr>
          <p:blipFill>
            <a:blip r:embed="rId60" cstate="print"/>
            <a:stretch>
              <a:fillRect/>
            </a:stretch>
          </p:blipFill>
          <p:spPr>
            <a:xfrm>
              <a:off x="1892807" y="4137660"/>
              <a:ext cx="342900" cy="137160"/>
            </a:xfrm>
            <a:prstGeom prst="rect">
              <a:avLst/>
            </a:prstGeom>
          </p:spPr>
        </p:pic>
        <p:pic>
          <p:nvPicPr>
            <p:cNvPr id="81" name="object 81"/>
            <p:cNvPicPr/>
            <p:nvPr/>
          </p:nvPicPr>
          <p:blipFill>
            <a:blip r:embed="rId61" cstate="print"/>
            <a:stretch>
              <a:fillRect/>
            </a:stretch>
          </p:blipFill>
          <p:spPr>
            <a:xfrm>
              <a:off x="2267711" y="4137660"/>
              <a:ext cx="182880" cy="137160"/>
            </a:xfrm>
            <a:prstGeom prst="rect">
              <a:avLst/>
            </a:prstGeom>
          </p:spPr>
        </p:pic>
        <p:pic>
          <p:nvPicPr>
            <p:cNvPr id="82" name="object 82"/>
            <p:cNvPicPr/>
            <p:nvPr/>
          </p:nvPicPr>
          <p:blipFill>
            <a:blip r:embed="rId62" cstate="print"/>
            <a:stretch>
              <a:fillRect/>
            </a:stretch>
          </p:blipFill>
          <p:spPr>
            <a:xfrm>
              <a:off x="2478023" y="4137660"/>
              <a:ext cx="128016" cy="137160"/>
            </a:xfrm>
            <a:prstGeom prst="rect">
              <a:avLst/>
            </a:prstGeom>
          </p:spPr>
        </p:pic>
        <p:pic>
          <p:nvPicPr>
            <p:cNvPr id="83" name="object 83"/>
            <p:cNvPicPr/>
            <p:nvPr/>
          </p:nvPicPr>
          <p:blipFill>
            <a:blip r:embed="rId63" cstate="print"/>
            <a:stretch>
              <a:fillRect/>
            </a:stretch>
          </p:blipFill>
          <p:spPr>
            <a:xfrm>
              <a:off x="2697480" y="4137660"/>
              <a:ext cx="137160" cy="137160"/>
            </a:xfrm>
            <a:prstGeom prst="rect">
              <a:avLst/>
            </a:prstGeom>
          </p:spPr>
        </p:pic>
        <p:pic>
          <p:nvPicPr>
            <p:cNvPr id="84" name="object 84"/>
            <p:cNvPicPr/>
            <p:nvPr/>
          </p:nvPicPr>
          <p:blipFill>
            <a:blip r:embed="rId64" cstate="print"/>
            <a:stretch>
              <a:fillRect/>
            </a:stretch>
          </p:blipFill>
          <p:spPr>
            <a:xfrm>
              <a:off x="2875788" y="4137660"/>
              <a:ext cx="118872" cy="137160"/>
            </a:xfrm>
            <a:prstGeom prst="rect">
              <a:avLst/>
            </a:prstGeom>
          </p:spPr>
        </p:pic>
        <p:pic>
          <p:nvPicPr>
            <p:cNvPr id="85" name="object 85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3026664" y="4091939"/>
              <a:ext cx="132587" cy="182879"/>
            </a:xfrm>
            <a:prstGeom prst="rect">
              <a:avLst/>
            </a:prstGeom>
          </p:spPr>
        </p:pic>
        <p:pic>
          <p:nvPicPr>
            <p:cNvPr id="86" name="object 86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3259836" y="4137660"/>
              <a:ext cx="128015" cy="137160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3410711" y="4137660"/>
              <a:ext cx="137160" cy="137160"/>
            </a:xfrm>
            <a:prstGeom prst="rect">
              <a:avLst/>
            </a:prstGeom>
          </p:spPr>
        </p:pic>
        <p:pic>
          <p:nvPicPr>
            <p:cNvPr id="88" name="object 88"/>
            <p:cNvPicPr/>
            <p:nvPr/>
          </p:nvPicPr>
          <p:blipFill>
            <a:blip r:embed="rId68" cstate="print"/>
            <a:stretch>
              <a:fillRect/>
            </a:stretch>
          </p:blipFill>
          <p:spPr>
            <a:xfrm>
              <a:off x="3584448" y="4137660"/>
              <a:ext cx="118872" cy="137160"/>
            </a:xfrm>
            <a:prstGeom prst="rect">
              <a:avLst/>
            </a:prstGeom>
          </p:spPr>
        </p:pic>
        <p:pic>
          <p:nvPicPr>
            <p:cNvPr id="89" name="object 89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3735323" y="4137660"/>
              <a:ext cx="100584" cy="137160"/>
            </a:xfrm>
            <a:prstGeom prst="rect">
              <a:avLst/>
            </a:prstGeom>
          </p:spPr>
        </p:pic>
        <p:pic>
          <p:nvPicPr>
            <p:cNvPr id="90" name="object 90"/>
            <p:cNvPicPr/>
            <p:nvPr/>
          </p:nvPicPr>
          <p:blipFill>
            <a:blip r:embed="rId70" cstate="print"/>
            <a:stretch>
              <a:fillRect/>
            </a:stretch>
          </p:blipFill>
          <p:spPr>
            <a:xfrm>
              <a:off x="3863340" y="4137660"/>
              <a:ext cx="128015" cy="137160"/>
            </a:xfrm>
            <a:prstGeom prst="rect">
              <a:avLst/>
            </a:prstGeom>
          </p:spPr>
        </p:pic>
        <p:pic>
          <p:nvPicPr>
            <p:cNvPr id="91" name="object 91"/>
            <p:cNvPicPr/>
            <p:nvPr/>
          </p:nvPicPr>
          <p:blipFill>
            <a:blip r:embed="rId71" cstate="print"/>
            <a:stretch>
              <a:fillRect/>
            </a:stretch>
          </p:blipFill>
          <p:spPr>
            <a:xfrm>
              <a:off x="4078223" y="4105656"/>
              <a:ext cx="73151" cy="169163"/>
            </a:xfrm>
            <a:prstGeom prst="rect">
              <a:avLst/>
            </a:prstGeom>
          </p:spPr>
        </p:pic>
        <p:pic>
          <p:nvPicPr>
            <p:cNvPr id="92" name="object 92"/>
            <p:cNvPicPr/>
            <p:nvPr/>
          </p:nvPicPr>
          <p:blipFill>
            <a:blip r:embed="rId72" cstate="print"/>
            <a:stretch>
              <a:fillRect/>
            </a:stretch>
          </p:blipFill>
          <p:spPr>
            <a:xfrm>
              <a:off x="4178808" y="4091939"/>
              <a:ext cx="118872" cy="182879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73" cstate="print"/>
            <a:stretch>
              <a:fillRect/>
            </a:stretch>
          </p:blipFill>
          <p:spPr>
            <a:xfrm>
              <a:off x="4329684" y="4137660"/>
              <a:ext cx="128015" cy="137160"/>
            </a:xfrm>
            <a:prstGeom prst="rect">
              <a:avLst/>
            </a:prstGeom>
          </p:spPr>
        </p:pic>
        <p:pic>
          <p:nvPicPr>
            <p:cNvPr id="94" name="object 94"/>
            <p:cNvPicPr/>
            <p:nvPr/>
          </p:nvPicPr>
          <p:blipFill>
            <a:blip r:embed="rId74" cstate="print"/>
            <a:stretch>
              <a:fillRect/>
            </a:stretch>
          </p:blipFill>
          <p:spPr>
            <a:xfrm>
              <a:off x="4489703" y="4137660"/>
              <a:ext cx="214884" cy="137160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75" cstate="print"/>
            <a:stretch>
              <a:fillRect/>
            </a:stretch>
          </p:blipFill>
          <p:spPr>
            <a:xfrm>
              <a:off x="4800599" y="4105656"/>
              <a:ext cx="73151" cy="169163"/>
            </a:xfrm>
            <a:prstGeom prst="rect">
              <a:avLst/>
            </a:prstGeom>
          </p:spPr>
        </p:pic>
        <p:pic>
          <p:nvPicPr>
            <p:cNvPr id="96" name="object 96"/>
            <p:cNvPicPr/>
            <p:nvPr/>
          </p:nvPicPr>
          <p:blipFill>
            <a:blip r:embed="rId76" cstate="print"/>
            <a:stretch>
              <a:fillRect/>
            </a:stretch>
          </p:blipFill>
          <p:spPr>
            <a:xfrm>
              <a:off x="4892040" y="4137660"/>
              <a:ext cx="137160" cy="137160"/>
            </a:xfrm>
            <a:prstGeom prst="rect">
              <a:avLst/>
            </a:prstGeom>
          </p:spPr>
        </p:pic>
        <p:pic>
          <p:nvPicPr>
            <p:cNvPr id="97" name="object 97"/>
            <p:cNvPicPr/>
            <p:nvPr/>
          </p:nvPicPr>
          <p:blipFill>
            <a:blip r:embed="rId77" cstate="print"/>
            <a:stretch>
              <a:fillRect/>
            </a:stretch>
          </p:blipFill>
          <p:spPr>
            <a:xfrm>
              <a:off x="5129784" y="4091939"/>
              <a:ext cx="1005839" cy="182879"/>
            </a:xfrm>
            <a:prstGeom prst="rect">
              <a:avLst/>
            </a:prstGeom>
          </p:spPr>
        </p:pic>
        <p:pic>
          <p:nvPicPr>
            <p:cNvPr id="98" name="object 98"/>
            <p:cNvPicPr/>
            <p:nvPr/>
          </p:nvPicPr>
          <p:blipFill>
            <a:blip r:embed="rId78" cstate="print"/>
            <a:stretch>
              <a:fillRect/>
            </a:stretch>
          </p:blipFill>
          <p:spPr>
            <a:xfrm>
              <a:off x="6236208" y="4137660"/>
              <a:ext cx="214884" cy="137160"/>
            </a:xfrm>
            <a:prstGeom prst="rect">
              <a:avLst/>
            </a:prstGeom>
          </p:spPr>
        </p:pic>
        <p:pic>
          <p:nvPicPr>
            <p:cNvPr id="99" name="object 99"/>
            <p:cNvPicPr/>
            <p:nvPr/>
          </p:nvPicPr>
          <p:blipFill>
            <a:blip r:embed="rId79" cstate="print"/>
            <a:stretch>
              <a:fillRect/>
            </a:stretch>
          </p:blipFill>
          <p:spPr>
            <a:xfrm>
              <a:off x="6483096" y="4137660"/>
              <a:ext cx="132588" cy="137160"/>
            </a:xfrm>
            <a:prstGeom prst="rect">
              <a:avLst/>
            </a:prstGeom>
          </p:spPr>
        </p:pic>
        <p:pic>
          <p:nvPicPr>
            <p:cNvPr id="100" name="object 100"/>
            <p:cNvPicPr/>
            <p:nvPr/>
          </p:nvPicPr>
          <p:blipFill>
            <a:blip r:embed="rId80" cstate="print"/>
            <a:stretch>
              <a:fillRect/>
            </a:stretch>
          </p:blipFill>
          <p:spPr>
            <a:xfrm>
              <a:off x="6647688" y="4137660"/>
              <a:ext cx="214883" cy="137160"/>
            </a:xfrm>
            <a:prstGeom prst="rect">
              <a:avLst/>
            </a:prstGeom>
          </p:spPr>
        </p:pic>
        <p:pic>
          <p:nvPicPr>
            <p:cNvPr id="101" name="object 101"/>
            <p:cNvPicPr/>
            <p:nvPr/>
          </p:nvPicPr>
          <p:blipFill>
            <a:blip r:embed="rId81" cstate="print"/>
            <a:stretch>
              <a:fillRect/>
            </a:stretch>
          </p:blipFill>
          <p:spPr>
            <a:xfrm>
              <a:off x="6954011" y="4091939"/>
              <a:ext cx="1330452" cy="246887"/>
            </a:xfrm>
            <a:prstGeom prst="rect">
              <a:avLst/>
            </a:prstGeom>
          </p:spPr>
        </p:pic>
        <p:pic>
          <p:nvPicPr>
            <p:cNvPr id="102" name="object 102"/>
            <p:cNvPicPr/>
            <p:nvPr/>
          </p:nvPicPr>
          <p:blipFill>
            <a:blip r:embed="rId82" cstate="print"/>
            <a:stretch>
              <a:fillRect/>
            </a:stretch>
          </p:blipFill>
          <p:spPr>
            <a:xfrm>
              <a:off x="8371331" y="4137660"/>
              <a:ext cx="132588" cy="137160"/>
            </a:xfrm>
            <a:prstGeom prst="rect">
              <a:avLst/>
            </a:prstGeom>
          </p:spPr>
        </p:pic>
        <p:pic>
          <p:nvPicPr>
            <p:cNvPr id="103" name="object 103"/>
            <p:cNvPicPr/>
            <p:nvPr/>
          </p:nvPicPr>
          <p:blipFill>
            <a:blip r:embed="rId83" cstate="print"/>
            <a:stretch>
              <a:fillRect/>
            </a:stretch>
          </p:blipFill>
          <p:spPr>
            <a:xfrm>
              <a:off x="8545068" y="4137660"/>
              <a:ext cx="118872" cy="137160"/>
            </a:xfrm>
            <a:prstGeom prst="rect">
              <a:avLst/>
            </a:prstGeom>
          </p:spPr>
        </p:pic>
        <p:pic>
          <p:nvPicPr>
            <p:cNvPr id="104" name="object 104"/>
            <p:cNvPicPr/>
            <p:nvPr/>
          </p:nvPicPr>
          <p:blipFill>
            <a:blip r:embed="rId84" cstate="print"/>
            <a:stretch>
              <a:fillRect/>
            </a:stretch>
          </p:blipFill>
          <p:spPr>
            <a:xfrm>
              <a:off x="8686799" y="4137660"/>
              <a:ext cx="105155" cy="137160"/>
            </a:xfrm>
            <a:prstGeom prst="rect">
              <a:avLst/>
            </a:prstGeom>
          </p:spPr>
        </p:pic>
        <p:sp>
          <p:nvSpPr>
            <p:cNvPr id="105" name="object 105"/>
            <p:cNvSpPr/>
            <p:nvPr/>
          </p:nvSpPr>
          <p:spPr>
            <a:xfrm>
              <a:off x="8810244" y="4087368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4" h="26035">
                  <a:moveTo>
                    <a:pt x="17652" y="0"/>
                  </a:moveTo>
                  <a:lnTo>
                    <a:pt x="9651" y="0"/>
                  </a:lnTo>
                  <a:lnTo>
                    <a:pt x="6476" y="1524"/>
                  </a:lnTo>
                  <a:lnTo>
                    <a:pt x="4825" y="4572"/>
                  </a:lnTo>
                  <a:lnTo>
                    <a:pt x="1650" y="6096"/>
                  </a:lnTo>
                  <a:lnTo>
                    <a:pt x="0" y="9144"/>
                  </a:lnTo>
                  <a:lnTo>
                    <a:pt x="0" y="16891"/>
                  </a:lnTo>
                  <a:lnTo>
                    <a:pt x="1650" y="19939"/>
                  </a:lnTo>
                  <a:lnTo>
                    <a:pt x="6476" y="24511"/>
                  </a:lnTo>
                  <a:lnTo>
                    <a:pt x="9651" y="26035"/>
                  </a:lnTo>
                  <a:lnTo>
                    <a:pt x="17652" y="26035"/>
                  </a:lnTo>
                  <a:lnTo>
                    <a:pt x="20827" y="24511"/>
                  </a:lnTo>
                  <a:lnTo>
                    <a:pt x="25653" y="19939"/>
                  </a:lnTo>
                  <a:lnTo>
                    <a:pt x="27304" y="16891"/>
                  </a:lnTo>
                  <a:lnTo>
                    <a:pt x="27304" y="9144"/>
                  </a:lnTo>
                  <a:lnTo>
                    <a:pt x="25653" y="6096"/>
                  </a:lnTo>
                  <a:lnTo>
                    <a:pt x="22478" y="4572"/>
                  </a:lnTo>
                  <a:lnTo>
                    <a:pt x="20827" y="1524"/>
                  </a:lnTo>
                  <a:lnTo>
                    <a:pt x="176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6" name="object 106"/>
            <p:cNvPicPr/>
            <p:nvPr/>
          </p:nvPicPr>
          <p:blipFill>
            <a:blip r:embed="rId85" cstate="print"/>
            <a:stretch>
              <a:fillRect/>
            </a:stretch>
          </p:blipFill>
          <p:spPr>
            <a:xfrm>
              <a:off x="8815069" y="4137660"/>
              <a:ext cx="182625" cy="137160"/>
            </a:xfrm>
            <a:prstGeom prst="rect">
              <a:avLst/>
            </a:prstGeom>
          </p:spPr>
        </p:pic>
        <p:pic>
          <p:nvPicPr>
            <p:cNvPr id="107" name="object 107"/>
            <p:cNvPicPr/>
            <p:nvPr/>
          </p:nvPicPr>
          <p:blipFill>
            <a:blip r:embed="rId86" cstate="print"/>
            <a:stretch>
              <a:fillRect/>
            </a:stretch>
          </p:blipFill>
          <p:spPr>
            <a:xfrm>
              <a:off x="9029699" y="4137660"/>
              <a:ext cx="118872" cy="137160"/>
            </a:xfrm>
            <a:prstGeom prst="rect">
              <a:avLst/>
            </a:prstGeom>
          </p:spPr>
        </p:pic>
        <p:pic>
          <p:nvPicPr>
            <p:cNvPr id="108" name="object 108"/>
            <p:cNvPicPr/>
            <p:nvPr/>
          </p:nvPicPr>
          <p:blipFill>
            <a:blip r:embed="rId87" cstate="print"/>
            <a:stretch>
              <a:fillRect/>
            </a:stretch>
          </p:blipFill>
          <p:spPr>
            <a:xfrm>
              <a:off x="9180576" y="4137660"/>
              <a:ext cx="150875" cy="173735"/>
            </a:xfrm>
            <a:prstGeom prst="rect">
              <a:avLst/>
            </a:prstGeom>
          </p:spPr>
        </p:pic>
        <p:pic>
          <p:nvPicPr>
            <p:cNvPr id="109" name="object 109"/>
            <p:cNvPicPr/>
            <p:nvPr/>
          </p:nvPicPr>
          <p:blipFill>
            <a:blip r:embed="rId88" cstate="print"/>
            <a:stretch>
              <a:fillRect/>
            </a:stretch>
          </p:blipFill>
          <p:spPr>
            <a:xfrm>
              <a:off x="1431035" y="4480560"/>
              <a:ext cx="118872" cy="187451"/>
            </a:xfrm>
            <a:prstGeom prst="rect">
              <a:avLst/>
            </a:prstGeom>
          </p:spPr>
        </p:pic>
        <p:pic>
          <p:nvPicPr>
            <p:cNvPr id="110" name="object 110"/>
            <p:cNvPicPr/>
            <p:nvPr/>
          </p:nvPicPr>
          <p:blipFill>
            <a:blip r:embed="rId89" cstate="print"/>
            <a:stretch>
              <a:fillRect/>
            </a:stretch>
          </p:blipFill>
          <p:spPr>
            <a:xfrm>
              <a:off x="1581912" y="4526280"/>
              <a:ext cx="132587" cy="141731"/>
            </a:xfrm>
            <a:prstGeom prst="rect">
              <a:avLst/>
            </a:prstGeom>
          </p:spPr>
        </p:pic>
        <p:pic>
          <p:nvPicPr>
            <p:cNvPr id="111" name="object 111"/>
            <p:cNvPicPr/>
            <p:nvPr/>
          </p:nvPicPr>
          <p:blipFill>
            <a:blip r:embed="rId90" cstate="print"/>
            <a:stretch>
              <a:fillRect/>
            </a:stretch>
          </p:blipFill>
          <p:spPr>
            <a:xfrm>
              <a:off x="1737360" y="4526280"/>
              <a:ext cx="274319" cy="141731"/>
            </a:xfrm>
            <a:prstGeom prst="rect">
              <a:avLst/>
            </a:prstGeom>
          </p:spPr>
        </p:pic>
        <p:pic>
          <p:nvPicPr>
            <p:cNvPr id="112" name="object 112"/>
            <p:cNvPicPr/>
            <p:nvPr/>
          </p:nvPicPr>
          <p:blipFill>
            <a:blip r:embed="rId91" cstate="print"/>
            <a:stretch>
              <a:fillRect/>
            </a:stretch>
          </p:blipFill>
          <p:spPr>
            <a:xfrm>
              <a:off x="2098548" y="4494275"/>
              <a:ext cx="73151" cy="173736"/>
            </a:xfrm>
            <a:prstGeom prst="rect">
              <a:avLst/>
            </a:prstGeom>
          </p:spPr>
        </p:pic>
        <p:pic>
          <p:nvPicPr>
            <p:cNvPr id="113" name="object 113"/>
            <p:cNvPicPr/>
            <p:nvPr/>
          </p:nvPicPr>
          <p:blipFill>
            <a:blip r:embed="rId92" cstate="print"/>
            <a:stretch>
              <a:fillRect/>
            </a:stretch>
          </p:blipFill>
          <p:spPr>
            <a:xfrm>
              <a:off x="2199132" y="4526280"/>
              <a:ext cx="219456" cy="141731"/>
            </a:xfrm>
            <a:prstGeom prst="rect">
              <a:avLst/>
            </a:prstGeom>
          </p:spPr>
        </p:pic>
        <p:pic>
          <p:nvPicPr>
            <p:cNvPr id="114" name="object 114"/>
            <p:cNvPicPr/>
            <p:nvPr/>
          </p:nvPicPr>
          <p:blipFill>
            <a:blip r:embed="rId93" cstate="print"/>
            <a:stretch>
              <a:fillRect/>
            </a:stretch>
          </p:blipFill>
          <p:spPr>
            <a:xfrm>
              <a:off x="2446020" y="4530851"/>
              <a:ext cx="118871" cy="137160"/>
            </a:xfrm>
            <a:prstGeom prst="rect">
              <a:avLst/>
            </a:prstGeom>
          </p:spPr>
        </p:pic>
        <p:pic>
          <p:nvPicPr>
            <p:cNvPr id="115" name="object 115"/>
            <p:cNvPicPr/>
            <p:nvPr/>
          </p:nvPicPr>
          <p:blipFill>
            <a:blip r:embed="rId94" cstate="print"/>
            <a:stretch>
              <a:fillRect/>
            </a:stretch>
          </p:blipFill>
          <p:spPr>
            <a:xfrm>
              <a:off x="2606039" y="4480560"/>
              <a:ext cx="137160" cy="187451"/>
            </a:xfrm>
            <a:prstGeom prst="rect">
              <a:avLst/>
            </a:prstGeom>
          </p:spPr>
        </p:pic>
        <p:pic>
          <p:nvPicPr>
            <p:cNvPr id="116" name="object 116"/>
            <p:cNvPicPr/>
            <p:nvPr/>
          </p:nvPicPr>
          <p:blipFill>
            <a:blip r:embed="rId95" cstate="print"/>
            <a:stretch>
              <a:fillRect/>
            </a:stretch>
          </p:blipFill>
          <p:spPr>
            <a:xfrm>
              <a:off x="2770632" y="4480560"/>
              <a:ext cx="182880" cy="187451"/>
            </a:xfrm>
            <a:prstGeom prst="rect">
              <a:avLst/>
            </a:prstGeom>
          </p:spPr>
        </p:pic>
        <p:pic>
          <p:nvPicPr>
            <p:cNvPr id="117" name="object 117"/>
            <p:cNvPicPr/>
            <p:nvPr/>
          </p:nvPicPr>
          <p:blipFill>
            <a:blip r:embed="rId96" cstate="print"/>
            <a:stretch>
              <a:fillRect/>
            </a:stretch>
          </p:blipFill>
          <p:spPr>
            <a:xfrm>
              <a:off x="3044952" y="4526280"/>
              <a:ext cx="100583" cy="141731"/>
            </a:xfrm>
            <a:prstGeom prst="rect">
              <a:avLst/>
            </a:prstGeom>
          </p:spPr>
        </p:pic>
        <p:pic>
          <p:nvPicPr>
            <p:cNvPr id="118" name="object 118"/>
            <p:cNvPicPr/>
            <p:nvPr/>
          </p:nvPicPr>
          <p:blipFill>
            <a:blip r:embed="rId97" cstate="print"/>
            <a:stretch>
              <a:fillRect/>
            </a:stretch>
          </p:blipFill>
          <p:spPr>
            <a:xfrm>
              <a:off x="3177539" y="4480560"/>
              <a:ext cx="182880" cy="187451"/>
            </a:xfrm>
            <a:prstGeom prst="rect">
              <a:avLst/>
            </a:prstGeom>
          </p:spPr>
        </p:pic>
        <p:pic>
          <p:nvPicPr>
            <p:cNvPr id="119" name="object 119"/>
            <p:cNvPicPr/>
            <p:nvPr/>
          </p:nvPicPr>
          <p:blipFill>
            <a:blip r:embed="rId98" cstate="print"/>
            <a:stretch>
              <a:fillRect/>
            </a:stretch>
          </p:blipFill>
          <p:spPr>
            <a:xfrm>
              <a:off x="3383280" y="4526280"/>
              <a:ext cx="128015" cy="141731"/>
            </a:xfrm>
            <a:prstGeom prst="rect">
              <a:avLst/>
            </a:prstGeom>
          </p:spPr>
        </p:pic>
        <p:pic>
          <p:nvPicPr>
            <p:cNvPr id="120" name="object 120"/>
            <p:cNvPicPr/>
            <p:nvPr/>
          </p:nvPicPr>
          <p:blipFill>
            <a:blip r:embed="rId99" cstate="print"/>
            <a:stretch>
              <a:fillRect/>
            </a:stretch>
          </p:blipFill>
          <p:spPr>
            <a:xfrm>
              <a:off x="3543299" y="4526280"/>
              <a:ext cx="137160" cy="205739"/>
            </a:xfrm>
            <a:prstGeom prst="rect">
              <a:avLst/>
            </a:prstGeom>
          </p:spPr>
        </p:pic>
        <p:sp>
          <p:nvSpPr>
            <p:cNvPr id="121" name="object 121"/>
            <p:cNvSpPr/>
            <p:nvPr/>
          </p:nvSpPr>
          <p:spPr>
            <a:xfrm>
              <a:off x="3707891" y="4475988"/>
              <a:ext cx="22860" cy="26670"/>
            </a:xfrm>
            <a:custGeom>
              <a:avLst/>
              <a:gdLst/>
              <a:ahLst/>
              <a:cxnLst/>
              <a:rect l="l" t="t" r="r" b="b"/>
              <a:pathLst>
                <a:path w="22860" h="26670">
                  <a:moveTo>
                    <a:pt x="14097" y="0"/>
                  </a:moveTo>
                  <a:lnTo>
                    <a:pt x="8382" y="0"/>
                  </a:lnTo>
                  <a:lnTo>
                    <a:pt x="5587" y="1524"/>
                  </a:lnTo>
                  <a:lnTo>
                    <a:pt x="2794" y="4825"/>
                  </a:lnTo>
                  <a:lnTo>
                    <a:pt x="1397" y="6350"/>
                  </a:lnTo>
                  <a:lnTo>
                    <a:pt x="0" y="9398"/>
                  </a:lnTo>
                  <a:lnTo>
                    <a:pt x="0" y="17272"/>
                  </a:lnTo>
                  <a:lnTo>
                    <a:pt x="2794" y="23494"/>
                  </a:lnTo>
                  <a:lnTo>
                    <a:pt x="8382" y="26543"/>
                  </a:lnTo>
                  <a:lnTo>
                    <a:pt x="14097" y="26543"/>
                  </a:lnTo>
                  <a:lnTo>
                    <a:pt x="19685" y="23494"/>
                  </a:lnTo>
                  <a:lnTo>
                    <a:pt x="22479" y="20319"/>
                  </a:lnTo>
                  <a:lnTo>
                    <a:pt x="22479" y="9398"/>
                  </a:lnTo>
                  <a:lnTo>
                    <a:pt x="21082" y="6350"/>
                  </a:lnTo>
                  <a:lnTo>
                    <a:pt x="19685" y="4825"/>
                  </a:lnTo>
                  <a:lnTo>
                    <a:pt x="16891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2" name="object 122"/>
            <p:cNvPicPr/>
            <p:nvPr/>
          </p:nvPicPr>
          <p:blipFill>
            <a:blip r:embed="rId100" cstate="print"/>
            <a:stretch>
              <a:fillRect/>
            </a:stretch>
          </p:blipFill>
          <p:spPr>
            <a:xfrm>
              <a:off x="3710685" y="4526280"/>
              <a:ext cx="175513" cy="141731"/>
            </a:xfrm>
            <a:prstGeom prst="rect">
              <a:avLst/>
            </a:prstGeom>
          </p:spPr>
        </p:pic>
        <p:pic>
          <p:nvPicPr>
            <p:cNvPr id="123" name="object 123"/>
            <p:cNvPicPr/>
            <p:nvPr/>
          </p:nvPicPr>
          <p:blipFill>
            <a:blip r:embed="rId101" cstate="print"/>
            <a:stretch>
              <a:fillRect/>
            </a:stretch>
          </p:blipFill>
          <p:spPr>
            <a:xfrm>
              <a:off x="3918203" y="4526280"/>
              <a:ext cx="187451" cy="205739"/>
            </a:xfrm>
            <a:prstGeom prst="rect">
              <a:avLst/>
            </a:prstGeom>
          </p:spPr>
        </p:pic>
        <p:pic>
          <p:nvPicPr>
            <p:cNvPr id="124" name="object 124"/>
            <p:cNvPicPr/>
            <p:nvPr/>
          </p:nvPicPr>
          <p:blipFill>
            <a:blip r:embed="rId102" cstate="print"/>
            <a:stretch>
              <a:fillRect/>
            </a:stretch>
          </p:blipFill>
          <p:spPr>
            <a:xfrm>
              <a:off x="4197096" y="4526280"/>
              <a:ext cx="132587" cy="141731"/>
            </a:xfrm>
            <a:prstGeom prst="rect">
              <a:avLst/>
            </a:prstGeom>
          </p:spPr>
        </p:pic>
        <p:pic>
          <p:nvPicPr>
            <p:cNvPr id="125" name="object 125"/>
            <p:cNvPicPr/>
            <p:nvPr/>
          </p:nvPicPr>
          <p:blipFill>
            <a:blip r:embed="rId103" cstate="print"/>
            <a:stretch>
              <a:fillRect/>
            </a:stretch>
          </p:blipFill>
          <p:spPr>
            <a:xfrm>
              <a:off x="4517135" y="4480560"/>
              <a:ext cx="137160" cy="187451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104" cstate="print"/>
            <a:stretch>
              <a:fillRect/>
            </a:stretch>
          </p:blipFill>
          <p:spPr>
            <a:xfrm>
              <a:off x="4370832" y="4526280"/>
              <a:ext cx="118872" cy="141731"/>
            </a:xfrm>
            <a:prstGeom prst="rect">
              <a:avLst/>
            </a:prstGeom>
          </p:spPr>
        </p:pic>
        <p:pic>
          <p:nvPicPr>
            <p:cNvPr id="127" name="object 127"/>
            <p:cNvPicPr/>
            <p:nvPr/>
          </p:nvPicPr>
          <p:blipFill>
            <a:blip r:embed="rId105" cstate="print"/>
            <a:stretch>
              <a:fillRect/>
            </a:stretch>
          </p:blipFill>
          <p:spPr>
            <a:xfrm>
              <a:off x="4754879" y="4526280"/>
              <a:ext cx="137160" cy="141731"/>
            </a:xfrm>
            <a:prstGeom prst="rect">
              <a:avLst/>
            </a:prstGeom>
          </p:spPr>
        </p:pic>
        <p:pic>
          <p:nvPicPr>
            <p:cNvPr id="128" name="object 128"/>
            <p:cNvPicPr/>
            <p:nvPr/>
          </p:nvPicPr>
          <p:blipFill>
            <a:blip r:embed="rId106" cstate="print"/>
            <a:stretch>
              <a:fillRect/>
            </a:stretch>
          </p:blipFill>
          <p:spPr>
            <a:xfrm>
              <a:off x="4914899" y="4526280"/>
              <a:ext cx="278891" cy="141731"/>
            </a:xfrm>
            <a:prstGeom prst="rect">
              <a:avLst/>
            </a:prstGeom>
          </p:spPr>
        </p:pic>
        <p:sp>
          <p:nvSpPr>
            <p:cNvPr id="129" name="object 129"/>
            <p:cNvSpPr/>
            <p:nvPr/>
          </p:nvSpPr>
          <p:spPr>
            <a:xfrm>
              <a:off x="5221223" y="4475988"/>
              <a:ext cx="22860" cy="26670"/>
            </a:xfrm>
            <a:custGeom>
              <a:avLst/>
              <a:gdLst/>
              <a:ahLst/>
              <a:cxnLst/>
              <a:rect l="l" t="t" r="r" b="b"/>
              <a:pathLst>
                <a:path w="22860" h="26670">
                  <a:moveTo>
                    <a:pt x="14097" y="0"/>
                  </a:moveTo>
                  <a:lnTo>
                    <a:pt x="8381" y="0"/>
                  </a:lnTo>
                  <a:lnTo>
                    <a:pt x="5587" y="1524"/>
                  </a:lnTo>
                  <a:lnTo>
                    <a:pt x="2793" y="4825"/>
                  </a:lnTo>
                  <a:lnTo>
                    <a:pt x="1397" y="6350"/>
                  </a:lnTo>
                  <a:lnTo>
                    <a:pt x="0" y="9398"/>
                  </a:lnTo>
                  <a:lnTo>
                    <a:pt x="0" y="17272"/>
                  </a:lnTo>
                  <a:lnTo>
                    <a:pt x="2793" y="23494"/>
                  </a:lnTo>
                  <a:lnTo>
                    <a:pt x="8381" y="26543"/>
                  </a:lnTo>
                  <a:lnTo>
                    <a:pt x="14097" y="26543"/>
                  </a:lnTo>
                  <a:lnTo>
                    <a:pt x="19685" y="23494"/>
                  </a:lnTo>
                  <a:lnTo>
                    <a:pt x="22478" y="20319"/>
                  </a:lnTo>
                  <a:lnTo>
                    <a:pt x="22478" y="6350"/>
                  </a:lnTo>
                  <a:lnTo>
                    <a:pt x="19685" y="4825"/>
                  </a:lnTo>
                  <a:lnTo>
                    <a:pt x="16890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0" name="object 130"/>
            <p:cNvPicPr/>
            <p:nvPr/>
          </p:nvPicPr>
          <p:blipFill>
            <a:blip r:embed="rId107" cstate="print"/>
            <a:stretch>
              <a:fillRect/>
            </a:stretch>
          </p:blipFill>
          <p:spPr>
            <a:xfrm>
              <a:off x="5224017" y="4480560"/>
              <a:ext cx="184658" cy="187451"/>
            </a:xfrm>
            <a:prstGeom prst="rect">
              <a:avLst/>
            </a:prstGeom>
          </p:spPr>
        </p:pic>
        <p:pic>
          <p:nvPicPr>
            <p:cNvPr id="131" name="object 131"/>
            <p:cNvPicPr/>
            <p:nvPr/>
          </p:nvPicPr>
          <p:blipFill>
            <a:blip r:embed="rId108" cstate="print"/>
            <a:stretch>
              <a:fillRect/>
            </a:stretch>
          </p:blipFill>
          <p:spPr>
            <a:xfrm>
              <a:off x="5509259" y="4494275"/>
              <a:ext cx="224027" cy="173736"/>
            </a:xfrm>
            <a:prstGeom prst="rect">
              <a:avLst/>
            </a:prstGeom>
          </p:spPr>
        </p:pic>
        <p:pic>
          <p:nvPicPr>
            <p:cNvPr id="132" name="object 132"/>
            <p:cNvPicPr/>
            <p:nvPr/>
          </p:nvPicPr>
          <p:blipFill>
            <a:blip r:embed="rId88" cstate="print"/>
            <a:stretch>
              <a:fillRect/>
            </a:stretch>
          </p:blipFill>
          <p:spPr>
            <a:xfrm>
              <a:off x="5765291" y="4480560"/>
              <a:ext cx="118872" cy="187451"/>
            </a:xfrm>
            <a:prstGeom prst="rect">
              <a:avLst/>
            </a:prstGeom>
          </p:spPr>
        </p:pic>
        <p:pic>
          <p:nvPicPr>
            <p:cNvPr id="133" name="object 133"/>
            <p:cNvPicPr/>
            <p:nvPr/>
          </p:nvPicPr>
          <p:blipFill>
            <a:blip r:embed="rId109" cstate="print"/>
            <a:stretch>
              <a:fillRect/>
            </a:stretch>
          </p:blipFill>
          <p:spPr>
            <a:xfrm>
              <a:off x="5911596" y="4526280"/>
              <a:ext cx="132587" cy="141731"/>
            </a:xfrm>
            <a:prstGeom prst="rect">
              <a:avLst/>
            </a:prstGeom>
          </p:spPr>
        </p:pic>
        <p:pic>
          <p:nvPicPr>
            <p:cNvPr id="134" name="object 134"/>
            <p:cNvPicPr/>
            <p:nvPr/>
          </p:nvPicPr>
          <p:blipFill>
            <a:blip r:embed="rId110" cstate="print"/>
            <a:stretch>
              <a:fillRect/>
            </a:stretch>
          </p:blipFill>
          <p:spPr>
            <a:xfrm>
              <a:off x="6076188" y="4526280"/>
              <a:ext cx="64008" cy="137160"/>
            </a:xfrm>
            <a:prstGeom prst="rect">
              <a:avLst/>
            </a:prstGeom>
          </p:spPr>
        </p:pic>
        <p:pic>
          <p:nvPicPr>
            <p:cNvPr id="135" name="object 135"/>
            <p:cNvPicPr/>
            <p:nvPr/>
          </p:nvPicPr>
          <p:blipFill>
            <a:blip r:embed="rId111" cstate="print"/>
            <a:stretch>
              <a:fillRect/>
            </a:stretch>
          </p:blipFill>
          <p:spPr>
            <a:xfrm>
              <a:off x="6231635" y="4526280"/>
              <a:ext cx="137160" cy="205739"/>
            </a:xfrm>
            <a:prstGeom prst="rect">
              <a:avLst/>
            </a:prstGeom>
          </p:spPr>
        </p:pic>
        <p:pic>
          <p:nvPicPr>
            <p:cNvPr id="136" name="object 136"/>
            <p:cNvPicPr/>
            <p:nvPr/>
          </p:nvPicPr>
          <p:blipFill>
            <a:blip r:embed="rId112" cstate="print"/>
            <a:stretch>
              <a:fillRect/>
            </a:stretch>
          </p:blipFill>
          <p:spPr>
            <a:xfrm>
              <a:off x="6391655" y="4526280"/>
              <a:ext cx="132588" cy="141731"/>
            </a:xfrm>
            <a:prstGeom prst="rect">
              <a:avLst/>
            </a:prstGeom>
          </p:spPr>
        </p:pic>
        <p:pic>
          <p:nvPicPr>
            <p:cNvPr id="137" name="object 137"/>
            <p:cNvPicPr/>
            <p:nvPr/>
          </p:nvPicPr>
          <p:blipFill>
            <a:blip r:embed="rId113" cstate="print"/>
            <a:stretch>
              <a:fillRect/>
            </a:stretch>
          </p:blipFill>
          <p:spPr>
            <a:xfrm>
              <a:off x="6547103" y="4526280"/>
              <a:ext cx="137159" cy="141731"/>
            </a:xfrm>
            <a:prstGeom prst="rect">
              <a:avLst/>
            </a:prstGeom>
          </p:spPr>
        </p:pic>
        <p:pic>
          <p:nvPicPr>
            <p:cNvPr id="138" name="object 138"/>
            <p:cNvPicPr/>
            <p:nvPr/>
          </p:nvPicPr>
          <p:blipFill>
            <a:blip r:embed="rId114" cstate="print"/>
            <a:stretch>
              <a:fillRect/>
            </a:stretch>
          </p:blipFill>
          <p:spPr>
            <a:xfrm>
              <a:off x="6711696" y="4526280"/>
              <a:ext cx="137159" cy="205739"/>
            </a:xfrm>
            <a:prstGeom prst="rect">
              <a:avLst/>
            </a:prstGeom>
          </p:spPr>
        </p:pic>
        <p:pic>
          <p:nvPicPr>
            <p:cNvPr id="139" name="object 139"/>
            <p:cNvPicPr/>
            <p:nvPr/>
          </p:nvPicPr>
          <p:blipFill>
            <a:blip r:embed="rId115" cstate="print"/>
            <a:stretch>
              <a:fillRect/>
            </a:stretch>
          </p:blipFill>
          <p:spPr>
            <a:xfrm>
              <a:off x="6880859" y="4480560"/>
              <a:ext cx="178308" cy="187451"/>
            </a:xfrm>
            <a:prstGeom prst="rect">
              <a:avLst/>
            </a:prstGeom>
          </p:spPr>
        </p:pic>
        <p:sp>
          <p:nvSpPr>
            <p:cNvPr id="140" name="object 140"/>
            <p:cNvSpPr/>
            <p:nvPr/>
          </p:nvSpPr>
          <p:spPr>
            <a:xfrm>
              <a:off x="7082028" y="4640580"/>
              <a:ext cx="22860" cy="27305"/>
            </a:xfrm>
            <a:custGeom>
              <a:avLst/>
              <a:gdLst/>
              <a:ahLst/>
              <a:cxnLst/>
              <a:rect l="l" t="t" r="r" b="b"/>
              <a:pathLst>
                <a:path w="22859" h="27304">
                  <a:moveTo>
                    <a:pt x="17018" y="0"/>
                  </a:moveTo>
                  <a:lnTo>
                    <a:pt x="8508" y="0"/>
                  </a:lnTo>
                  <a:lnTo>
                    <a:pt x="2921" y="3428"/>
                  </a:lnTo>
                  <a:lnTo>
                    <a:pt x="1524" y="6730"/>
                  </a:lnTo>
                  <a:lnTo>
                    <a:pt x="0" y="10159"/>
                  </a:lnTo>
                  <a:lnTo>
                    <a:pt x="0" y="16890"/>
                  </a:lnTo>
                  <a:lnTo>
                    <a:pt x="1524" y="20319"/>
                  </a:lnTo>
                  <a:lnTo>
                    <a:pt x="2921" y="23621"/>
                  </a:lnTo>
                  <a:lnTo>
                    <a:pt x="5715" y="27050"/>
                  </a:lnTo>
                  <a:lnTo>
                    <a:pt x="17018" y="27050"/>
                  </a:lnTo>
                  <a:lnTo>
                    <a:pt x="22605" y="20319"/>
                  </a:lnTo>
                  <a:lnTo>
                    <a:pt x="22605" y="6730"/>
                  </a:lnTo>
                  <a:lnTo>
                    <a:pt x="1701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1" name="object 141"/>
            <p:cNvPicPr/>
            <p:nvPr/>
          </p:nvPicPr>
          <p:blipFill>
            <a:blip r:embed="rId116" cstate="print"/>
            <a:stretch>
              <a:fillRect/>
            </a:stretch>
          </p:blipFill>
          <p:spPr>
            <a:xfrm>
              <a:off x="1152143" y="3758183"/>
              <a:ext cx="68580" cy="68579"/>
            </a:xfrm>
            <a:prstGeom prst="rect">
              <a:avLst/>
            </a:prstGeom>
          </p:spPr>
        </p:pic>
        <p:pic>
          <p:nvPicPr>
            <p:cNvPr id="142" name="object 142"/>
            <p:cNvPicPr/>
            <p:nvPr/>
          </p:nvPicPr>
          <p:blipFill>
            <a:blip r:embed="rId117" cstate="print"/>
            <a:stretch>
              <a:fillRect/>
            </a:stretch>
          </p:blipFill>
          <p:spPr>
            <a:xfrm>
              <a:off x="1431035" y="5138927"/>
              <a:ext cx="114300" cy="173735"/>
            </a:xfrm>
            <a:prstGeom prst="rect">
              <a:avLst/>
            </a:prstGeom>
          </p:spPr>
        </p:pic>
        <p:pic>
          <p:nvPicPr>
            <p:cNvPr id="143" name="object 143"/>
            <p:cNvPicPr/>
            <p:nvPr/>
          </p:nvPicPr>
          <p:blipFill>
            <a:blip r:embed="rId118" cstate="print"/>
            <a:stretch>
              <a:fillRect/>
            </a:stretch>
          </p:blipFill>
          <p:spPr>
            <a:xfrm>
              <a:off x="1636776" y="5175504"/>
              <a:ext cx="128016" cy="141731"/>
            </a:xfrm>
            <a:prstGeom prst="rect">
              <a:avLst/>
            </a:prstGeom>
          </p:spPr>
        </p:pic>
        <p:pic>
          <p:nvPicPr>
            <p:cNvPr id="144" name="object 144"/>
            <p:cNvPicPr/>
            <p:nvPr/>
          </p:nvPicPr>
          <p:blipFill>
            <a:blip r:embed="rId119" cstate="print"/>
            <a:stretch>
              <a:fillRect/>
            </a:stretch>
          </p:blipFill>
          <p:spPr>
            <a:xfrm>
              <a:off x="1787652" y="5175504"/>
              <a:ext cx="137160" cy="141731"/>
            </a:xfrm>
            <a:prstGeom prst="rect">
              <a:avLst/>
            </a:prstGeom>
          </p:spPr>
        </p:pic>
        <p:pic>
          <p:nvPicPr>
            <p:cNvPr id="145" name="object 145"/>
            <p:cNvPicPr/>
            <p:nvPr/>
          </p:nvPicPr>
          <p:blipFill>
            <a:blip r:embed="rId120" cstate="print"/>
            <a:stretch>
              <a:fillRect/>
            </a:stretch>
          </p:blipFill>
          <p:spPr>
            <a:xfrm>
              <a:off x="1961388" y="5175504"/>
              <a:ext cx="118872" cy="137160"/>
            </a:xfrm>
            <a:prstGeom prst="rect">
              <a:avLst/>
            </a:prstGeom>
          </p:spPr>
        </p:pic>
        <p:pic>
          <p:nvPicPr>
            <p:cNvPr id="146" name="object 146"/>
            <p:cNvPicPr/>
            <p:nvPr/>
          </p:nvPicPr>
          <p:blipFill>
            <a:blip r:embed="rId121" cstate="print"/>
            <a:stretch>
              <a:fillRect/>
            </a:stretch>
          </p:blipFill>
          <p:spPr>
            <a:xfrm>
              <a:off x="2180843" y="5175504"/>
              <a:ext cx="132587" cy="141731"/>
            </a:xfrm>
            <a:prstGeom prst="rect">
              <a:avLst/>
            </a:prstGeom>
          </p:spPr>
        </p:pic>
        <p:sp>
          <p:nvSpPr>
            <p:cNvPr id="147" name="object 147"/>
            <p:cNvSpPr/>
            <p:nvPr/>
          </p:nvSpPr>
          <p:spPr>
            <a:xfrm>
              <a:off x="2354580" y="5129783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4" h="182879">
                  <a:moveTo>
                    <a:pt x="18162" y="0"/>
                  </a:moveTo>
                  <a:lnTo>
                    <a:pt x="0" y="0"/>
                  </a:lnTo>
                  <a:lnTo>
                    <a:pt x="0" y="182498"/>
                  </a:lnTo>
                  <a:lnTo>
                    <a:pt x="18162" y="182498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8" name="object 148"/>
            <p:cNvPicPr/>
            <p:nvPr/>
          </p:nvPicPr>
          <p:blipFill>
            <a:blip r:embed="rId122" cstate="print"/>
            <a:stretch>
              <a:fillRect/>
            </a:stretch>
          </p:blipFill>
          <p:spPr>
            <a:xfrm>
              <a:off x="2528315" y="5175504"/>
              <a:ext cx="137160" cy="141731"/>
            </a:xfrm>
            <a:prstGeom prst="rect">
              <a:avLst/>
            </a:prstGeom>
          </p:spPr>
        </p:pic>
        <p:pic>
          <p:nvPicPr>
            <p:cNvPr id="149" name="object 149"/>
            <p:cNvPicPr/>
            <p:nvPr/>
          </p:nvPicPr>
          <p:blipFill>
            <a:blip r:embed="rId123" cstate="print"/>
            <a:stretch>
              <a:fillRect/>
            </a:stretch>
          </p:blipFill>
          <p:spPr>
            <a:xfrm>
              <a:off x="2404871" y="5175504"/>
              <a:ext cx="100583" cy="141731"/>
            </a:xfrm>
            <a:prstGeom prst="rect">
              <a:avLst/>
            </a:prstGeom>
          </p:spPr>
        </p:pic>
        <p:pic>
          <p:nvPicPr>
            <p:cNvPr id="150" name="object 150"/>
            <p:cNvPicPr/>
            <p:nvPr/>
          </p:nvPicPr>
          <p:blipFill>
            <a:blip r:embed="rId124" cstate="print"/>
            <a:stretch>
              <a:fillRect/>
            </a:stretch>
          </p:blipFill>
          <p:spPr>
            <a:xfrm>
              <a:off x="2766060" y="5129783"/>
              <a:ext cx="118872" cy="182880"/>
            </a:xfrm>
            <a:prstGeom prst="rect">
              <a:avLst/>
            </a:prstGeom>
          </p:spPr>
        </p:pic>
        <p:pic>
          <p:nvPicPr>
            <p:cNvPr id="151" name="object 151"/>
            <p:cNvPicPr/>
            <p:nvPr/>
          </p:nvPicPr>
          <p:blipFill>
            <a:blip r:embed="rId125" cstate="print"/>
            <a:stretch>
              <a:fillRect/>
            </a:stretch>
          </p:blipFill>
          <p:spPr>
            <a:xfrm>
              <a:off x="2916936" y="5175504"/>
              <a:ext cx="132587" cy="141731"/>
            </a:xfrm>
            <a:prstGeom prst="rect">
              <a:avLst/>
            </a:prstGeom>
          </p:spPr>
        </p:pic>
        <p:pic>
          <p:nvPicPr>
            <p:cNvPr id="152" name="object 152"/>
            <p:cNvPicPr/>
            <p:nvPr/>
          </p:nvPicPr>
          <p:blipFill>
            <a:blip r:embed="rId126" cstate="print"/>
            <a:stretch>
              <a:fillRect/>
            </a:stretch>
          </p:blipFill>
          <p:spPr>
            <a:xfrm>
              <a:off x="3072383" y="5175504"/>
              <a:ext cx="274319" cy="141731"/>
            </a:xfrm>
            <a:prstGeom prst="rect">
              <a:avLst/>
            </a:prstGeom>
          </p:spPr>
        </p:pic>
        <p:pic>
          <p:nvPicPr>
            <p:cNvPr id="153" name="object 153"/>
            <p:cNvPicPr/>
            <p:nvPr/>
          </p:nvPicPr>
          <p:blipFill>
            <a:blip r:embed="rId127" cstate="print"/>
            <a:stretch>
              <a:fillRect/>
            </a:stretch>
          </p:blipFill>
          <p:spPr>
            <a:xfrm>
              <a:off x="3438143" y="5175504"/>
              <a:ext cx="137160" cy="141731"/>
            </a:xfrm>
            <a:prstGeom prst="rect">
              <a:avLst/>
            </a:prstGeom>
          </p:spPr>
        </p:pic>
        <p:pic>
          <p:nvPicPr>
            <p:cNvPr id="154" name="object 154"/>
            <p:cNvPicPr/>
            <p:nvPr/>
          </p:nvPicPr>
          <p:blipFill>
            <a:blip r:embed="rId128" cstate="print"/>
            <a:stretch>
              <a:fillRect/>
            </a:stretch>
          </p:blipFill>
          <p:spPr>
            <a:xfrm>
              <a:off x="3616452" y="5175504"/>
              <a:ext cx="114300" cy="137160"/>
            </a:xfrm>
            <a:prstGeom prst="rect">
              <a:avLst/>
            </a:prstGeom>
          </p:spPr>
        </p:pic>
        <p:pic>
          <p:nvPicPr>
            <p:cNvPr id="155" name="object 155"/>
            <p:cNvPicPr/>
            <p:nvPr/>
          </p:nvPicPr>
          <p:blipFill>
            <a:blip r:embed="rId129" cstate="print"/>
            <a:stretch>
              <a:fillRect/>
            </a:stretch>
          </p:blipFill>
          <p:spPr>
            <a:xfrm>
              <a:off x="3831335" y="5125212"/>
              <a:ext cx="297179" cy="192024"/>
            </a:xfrm>
            <a:prstGeom prst="rect">
              <a:avLst/>
            </a:prstGeom>
          </p:spPr>
        </p:pic>
        <p:pic>
          <p:nvPicPr>
            <p:cNvPr id="156" name="object 156"/>
            <p:cNvPicPr/>
            <p:nvPr/>
          </p:nvPicPr>
          <p:blipFill>
            <a:blip r:embed="rId130" cstate="print"/>
            <a:stretch>
              <a:fillRect/>
            </a:stretch>
          </p:blipFill>
          <p:spPr>
            <a:xfrm>
              <a:off x="4146803" y="5175504"/>
              <a:ext cx="128015" cy="141731"/>
            </a:xfrm>
            <a:prstGeom prst="rect">
              <a:avLst/>
            </a:prstGeom>
          </p:spPr>
        </p:pic>
        <p:pic>
          <p:nvPicPr>
            <p:cNvPr id="157" name="object 157"/>
            <p:cNvPicPr/>
            <p:nvPr/>
          </p:nvPicPr>
          <p:blipFill>
            <a:blip r:embed="rId131" cstate="print"/>
            <a:stretch>
              <a:fillRect/>
            </a:stretch>
          </p:blipFill>
          <p:spPr>
            <a:xfrm>
              <a:off x="4302252" y="5143500"/>
              <a:ext cx="219455" cy="173736"/>
            </a:xfrm>
            <a:prstGeom prst="rect">
              <a:avLst/>
            </a:prstGeom>
          </p:spPr>
        </p:pic>
        <p:pic>
          <p:nvPicPr>
            <p:cNvPr id="158" name="object 158"/>
            <p:cNvPicPr/>
            <p:nvPr/>
          </p:nvPicPr>
          <p:blipFill>
            <a:blip r:embed="rId132" cstate="print"/>
            <a:stretch>
              <a:fillRect/>
            </a:stretch>
          </p:blipFill>
          <p:spPr>
            <a:xfrm>
              <a:off x="4608576" y="5175504"/>
              <a:ext cx="137160" cy="141731"/>
            </a:xfrm>
            <a:prstGeom prst="rect">
              <a:avLst/>
            </a:prstGeom>
          </p:spPr>
        </p:pic>
        <p:pic>
          <p:nvPicPr>
            <p:cNvPr id="159" name="object 159"/>
            <p:cNvPicPr/>
            <p:nvPr/>
          </p:nvPicPr>
          <p:blipFill>
            <a:blip r:embed="rId133" cstate="print"/>
            <a:stretch>
              <a:fillRect/>
            </a:stretch>
          </p:blipFill>
          <p:spPr>
            <a:xfrm>
              <a:off x="4777740" y="5175504"/>
              <a:ext cx="118872" cy="137160"/>
            </a:xfrm>
            <a:prstGeom prst="rect">
              <a:avLst/>
            </a:prstGeom>
          </p:spPr>
        </p:pic>
        <p:pic>
          <p:nvPicPr>
            <p:cNvPr id="160" name="object 160"/>
            <p:cNvPicPr/>
            <p:nvPr/>
          </p:nvPicPr>
          <p:blipFill>
            <a:blip r:embed="rId134" cstate="print"/>
            <a:stretch>
              <a:fillRect/>
            </a:stretch>
          </p:blipFill>
          <p:spPr>
            <a:xfrm>
              <a:off x="4992623" y="5129783"/>
              <a:ext cx="896112" cy="251460"/>
            </a:xfrm>
            <a:prstGeom prst="rect">
              <a:avLst/>
            </a:prstGeom>
          </p:spPr>
        </p:pic>
        <p:pic>
          <p:nvPicPr>
            <p:cNvPr id="161" name="object 161"/>
            <p:cNvPicPr/>
            <p:nvPr/>
          </p:nvPicPr>
          <p:blipFill>
            <a:blip r:embed="rId135" cstate="print"/>
            <a:stretch>
              <a:fillRect/>
            </a:stretch>
          </p:blipFill>
          <p:spPr>
            <a:xfrm>
              <a:off x="5975603" y="5129783"/>
              <a:ext cx="1476755" cy="219456"/>
            </a:xfrm>
            <a:prstGeom prst="rect">
              <a:avLst/>
            </a:prstGeom>
          </p:spPr>
        </p:pic>
        <p:pic>
          <p:nvPicPr>
            <p:cNvPr id="162" name="object 162"/>
            <p:cNvPicPr/>
            <p:nvPr/>
          </p:nvPicPr>
          <p:blipFill>
            <a:blip r:embed="rId136" cstate="print"/>
            <a:stretch>
              <a:fillRect/>
            </a:stretch>
          </p:blipFill>
          <p:spPr>
            <a:xfrm>
              <a:off x="7539228" y="5175504"/>
              <a:ext cx="137159" cy="141731"/>
            </a:xfrm>
            <a:prstGeom prst="rect">
              <a:avLst/>
            </a:prstGeom>
          </p:spPr>
        </p:pic>
        <p:pic>
          <p:nvPicPr>
            <p:cNvPr id="163" name="object 163"/>
            <p:cNvPicPr/>
            <p:nvPr/>
          </p:nvPicPr>
          <p:blipFill>
            <a:blip r:embed="rId137" cstate="print"/>
            <a:stretch>
              <a:fillRect/>
            </a:stretch>
          </p:blipFill>
          <p:spPr>
            <a:xfrm>
              <a:off x="7712964" y="5175504"/>
              <a:ext cx="118872" cy="137160"/>
            </a:xfrm>
            <a:prstGeom prst="rect">
              <a:avLst/>
            </a:prstGeom>
          </p:spPr>
        </p:pic>
        <p:pic>
          <p:nvPicPr>
            <p:cNvPr id="164" name="object 164"/>
            <p:cNvPicPr/>
            <p:nvPr/>
          </p:nvPicPr>
          <p:blipFill>
            <a:blip r:embed="rId138" cstate="print"/>
            <a:stretch>
              <a:fillRect/>
            </a:stretch>
          </p:blipFill>
          <p:spPr>
            <a:xfrm>
              <a:off x="7863840" y="5129783"/>
              <a:ext cx="132588" cy="187451"/>
            </a:xfrm>
            <a:prstGeom prst="rect">
              <a:avLst/>
            </a:prstGeom>
          </p:spPr>
        </p:pic>
        <p:pic>
          <p:nvPicPr>
            <p:cNvPr id="165" name="object 165"/>
            <p:cNvPicPr/>
            <p:nvPr/>
          </p:nvPicPr>
          <p:blipFill>
            <a:blip r:embed="rId139" cstate="print"/>
            <a:stretch>
              <a:fillRect/>
            </a:stretch>
          </p:blipFill>
          <p:spPr>
            <a:xfrm>
              <a:off x="8097011" y="5143500"/>
              <a:ext cx="196596" cy="173736"/>
            </a:xfrm>
            <a:prstGeom prst="rect">
              <a:avLst/>
            </a:prstGeom>
          </p:spPr>
        </p:pic>
        <p:pic>
          <p:nvPicPr>
            <p:cNvPr id="166" name="object 166"/>
            <p:cNvPicPr/>
            <p:nvPr/>
          </p:nvPicPr>
          <p:blipFill>
            <a:blip r:embed="rId140" cstate="print"/>
            <a:stretch>
              <a:fillRect/>
            </a:stretch>
          </p:blipFill>
          <p:spPr>
            <a:xfrm>
              <a:off x="8311895" y="5175504"/>
              <a:ext cx="137159" cy="141731"/>
            </a:xfrm>
            <a:prstGeom prst="rect">
              <a:avLst/>
            </a:prstGeom>
          </p:spPr>
        </p:pic>
        <p:pic>
          <p:nvPicPr>
            <p:cNvPr id="167" name="object 167"/>
            <p:cNvPicPr/>
            <p:nvPr/>
          </p:nvPicPr>
          <p:blipFill>
            <a:blip r:embed="rId141" cstate="print"/>
            <a:stretch>
              <a:fillRect/>
            </a:stretch>
          </p:blipFill>
          <p:spPr>
            <a:xfrm>
              <a:off x="8471916" y="5180075"/>
              <a:ext cx="128016" cy="196595"/>
            </a:xfrm>
            <a:prstGeom prst="rect">
              <a:avLst/>
            </a:prstGeom>
          </p:spPr>
        </p:pic>
        <p:sp>
          <p:nvSpPr>
            <p:cNvPr id="168" name="object 168"/>
            <p:cNvSpPr/>
            <p:nvPr/>
          </p:nvSpPr>
          <p:spPr>
            <a:xfrm>
              <a:off x="8618219" y="5125212"/>
              <a:ext cx="27940" cy="26034"/>
            </a:xfrm>
            <a:custGeom>
              <a:avLst/>
              <a:gdLst/>
              <a:ahLst/>
              <a:cxnLst/>
              <a:rect l="l" t="t" r="r" b="b"/>
              <a:pathLst>
                <a:path w="27940" h="26035">
                  <a:moveTo>
                    <a:pt x="17779" y="0"/>
                  </a:moveTo>
                  <a:lnTo>
                    <a:pt x="9778" y="0"/>
                  </a:lnTo>
                  <a:lnTo>
                    <a:pt x="6476" y="1524"/>
                  </a:lnTo>
                  <a:lnTo>
                    <a:pt x="1650" y="6095"/>
                  </a:lnTo>
                  <a:lnTo>
                    <a:pt x="0" y="9143"/>
                  </a:lnTo>
                  <a:lnTo>
                    <a:pt x="0" y="16763"/>
                  </a:lnTo>
                  <a:lnTo>
                    <a:pt x="3301" y="22859"/>
                  </a:lnTo>
                  <a:lnTo>
                    <a:pt x="9778" y="25781"/>
                  </a:lnTo>
                  <a:lnTo>
                    <a:pt x="17779" y="25781"/>
                  </a:lnTo>
                  <a:lnTo>
                    <a:pt x="20954" y="24256"/>
                  </a:lnTo>
                  <a:lnTo>
                    <a:pt x="25780" y="19812"/>
                  </a:lnTo>
                  <a:lnTo>
                    <a:pt x="27431" y="16763"/>
                  </a:lnTo>
                  <a:lnTo>
                    <a:pt x="27431" y="9143"/>
                  </a:lnTo>
                  <a:lnTo>
                    <a:pt x="25780" y="6095"/>
                  </a:lnTo>
                  <a:lnTo>
                    <a:pt x="22605" y="4571"/>
                  </a:lnTo>
                  <a:lnTo>
                    <a:pt x="1777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9" name="object 169"/>
            <p:cNvPicPr/>
            <p:nvPr/>
          </p:nvPicPr>
          <p:blipFill>
            <a:blip r:embed="rId142" cstate="print"/>
            <a:stretch>
              <a:fillRect/>
            </a:stretch>
          </p:blipFill>
          <p:spPr>
            <a:xfrm>
              <a:off x="8623172" y="5175504"/>
              <a:ext cx="173354" cy="137160"/>
            </a:xfrm>
            <a:prstGeom prst="rect">
              <a:avLst/>
            </a:prstGeom>
          </p:spPr>
        </p:pic>
        <p:pic>
          <p:nvPicPr>
            <p:cNvPr id="170" name="object 170"/>
            <p:cNvPicPr/>
            <p:nvPr/>
          </p:nvPicPr>
          <p:blipFill>
            <a:blip r:embed="rId143" cstate="print"/>
            <a:stretch>
              <a:fillRect/>
            </a:stretch>
          </p:blipFill>
          <p:spPr>
            <a:xfrm>
              <a:off x="8828531" y="5175504"/>
              <a:ext cx="137159" cy="205739"/>
            </a:xfrm>
            <a:prstGeom prst="rect">
              <a:avLst/>
            </a:prstGeom>
          </p:spPr>
        </p:pic>
        <p:sp>
          <p:nvSpPr>
            <p:cNvPr id="171" name="object 171"/>
            <p:cNvSpPr/>
            <p:nvPr/>
          </p:nvSpPr>
          <p:spPr>
            <a:xfrm>
              <a:off x="9066276" y="5125212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4" h="26035">
                  <a:moveTo>
                    <a:pt x="17652" y="0"/>
                  </a:moveTo>
                  <a:lnTo>
                    <a:pt x="9651" y="0"/>
                  </a:lnTo>
                  <a:lnTo>
                    <a:pt x="6476" y="1524"/>
                  </a:lnTo>
                  <a:lnTo>
                    <a:pt x="4825" y="4571"/>
                  </a:lnTo>
                  <a:lnTo>
                    <a:pt x="1650" y="6095"/>
                  </a:lnTo>
                  <a:lnTo>
                    <a:pt x="0" y="9143"/>
                  </a:lnTo>
                  <a:lnTo>
                    <a:pt x="0" y="16763"/>
                  </a:lnTo>
                  <a:lnTo>
                    <a:pt x="1650" y="19812"/>
                  </a:lnTo>
                  <a:lnTo>
                    <a:pt x="6476" y="24256"/>
                  </a:lnTo>
                  <a:lnTo>
                    <a:pt x="9651" y="25781"/>
                  </a:lnTo>
                  <a:lnTo>
                    <a:pt x="17652" y="25781"/>
                  </a:lnTo>
                  <a:lnTo>
                    <a:pt x="20827" y="24256"/>
                  </a:lnTo>
                  <a:lnTo>
                    <a:pt x="25653" y="19812"/>
                  </a:lnTo>
                  <a:lnTo>
                    <a:pt x="27304" y="16763"/>
                  </a:lnTo>
                  <a:lnTo>
                    <a:pt x="27304" y="9143"/>
                  </a:lnTo>
                  <a:lnTo>
                    <a:pt x="25653" y="6095"/>
                  </a:lnTo>
                  <a:lnTo>
                    <a:pt x="22478" y="4571"/>
                  </a:lnTo>
                  <a:lnTo>
                    <a:pt x="20827" y="1524"/>
                  </a:lnTo>
                  <a:lnTo>
                    <a:pt x="176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2" name="object 172"/>
            <p:cNvPicPr/>
            <p:nvPr/>
          </p:nvPicPr>
          <p:blipFill>
            <a:blip r:embed="rId144" cstate="print"/>
            <a:stretch>
              <a:fillRect/>
            </a:stretch>
          </p:blipFill>
          <p:spPr>
            <a:xfrm>
              <a:off x="9071102" y="5175504"/>
              <a:ext cx="178053" cy="137160"/>
            </a:xfrm>
            <a:prstGeom prst="rect">
              <a:avLst/>
            </a:prstGeom>
          </p:spPr>
        </p:pic>
        <p:pic>
          <p:nvPicPr>
            <p:cNvPr id="173" name="object 173"/>
            <p:cNvPicPr/>
            <p:nvPr/>
          </p:nvPicPr>
          <p:blipFill>
            <a:blip r:embed="rId145" cstate="print"/>
            <a:stretch>
              <a:fillRect/>
            </a:stretch>
          </p:blipFill>
          <p:spPr>
            <a:xfrm>
              <a:off x="1421891" y="5568695"/>
              <a:ext cx="100584" cy="137160"/>
            </a:xfrm>
            <a:prstGeom prst="rect">
              <a:avLst/>
            </a:prstGeom>
          </p:spPr>
        </p:pic>
        <p:pic>
          <p:nvPicPr>
            <p:cNvPr id="174" name="object 174"/>
            <p:cNvPicPr/>
            <p:nvPr/>
          </p:nvPicPr>
          <p:blipFill>
            <a:blip r:embed="rId146" cstate="print"/>
            <a:stretch>
              <a:fillRect/>
            </a:stretch>
          </p:blipFill>
          <p:spPr>
            <a:xfrm>
              <a:off x="1549907" y="5568695"/>
              <a:ext cx="128015" cy="137160"/>
            </a:xfrm>
            <a:prstGeom prst="rect">
              <a:avLst/>
            </a:prstGeom>
          </p:spPr>
        </p:pic>
        <p:pic>
          <p:nvPicPr>
            <p:cNvPr id="175" name="object 175"/>
            <p:cNvPicPr/>
            <p:nvPr/>
          </p:nvPicPr>
          <p:blipFill>
            <a:blip r:embed="rId147" cstate="print"/>
            <a:stretch>
              <a:fillRect/>
            </a:stretch>
          </p:blipFill>
          <p:spPr>
            <a:xfrm>
              <a:off x="1709927" y="5522975"/>
              <a:ext cx="118872" cy="182880"/>
            </a:xfrm>
            <a:prstGeom prst="rect">
              <a:avLst/>
            </a:prstGeom>
          </p:spPr>
        </p:pic>
        <p:pic>
          <p:nvPicPr>
            <p:cNvPr id="176" name="object 176"/>
            <p:cNvPicPr/>
            <p:nvPr/>
          </p:nvPicPr>
          <p:blipFill>
            <a:blip r:embed="rId148" cstate="print"/>
            <a:stretch>
              <a:fillRect/>
            </a:stretch>
          </p:blipFill>
          <p:spPr>
            <a:xfrm>
              <a:off x="1856232" y="5568695"/>
              <a:ext cx="137160" cy="137160"/>
            </a:xfrm>
            <a:prstGeom prst="rect">
              <a:avLst/>
            </a:prstGeom>
          </p:spPr>
        </p:pic>
        <p:pic>
          <p:nvPicPr>
            <p:cNvPr id="177" name="object 177"/>
            <p:cNvPicPr/>
            <p:nvPr/>
          </p:nvPicPr>
          <p:blipFill>
            <a:blip r:embed="rId149" cstate="print"/>
            <a:stretch>
              <a:fillRect/>
            </a:stretch>
          </p:blipFill>
          <p:spPr>
            <a:xfrm>
              <a:off x="2016252" y="5568695"/>
              <a:ext cx="137160" cy="137160"/>
            </a:xfrm>
            <a:prstGeom prst="rect">
              <a:avLst/>
            </a:prstGeom>
          </p:spPr>
        </p:pic>
        <p:sp>
          <p:nvSpPr>
            <p:cNvPr id="178" name="object 178"/>
            <p:cNvSpPr/>
            <p:nvPr/>
          </p:nvSpPr>
          <p:spPr>
            <a:xfrm>
              <a:off x="2185416" y="5518429"/>
              <a:ext cx="68580" cy="187325"/>
            </a:xfrm>
            <a:custGeom>
              <a:avLst/>
              <a:gdLst/>
              <a:ahLst/>
              <a:cxnLst/>
              <a:rect l="l" t="t" r="r" b="b"/>
              <a:pathLst>
                <a:path w="68580" h="187325">
                  <a:moveTo>
                    <a:pt x="17322" y="0"/>
                  </a:moveTo>
                  <a:lnTo>
                    <a:pt x="0" y="0"/>
                  </a:lnTo>
                  <a:lnTo>
                    <a:pt x="0" y="185140"/>
                  </a:lnTo>
                  <a:lnTo>
                    <a:pt x="17322" y="185140"/>
                  </a:lnTo>
                  <a:lnTo>
                    <a:pt x="17322" y="0"/>
                  </a:lnTo>
                  <a:close/>
                </a:path>
                <a:path w="68580" h="187325">
                  <a:moveTo>
                    <a:pt x="68199" y="167360"/>
                  </a:moveTo>
                  <a:lnTo>
                    <a:pt x="65278" y="164312"/>
                  </a:lnTo>
                  <a:lnTo>
                    <a:pt x="59436" y="161264"/>
                  </a:lnTo>
                  <a:lnTo>
                    <a:pt x="53594" y="161264"/>
                  </a:lnTo>
                  <a:lnTo>
                    <a:pt x="47879" y="164312"/>
                  </a:lnTo>
                  <a:lnTo>
                    <a:pt x="44958" y="170408"/>
                  </a:lnTo>
                  <a:lnTo>
                    <a:pt x="44958" y="178028"/>
                  </a:lnTo>
                  <a:lnTo>
                    <a:pt x="46355" y="181076"/>
                  </a:lnTo>
                  <a:lnTo>
                    <a:pt x="50673" y="185648"/>
                  </a:lnTo>
                  <a:lnTo>
                    <a:pt x="53594" y="187172"/>
                  </a:lnTo>
                  <a:lnTo>
                    <a:pt x="59436" y="187172"/>
                  </a:lnTo>
                  <a:lnTo>
                    <a:pt x="62230" y="185648"/>
                  </a:lnTo>
                  <a:lnTo>
                    <a:pt x="65278" y="182600"/>
                  </a:lnTo>
                  <a:lnTo>
                    <a:pt x="68199" y="179552"/>
                  </a:lnTo>
                  <a:lnTo>
                    <a:pt x="68199" y="16736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9" name="object 179"/>
            <p:cNvPicPr/>
            <p:nvPr/>
          </p:nvPicPr>
          <p:blipFill>
            <a:blip r:embed="rId150" cstate="print"/>
            <a:stretch>
              <a:fillRect/>
            </a:stretch>
          </p:blipFill>
          <p:spPr>
            <a:xfrm>
              <a:off x="1152143" y="5198363"/>
              <a:ext cx="68580" cy="68580"/>
            </a:xfrm>
            <a:prstGeom prst="rect">
              <a:avLst/>
            </a:prstGeom>
          </p:spPr>
        </p:pic>
        <p:pic>
          <p:nvPicPr>
            <p:cNvPr id="180" name="object 180"/>
            <p:cNvPicPr/>
            <p:nvPr/>
          </p:nvPicPr>
          <p:blipFill>
            <a:blip r:embed="rId151" cstate="print"/>
            <a:stretch>
              <a:fillRect/>
            </a:stretch>
          </p:blipFill>
          <p:spPr>
            <a:xfrm>
              <a:off x="1431035" y="6167627"/>
              <a:ext cx="1330452" cy="187452"/>
            </a:xfrm>
            <a:prstGeom prst="rect">
              <a:avLst/>
            </a:prstGeom>
          </p:spPr>
        </p:pic>
        <p:pic>
          <p:nvPicPr>
            <p:cNvPr id="181" name="object 181"/>
            <p:cNvPicPr/>
            <p:nvPr/>
          </p:nvPicPr>
          <p:blipFill>
            <a:blip r:embed="rId152" cstate="print"/>
            <a:stretch>
              <a:fillRect/>
            </a:stretch>
          </p:blipFill>
          <p:spPr>
            <a:xfrm>
              <a:off x="2866643" y="6213348"/>
              <a:ext cx="214883" cy="141731"/>
            </a:xfrm>
            <a:prstGeom prst="rect">
              <a:avLst/>
            </a:prstGeom>
          </p:spPr>
        </p:pic>
        <p:pic>
          <p:nvPicPr>
            <p:cNvPr id="182" name="object 182"/>
            <p:cNvPicPr/>
            <p:nvPr/>
          </p:nvPicPr>
          <p:blipFill>
            <a:blip r:embed="rId153" cstate="print"/>
            <a:stretch>
              <a:fillRect/>
            </a:stretch>
          </p:blipFill>
          <p:spPr>
            <a:xfrm>
              <a:off x="3108960" y="6217919"/>
              <a:ext cx="137160" cy="137159"/>
            </a:xfrm>
            <a:prstGeom prst="rect">
              <a:avLst/>
            </a:prstGeom>
          </p:spPr>
        </p:pic>
        <p:pic>
          <p:nvPicPr>
            <p:cNvPr id="183" name="object 183"/>
            <p:cNvPicPr/>
            <p:nvPr/>
          </p:nvPicPr>
          <p:blipFill>
            <a:blip r:embed="rId154" cstate="print"/>
            <a:stretch>
              <a:fillRect/>
            </a:stretch>
          </p:blipFill>
          <p:spPr>
            <a:xfrm>
              <a:off x="3268980" y="6217919"/>
              <a:ext cx="128015" cy="196596"/>
            </a:xfrm>
            <a:prstGeom prst="rect">
              <a:avLst/>
            </a:prstGeom>
          </p:spPr>
        </p:pic>
        <p:pic>
          <p:nvPicPr>
            <p:cNvPr id="184" name="object 184"/>
            <p:cNvPicPr/>
            <p:nvPr/>
          </p:nvPicPr>
          <p:blipFill>
            <a:blip r:embed="rId155" cstate="print"/>
            <a:stretch>
              <a:fillRect/>
            </a:stretch>
          </p:blipFill>
          <p:spPr>
            <a:xfrm>
              <a:off x="3474720" y="6185916"/>
              <a:ext cx="73151" cy="169164"/>
            </a:xfrm>
            <a:prstGeom prst="rect">
              <a:avLst/>
            </a:prstGeom>
          </p:spPr>
        </p:pic>
        <p:pic>
          <p:nvPicPr>
            <p:cNvPr id="185" name="object 185"/>
            <p:cNvPicPr/>
            <p:nvPr/>
          </p:nvPicPr>
          <p:blipFill>
            <a:blip r:embed="rId156" cstate="print"/>
            <a:stretch>
              <a:fillRect/>
            </a:stretch>
          </p:blipFill>
          <p:spPr>
            <a:xfrm>
              <a:off x="3575304" y="6167627"/>
              <a:ext cx="118872" cy="187452"/>
            </a:xfrm>
            <a:prstGeom prst="rect">
              <a:avLst/>
            </a:prstGeom>
          </p:spPr>
        </p:pic>
        <p:pic>
          <p:nvPicPr>
            <p:cNvPr id="186" name="object 186"/>
            <p:cNvPicPr/>
            <p:nvPr/>
          </p:nvPicPr>
          <p:blipFill>
            <a:blip r:embed="rId157" cstate="print"/>
            <a:stretch>
              <a:fillRect/>
            </a:stretch>
          </p:blipFill>
          <p:spPr>
            <a:xfrm>
              <a:off x="3886199" y="6213348"/>
              <a:ext cx="118872" cy="141731"/>
            </a:xfrm>
            <a:prstGeom prst="rect">
              <a:avLst/>
            </a:prstGeom>
          </p:spPr>
        </p:pic>
        <p:pic>
          <p:nvPicPr>
            <p:cNvPr id="187" name="object 187"/>
            <p:cNvPicPr/>
            <p:nvPr/>
          </p:nvPicPr>
          <p:blipFill>
            <a:blip r:embed="rId158" cstate="print"/>
            <a:stretch>
              <a:fillRect/>
            </a:stretch>
          </p:blipFill>
          <p:spPr>
            <a:xfrm>
              <a:off x="3726179" y="6217919"/>
              <a:ext cx="128015" cy="137159"/>
            </a:xfrm>
            <a:prstGeom prst="rect">
              <a:avLst/>
            </a:prstGeom>
          </p:spPr>
        </p:pic>
        <p:pic>
          <p:nvPicPr>
            <p:cNvPr id="188" name="object 188"/>
            <p:cNvPicPr/>
            <p:nvPr/>
          </p:nvPicPr>
          <p:blipFill>
            <a:blip r:embed="rId88" cstate="print"/>
            <a:stretch>
              <a:fillRect/>
            </a:stretch>
          </p:blipFill>
          <p:spPr>
            <a:xfrm>
              <a:off x="4110228" y="6167627"/>
              <a:ext cx="118872" cy="187452"/>
            </a:xfrm>
            <a:prstGeom prst="rect">
              <a:avLst/>
            </a:prstGeom>
          </p:spPr>
        </p:pic>
        <p:pic>
          <p:nvPicPr>
            <p:cNvPr id="189" name="object 189"/>
            <p:cNvPicPr/>
            <p:nvPr/>
          </p:nvPicPr>
          <p:blipFill>
            <a:blip r:embed="rId159" cstate="print"/>
            <a:stretch>
              <a:fillRect/>
            </a:stretch>
          </p:blipFill>
          <p:spPr>
            <a:xfrm>
              <a:off x="4261103" y="6217919"/>
              <a:ext cx="132587" cy="137159"/>
            </a:xfrm>
            <a:prstGeom prst="rect">
              <a:avLst/>
            </a:prstGeom>
          </p:spPr>
        </p:pic>
        <p:pic>
          <p:nvPicPr>
            <p:cNvPr id="190" name="object 190"/>
            <p:cNvPicPr/>
            <p:nvPr/>
          </p:nvPicPr>
          <p:blipFill>
            <a:blip r:embed="rId160" cstate="print"/>
            <a:stretch>
              <a:fillRect/>
            </a:stretch>
          </p:blipFill>
          <p:spPr>
            <a:xfrm>
              <a:off x="4421123" y="6217919"/>
              <a:ext cx="274320" cy="137159"/>
            </a:xfrm>
            <a:prstGeom prst="rect">
              <a:avLst/>
            </a:prstGeom>
          </p:spPr>
        </p:pic>
        <p:pic>
          <p:nvPicPr>
            <p:cNvPr id="191" name="object 191"/>
            <p:cNvPicPr/>
            <p:nvPr/>
          </p:nvPicPr>
          <p:blipFill>
            <a:blip r:embed="rId161" cstate="print"/>
            <a:stretch>
              <a:fillRect/>
            </a:stretch>
          </p:blipFill>
          <p:spPr>
            <a:xfrm>
              <a:off x="4782311" y="6185916"/>
              <a:ext cx="73151" cy="169164"/>
            </a:xfrm>
            <a:prstGeom prst="rect">
              <a:avLst/>
            </a:prstGeom>
          </p:spPr>
        </p:pic>
        <p:pic>
          <p:nvPicPr>
            <p:cNvPr id="192" name="object 192"/>
            <p:cNvPicPr/>
            <p:nvPr/>
          </p:nvPicPr>
          <p:blipFill>
            <a:blip r:embed="rId162" cstate="print"/>
            <a:stretch>
              <a:fillRect/>
            </a:stretch>
          </p:blipFill>
          <p:spPr>
            <a:xfrm>
              <a:off x="4873752" y="6217919"/>
              <a:ext cx="137160" cy="137159"/>
            </a:xfrm>
            <a:prstGeom prst="rect">
              <a:avLst/>
            </a:prstGeom>
          </p:spPr>
        </p:pic>
        <p:pic>
          <p:nvPicPr>
            <p:cNvPr id="193" name="object 193"/>
            <p:cNvPicPr/>
            <p:nvPr/>
          </p:nvPicPr>
          <p:blipFill>
            <a:blip r:embed="rId163" cstate="print"/>
            <a:stretch>
              <a:fillRect/>
            </a:stretch>
          </p:blipFill>
          <p:spPr>
            <a:xfrm>
              <a:off x="5102352" y="6167627"/>
              <a:ext cx="132587" cy="187452"/>
            </a:xfrm>
            <a:prstGeom prst="rect">
              <a:avLst/>
            </a:prstGeom>
          </p:spPr>
        </p:pic>
        <p:pic>
          <p:nvPicPr>
            <p:cNvPr id="194" name="object 194"/>
            <p:cNvPicPr/>
            <p:nvPr/>
          </p:nvPicPr>
          <p:blipFill>
            <a:blip r:embed="rId164" cstate="print"/>
            <a:stretch>
              <a:fillRect/>
            </a:stretch>
          </p:blipFill>
          <p:spPr>
            <a:xfrm>
              <a:off x="5266943" y="6217919"/>
              <a:ext cx="132587" cy="137159"/>
            </a:xfrm>
            <a:prstGeom prst="rect">
              <a:avLst/>
            </a:prstGeom>
          </p:spPr>
        </p:pic>
        <p:pic>
          <p:nvPicPr>
            <p:cNvPr id="195" name="object 195"/>
            <p:cNvPicPr/>
            <p:nvPr/>
          </p:nvPicPr>
          <p:blipFill>
            <a:blip r:embed="rId165" cstate="print"/>
            <a:stretch>
              <a:fillRect/>
            </a:stretch>
          </p:blipFill>
          <p:spPr>
            <a:xfrm>
              <a:off x="5422391" y="6217919"/>
              <a:ext cx="137160" cy="137159"/>
            </a:xfrm>
            <a:prstGeom prst="rect">
              <a:avLst/>
            </a:prstGeom>
          </p:spPr>
        </p:pic>
        <p:sp>
          <p:nvSpPr>
            <p:cNvPr id="196" name="object 196"/>
            <p:cNvSpPr/>
            <p:nvPr/>
          </p:nvSpPr>
          <p:spPr>
            <a:xfrm>
              <a:off x="5596128" y="6167640"/>
              <a:ext cx="18415" cy="187325"/>
            </a:xfrm>
            <a:custGeom>
              <a:avLst/>
              <a:gdLst/>
              <a:ahLst/>
              <a:cxnLst/>
              <a:rect l="l" t="t" r="r" b="b"/>
              <a:pathLst>
                <a:path w="18414" h="187325">
                  <a:moveTo>
                    <a:pt x="18162" y="0"/>
                  </a:moveTo>
                  <a:lnTo>
                    <a:pt x="0" y="0"/>
                  </a:lnTo>
                  <a:lnTo>
                    <a:pt x="0" y="187058"/>
                  </a:lnTo>
                  <a:lnTo>
                    <a:pt x="18162" y="187058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7" name="object 197"/>
            <p:cNvPicPr/>
            <p:nvPr/>
          </p:nvPicPr>
          <p:blipFill>
            <a:blip r:embed="rId166" cstate="print"/>
            <a:stretch>
              <a:fillRect/>
            </a:stretch>
          </p:blipFill>
          <p:spPr>
            <a:xfrm>
              <a:off x="5705855" y="6217919"/>
              <a:ext cx="196596" cy="137159"/>
            </a:xfrm>
            <a:prstGeom prst="rect">
              <a:avLst/>
            </a:prstGeom>
          </p:spPr>
        </p:pic>
        <p:sp>
          <p:nvSpPr>
            <p:cNvPr id="198" name="object 198"/>
            <p:cNvSpPr/>
            <p:nvPr/>
          </p:nvSpPr>
          <p:spPr>
            <a:xfrm>
              <a:off x="5920740" y="6167627"/>
              <a:ext cx="22860" cy="26034"/>
            </a:xfrm>
            <a:custGeom>
              <a:avLst/>
              <a:gdLst/>
              <a:ahLst/>
              <a:cxnLst/>
              <a:rect l="l" t="t" r="r" b="b"/>
              <a:pathLst>
                <a:path w="22860" h="26035">
                  <a:moveTo>
                    <a:pt x="14097" y="0"/>
                  </a:moveTo>
                  <a:lnTo>
                    <a:pt x="8382" y="0"/>
                  </a:lnTo>
                  <a:lnTo>
                    <a:pt x="5587" y="1524"/>
                  </a:lnTo>
                  <a:lnTo>
                    <a:pt x="2794" y="4699"/>
                  </a:lnTo>
                  <a:lnTo>
                    <a:pt x="0" y="6223"/>
                  </a:lnTo>
                  <a:lnTo>
                    <a:pt x="0" y="16764"/>
                  </a:lnTo>
                  <a:lnTo>
                    <a:pt x="2794" y="22860"/>
                  </a:lnTo>
                  <a:lnTo>
                    <a:pt x="8382" y="25908"/>
                  </a:lnTo>
                  <a:lnTo>
                    <a:pt x="14097" y="25908"/>
                  </a:lnTo>
                  <a:lnTo>
                    <a:pt x="19685" y="22860"/>
                  </a:lnTo>
                  <a:lnTo>
                    <a:pt x="21082" y="19812"/>
                  </a:lnTo>
                  <a:lnTo>
                    <a:pt x="22606" y="16764"/>
                  </a:lnTo>
                  <a:lnTo>
                    <a:pt x="22606" y="9271"/>
                  </a:lnTo>
                  <a:lnTo>
                    <a:pt x="21082" y="6223"/>
                  </a:lnTo>
                  <a:lnTo>
                    <a:pt x="19685" y="4699"/>
                  </a:lnTo>
                  <a:lnTo>
                    <a:pt x="16890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9" name="object 199"/>
            <p:cNvPicPr/>
            <p:nvPr/>
          </p:nvPicPr>
          <p:blipFill>
            <a:blip r:embed="rId167" cstate="print"/>
            <a:stretch>
              <a:fillRect/>
            </a:stretch>
          </p:blipFill>
          <p:spPr>
            <a:xfrm>
              <a:off x="5923534" y="6185916"/>
              <a:ext cx="116077" cy="169164"/>
            </a:xfrm>
            <a:prstGeom prst="rect">
              <a:avLst/>
            </a:prstGeom>
          </p:spPr>
        </p:pic>
        <p:pic>
          <p:nvPicPr>
            <p:cNvPr id="200" name="object 200"/>
            <p:cNvPicPr/>
            <p:nvPr/>
          </p:nvPicPr>
          <p:blipFill>
            <a:blip r:embed="rId168" cstate="print"/>
            <a:stretch>
              <a:fillRect/>
            </a:stretch>
          </p:blipFill>
          <p:spPr>
            <a:xfrm>
              <a:off x="6067043" y="6167627"/>
              <a:ext cx="118872" cy="187452"/>
            </a:xfrm>
            <a:prstGeom prst="rect">
              <a:avLst/>
            </a:prstGeom>
          </p:spPr>
        </p:pic>
        <p:pic>
          <p:nvPicPr>
            <p:cNvPr id="201" name="object 201"/>
            <p:cNvPicPr/>
            <p:nvPr/>
          </p:nvPicPr>
          <p:blipFill>
            <a:blip r:embed="rId169" cstate="print"/>
            <a:stretch>
              <a:fillRect/>
            </a:stretch>
          </p:blipFill>
          <p:spPr>
            <a:xfrm>
              <a:off x="6295643" y="6213348"/>
              <a:ext cx="214883" cy="141731"/>
            </a:xfrm>
            <a:prstGeom prst="rect">
              <a:avLst/>
            </a:prstGeom>
          </p:spPr>
        </p:pic>
        <p:pic>
          <p:nvPicPr>
            <p:cNvPr id="202" name="object 202"/>
            <p:cNvPicPr/>
            <p:nvPr/>
          </p:nvPicPr>
          <p:blipFill>
            <a:blip r:embed="rId170" cstate="print"/>
            <a:stretch>
              <a:fillRect/>
            </a:stretch>
          </p:blipFill>
          <p:spPr>
            <a:xfrm>
              <a:off x="6542532" y="6217919"/>
              <a:ext cx="132588" cy="137159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71" cstate="print"/>
            <a:stretch>
              <a:fillRect/>
            </a:stretch>
          </p:blipFill>
          <p:spPr>
            <a:xfrm>
              <a:off x="6707123" y="6213348"/>
              <a:ext cx="210311" cy="141731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72" cstate="print"/>
            <a:stretch>
              <a:fillRect/>
            </a:stretch>
          </p:blipFill>
          <p:spPr>
            <a:xfrm>
              <a:off x="7018019" y="6185916"/>
              <a:ext cx="1028700" cy="233172"/>
            </a:xfrm>
            <a:prstGeom prst="rect">
              <a:avLst/>
            </a:prstGeom>
          </p:spPr>
        </p:pic>
        <p:pic>
          <p:nvPicPr>
            <p:cNvPr id="205" name="object 205"/>
            <p:cNvPicPr/>
            <p:nvPr/>
          </p:nvPicPr>
          <p:blipFill>
            <a:blip r:embed="rId173" cstate="print"/>
            <a:stretch>
              <a:fillRect/>
            </a:stretch>
          </p:blipFill>
          <p:spPr>
            <a:xfrm>
              <a:off x="8133588" y="6167627"/>
              <a:ext cx="68579" cy="187452"/>
            </a:xfrm>
            <a:prstGeom prst="rect">
              <a:avLst/>
            </a:prstGeom>
          </p:spPr>
        </p:pic>
        <p:pic>
          <p:nvPicPr>
            <p:cNvPr id="206" name="object 206"/>
            <p:cNvPicPr/>
            <p:nvPr/>
          </p:nvPicPr>
          <p:blipFill>
            <a:blip r:embed="rId174" cstate="print"/>
            <a:stretch>
              <a:fillRect/>
            </a:stretch>
          </p:blipFill>
          <p:spPr>
            <a:xfrm>
              <a:off x="8225028" y="6217919"/>
              <a:ext cx="132588" cy="137159"/>
            </a:xfrm>
            <a:prstGeom prst="rect">
              <a:avLst/>
            </a:prstGeom>
          </p:spPr>
        </p:pic>
        <p:pic>
          <p:nvPicPr>
            <p:cNvPr id="207" name="object 207"/>
            <p:cNvPicPr/>
            <p:nvPr/>
          </p:nvPicPr>
          <p:blipFill>
            <a:blip r:embed="rId175" cstate="print"/>
            <a:stretch>
              <a:fillRect/>
            </a:stretch>
          </p:blipFill>
          <p:spPr>
            <a:xfrm>
              <a:off x="8389619" y="6213348"/>
              <a:ext cx="64007" cy="141731"/>
            </a:xfrm>
            <a:prstGeom prst="rect">
              <a:avLst/>
            </a:prstGeom>
          </p:spPr>
        </p:pic>
        <p:pic>
          <p:nvPicPr>
            <p:cNvPr id="208" name="object 208"/>
            <p:cNvPicPr/>
            <p:nvPr/>
          </p:nvPicPr>
          <p:blipFill>
            <a:blip r:embed="rId176" cstate="print"/>
            <a:stretch>
              <a:fillRect/>
            </a:stretch>
          </p:blipFill>
          <p:spPr>
            <a:xfrm>
              <a:off x="1421891" y="6606539"/>
              <a:ext cx="128015" cy="137159"/>
            </a:xfrm>
            <a:prstGeom prst="rect">
              <a:avLst/>
            </a:prstGeom>
          </p:spPr>
        </p:pic>
        <p:pic>
          <p:nvPicPr>
            <p:cNvPr id="209" name="object 209"/>
            <p:cNvPicPr/>
            <p:nvPr/>
          </p:nvPicPr>
          <p:blipFill>
            <a:blip r:embed="rId177" cstate="print"/>
            <a:stretch>
              <a:fillRect/>
            </a:stretch>
          </p:blipFill>
          <p:spPr>
            <a:xfrm>
              <a:off x="1572768" y="6606539"/>
              <a:ext cx="137160" cy="137159"/>
            </a:xfrm>
            <a:prstGeom prst="rect">
              <a:avLst/>
            </a:prstGeom>
          </p:spPr>
        </p:pic>
        <p:pic>
          <p:nvPicPr>
            <p:cNvPr id="210" name="object 210"/>
            <p:cNvPicPr/>
            <p:nvPr/>
          </p:nvPicPr>
          <p:blipFill>
            <a:blip r:embed="rId178" cstate="print"/>
            <a:stretch>
              <a:fillRect/>
            </a:stretch>
          </p:blipFill>
          <p:spPr>
            <a:xfrm>
              <a:off x="1741932" y="6606539"/>
              <a:ext cx="118871" cy="137159"/>
            </a:xfrm>
            <a:prstGeom prst="rect">
              <a:avLst/>
            </a:prstGeom>
          </p:spPr>
        </p:pic>
        <p:pic>
          <p:nvPicPr>
            <p:cNvPr id="211" name="object 211"/>
            <p:cNvPicPr/>
            <p:nvPr/>
          </p:nvPicPr>
          <p:blipFill>
            <a:blip r:embed="rId179" cstate="print"/>
            <a:stretch>
              <a:fillRect/>
            </a:stretch>
          </p:blipFill>
          <p:spPr>
            <a:xfrm>
              <a:off x="1897379" y="6606539"/>
              <a:ext cx="118871" cy="137159"/>
            </a:xfrm>
            <a:prstGeom prst="rect">
              <a:avLst/>
            </a:prstGeom>
          </p:spPr>
        </p:pic>
        <p:pic>
          <p:nvPicPr>
            <p:cNvPr id="212" name="object 212"/>
            <p:cNvPicPr/>
            <p:nvPr/>
          </p:nvPicPr>
          <p:blipFill>
            <a:blip r:embed="rId180" cstate="print"/>
            <a:stretch>
              <a:fillRect/>
            </a:stretch>
          </p:blipFill>
          <p:spPr>
            <a:xfrm>
              <a:off x="2048255" y="6606539"/>
              <a:ext cx="100583" cy="137159"/>
            </a:xfrm>
            <a:prstGeom prst="rect">
              <a:avLst/>
            </a:prstGeom>
          </p:spPr>
        </p:pic>
        <p:pic>
          <p:nvPicPr>
            <p:cNvPr id="213" name="object 213"/>
            <p:cNvPicPr/>
            <p:nvPr/>
          </p:nvPicPr>
          <p:blipFill>
            <a:blip r:embed="rId181" cstate="print"/>
            <a:stretch>
              <a:fillRect/>
            </a:stretch>
          </p:blipFill>
          <p:spPr>
            <a:xfrm>
              <a:off x="2171699" y="6606539"/>
              <a:ext cx="132587" cy="137159"/>
            </a:xfrm>
            <a:prstGeom prst="rect">
              <a:avLst/>
            </a:prstGeom>
          </p:spPr>
        </p:pic>
        <p:sp>
          <p:nvSpPr>
            <p:cNvPr id="214" name="object 214"/>
            <p:cNvSpPr/>
            <p:nvPr/>
          </p:nvSpPr>
          <p:spPr>
            <a:xfrm>
              <a:off x="2336292" y="6556248"/>
              <a:ext cx="137160" cy="187325"/>
            </a:xfrm>
            <a:custGeom>
              <a:avLst/>
              <a:gdLst/>
              <a:ahLst/>
              <a:cxnLst/>
              <a:rect l="l" t="t" r="r" b="b"/>
              <a:pathLst>
                <a:path w="137160" h="187325">
                  <a:moveTo>
                    <a:pt x="18364" y="1447"/>
                  </a:moveTo>
                  <a:lnTo>
                    <a:pt x="0" y="1447"/>
                  </a:lnTo>
                  <a:lnTo>
                    <a:pt x="0" y="186601"/>
                  </a:lnTo>
                  <a:lnTo>
                    <a:pt x="18364" y="186601"/>
                  </a:lnTo>
                  <a:lnTo>
                    <a:pt x="18364" y="1447"/>
                  </a:lnTo>
                  <a:close/>
                </a:path>
                <a:path w="137160" h="187325">
                  <a:moveTo>
                    <a:pt x="76530" y="1447"/>
                  </a:moveTo>
                  <a:lnTo>
                    <a:pt x="58166" y="1447"/>
                  </a:lnTo>
                  <a:lnTo>
                    <a:pt x="58166" y="186601"/>
                  </a:lnTo>
                  <a:lnTo>
                    <a:pt x="76530" y="186601"/>
                  </a:lnTo>
                  <a:lnTo>
                    <a:pt x="76530" y="1447"/>
                  </a:lnTo>
                  <a:close/>
                </a:path>
                <a:path w="137160" h="187325">
                  <a:moveTo>
                    <a:pt x="132029" y="50495"/>
                  </a:moveTo>
                  <a:lnTo>
                    <a:pt x="115189" y="50495"/>
                  </a:lnTo>
                  <a:lnTo>
                    <a:pt x="115189" y="186880"/>
                  </a:lnTo>
                  <a:lnTo>
                    <a:pt x="132029" y="186880"/>
                  </a:lnTo>
                  <a:lnTo>
                    <a:pt x="132029" y="50495"/>
                  </a:lnTo>
                  <a:close/>
                </a:path>
                <a:path w="137160" h="187325">
                  <a:moveTo>
                    <a:pt x="136779" y="9182"/>
                  </a:moveTo>
                  <a:lnTo>
                    <a:pt x="135128" y="6121"/>
                  </a:lnTo>
                  <a:lnTo>
                    <a:pt x="133604" y="3060"/>
                  </a:lnTo>
                  <a:lnTo>
                    <a:pt x="130556" y="0"/>
                  </a:lnTo>
                  <a:lnTo>
                    <a:pt x="116713" y="0"/>
                  </a:lnTo>
                  <a:lnTo>
                    <a:pt x="115189" y="3060"/>
                  </a:lnTo>
                  <a:lnTo>
                    <a:pt x="112141" y="6121"/>
                  </a:lnTo>
                  <a:lnTo>
                    <a:pt x="110617" y="9182"/>
                  </a:lnTo>
                  <a:lnTo>
                    <a:pt x="110617" y="15303"/>
                  </a:lnTo>
                  <a:lnTo>
                    <a:pt x="112141" y="18364"/>
                  </a:lnTo>
                  <a:lnTo>
                    <a:pt x="118237" y="24485"/>
                  </a:lnTo>
                  <a:lnTo>
                    <a:pt x="130556" y="24485"/>
                  </a:lnTo>
                  <a:lnTo>
                    <a:pt x="133604" y="21424"/>
                  </a:lnTo>
                  <a:lnTo>
                    <a:pt x="135128" y="18364"/>
                  </a:lnTo>
                  <a:lnTo>
                    <a:pt x="136779" y="15303"/>
                  </a:lnTo>
                  <a:lnTo>
                    <a:pt x="136779" y="918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5" name="object 215"/>
            <p:cNvPicPr/>
            <p:nvPr/>
          </p:nvPicPr>
          <p:blipFill>
            <a:blip r:embed="rId182" cstate="print"/>
            <a:stretch>
              <a:fillRect/>
            </a:stretch>
          </p:blipFill>
          <p:spPr>
            <a:xfrm>
              <a:off x="2505455" y="6606539"/>
              <a:ext cx="118871" cy="137159"/>
            </a:xfrm>
            <a:prstGeom prst="rect">
              <a:avLst/>
            </a:prstGeom>
          </p:spPr>
        </p:pic>
        <p:pic>
          <p:nvPicPr>
            <p:cNvPr id="216" name="object 216"/>
            <p:cNvPicPr/>
            <p:nvPr/>
          </p:nvPicPr>
          <p:blipFill>
            <a:blip r:embed="rId183" cstate="print"/>
            <a:stretch>
              <a:fillRect/>
            </a:stretch>
          </p:blipFill>
          <p:spPr>
            <a:xfrm>
              <a:off x="2656332" y="6606539"/>
              <a:ext cx="132587" cy="201167"/>
            </a:xfrm>
            <a:prstGeom prst="rect">
              <a:avLst/>
            </a:prstGeom>
          </p:spPr>
        </p:pic>
        <p:pic>
          <p:nvPicPr>
            <p:cNvPr id="217" name="object 217"/>
            <p:cNvPicPr/>
            <p:nvPr/>
          </p:nvPicPr>
          <p:blipFill>
            <a:blip r:embed="rId184" cstate="print"/>
            <a:stretch>
              <a:fillRect/>
            </a:stretch>
          </p:blipFill>
          <p:spPr>
            <a:xfrm>
              <a:off x="2889504" y="6606539"/>
              <a:ext cx="137160" cy="137159"/>
            </a:xfrm>
            <a:prstGeom prst="rect">
              <a:avLst/>
            </a:prstGeom>
          </p:spPr>
        </p:pic>
        <p:pic>
          <p:nvPicPr>
            <p:cNvPr id="218" name="object 218"/>
            <p:cNvPicPr/>
            <p:nvPr/>
          </p:nvPicPr>
          <p:blipFill>
            <a:blip r:embed="rId185" cstate="print"/>
            <a:stretch>
              <a:fillRect/>
            </a:stretch>
          </p:blipFill>
          <p:spPr>
            <a:xfrm>
              <a:off x="3214115" y="6560819"/>
              <a:ext cx="137159" cy="182880"/>
            </a:xfrm>
            <a:prstGeom prst="rect">
              <a:avLst/>
            </a:prstGeom>
          </p:spPr>
        </p:pic>
        <p:pic>
          <p:nvPicPr>
            <p:cNvPr id="219" name="object 219"/>
            <p:cNvPicPr/>
            <p:nvPr/>
          </p:nvPicPr>
          <p:blipFill>
            <a:blip r:embed="rId186" cstate="print"/>
            <a:stretch>
              <a:fillRect/>
            </a:stretch>
          </p:blipFill>
          <p:spPr>
            <a:xfrm>
              <a:off x="3067811" y="6606539"/>
              <a:ext cx="118872" cy="137159"/>
            </a:xfrm>
            <a:prstGeom prst="rect">
              <a:avLst/>
            </a:prstGeom>
          </p:spPr>
        </p:pic>
        <p:pic>
          <p:nvPicPr>
            <p:cNvPr id="220" name="object 220"/>
            <p:cNvPicPr/>
            <p:nvPr/>
          </p:nvPicPr>
          <p:blipFill>
            <a:blip r:embed="rId187" cstate="print"/>
            <a:stretch>
              <a:fillRect/>
            </a:stretch>
          </p:blipFill>
          <p:spPr>
            <a:xfrm>
              <a:off x="3451860" y="6606539"/>
              <a:ext cx="128015" cy="137159"/>
            </a:xfrm>
            <a:prstGeom prst="rect">
              <a:avLst/>
            </a:prstGeom>
          </p:spPr>
        </p:pic>
        <p:sp>
          <p:nvSpPr>
            <p:cNvPr id="221" name="object 221"/>
            <p:cNvSpPr/>
            <p:nvPr/>
          </p:nvSpPr>
          <p:spPr>
            <a:xfrm>
              <a:off x="3611880" y="6556248"/>
              <a:ext cx="109220" cy="187325"/>
            </a:xfrm>
            <a:custGeom>
              <a:avLst/>
              <a:gdLst/>
              <a:ahLst/>
              <a:cxnLst/>
              <a:rect l="l" t="t" r="r" b="b"/>
              <a:pathLst>
                <a:path w="109220" h="187325">
                  <a:moveTo>
                    <a:pt x="62103" y="48971"/>
                  </a:moveTo>
                  <a:lnTo>
                    <a:pt x="24003" y="63360"/>
                  </a:lnTo>
                  <a:lnTo>
                    <a:pt x="16637" y="75082"/>
                  </a:lnTo>
                  <a:lnTo>
                    <a:pt x="16637" y="50495"/>
                  </a:lnTo>
                  <a:lnTo>
                    <a:pt x="0" y="50495"/>
                  </a:lnTo>
                  <a:lnTo>
                    <a:pt x="0" y="186880"/>
                  </a:lnTo>
                  <a:lnTo>
                    <a:pt x="16637" y="186880"/>
                  </a:lnTo>
                  <a:lnTo>
                    <a:pt x="16637" y="110274"/>
                  </a:lnTo>
                  <a:lnTo>
                    <a:pt x="17526" y="99631"/>
                  </a:lnTo>
                  <a:lnTo>
                    <a:pt x="41402" y="68961"/>
                  </a:lnTo>
                  <a:lnTo>
                    <a:pt x="57531" y="65900"/>
                  </a:lnTo>
                  <a:lnTo>
                    <a:pt x="62103" y="65900"/>
                  </a:lnTo>
                  <a:lnTo>
                    <a:pt x="62103" y="48971"/>
                  </a:lnTo>
                  <a:close/>
                </a:path>
                <a:path w="109220" h="187325">
                  <a:moveTo>
                    <a:pt x="106146" y="50495"/>
                  </a:moveTo>
                  <a:lnTo>
                    <a:pt x="89408" y="50495"/>
                  </a:lnTo>
                  <a:lnTo>
                    <a:pt x="89408" y="186880"/>
                  </a:lnTo>
                  <a:lnTo>
                    <a:pt x="106146" y="186880"/>
                  </a:lnTo>
                  <a:lnTo>
                    <a:pt x="106146" y="50495"/>
                  </a:lnTo>
                  <a:close/>
                </a:path>
                <a:path w="109220" h="187325">
                  <a:moveTo>
                    <a:pt x="109220" y="6121"/>
                  </a:moveTo>
                  <a:lnTo>
                    <a:pt x="103124" y="0"/>
                  </a:lnTo>
                  <a:lnTo>
                    <a:pt x="90932" y="0"/>
                  </a:lnTo>
                  <a:lnTo>
                    <a:pt x="87884" y="3060"/>
                  </a:lnTo>
                  <a:lnTo>
                    <a:pt x="84836" y="9182"/>
                  </a:lnTo>
                  <a:lnTo>
                    <a:pt x="84836" y="15303"/>
                  </a:lnTo>
                  <a:lnTo>
                    <a:pt x="87884" y="21424"/>
                  </a:lnTo>
                  <a:lnTo>
                    <a:pt x="90932" y="24485"/>
                  </a:lnTo>
                  <a:lnTo>
                    <a:pt x="103124" y="24485"/>
                  </a:lnTo>
                  <a:lnTo>
                    <a:pt x="109220" y="18364"/>
                  </a:lnTo>
                  <a:lnTo>
                    <a:pt x="109220" y="61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2" name="object 222"/>
            <p:cNvPicPr/>
            <p:nvPr/>
          </p:nvPicPr>
          <p:blipFill>
            <a:blip r:embed="rId188" cstate="print"/>
            <a:stretch>
              <a:fillRect/>
            </a:stretch>
          </p:blipFill>
          <p:spPr>
            <a:xfrm>
              <a:off x="3749040" y="6606539"/>
              <a:ext cx="100584" cy="137159"/>
            </a:xfrm>
            <a:prstGeom prst="rect">
              <a:avLst/>
            </a:prstGeom>
          </p:spPr>
        </p:pic>
        <p:sp>
          <p:nvSpPr>
            <p:cNvPr id="223" name="object 223"/>
            <p:cNvSpPr/>
            <p:nvPr/>
          </p:nvSpPr>
          <p:spPr>
            <a:xfrm>
              <a:off x="3877055" y="6556248"/>
              <a:ext cx="27940" cy="24765"/>
            </a:xfrm>
            <a:custGeom>
              <a:avLst/>
              <a:gdLst/>
              <a:ahLst/>
              <a:cxnLst/>
              <a:rect l="l" t="t" r="r" b="b"/>
              <a:pathLst>
                <a:path w="27939" h="24765">
                  <a:moveTo>
                    <a:pt x="20955" y="0"/>
                  </a:moveTo>
                  <a:lnTo>
                    <a:pt x="6477" y="0"/>
                  </a:lnTo>
                  <a:lnTo>
                    <a:pt x="3175" y="3060"/>
                  </a:lnTo>
                  <a:lnTo>
                    <a:pt x="0" y="9182"/>
                  </a:lnTo>
                  <a:lnTo>
                    <a:pt x="0" y="15303"/>
                  </a:lnTo>
                  <a:lnTo>
                    <a:pt x="3175" y="21424"/>
                  </a:lnTo>
                  <a:lnTo>
                    <a:pt x="6477" y="24485"/>
                  </a:lnTo>
                  <a:lnTo>
                    <a:pt x="20955" y="24485"/>
                  </a:lnTo>
                  <a:lnTo>
                    <a:pt x="22606" y="21424"/>
                  </a:lnTo>
                  <a:lnTo>
                    <a:pt x="25781" y="18364"/>
                  </a:lnTo>
                  <a:lnTo>
                    <a:pt x="27432" y="15303"/>
                  </a:lnTo>
                  <a:lnTo>
                    <a:pt x="27432" y="9182"/>
                  </a:lnTo>
                  <a:lnTo>
                    <a:pt x="25781" y="6121"/>
                  </a:lnTo>
                  <a:lnTo>
                    <a:pt x="22606" y="3060"/>
                  </a:lnTo>
                  <a:lnTo>
                    <a:pt x="2095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4" name="object 224"/>
            <p:cNvPicPr/>
            <p:nvPr/>
          </p:nvPicPr>
          <p:blipFill>
            <a:blip r:embed="rId189" cstate="print"/>
            <a:stretch>
              <a:fillRect/>
            </a:stretch>
          </p:blipFill>
          <p:spPr>
            <a:xfrm>
              <a:off x="3881882" y="6606539"/>
              <a:ext cx="150622" cy="137159"/>
            </a:xfrm>
            <a:prstGeom prst="rect">
              <a:avLst/>
            </a:prstGeom>
          </p:spPr>
        </p:pic>
        <p:pic>
          <p:nvPicPr>
            <p:cNvPr id="225" name="object 225"/>
            <p:cNvPicPr/>
            <p:nvPr/>
          </p:nvPicPr>
          <p:blipFill>
            <a:blip r:embed="rId190" cstate="print"/>
            <a:stretch>
              <a:fillRect/>
            </a:stretch>
          </p:blipFill>
          <p:spPr>
            <a:xfrm>
              <a:off x="4123943" y="6574536"/>
              <a:ext cx="937260" cy="233171"/>
            </a:xfrm>
            <a:prstGeom prst="rect">
              <a:avLst/>
            </a:prstGeom>
          </p:spPr>
        </p:pic>
        <p:pic>
          <p:nvPicPr>
            <p:cNvPr id="226" name="object 226"/>
            <p:cNvPicPr/>
            <p:nvPr/>
          </p:nvPicPr>
          <p:blipFill>
            <a:blip r:embed="rId191" cstate="print"/>
            <a:stretch>
              <a:fillRect/>
            </a:stretch>
          </p:blipFill>
          <p:spPr>
            <a:xfrm>
              <a:off x="5143499" y="6574536"/>
              <a:ext cx="73151" cy="169163"/>
            </a:xfrm>
            <a:prstGeom prst="rect">
              <a:avLst/>
            </a:prstGeom>
          </p:spPr>
        </p:pic>
        <p:pic>
          <p:nvPicPr>
            <p:cNvPr id="227" name="object 227"/>
            <p:cNvPicPr/>
            <p:nvPr/>
          </p:nvPicPr>
          <p:blipFill>
            <a:blip r:embed="rId192" cstate="print"/>
            <a:stretch>
              <a:fillRect/>
            </a:stretch>
          </p:blipFill>
          <p:spPr>
            <a:xfrm>
              <a:off x="5244084" y="6560819"/>
              <a:ext cx="118872" cy="182880"/>
            </a:xfrm>
            <a:prstGeom prst="rect">
              <a:avLst/>
            </a:prstGeom>
          </p:spPr>
        </p:pic>
        <p:pic>
          <p:nvPicPr>
            <p:cNvPr id="228" name="object 228"/>
            <p:cNvPicPr/>
            <p:nvPr/>
          </p:nvPicPr>
          <p:blipFill>
            <a:blip r:embed="rId193" cstate="print"/>
            <a:stretch>
              <a:fillRect/>
            </a:stretch>
          </p:blipFill>
          <p:spPr>
            <a:xfrm>
              <a:off x="5394959" y="6606539"/>
              <a:ext cx="132587" cy="137159"/>
            </a:xfrm>
            <a:prstGeom prst="rect">
              <a:avLst/>
            </a:prstGeom>
          </p:spPr>
        </p:pic>
        <p:pic>
          <p:nvPicPr>
            <p:cNvPr id="229" name="object 229"/>
            <p:cNvPicPr/>
            <p:nvPr/>
          </p:nvPicPr>
          <p:blipFill>
            <a:blip r:embed="rId182" cstate="print"/>
            <a:stretch>
              <a:fillRect/>
            </a:stretch>
          </p:blipFill>
          <p:spPr>
            <a:xfrm>
              <a:off x="5568696" y="6606539"/>
              <a:ext cx="118872" cy="137159"/>
            </a:xfrm>
            <a:prstGeom prst="rect">
              <a:avLst/>
            </a:prstGeom>
          </p:spPr>
        </p:pic>
        <p:pic>
          <p:nvPicPr>
            <p:cNvPr id="230" name="object 230"/>
            <p:cNvPicPr/>
            <p:nvPr/>
          </p:nvPicPr>
          <p:blipFill>
            <a:blip r:embed="rId194" cstate="print"/>
            <a:stretch>
              <a:fillRect/>
            </a:stretch>
          </p:blipFill>
          <p:spPr>
            <a:xfrm>
              <a:off x="5779008" y="6556248"/>
              <a:ext cx="224027" cy="187452"/>
            </a:xfrm>
            <a:prstGeom prst="rect">
              <a:avLst/>
            </a:prstGeom>
          </p:spPr>
        </p:pic>
        <p:pic>
          <p:nvPicPr>
            <p:cNvPr id="231" name="object 231"/>
            <p:cNvPicPr/>
            <p:nvPr/>
          </p:nvPicPr>
          <p:blipFill>
            <a:blip r:embed="rId195" cstate="print"/>
            <a:stretch>
              <a:fillRect/>
            </a:stretch>
          </p:blipFill>
          <p:spPr>
            <a:xfrm>
              <a:off x="6035040" y="6606539"/>
              <a:ext cx="64008" cy="137159"/>
            </a:xfrm>
            <a:prstGeom prst="rect">
              <a:avLst/>
            </a:prstGeom>
          </p:spPr>
        </p:pic>
        <p:pic>
          <p:nvPicPr>
            <p:cNvPr id="232" name="object 232"/>
            <p:cNvPicPr/>
            <p:nvPr/>
          </p:nvPicPr>
          <p:blipFill>
            <a:blip r:embed="rId196" cstate="print"/>
            <a:stretch>
              <a:fillRect/>
            </a:stretch>
          </p:blipFill>
          <p:spPr>
            <a:xfrm>
              <a:off x="6181343" y="6606539"/>
              <a:ext cx="132587" cy="137159"/>
            </a:xfrm>
            <a:prstGeom prst="rect">
              <a:avLst/>
            </a:prstGeom>
          </p:spPr>
        </p:pic>
        <p:pic>
          <p:nvPicPr>
            <p:cNvPr id="233" name="object 233"/>
            <p:cNvPicPr/>
            <p:nvPr/>
          </p:nvPicPr>
          <p:blipFill>
            <a:blip r:embed="rId197" cstate="print"/>
            <a:stretch>
              <a:fillRect/>
            </a:stretch>
          </p:blipFill>
          <p:spPr>
            <a:xfrm>
              <a:off x="6336791" y="6606539"/>
              <a:ext cx="137160" cy="137159"/>
            </a:xfrm>
            <a:prstGeom prst="rect">
              <a:avLst/>
            </a:prstGeom>
          </p:spPr>
        </p:pic>
        <p:pic>
          <p:nvPicPr>
            <p:cNvPr id="234" name="object 234"/>
            <p:cNvPicPr/>
            <p:nvPr/>
          </p:nvPicPr>
          <p:blipFill>
            <a:blip r:embed="rId198" cstate="print"/>
            <a:stretch>
              <a:fillRect/>
            </a:stretch>
          </p:blipFill>
          <p:spPr>
            <a:xfrm>
              <a:off x="6515099" y="6606539"/>
              <a:ext cx="64007" cy="137159"/>
            </a:xfrm>
            <a:prstGeom prst="rect">
              <a:avLst/>
            </a:prstGeom>
          </p:spPr>
        </p:pic>
        <p:pic>
          <p:nvPicPr>
            <p:cNvPr id="235" name="object 235"/>
            <p:cNvPicPr/>
            <p:nvPr/>
          </p:nvPicPr>
          <p:blipFill>
            <a:blip r:embed="rId199" cstate="print"/>
            <a:stretch>
              <a:fillRect/>
            </a:stretch>
          </p:blipFill>
          <p:spPr>
            <a:xfrm>
              <a:off x="6601967" y="6560819"/>
              <a:ext cx="169164" cy="246888"/>
            </a:xfrm>
            <a:prstGeom prst="rect">
              <a:avLst/>
            </a:prstGeom>
          </p:spPr>
        </p:pic>
        <p:pic>
          <p:nvPicPr>
            <p:cNvPr id="236" name="object 236"/>
            <p:cNvPicPr/>
            <p:nvPr/>
          </p:nvPicPr>
          <p:blipFill>
            <a:blip r:embed="rId200" cstate="print"/>
            <a:stretch>
              <a:fillRect/>
            </a:stretch>
          </p:blipFill>
          <p:spPr>
            <a:xfrm>
              <a:off x="6862572" y="6556248"/>
              <a:ext cx="1335024" cy="251460"/>
            </a:xfrm>
            <a:prstGeom prst="rect">
              <a:avLst/>
            </a:prstGeom>
          </p:spPr>
        </p:pic>
        <p:pic>
          <p:nvPicPr>
            <p:cNvPr id="237" name="object 237"/>
            <p:cNvPicPr/>
            <p:nvPr/>
          </p:nvPicPr>
          <p:blipFill>
            <a:blip r:embed="rId201" cstate="print"/>
            <a:stretch>
              <a:fillRect/>
            </a:stretch>
          </p:blipFill>
          <p:spPr>
            <a:xfrm>
              <a:off x="1152143" y="6236207"/>
              <a:ext cx="68580" cy="68580"/>
            </a:xfrm>
            <a:prstGeom prst="rect">
              <a:avLst/>
            </a:prstGeom>
          </p:spPr>
        </p:pic>
      </p:grpSp>
      <p:pic>
        <p:nvPicPr>
          <p:cNvPr id="238" name="object 238"/>
          <p:cNvPicPr/>
          <p:nvPr/>
        </p:nvPicPr>
        <p:blipFill>
          <a:blip r:embed="rId202" cstate="print"/>
          <a:stretch>
            <a:fillRect/>
          </a:stretch>
        </p:blipFill>
        <p:spPr>
          <a:xfrm>
            <a:off x="10259568" y="7292340"/>
            <a:ext cx="132588" cy="731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1188" y="365760"/>
            <a:ext cx="9980930" cy="6844665"/>
            <a:chOff x="361188" y="365760"/>
            <a:chExt cx="9980930" cy="68446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9228" y="365760"/>
              <a:ext cx="2802635" cy="312724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24711" y="2455164"/>
              <a:ext cx="8467725" cy="36830"/>
            </a:xfrm>
            <a:custGeom>
              <a:avLst/>
              <a:gdLst/>
              <a:ahLst/>
              <a:cxnLst/>
              <a:rect l="l" t="t" r="r" b="b"/>
              <a:pathLst>
                <a:path w="8467725" h="36830">
                  <a:moveTo>
                    <a:pt x="8467344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8467344" y="36575"/>
                  </a:lnTo>
                  <a:lnTo>
                    <a:pt x="8467344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47572" y="1897379"/>
              <a:ext cx="417195" cy="301625"/>
            </a:xfrm>
            <a:custGeom>
              <a:avLst/>
              <a:gdLst/>
              <a:ahLst/>
              <a:cxnLst/>
              <a:rect l="l" t="t" r="r" b="b"/>
              <a:pathLst>
                <a:path w="417194" h="301625">
                  <a:moveTo>
                    <a:pt x="200914" y="217424"/>
                  </a:moveTo>
                  <a:lnTo>
                    <a:pt x="174879" y="161544"/>
                  </a:lnTo>
                  <a:lnTo>
                    <a:pt x="139573" y="143129"/>
                  </a:lnTo>
                  <a:lnTo>
                    <a:pt x="105168" y="132207"/>
                  </a:lnTo>
                  <a:lnTo>
                    <a:pt x="96837" y="129413"/>
                  </a:lnTo>
                  <a:lnTo>
                    <a:pt x="89941" y="126492"/>
                  </a:lnTo>
                  <a:lnTo>
                    <a:pt x="84582" y="123952"/>
                  </a:lnTo>
                  <a:lnTo>
                    <a:pt x="77038" y="120904"/>
                  </a:lnTo>
                  <a:lnTo>
                    <a:pt x="71005" y="117856"/>
                  </a:lnTo>
                  <a:lnTo>
                    <a:pt x="60439" y="107061"/>
                  </a:lnTo>
                  <a:lnTo>
                    <a:pt x="58940" y="100965"/>
                  </a:lnTo>
                  <a:lnTo>
                    <a:pt x="58940" y="93345"/>
                  </a:lnTo>
                  <a:lnTo>
                    <a:pt x="86017" y="61722"/>
                  </a:lnTo>
                  <a:lnTo>
                    <a:pt x="93637" y="61214"/>
                  </a:lnTo>
                  <a:lnTo>
                    <a:pt x="132715" y="80899"/>
                  </a:lnTo>
                  <a:lnTo>
                    <a:pt x="135128" y="87376"/>
                  </a:lnTo>
                  <a:lnTo>
                    <a:pt x="136017" y="94869"/>
                  </a:lnTo>
                  <a:lnTo>
                    <a:pt x="197866" y="94869"/>
                  </a:lnTo>
                  <a:lnTo>
                    <a:pt x="194437" y="76454"/>
                  </a:lnTo>
                  <a:lnTo>
                    <a:pt x="167640" y="35179"/>
                  </a:lnTo>
                  <a:lnTo>
                    <a:pt x="118605" y="15113"/>
                  </a:lnTo>
                  <a:lnTo>
                    <a:pt x="98158" y="13716"/>
                  </a:lnTo>
                  <a:lnTo>
                    <a:pt x="58483" y="20193"/>
                  </a:lnTo>
                  <a:lnTo>
                    <a:pt x="20129" y="43434"/>
                  </a:lnTo>
                  <a:lnTo>
                    <a:pt x="850" y="84074"/>
                  </a:lnTo>
                  <a:lnTo>
                    <a:pt x="0" y="96393"/>
                  </a:lnTo>
                  <a:lnTo>
                    <a:pt x="3213" y="119380"/>
                  </a:lnTo>
                  <a:lnTo>
                    <a:pt x="26123" y="151765"/>
                  </a:lnTo>
                  <a:lnTo>
                    <a:pt x="61391" y="169926"/>
                  </a:lnTo>
                  <a:lnTo>
                    <a:pt x="73101" y="173863"/>
                  </a:lnTo>
                  <a:lnTo>
                    <a:pt x="86093" y="177546"/>
                  </a:lnTo>
                  <a:lnTo>
                    <a:pt x="143510" y="212852"/>
                  </a:lnTo>
                  <a:lnTo>
                    <a:pt x="143510" y="221996"/>
                  </a:lnTo>
                  <a:lnTo>
                    <a:pt x="142748" y="228854"/>
                  </a:lnTo>
                  <a:lnTo>
                    <a:pt x="110578" y="255016"/>
                  </a:lnTo>
                  <a:lnTo>
                    <a:pt x="101180" y="255651"/>
                  </a:lnTo>
                  <a:lnTo>
                    <a:pt x="62712" y="233426"/>
                  </a:lnTo>
                  <a:lnTo>
                    <a:pt x="60401" y="226060"/>
                  </a:lnTo>
                  <a:lnTo>
                    <a:pt x="58940" y="217424"/>
                  </a:lnTo>
                  <a:lnTo>
                    <a:pt x="0" y="217424"/>
                  </a:lnTo>
                  <a:lnTo>
                    <a:pt x="850" y="230378"/>
                  </a:lnTo>
                  <a:lnTo>
                    <a:pt x="21031" y="271907"/>
                  </a:lnTo>
                  <a:lnTo>
                    <a:pt x="62382" y="296418"/>
                  </a:lnTo>
                  <a:lnTo>
                    <a:pt x="102692" y="301625"/>
                  </a:lnTo>
                  <a:lnTo>
                    <a:pt x="117144" y="300990"/>
                  </a:lnTo>
                  <a:lnTo>
                    <a:pt x="143764" y="295783"/>
                  </a:lnTo>
                  <a:lnTo>
                    <a:pt x="182499" y="269113"/>
                  </a:lnTo>
                  <a:lnTo>
                    <a:pt x="200025" y="228600"/>
                  </a:lnTo>
                  <a:lnTo>
                    <a:pt x="200914" y="217424"/>
                  </a:lnTo>
                  <a:close/>
                </a:path>
                <a:path w="417194" h="301625">
                  <a:moveTo>
                    <a:pt x="306184" y="0"/>
                  </a:moveTo>
                  <a:lnTo>
                    <a:pt x="246888" y="0"/>
                  </a:lnTo>
                  <a:lnTo>
                    <a:pt x="246888" y="301371"/>
                  </a:lnTo>
                  <a:lnTo>
                    <a:pt x="306184" y="301371"/>
                  </a:lnTo>
                  <a:lnTo>
                    <a:pt x="306184" y="0"/>
                  </a:lnTo>
                  <a:close/>
                </a:path>
                <a:path w="417194" h="301625">
                  <a:moveTo>
                    <a:pt x="416966" y="74968"/>
                  </a:moveTo>
                  <a:lnTo>
                    <a:pt x="361188" y="74968"/>
                  </a:lnTo>
                  <a:lnTo>
                    <a:pt x="361188" y="296672"/>
                  </a:lnTo>
                  <a:lnTo>
                    <a:pt x="416966" y="296672"/>
                  </a:lnTo>
                  <a:lnTo>
                    <a:pt x="416966" y="749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04188" y="1879092"/>
              <a:ext cx="67818" cy="6578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605279" y="1897380"/>
              <a:ext cx="227965" cy="301625"/>
            </a:xfrm>
            <a:custGeom>
              <a:avLst/>
              <a:gdLst/>
              <a:ahLst/>
              <a:cxnLst/>
              <a:rect l="l" t="t" r="r" b="b"/>
              <a:pathLst>
                <a:path w="227964" h="301625">
                  <a:moveTo>
                    <a:pt x="101092" y="70358"/>
                  </a:moveTo>
                  <a:lnTo>
                    <a:pt x="49783" y="85598"/>
                  </a:lnTo>
                  <a:lnTo>
                    <a:pt x="20955" y="113411"/>
                  </a:lnTo>
                  <a:lnTo>
                    <a:pt x="3428" y="152908"/>
                  </a:lnTo>
                  <a:lnTo>
                    <a:pt x="0" y="185038"/>
                  </a:lnTo>
                  <a:lnTo>
                    <a:pt x="888" y="201675"/>
                  </a:lnTo>
                  <a:lnTo>
                    <a:pt x="13588" y="246125"/>
                  </a:lnTo>
                  <a:lnTo>
                    <a:pt x="38988" y="278257"/>
                  </a:lnTo>
                  <a:lnTo>
                    <a:pt x="73532" y="297053"/>
                  </a:lnTo>
                  <a:lnTo>
                    <a:pt x="99568" y="301244"/>
                  </a:lnTo>
                  <a:lnTo>
                    <a:pt x="111759" y="300482"/>
                  </a:lnTo>
                  <a:lnTo>
                    <a:pt x="152019" y="285369"/>
                  </a:lnTo>
                  <a:lnTo>
                    <a:pt x="171957" y="264541"/>
                  </a:lnTo>
                  <a:lnTo>
                    <a:pt x="227837" y="264541"/>
                  </a:lnTo>
                  <a:lnTo>
                    <a:pt x="227837" y="250825"/>
                  </a:lnTo>
                  <a:lnTo>
                    <a:pt x="114681" y="250825"/>
                  </a:lnTo>
                  <a:lnTo>
                    <a:pt x="107061" y="250190"/>
                  </a:lnTo>
                  <a:lnTo>
                    <a:pt x="68833" y="227711"/>
                  </a:lnTo>
                  <a:lnTo>
                    <a:pt x="57276" y="185038"/>
                  </a:lnTo>
                  <a:lnTo>
                    <a:pt x="57657" y="175260"/>
                  </a:lnTo>
                  <a:lnTo>
                    <a:pt x="73659" y="137413"/>
                  </a:lnTo>
                  <a:lnTo>
                    <a:pt x="114681" y="120777"/>
                  </a:lnTo>
                  <a:lnTo>
                    <a:pt x="171957" y="120777"/>
                  </a:lnTo>
                  <a:lnTo>
                    <a:pt x="171957" y="105537"/>
                  </a:lnTo>
                  <a:lnTo>
                    <a:pt x="141858" y="81025"/>
                  </a:lnTo>
                  <a:lnTo>
                    <a:pt x="101092" y="70358"/>
                  </a:lnTo>
                  <a:close/>
                </a:path>
                <a:path w="227964" h="301625">
                  <a:moveTo>
                    <a:pt x="227837" y="264541"/>
                  </a:moveTo>
                  <a:lnTo>
                    <a:pt x="171957" y="264541"/>
                  </a:lnTo>
                  <a:lnTo>
                    <a:pt x="171957" y="296672"/>
                  </a:lnTo>
                  <a:lnTo>
                    <a:pt x="227837" y="296672"/>
                  </a:lnTo>
                  <a:lnTo>
                    <a:pt x="227837" y="264541"/>
                  </a:lnTo>
                  <a:close/>
                </a:path>
                <a:path w="227964" h="301625">
                  <a:moveTo>
                    <a:pt x="227837" y="0"/>
                  </a:moveTo>
                  <a:lnTo>
                    <a:pt x="171957" y="0"/>
                  </a:lnTo>
                  <a:lnTo>
                    <a:pt x="171957" y="185038"/>
                  </a:lnTo>
                  <a:lnTo>
                    <a:pt x="160527" y="227711"/>
                  </a:lnTo>
                  <a:lnTo>
                    <a:pt x="122300" y="250444"/>
                  </a:lnTo>
                  <a:lnTo>
                    <a:pt x="114681" y="250825"/>
                  </a:lnTo>
                  <a:lnTo>
                    <a:pt x="227837" y="250825"/>
                  </a:lnTo>
                  <a:lnTo>
                    <a:pt x="227837" y="0"/>
                  </a:lnTo>
                  <a:close/>
                </a:path>
                <a:path w="227964" h="301625">
                  <a:moveTo>
                    <a:pt x="171957" y="120777"/>
                  </a:moveTo>
                  <a:lnTo>
                    <a:pt x="114681" y="120777"/>
                  </a:lnTo>
                  <a:lnTo>
                    <a:pt x="122300" y="121158"/>
                  </a:lnTo>
                  <a:lnTo>
                    <a:pt x="160527" y="144018"/>
                  </a:lnTo>
                  <a:lnTo>
                    <a:pt x="171957" y="185038"/>
                  </a:lnTo>
                  <a:lnTo>
                    <a:pt x="171957" y="12077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74520" y="1970532"/>
              <a:ext cx="224028" cy="2286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221992" y="1906524"/>
              <a:ext cx="232537" cy="28752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487167" y="1965960"/>
              <a:ext cx="68580" cy="23317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679192" y="1897379"/>
              <a:ext cx="905510" cy="402590"/>
            </a:xfrm>
            <a:custGeom>
              <a:avLst/>
              <a:gdLst/>
              <a:ahLst/>
              <a:cxnLst/>
              <a:rect l="l" t="t" r="r" b="b"/>
              <a:pathLst>
                <a:path w="905510" h="402589">
                  <a:moveTo>
                    <a:pt x="392176" y="16764"/>
                  </a:moveTo>
                  <a:lnTo>
                    <a:pt x="331089" y="16764"/>
                  </a:lnTo>
                  <a:lnTo>
                    <a:pt x="282321" y="232537"/>
                  </a:lnTo>
                  <a:lnTo>
                    <a:pt x="227330" y="16764"/>
                  </a:lnTo>
                  <a:lnTo>
                    <a:pt x="164846" y="16764"/>
                  </a:lnTo>
                  <a:lnTo>
                    <a:pt x="108331" y="234061"/>
                  </a:lnTo>
                  <a:lnTo>
                    <a:pt x="59563" y="16764"/>
                  </a:lnTo>
                  <a:lnTo>
                    <a:pt x="0" y="16764"/>
                  </a:lnTo>
                  <a:lnTo>
                    <a:pt x="74803" y="296799"/>
                  </a:lnTo>
                  <a:lnTo>
                    <a:pt x="140462" y="296799"/>
                  </a:lnTo>
                  <a:lnTo>
                    <a:pt x="195326" y="97917"/>
                  </a:lnTo>
                  <a:lnTo>
                    <a:pt x="247269" y="296799"/>
                  </a:lnTo>
                  <a:lnTo>
                    <a:pt x="314325" y="296799"/>
                  </a:lnTo>
                  <a:lnTo>
                    <a:pt x="392176" y="16764"/>
                  </a:lnTo>
                  <a:close/>
                </a:path>
                <a:path w="905510" h="402589">
                  <a:moveTo>
                    <a:pt x="639445" y="166751"/>
                  </a:moveTo>
                  <a:lnTo>
                    <a:pt x="633603" y="126492"/>
                  </a:lnTo>
                  <a:lnTo>
                    <a:pt x="607695" y="88900"/>
                  </a:lnTo>
                  <a:lnTo>
                    <a:pt x="566039" y="72517"/>
                  </a:lnTo>
                  <a:lnTo>
                    <a:pt x="553974" y="71882"/>
                  </a:lnTo>
                  <a:lnTo>
                    <a:pt x="542798" y="72517"/>
                  </a:lnTo>
                  <a:lnTo>
                    <a:pt x="504190" y="84455"/>
                  </a:lnTo>
                  <a:lnTo>
                    <a:pt x="483743" y="102489"/>
                  </a:lnTo>
                  <a:lnTo>
                    <a:pt x="483743" y="0"/>
                  </a:lnTo>
                  <a:lnTo>
                    <a:pt x="428752" y="0"/>
                  </a:lnTo>
                  <a:lnTo>
                    <a:pt x="428752" y="296799"/>
                  </a:lnTo>
                  <a:lnTo>
                    <a:pt x="483743" y="296799"/>
                  </a:lnTo>
                  <a:lnTo>
                    <a:pt x="483743" y="174371"/>
                  </a:lnTo>
                  <a:lnTo>
                    <a:pt x="484632" y="161544"/>
                  </a:lnTo>
                  <a:lnTo>
                    <a:pt x="504952" y="127127"/>
                  </a:lnTo>
                  <a:lnTo>
                    <a:pt x="534035" y="119253"/>
                  </a:lnTo>
                  <a:lnTo>
                    <a:pt x="544957" y="120142"/>
                  </a:lnTo>
                  <a:lnTo>
                    <a:pt x="581012" y="150241"/>
                  </a:lnTo>
                  <a:lnTo>
                    <a:pt x="584454" y="174371"/>
                  </a:lnTo>
                  <a:lnTo>
                    <a:pt x="584454" y="296799"/>
                  </a:lnTo>
                  <a:lnTo>
                    <a:pt x="639445" y="296799"/>
                  </a:lnTo>
                  <a:lnTo>
                    <a:pt x="639445" y="166751"/>
                  </a:lnTo>
                  <a:close/>
                </a:path>
                <a:path w="905510" h="402589">
                  <a:moveTo>
                    <a:pt x="905002" y="74930"/>
                  </a:moveTo>
                  <a:lnTo>
                    <a:pt x="845439" y="74930"/>
                  </a:lnTo>
                  <a:lnTo>
                    <a:pt x="787527" y="229489"/>
                  </a:lnTo>
                  <a:lnTo>
                    <a:pt x="731012" y="74930"/>
                  </a:lnTo>
                  <a:lnTo>
                    <a:pt x="666877" y="74930"/>
                  </a:lnTo>
                  <a:lnTo>
                    <a:pt x="756920" y="292227"/>
                  </a:lnTo>
                  <a:lnTo>
                    <a:pt x="708152" y="402336"/>
                  </a:lnTo>
                  <a:lnTo>
                    <a:pt x="767588" y="402336"/>
                  </a:lnTo>
                  <a:lnTo>
                    <a:pt x="905002" y="7493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694176" y="1970532"/>
              <a:ext cx="233172" cy="22860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059935" y="1897399"/>
              <a:ext cx="232595" cy="30135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349496" y="1972386"/>
              <a:ext cx="56515" cy="222250"/>
            </a:xfrm>
            <a:custGeom>
              <a:avLst/>
              <a:gdLst/>
              <a:ahLst/>
              <a:cxnLst/>
              <a:rect l="l" t="t" r="r" b="b"/>
              <a:pathLst>
                <a:path w="56514" h="222250">
                  <a:moveTo>
                    <a:pt x="56325" y="0"/>
                  </a:moveTo>
                  <a:lnTo>
                    <a:pt x="0" y="0"/>
                  </a:lnTo>
                  <a:lnTo>
                    <a:pt x="0" y="221792"/>
                  </a:lnTo>
                  <a:lnTo>
                    <a:pt x="56325" y="221792"/>
                  </a:lnTo>
                  <a:lnTo>
                    <a:pt x="563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343399" y="1879092"/>
              <a:ext cx="68452" cy="65786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4445254" y="1967737"/>
              <a:ext cx="344170" cy="336550"/>
            </a:xfrm>
            <a:custGeom>
              <a:avLst/>
              <a:gdLst/>
              <a:ahLst/>
              <a:cxnLst/>
              <a:rect l="l" t="t" r="r" b="b"/>
              <a:pathLst>
                <a:path w="344170" h="336550">
                  <a:moveTo>
                    <a:pt x="231267" y="4699"/>
                  </a:moveTo>
                  <a:lnTo>
                    <a:pt x="175006" y="4699"/>
                  </a:lnTo>
                  <a:lnTo>
                    <a:pt x="175006" y="36703"/>
                  </a:lnTo>
                  <a:lnTo>
                    <a:pt x="175006" y="114681"/>
                  </a:lnTo>
                  <a:lnTo>
                    <a:pt x="162560" y="157353"/>
                  </a:lnTo>
                  <a:lnTo>
                    <a:pt x="130683" y="178943"/>
                  </a:lnTo>
                  <a:lnTo>
                    <a:pt x="115697" y="180467"/>
                  </a:lnTo>
                  <a:lnTo>
                    <a:pt x="108585" y="179959"/>
                  </a:lnTo>
                  <a:lnTo>
                    <a:pt x="70231" y="157353"/>
                  </a:lnTo>
                  <a:lnTo>
                    <a:pt x="57785" y="114681"/>
                  </a:lnTo>
                  <a:lnTo>
                    <a:pt x="58420" y="104902"/>
                  </a:lnTo>
                  <a:lnTo>
                    <a:pt x="75438" y="67183"/>
                  </a:lnTo>
                  <a:lnTo>
                    <a:pt x="115697" y="50419"/>
                  </a:lnTo>
                  <a:lnTo>
                    <a:pt x="123571" y="50800"/>
                  </a:lnTo>
                  <a:lnTo>
                    <a:pt x="162560" y="73660"/>
                  </a:lnTo>
                  <a:lnTo>
                    <a:pt x="175006" y="114681"/>
                  </a:lnTo>
                  <a:lnTo>
                    <a:pt x="175006" y="36703"/>
                  </a:lnTo>
                  <a:lnTo>
                    <a:pt x="144526" y="10795"/>
                  </a:lnTo>
                  <a:lnTo>
                    <a:pt x="101854" y="0"/>
                  </a:lnTo>
                  <a:lnTo>
                    <a:pt x="87630" y="1143"/>
                  </a:lnTo>
                  <a:lnTo>
                    <a:pt x="50292" y="15367"/>
                  </a:lnTo>
                  <a:lnTo>
                    <a:pt x="21209" y="43053"/>
                  </a:lnTo>
                  <a:lnTo>
                    <a:pt x="3429" y="82677"/>
                  </a:lnTo>
                  <a:lnTo>
                    <a:pt x="0" y="114681"/>
                  </a:lnTo>
                  <a:lnTo>
                    <a:pt x="889" y="131445"/>
                  </a:lnTo>
                  <a:lnTo>
                    <a:pt x="13716" y="175895"/>
                  </a:lnTo>
                  <a:lnTo>
                    <a:pt x="39243" y="207899"/>
                  </a:lnTo>
                  <a:lnTo>
                    <a:pt x="74930" y="226822"/>
                  </a:lnTo>
                  <a:lnTo>
                    <a:pt x="101854" y="231013"/>
                  </a:lnTo>
                  <a:lnTo>
                    <a:pt x="113284" y="230251"/>
                  </a:lnTo>
                  <a:lnTo>
                    <a:pt x="154051" y="214376"/>
                  </a:lnTo>
                  <a:lnTo>
                    <a:pt x="175006" y="194310"/>
                  </a:lnTo>
                  <a:lnTo>
                    <a:pt x="174955" y="207899"/>
                  </a:lnTo>
                  <a:lnTo>
                    <a:pt x="174828" y="230251"/>
                  </a:lnTo>
                  <a:lnTo>
                    <a:pt x="174752" y="231013"/>
                  </a:lnTo>
                  <a:lnTo>
                    <a:pt x="174117" y="241935"/>
                  </a:lnTo>
                  <a:lnTo>
                    <a:pt x="171373" y="253873"/>
                  </a:lnTo>
                  <a:lnTo>
                    <a:pt x="171323" y="254127"/>
                  </a:lnTo>
                  <a:lnTo>
                    <a:pt x="142240" y="283972"/>
                  </a:lnTo>
                  <a:lnTo>
                    <a:pt x="120269" y="287528"/>
                  </a:lnTo>
                  <a:lnTo>
                    <a:pt x="110236" y="287020"/>
                  </a:lnTo>
                  <a:lnTo>
                    <a:pt x="72517" y="267843"/>
                  </a:lnTo>
                  <a:lnTo>
                    <a:pt x="65405" y="253873"/>
                  </a:lnTo>
                  <a:lnTo>
                    <a:pt x="10668" y="253873"/>
                  </a:lnTo>
                  <a:lnTo>
                    <a:pt x="10795" y="254127"/>
                  </a:lnTo>
                  <a:lnTo>
                    <a:pt x="13843" y="272288"/>
                  </a:lnTo>
                  <a:lnTo>
                    <a:pt x="20574" y="288290"/>
                  </a:lnTo>
                  <a:lnTo>
                    <a:pt x="60071" y="323596"/>
                  </a:lnTo>
                  <a:lnTo>
                    <a:pt x="98933" y="335026"/>
                  </a:lnTo>
                  <a:lnTo>
                    <a:pt x="121793" y="336550"/>
                  </a:lnTo>
                  <a:lnTo>
                    <a:pt x="138557" y="335661"/>
                  </a:lnTo>
                  <a:lnTo>
                    <a:pt x="181102" y="321310"/>
                  </a:lnTo>
                  <a:lnTo>
                    <a:pt x="211582" y="294767"/>
                  </a:lnTo>
                  <a:lnTo>
                    <a:pt x="216154" y="287528"/>
                  </a:lnTo>
                  <a:lnTo>
                    <a:pt x="219075" y="282956"/>
                  </a:lnTo>
                  <a:lnTo>
                    <a:pt x="224155" y="270891"/>
                  </a:lnTo>
                  <a:lnTo>
                    <a:pt x="228092" y="257810"/>
                  </a:lnTo>
                  <a:lnTo>
                    <a:pt x="230505" y="243459"/>
                  </a:lnTo>
                  <a:lnTo>
                    <a:pt x="230505" y="241935"/>
                  </a:lnTo>
                  <a:lnTo>
                    <a:pt x="231089" y="231013"/>
                  </a:lnTo>
                  <a:lnTo>
                    <a:pt x="231152" y="194310"/>
                  </a:lnTo>
                  <a:lnTo>
                    <a:pt x="231165" y="180467"/>
                  </a:lnTo>
                  <a:lnTo>
                    <a:pt x="231267" y="4699"/>
                  </a:lnTo>
                  <a:close/>
                </a:path>
                <a:path w="344170" h="336550">
                  <a:moveTo>
                    <a:pt x="343712" y="4762"/>
                  </a:moveTo>
                  <a:lnTo>
                    <a:pt x="288163" y="4762"/>
                  </a:lnTo>
                  <a:lnTo>
                    <a:pt x="288163" y="226822"/>
                  </a:lnTo>
                  <a:lnTo>
                    <a:pt x="343712" y="226822"/>
                  </a:lnTo>
                  <a:lnTo>
                    <a:pt x="343712" y="47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727447" y="1879092"/>
              <a:ext cx="67563" cy="65912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4824984" y="1917319"/>
              <a:ext cx="130810" cy="277495"/>
            </a:xfrm>
            <a:custGeom>
              <a:avLst/>
              <a:gdLst/>
              <a:ahLst/>
              <a:cxnLst/>
              <a:rect l="l" t="t" r="r" b="b"/>
              <a:pathLst>
                <a:path w="130810" h="277494">
                  <a:moveTo>
                    <a:pt x="82550" y="0"/>
                  </a:moveTo>
                  <a:lnTo>
                    <a:pt x="26924" y="0"/>
                  </a:lnTo>
                  <a:lnTo>
                    <a:pt x="26924" y="55118"/>
                  </a:lnTo>
                  <a:lnTo>
                    <a:pt x="0" y="55118"/>
                  </a:lnTo>
                  <a:lnTo>
                    <a:pt x="0" y="101092"/>
                  </a:lnTo>
                  <a:lnTo>
                    <a:pt x="26924" y="101092"/>
                  </a:lnTo>
                  <a:lnTo>
                    <a:pt x="26924" y="208280"/>
                  </a:lnTo>
                  <a:lnTo>
                    <a:pt x="31241" y="238506"/>
                  </a:lnTo>
                  <a:lnTo>
                    <a:pt x="44068" y="259969"/>
                  </a:lnTo>
                  <a:lnTo>
                    <a:pt x="65531" y="272923"/>
                  </a:lnTo>
                  <a:lnTo>
                    <a:pt x="96012" y="277241"/>
                  </a:lnTo>
                  <a:lnTo>
                    <a:pt x="130555" y="277241"/>
                  </a:lnTo>
                  <a:lnTo>
                    <a:pt x="130555" y="229743"/>
                  </a:lnTo>
                  <a:lnTo>
                    <a:pt x="96012" y="229743"/>
                  </a:lnTo>
                  <a:lnTo>
                    <a:pt x="90042" y="228219"/>
                  </a:lnTo>
                  <a:lnTo>
                    <a:pt x="84074" y="222123"/>
                  </a:lnTo>
                  <a:lnTo>
                    <a:pt x="82550" y="216027"/>
                  </a:lnTo>
                  <a:lnTo>
                    <a:pt x="82550" y="101092"/>
                  </a:lnTo>
                  <a:lnTo>
                    <a:pt x="130555" y="101092"/>
                  </a:lnTo>
                  <a:lnTo>
                    <a:pt x="130555" y="55118"/>
                  </a:lnTo>
                  <a:lnTo>
                    <a:pt x="82550" y="55118"/>
                  </a:lnTo>
                  <a:lnTo>
                    <a:pt x="8255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983479" y="1970532"/>
              <a:ext cx="233172" cy="22860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271516" y="1897380"/>
              <a:ext cx="55244" cy="301625"/>
            </a:xfrm>
            <a:custGeom>
              <a:avLst/>
              <a:gdLst/>
              <a:ahLst/>
              <a:cxnLst/>
              <a:rect l="l" t="t" r="r" b="b"/>
              <a:pathLst>
                <a:path w="55245" h="301625">
                  <a:moveTo>
                    <a:pt x="54740" y="0"/>
                  </a:moveTo>
                  <a:lnTo>
                    <a:pt x="0" y="0"/>
                  </a:lnTo>
                  <a:lnTo>
                    <a:pt x="0" y="301371"/>
                  </a:lnTo>
                  <a:lnTo>
                    <a:pt x="54740" y="301371"/>
                  </a:lnTo>
                  <a:lnTo>
                    <a:pt x="5474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468111" y="1879092"/>
              <a:ext cx="2656332" cy="320039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417320" y="3223260"/>
              <a:ext cx="146303" cy="1737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650491" y="3214116"/>
              <a:ext cx="137160" cy="187451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1824228" y="3209543"/>
              <a:ext cx="22860" cy="187325"/>
            </a:xfrm>
            <a:custGeom>
              <a:avLst/>
              <a:gdLst/>
              <a:ahLst/>
              <a:cxnLst/>
              <a:rect l="l" t="t" r="r" b="b"/>
              <a:pathLst>
                <a:path w="22860" h="187325">
                  <a:moveTo>
                    <a:pt x="19672" y="51739"/>
                  </a:moveTo>
                  <a:lnTo>
                    <a:pt x="2794" y="51739"/>
                  </a:lnTo>
                  <a:lnTo>
                    <a:pt x="2794" y="187198"/>
                  </a:lnTo>
                  <a:lnTo>
                    <a:pt x="19672" y="187198"/>
                  </a:lnTo>
                  <a:lnTo>
                    <a:pt x="19672" y="51739"/>
                  </a:lnTo>
                  <a:close/>
                </a:path>
                <a:path w="22860" h="187325">
                  <a:moveTo>
                    <a:pt x="22479" y="9144"/>
                  </a:moveTo>
                  <a:lnTo>
                    <a:pt x="21082" y="6096"/>
                  </a:lnTo>
                  <a:lnTo>
                    <a:pt x="16891" y="1524"/>
                  </a:lnTo>
                  <a:lnTo>
                    <a:pt x="14097" y="0"/>
                  </a:lnTo>
                  <a:lnTo>
                    <a:pt x="8382" y="0"/>
                  </a:lnTo>
                  <a:lnTo>
                    <a:pt x="5588" y="1524"/>
                  </a:lnTo>
                  <a:lnTo>
                    <a:pt x="2794" y="4572"/>
                  </a:lnTo>
                  <a:lnTo>
                    <a:pt x="0" y="6096"/>
                  </a:lnTo>
                  <a:lnTo>
                    <a:pt x="0" y="19812"/>
                  </a:lnTo>
                  <a:lnTo>
                    <a:pt x="2794" y="22860"/>
                  </a:lnTo>
                  <a:lnTo>
                    <a:pt x="8382" y="25781"/>
                  </a:lnTo>
                  <a:lnTo>
                    <a:pt x="14097" y="25781"/>
                  </a:lnTo>
                  <a:lnTo>
                    <a:pt x="19685" y="22860"/>
                  </a:lnTo>
                  <a:lnTo>
                    <a:pt x="22479" y="16764"/>
                  </a:lnTo>
                  <a:lnTo>
                    <a:pt x="22479" y="914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874520" y="3259836"/>
              <a:ext cx="137160" cy="205739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2048255" y="3209544"/>
              <a:ext cx="22860" cy="26034"/>
            </a:xfrm>
            <a:custGeom>
              <a:avLst/>
              <a:gdLst/>
              <a:ahLst/>
              <a:cxnLst/>
              <a:rect l="l" t="t" r="r" b="b"/>
              <a:pathLst>
                <a:path w="22860" h="26035">
                  <a:moveTo>
                    <a:pt x="14731" y="0"/>
                  </a:moveTo>
                  <a:lnTo>
                    <a:pt x="8000" y="0"/>
                  </a:lnTo>
                  <a:lnTo>
                    <a:pt x="4063" y="4699"/>
                  </a:lnTo>
                  <a:lnTo>
                    <a:pt x="1396" y="6223"/>
                  </a:lnTo>
                  <a:lnTo>
                    <a:pt x="0" y="9271"/>
                  </a:lnTo>
                  <a:lnTo>
                    <a:pt x="0" y="16764"/>
                  </a:lnTo>
                  <a:lnTo>
                    <a:pt x="1396" y="19812"/>
                  </a:lnTo>
                  <a:lnTo>
                    <a:pt x="4063" y="22860"/>
                  </a:lnTo>
                  <a:lnTo>
                    <a:pt x="6731" y="24384"/>
                  </a:lnTo>
                  <a:lnTo>
                    <a:pt x="8000" y="25908"/>
                  </a:lnTo>
                  <a:lnTo>
                    <a:pt x="14731" y="25908"/>
                  </a:lnTo>
                  <a:lnTo>
                    <a:pt x="20066" y="22860"/>
                  </a:lnTo>
                  <a:lnTo>
                    <a:pt x="22732" y="16764"/>
                  </a:lnTo>
                  <a:lnTo>
                    <a:pt x="22732" y="9271"/>
                  </a:lnTo>
                  <a:lnTo>
                    <a:pt x="21462" y="6223"/>
                  </a:lnTo>
                  <a:lnTo>
                    <a:pt x="20066" y="4699"/>
                  </a:lnTo>
                  <a:lnTo>
                    <a:pt x="17399" y="1524"/>
                  </a:lnTo>
                  <a:lnTo>
                    <a:pt x="1473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052320" y="3227832"/>
              <a:ext cx="114807" cy="16916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2189988" y="3259836"/>
              <a:ext cx="132587" cy="141732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2363723" y="3214116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4" h="182879">
                  <a:moveTo>
                    <a:pt x="18162" y="0"/>
                  </a:moveTo>
                  <a:lnTo>
                    <a:pt x="0" y="0"/>
                  </a:lnTo>
                  <a:lnTo>
                    <a:pt x="0" y="182752"/>
                  </a:lnTo>
                  <a:lnTo>
                    <a:pt x="18162" y="182752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2487167" y="3214116"/>
              <a:ext cx="118871" cy="182879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638043" y="3259836"/>
              <a:ext cx="128016" cy="141732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2788920" y="3259836"/>
              <a:ext cx="137160" cy="141732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2967227" y="3214116"/>
              <a:ext cx="118872" cy="18288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3113532" y="3214116"/>
              <a:ext cx="118871" cy="182879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3328415" y="3259836"/>
              <a:ext cx="137160" cy="141732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3502152" y="3259836"/>
              <a:ext cx="137160" cy="20116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3671316" y="3259836"/>
              <a:ext cx="137160" cy="201167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3904488" y="3209544"/>
              <a:ext cx="22860" cy="26034"/>
            </a:xfrm>
            <a:custGeom>
              <a:avLst/>
              <a:gdLst/>
              <a:ahLst/>
              <a:cxnLst/>
              <a:rect l="l" t="t" r="r" b="b"/>
              <a:pathLst>
                <a:path w="22860" h="26035">
                  <a:moveTo>
                    <a:pt x="14097" y="0"/>
                  </a:moveTo>
                  <a:lnTo>
                    <a:pt x="8382" y="0"/>
                  </a:lnTo>
                  <a:lnTo>
                    <a:pt x="5587" y="1524"/>
                  </a:lnTo>
                  <a:lnTo>
                    <a:pt x="2794" y="4572"/>
                  </a:lnTo>
                  <a:lnTo>
                    <a:pt x="0" y="6096"/>
                  </a:lnTo>
                  <a:lnTo>
                    <a:pt x="0" y="19812"/>
                  </a:lnTo>
                  <a:lnTo>
                    <a:pt x="2794" y="22860"/>
                  </a:lnTo>
                  <a:lnTo>
                    <a:pt x="8382" y="25781"/>
                  </a:lnTo>
                  <a:lnTo>
                    <a:pt x="14097" y="25781"/>
                  </a:lnTo>
                  <a:lnTo>
                    <a:pt x="19685" y="22860"/>
                  </a:lnTo>
                  <a:lnTo>
                    <a:pt x="22478" y="16764"/>
                  </a:lnTo>
                  <a:lnTo>
                    <a:pt x="22478" y="9144"/>
                  </a:lnTo>
                  <a:lnTo>
                    <a:pt x="21082" y="6096"/>
                  </a:lnTo>
                  <a:lnTo>
                    <a:pt x="16890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9" name="object 39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3907282" y="3259836"/>
              <a:ext cx="148081" cy="141732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4151376" y="3259836"/>
              <a:ext cx="132587" cy="141732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4384547" y="3259836"/>
              <a:ext cx="137160" cy="205739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4553711" y="3259836"/>
              <a:ext cx="132587" cy="141732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4713732" y="3259836"/>
              <a:ext cx="132587" cy="141732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4869179" y="3214116"/>
              <a:ext cx="137160" cy="187451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5106923" y="3259836"/>
              <a:ext cx="128015" cy="141732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5266943" y="3214116"/>
              <a:ext cx="118872" cy="182879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5413247" y="3259836"/>
              <a:ext cx="137160" cy="141732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5577840" y="3209543"/>
              <a:ext cx="22860" cy="187325"/>
            </a:xfrm>
            <a:custGeom>
              <a:avLst/>
              <a:gdLst/>
              <a:ahLst/>
              <a:cxnLst/>
              <a:rect l="l" t="t" r="r" b="b"/>
              <a:pathLst>
                <a:path w="22860" h="187325">
                  <a:moveTo>
                    <a:pt x="19672" y="51739"/>
                  </a:moveTo>
                  <a:lnTo>
                    <a:pt x="2794" y="51739"/>
                  </a:lnTo>
                  <a:lnTo>
                    <a:pt x="2794" y="187198"/>
                  </a:lnTo>
                  <a:lnTo>
                    <a:pt x="19672" y="187198"/>
                  </a:lnTo>
                  <a:lnTo>
                    <a:pt x="19672" y="51739"/>
                  </a:lnTo>
                  <a:close/>
                </a:path>
                <a:path w="22860" h="187325">
                  <a:moveTo>
                    <a:pt x="22479" y="6223"/>
                  </a:moveTo>
                  <a:lnTo>
                    <a:pt x="19685" y="4699"/>
                  </a:lnTo>
                  <a:lnTo>
                    <a:pt x="16891" y="1524"/>
                  </a:lnTo>
                  <a:lnTo>
                    <a:pt x="14097" y="0"/>
                  </a:lnTo>
                  <a:lnTo>
                    <a:pt x="8382" y="0"/>
                  </a:lnTo>
                  <a:lnTo>
                    <a:pt x="5588" y="1524"/>
                  </a:lnTo>
                  <a:lnTo>
                    <a:pt x="2794" y="4699"/>
                  </a:lnTo>
                  <a:lnTo>
                    <a:pt x="1397" y="6223"/>
                  </a:lnTo>
                  <a:lnTo>
                    <a:pt x="0" y="9271"/>
                  </a:lnTo>
                  <a:lnTo>
                    <a:pt x="0" y="16764"/>
                  </a:lnTo>
                  <a:lnTo>
                    <a:pt x="2794" y="22860"/>
                  </a:lnTo>
                  <a:lnTo>
                    <a:pt x="8382" y="25908"/>
                  </a:lnTo>
                  <a:lnTo>
                    <a:pt x="14097" y="25908"/>
                  </a:lnTo>
                  <a:lnTo>
                    <a:pt x="19685" y="22860"/>
                  </a:lnTo>
                  <a:lnTo>
                    <a:pt x="22479" y="19812"/>
                  </a:lnTo>
                  <a:lnTo>
                    <a:pt x="22479" y="622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" name="object 49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5783579" y="3259836"/>
              <a:ext cx="128015" cy="141732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5628132" y="3259836"/>
              <a:ext cx="128015" cy="141732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6012179" y="3214116"/>
              <a:ext cx="1046987" cy="187451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7150607" y="3227832"/>
              <a:ext cx="192024" cy="173736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7370064" y="3259836"/>
              <a:ext cx="118872" cy="141732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7520940" y="3214116"/>
              <a:ext cx="137159" cy="187451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7690104" y="3259836"/>
              <a:ext cx="128016" cy="141732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7991856" y="3227832"/>
              <a:ext cx="77724" cy="169163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7850123" y="3259836"/>
              <a:ext cx="118872" cy="137160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8087868" y="3259836"/>
              <a:ext cx="105155" cy="141732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8284464" y="3259836"/>
              <a:ext cx="128016" cy="141732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8435340" y="3259836"/>
              <a:ext cx="137159" cy="141732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47" cstate="print"/>
            <a:stretch>
              <a:fillRect/>
            </a:stretch>
          </p:blipFill>
          <p:spPr>
            <a:xfrm>
              <a:off x="8609076" y="3259836"/>
              <a:ext cx="118872" cy="137160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48" cstate="print"/>
            <a:stretch>
              <a:fillRect/>
            </a:stretch>
          </p:blipFill>
          <p:spPr>
            <a:xfrm>
              <a:off x="8983980" y="3259836"/>
              <a:ext cx="100583" cy="141732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49" cstate="print"/>
            <a:stretch>
              <a:fillRect/>
            </a:stretch>
          </p:blipFill>
          <p:spPr>
            <a:xfrm>
              <a:off x="8833104" y="3259836"/>
              <a:ext cx="118872" cy="141732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50" cstate="print"/>
            <a:stretch>
              <a:fillRect/>
            </a:stretch>
          </p:blipFill>
          <p:spPr>
            <a:xfrm>
              <a:off x="9111995" y="3259836"/>
              <a:ext cx="128016" cy="141732"/>
            </a:xfrm>
            <a:prstGeom prst="rect">
              <a:avLst/>
            </a:prstGeom>
          </p:spPr>
        </p:pic>
        <p:sp>
          <p:nvSpPr>
            <p:cNvPr id="65" name="object 65"/>
            <p:cNvSpPr/>
            <p:nvPr/>
          </p:nvSpPr>
          <p:spPr>
            <a:xfrm>
              <a:off x="9336023" y="3209544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4" h="26035">
                  <a:moveTo>
                    <a:pt x="17652" y="0"/>
                  </a:moveTo>
                  <a:lnTo>
                    <a:pt x="9651" y="0"/>
                  </a:lnTo>
                  <a:lnTo>
                    <a:pt x="6476" y="1524"/>
                  </a:lnTo>
                  <a:lnTo>
                    <a:pt x="4825" y="4572"/>
                  </a:lnTo>
                  <a:lnTo>
                    <a:pt x="1650" y="6096"/>
                  </a:lnTo>
                  <a:lnTo>
                    <a:pt x="0" y="9144"/>
                  </a:lnTo>
                  <a:lnTo>
                    <a:pt x="0" y="16764"/>
                  </a:lnTo>
                  <a:lnTo>
                    <a:pt x="1650" y="19812"/>
                  </a:lnTo>
                  <a:lnTo>
                    <a:pt x="6476" y="24257"/>
                  </a:lnTo>
                  <a:lnTo>
                    <a:pt x="9651" y="25781"/>
                  </a:lnTo>
                  <a:lnTo>
                    <a:pt x="17652" y="25781"/>
                  </a:lnTo>
                  <a:lnTo>
                    <a:pt x="20827" y="24257"/>
                  </a:lnTo>
                  <a:lnTo>
                    <a:pt x="25653" y="19812"/>
                  </a:lnTo>
                  <a:lnTo>
                    <a:pt x="27304" y="16764"/>
                  </a:lnTo>
                  <a:lnTo>
                    <a:pt x="27304" y="9144"/>
                  </a:lnTo>
                  <a:lnTo>
                    <a:pt x="25653" y="6096"/>
                  </a:lnTo>
                  <a:lnTo>
                    <a:pt x="22478" y="4572"/>
                  </a:lnTo>
                  <a:lnTo>
                    <a:pt x="20827" y="1524"/>
                  </a:lnTo>
                  <a:lnTo>
                    <a:pt x="176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6" name="object 66"/>
            <p:cNvPicPr/>
            <p:nvPr/>
          </p:nvPicPr>
          <p:blipFill>
            <a:blip r:embed="rId51" cstate="print"/>
            <a:stretch>
              <a:fillRect/>
            </a:stretch>
          </p:blipFill>
          <p:spPr>
            <a:xfrm>
              <a:off x="9340849" y="3227832"/>
              <a:ext cx="114044" cy="169163"/>
            </a:xfrm>
            <a:prstGeom prst="rect">
              <a:avLst/>
            </a:prstGeom>
          </p:spPr>
        </p:pic>
        <p:pic>
          <p:nvPicPr>
            <p:cNvPr id="67" name="object 67"/>
            <p:cNvPicPr/>
            <p:nvPr/>
          </p:nvPicPr>
          <p:blipFill>
            <a:blip r:embed="rId52" cstate="print"/>
            <a:stretch>
              <a:fillRect/>
            </a:stretch>
          </p:blipFill>
          <p:spPr>
            <a:xfrm>
              <a:off x="1412748" y="3653027"/>
              <a:ext cx="196596" cy="137160"/>
            </a:xfrm>
            <a:prstGeom prst="rect">
              <a:avLst/>
            </a:prstGeom>
          </p:spPr>
        </p:pic>
        <p:pic>
          <p:nvPicPr>
            <p:cNvPr id="68" name="object 68"/>
            <p:cNvPicPr/>
            <p:nvPr/>
          </p:nvPicPr>
          <p:blipFill>
            <a:blip r:embed="rId53" cstate="print"/>
            <a:stretch>
              <a:fillRect/>
            </a:stretch>
          </p:blipFill>
          <p:spPr>
            <a:xfrm>
              <a:off x="1632204" y="3607308"/>
              <a:ext cx="118871" cy="182879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54" cstate="print"/>
            <a:stretch>
              <a:fillRect/>
            </a:stretch>
          </p:blipFill>
          <p:spPr>
            <a:xfrm>
              <a:off x="1783079" y="3653027"/>
              <a:ext cx="128016" cy="137160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55" cstate="print"/>
            <a:stretch>
              <a:fillRect/>
            </a:stretch>
          </p:blipFill>
          <p:spPr>
            <a:xfrm>
              <a:off x="1943099" y="3648456"/>
              <a:ext cx="118872" cy="141732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56" cstate="print"/>
            <a:stretch>
              <a:fillRect/>
            </a:stretch>
          </p:blipFill>
          <p:spPr>
            <a:xfrm>
              <a:off x="2093976" y="3653027"/>
              <a:ext cx="416051" cy="137160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57" cstate="print"/>
            <a:stretch>
              <a:fillRect/>
            </a:stretch>
          </p:blipFill>
          <p:spPr>
            <a:xfrm>
              <a:off x="2542032" y="3648456"/>
              <a:ext cx="64007" cy="141732"/>
            </a:xfrm>
            <a:prstGeom prst="rect">
              <a:avLst/>
            </a:prstGeom>
          </p:spPr>
        </p:pic>
        <p:pic>
          <p:nvPicPr>
            <p:cNvPr id="73" name="object 73"/>
            <p:cNvPicPr/>
            <p:nvPr/>
          </p:nvPicPr>
          <p:blipFill>
            <a:blip r:embed="rId58" cstate="print"/>
            <a:stretch>
              <a:fillRect/>
            </a:stretch>
          </p:blipFill>
          <p:spPr>
            <a:xfrm>
              <a:off x="2692908" y="3653027"/>
              <a:ext cx="137160" cy="137160"/>
            </a:xfrm>
            <a:prstGeom prst="rect">
              <a:avLst/>
            </a:prstGeom>
          </p:spPr>
        </p:pic>
        <p:pic>
          <p:nvPicPr>
            <p:cNvPr id="74" name="object 74"/>
            <p:cNvPicPr/>
            <p:nvPr/>
          </p:nvPicPr>
          <p:blipFill>
            <a:blip r:embed="rId59" cstate="print"/>
            <a:stretch>
              <a:fillRect/>
            </a:stretch>
          </p:blipFill>
          <p:spPr>
            <a:xfrm>
              <a:off x="2871215" y="3648456"/>
              <a:ext cx="118871" cy="141732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60" cstate="print"/>
            <a:stretch>
              <a:fillRect/>
            </a:stretch>
          </p:blipFill>
          <p:spPr>
            <a:xfrm>
              <a:off x="3017520" y="3607308"/>
              <a:ext cx="137160" cy="182879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61" cstate="print"/>
            <a:stretch>
              <a:fillRect/>
            </a:stretch>
          </p:blipFill>
          <p:spPr>
            <a:xfrm>
              <a:off x="3246120" y="3653027"/>
              <a:ext cx="192023" cy="137160"/>
            </a:xfrm>
            <a:prstGeom prst="rect">
              <a:avLst/>
            </a:prstGeom>
          </p:spPr>
        </p:pic>
        <p:pic>
          <p:nvPicPr>
            <p:cNvPr id="77" name="object 77"/>
            <p:cNvPicPr/>
            <p:nvPr/>
          </p:nvPicPr>
          <p:blipFill>
            <a:blip r:embed="rId62" cstate="print"/>
            <a:stretch>
              <a:fillRect/>
            </a:stretch>
          </p:blipFill>
          <p:spPr>
            <a:xfrm>
              <a:off x="3465576" y="3607308"/>
              <a:ext cx="118872" cy="182879"/>
            </a:xfrm>
            <a:prstGeom prst="rect">
              <a:avLst/>
            </a:prstGeom>
          </p:spPr>
        </p:pic>
        <p:pic>
          <p:nvPicPr>
            <p:cNvPr id="78" name="object 78"/>
            <p:cNvPicPr/>
            <p:nvPr/>
          </p:nvPicPr>
          <p:blipFill>
            <a:blip r:embed="rId63" cstate="print"/>
            <a:stretch>
              <a:fillRect/>
            </a:stretch>
          </p:blipFill>
          <p:spPr>
            <a:xfrm>
              <a:off x="3611880" y="3653027"/>
              <a:ext cx="132587" cy="137160"/>
            </a:xfrm>
            <a:prstGeom prst="rect">
              <a:avLst/>
            </a:prstGeom>
          </p:spPr>
        </p:pic>
        <p:pic>
          <p:nvPicPr>
            <p:cNvPr id="79" name="object 79"/>
            <p:cNvPicPr/>
            <p:nvPr/>
          </p:nvPicPr>
          <p:blipFill>
            <a:blip r:embed="rId64" cstate="print"/>
            <a:stretch>
              <a:fillRect/>
            </a:stretch>
          </p:blipFill>
          <p:spPr>
            <a:xfrm>
              <a:off x="3776472" y="3648456"/>
              <a:ext cx="498348" cy="141732"/>
            </a:xfrm>
            <a:prstGeom prst="rect">
              <a:avLst/>
            </a:prstGeom>
          </p:spPr>
        </p:pic>
        <p:pic>
          <p:nvPicPr>
            <p:cNvPr id="80" name="object 80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4306823" y="3648456"/>
              <a:ext cx="63753" cy="141478"/>
            </a:xfrm>
            <a:prstGeom prst="rect">
              <a:avLst/>
            </a:prstGeom>
          </p:spPr>
        </p:pic>
        <p:pic>
          <p:nvPicPr>
            <p:cNvPr id="81" name="object 81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4453128" y="3621024"/>
              <a:ext cx="73151" cy="169163"/>
            </a:xfrm>
            <a:prstGeom prst="rect">
              <a:avLst/>
            </a:prstGeom>
          </p:spPr>
        </p:pic>
        <p:pic>
          <p:nvPicPr>
            <p:cNvPr id="82" name="object 82"/>
            <p:cNvPicPr/>
            <p:nvPr/>
          </p:nvPicPr>
          <p:blipFill>
            <a:blip r:embed="rId62" cstate="print"/>
            <a:stretch>
              <a:fillRect/>
            </a:stretch>
          </p:blipFill>
          <p:spPr>
            <a:xfrm>
              <a:off x="4553711" y="3607308"/>
              <a:ext cx="118872" cy="182879"/>
            </a:xfrm>
            <a:prstGeom prst="rect">
              <a:avLst/>
            </a:prstGeom>
          </p:spPr>
        </p:pic>
        <p:pic>
          <p:nvPicPr>
            <p:cNvPr id="83" name="object 83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4704588" y="3653027"/>
              <a:ext cx="274320" cy="201167"/>
            </a:xfrm>
            <a:prstGeom prst="rect">
              <a:avLst/>
            </a:prstGeom>
          </p:spPr>
        </p:pic>
        <p:pic>
          <p:nvPicPr>
            <p:cNvPr id="84" name="object 84"/>
            <p:cNvPicPr/>
            <p:nvPr/>
          </p:nvPicPr>
          <p:blipFill>
            <a:blip r:embed="rId68" cstate="print"/>
            <a:stretch>
              <a:fillRect/>
            </a:stretch>
          </p:blipFill>
          <p:spPr>
            <a:xfrm>
              <a:off x="5052059" y="3653027"/>
              <a:ext cx="347472" cy="137160"/>
            </a:xfrm>
            <a:prstGeom prst="rect">
              <a:avLst/>
            </a:prstGeom>
          </p:spPr>
        </p:pic>
        <p:pic>
          <p:nvPicPr>
            <p:cNvPr id="85" name="object 85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5436108" y="3648456"/>
              <a:ext cx="118872" cy="141732"/>
            </a:xfrm>
            <a:prstGeom prst="rect">
              <a:avLst/>
            </a:prstGeom>
          </p:spPr>
        </p:pic>
        <p:pic>
          <p:nvPicPr>
            <p:cNvPr id="86" name="object 86"/>
            <p:cNvPicPr/>
            <p:nvPr/>
          </p:nvPicPr>
          <p:blipFill>
            <a:blip r:embed="rId70" cstate="print"/>
            <a:stretch>
              <a:fillRect/>
            </a:stretch>
          </p:blipFill>
          <p:spPr>
            <a:xfrm>
              <a:off x="5582411" y="3621024"/>
              <a:ext cx="114300" cy="169163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71" cstate="print"/>
            <a:stretch>
              <a:fillRect/>
            </a:stretch>
          </p:blipFill>
          <p:spPr>
            <a:xfrm>
              <a:off x="1152143" y="3278124"/>
              <a:ext cx="68580" cy="68579"/>
            </a:xfrm>
            <a:prstGeom prst="rect">
              <a:avLst/>
            </a:prstGeom>
          </p:spPr>
        </p:pic>
        <p:pic>
          <p:nvPicPr>
            <p:cNvPr id="88" name="object 88"/>
            <p:cNvPicPr/>
            <p:nvPr/>
          </p:nvPicPr>
          <p:blipFill>
            <a:blip r:embed="rId72" cstate="print"/>
            <a:stretch>
              <a:fillRect/>
            </a:stretch>
          </p:blipFill>
          <p:spPr>
            <a:xfrm>
              <a:off x="1431035" y="4261104"/>
              <a:ext cx="141731" cy="173736"/>
            </a:xfrm>
            <a:prstGeom prst="rect">
              <a:avLst/>
            </a:prstGeom>
          </p:spPr>
        </p:pic>
        <p:sp>
          <p:nvSpPr>
            <p:cNvPr id="89" name="object 89"/>
            <p:cNvSpPr/>
            <p:nvPr/>
          </p:nvSpPr>
          <p:spPr>
            <a:xfrm>
              <a:off x="1600200" y="4247387"/>
              <a:ext cx="27305" cy="191770"/>
            </a:xfrm>
            <a:custGeom>
              <a:avLst/>
              <a:gdLst/>
              <a:ahLst/>
              <a:cxnLst/>
              <a:rect l="l" t="t" r="r" b="b"/>
              <a:pathLst>
                <a:path w="27305" h="191770">
                  <a:moveTo>
                    <a:pt x="22479" y="52882"/>
                  </a:moveTo>
                  <a:lnTo>
                    <a:pt x="4826" y="52882"/>
                  </a:lnTo>
                  <a:lnTo>
                    <a:pt x="4826" y="191643"/>
                  </a:lnTo>
                  <a:lnTo>
                    <a:pt x="22479" y="191643"/>
                  </a:lnTo>
                  <a:lnTo>
                    <a:pt x="22479" y="52882"/>
                  </a:lnTo>
                  <a:close/>
                </a:path>
                <a:path w="27305" h="191770">
                  <a:moveTo>
                    <a:pt x="27305" y="9398"/>
                  </a:moveTo>
                  <a:lnTo>
                    <a:pt x="25654" y="6223"/>
                  </a:lnTo>
                  <a:lnTo>
                    <a:pt x="22479" y="4699"/>
                  </a:lnTo>
                  <a:lnTo>
                    <a:pt x="20828" y="1524"/>
                  </a:lnTo>
                  <a:lnTo>
                    <a:pt x="17653" y="0"/>
                  </a:lnTo>
                  <a:lnTo>
                    <a:pt x="9652" y="0"/>
                  </a:lnTo>
                  <a:lnTo>
                    <a:pt x="6477" y="1524"/>
                  </a:lnTo>
                  <a:lnTo>
                    <a:pt x="4826" y="4699"/>
                  </a:lnTo>
                  <a:lnTo>
                    <a:pt x="1651" y="6223"/>
                  </a:lnTo>
                  <a:lnTo>
                    <a:pt x="0" y="9398"/>
                  </a:lnTo>
                  <a:lnTo>
                    <a:pt x="0" y="17157"/>
                  </a:lnTo>
                  <a:lnTo>
                    <a:pt x="1651" y="20193"/>
                  </a:lnTo>
                  <a:lnTo>
                    <a:pt x="6477" y="24892"/>
                  </a:lnTo>
                  <a:lnTo>
                    <a:pt x="9652" y="26416"/>
                  </a:lnTo>
                  <a:lnTo>
                    <a:pt x="17653" y="26416"/>
                  </a:lnTo>
                  <a:lnTo>
                    <a:pt x="20828" y="24892"/>
                  </a:lnTo>
                  <a:lnTo>
                    <a:pt x="25654" y="20193"/>
                  </a:lnTo>
                  <a:lnTo>
                    <a:pt x="27305" y="17157"/>
                  </a:lnTo>
                  <a:lnTo>
                    <a:pt x="27305" y="93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0" name="object 90"/>
            <p:cNvPicPr/>
            <p:nvPr/>
          </p:nvPicPr>
          <p:blipFill>
            <a:blip r:embed="rId73" cstate="print"/>
            <a:stretch>
              <a:fillRect/>
            </a:stretch>
          </p:blipFill>
          <p:spPr>
            <a:xfrm>
              <a:off x="1655063" y="4297680"/>
              <a:ext cx="137160" cy="205740"/>
            </a:xfrm>
            <a:prstGeom prst="rect">
              <a:avLst/>
            </a:prstGeom>
          </p:spPr>
        </p:pic>
        <p:sp>
          <p:nvSpPr>
            <p:cNvPr id="91" name="object 91"/>
            <p:cNvSpPr/>
            <p:nvPr/>
          </p:nvSpPr>
          <p:spPr>
            <a:xfrm>
              <a:off x="1824227" y="4247388"/>
              <a:ext cx="27940" cy="26670"/>
            </a:xfrm>
            <a:custGeom>
              <a:avLst/>
              <a:gdLst/>
              <a:ahLst/>
              <a:cxnLst/>
              <a:rect l="l" t="t" r="r" b="b"/>
              <a:pathLst>
                <a:path w="27939" h="26670">
                  <a:moveTo>
                    <a:pt x="17653" y="0"/>
                  </a:moveTo>
                  <a:lnTo>
                    <a:pt x="9652" y="0"/>
                  </a:lnTo>
                  <a:lnTo>
                    <a:pt x="6477" y="1524"/>
                  </a:lnTo>
                  <a:lnTo>
                    <a:pt x="1651" y="6350"/>
                  </a:lnTo>
                  <a:lnTo>
                    <a:pt x="0" y="9398"/>
                  </a:lnTo>
                  <a:lnTo>
                    <a:pt x="0" y="17272"/>
                  </a:lnTo>
                  <a:lnTo>
                    <a:pt x="3175" y="23495"/>
                  </a:lnTo>
                  <a:lnTo>
                    <a:pt x="9652" y="26542"/>
                  </a:lnTo>
                  <a:lnTo>
                    <a:pt x="17653" y="26542"/>
                  </a:lnTo>
                  <a:lnTo>
                    <a:pt x="20955" y="25019"/>
                  </a:lnTo>
                  <a:lnTo>
                    <a:pt x="25781" y="20320"/>
                  </a:lnTo>
                  <a:lnTo>
                    <a:pt x="27432" y="17272"/>
                  </a:lnTo>
                  <a:lnTo>
                    <a:pt x="27432" y="9398"/>
                  </a:lnTo>
                  <a:lnTo>
                    <a:pt x="25781" y="6350"/>
                  </a:lnTo>
                  <a:lnTo>
                    <a:pt x="22606" y="4825"/>
                  </a:lnTo>
                  <a:lnTo>
                    <a:pt x="20955" y="1524"/>
                  </a:lnTo>
                  <a:lnTo>
                    <a:pt x="1765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2" name="object 92"/>
            <p:cNvPicPr/>
            <p:nvPr/>
          </p:nvPicPr>
          <p:blipFill>
            <a:blip r:embed="rId74" cstate="print"/>
            <a:stretch>
              <a:fillRect/>
            </a:stretch>
          </p:blipFill>
          <p:spPr>
            <a:xfrm>
              <a:off x="1829054" y="4265675"/>
              <a:ext cx="118617" cy="173481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75" cstate="print"/>
            <a:stretch>
              <a:fillRect/>
            </a:stretch>
          </p:blipFill>
          <p:spPr>
            <a:xfrm>
              <a:off x="1965960" y="4297680"/>
              <a:ext cx="137160" cy="141732"/>
            </a:xfrm>
            <a:prstGeom prst="rect">
              <a:avLst/>
            </a:prstGeom>
          </p:spPr>
        </p:pic>
        <p:sp>
          <p:nvSpPr>
            <p:cNvPr id="94" name="object 94"/>
            <p:cNvSpPr/>
            <p:nvPr/>
          </p:nvSpPr>
          <p:spPr>
            <a:xfrm>
              <a:off x="2139695" y="4251960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4" h="182879">
                  <a:moveTo>
                    <a:pt x="18162" y="0"/>
                  </a:moveTo>
                  <a:lnTo>
                    <a:pt x="0" y="0"/>
                  </a:lnTo>
                  <a:lnTo>
                    <a:pt x="0" y="182498"/>
                  </a:lnTo>
                  <a:lnTo>
                    <a:pt x="18162" y="182498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5" name="object 95"/>
            <p:cNvPicPr/>
            <p:nvPr/>
          </p:nvPicPr>
          <p:blipFill>
            <a:blip r:embed="rId76" cstate="print"/>
            <a:stretch>
              <a:fillRect/>
            </a:stretch>
          </p:blipFill>
          <p:spPr>
            <a:xfrm>
              <a:off x="2267711" y="4297680"/>
              <a:ext cx="214884" cy="137160"/>
            </a:xfrm>
            <a:prstGeom prst="rect">
              <a:avLst/>
            </a:prstGeom>
          </p:spPr>
        </p:pic>
        <p:pic>
          <p:nvPicPr>
            <p:cNvPr id="96" name="object 96"/>
            <p:cNvPicPr/>
            <p:nvPr/>
          </p:nvPicPr>
          <p:blipFill>
            <a:blip r:embed="rId77" cstate="print"/>
            <a:stretch>
              <a:fillRect/>
            </a:stretch>
          </p:blipFill>
          <p:spPr>
            <a:xfrm>
              <a:off x="2510027" y="4297680"/>
              <a:ext cx="132587" cy="141732"/>
            </a:xfrm>
            <a:prstGeom prst="rect">
              <a:avLst/>
            </a:prstGeom>
          </p:spPr>
        </p:pic>
        <p:pic>
          <p:nvPicPr>
            <p:cNvPr id="97" name="object 97"/>
            <p:cNvPicPr/>
            <p:nvPr/>
          </p:nvPicPr>
          <p:blipFill>
            <a:blip r:embed="rId78" cstate="print"/>
            <a:stretch>
              <a:fillRect/>
            </a:stretch>
          </p:blipFill>
          <p:spPr>
            <a:xfrm>
              <a:off x="2674620" y="4297680"/>
              <a:ext cx="118871" cy="137160"/>
            </a:xfrm>
            <a:prstGeom prst="rect">
              <a:avLst/>
            </a:prstGeom>
          </p:spPr>
        </p:pic>
        <p:pic>
          <p:nvPicPr>
            <p:cNvPr id="98" name="object 98"/>
            <p:cNvPicPr/>
            <p:nvPr/>
          </p:nvPicPr>
          <p:blipFill>
            <a:blip r:embed="rId79" cstate="print"/>
            <a:stretch>
              <a:fillRect/>
            </a:stretch>
          </p:blipFill>
          <p:spPr>
            <a:xfrm>
              <a:off x="2816352" y="4265675"/>
              <a:ext cx="73151" cy="169163"/>
            </a:xfrm>
            <a:prstGeom prst="rect">
              <a:avLst/>
            </a:prstGeom>
          </p:spPr>
        </p:pic>
        <p:pic>
          <p:nvPicPr>
            <p:cNvPr id="99" name="object 99"/>
            <p:cNvPicPr/>
            <p:nvPr/>
          </p:nvPicPr>
          <p:blipFill>
            <a:blip r:embed="rId80" cstate="print"/>
            <a:stretch>
              <a:fillRect/>
            </a:stretch>
          </p:blipFill>
          <p:spPr>
            <a:xfrm>
              <a:off x="2912364" y="4297680"/>
              <a:ext cx="137160" cy="141732"/>
            </a:xfrm>
            <a:prstGeom prst="rect">
              <a:avLst/>
            </a:prstGeom>
          </p:spPr>
        </p:pic>
        <p:sp>
          <p:nvSpPr>
            <p:cNvPr id="100" name="object 100"/>
            <p:cNvSpPr/>
            <p:nvPr/>
          </p:nvSpPr>
          <p:spPr>
            <a:xfrm>
              <a:off x="3086099" y="4251960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4" h="182879">
                  <a:moveTo>
                    <a:pt x="18162" y="0"/>
                  </a:moveTo>
                  <a:lnTo>
                    <a:pt x="0" y="0"/>
                  </a:lnTo>
                  <a:lnTo>
                    <a:pt x="0" y="182498"/>
                  </a:lnTo>
                  <a:lnTo>
                    <a:pt x="18162" y="182498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1" name="object 101"/>
            <p:cNvPicPr/>
            <p:nvPr/>
          </p:nvPicPr>
          <p:blipFill>
            <a:blip r:embed="rId81" cstate="print"/>
            <a:stretch>
              <a:fillRect/>
            </a:stretch>
          </p:blipFill>
          <p:spPr>
            <a:xfrm>
              <a:off x="3209543" y="4251960"/>
              <a:ext cx="118871" cy="182879"/>
            </a:xfrm>
            <a:prstGeom prst="rect">
              <a:avLst/>
            </a:prstGeom>
          </p:spPr>
        </p:pic>
        <p:pic>
          <p:nvPicPr>
            <p:cNvPr id="102" name="object 102"/>
            <p:cNvPicPr/>
            <p:nvPr/>
          </p:nvPicPr>
          <p:blipFill>
            <a:blip r:embed="rId82" cstate="print"/>
            <a:stretch>
              <a:fillRect/>
            </a:stretch>
          </p:blipFill>
          <p:spPr>
            <a:xfrm>
              <a:off x="3360420" y="4297680"/>
              <a:ext cx="132587" cy="141732"/>
            </a:xfrm>
            <a:prstGeom prst="rect">
              <a:avLst/>
            </a:prstGeom>
          </p:spPr>
        </p:pic>
        <p:pic>
          <p:nvPicPr>
            <p:cNvPr id="103" name="object 103"/>
            <p:cNvPicPr/>
            <p:nvPr/>
          </p:nvPicPr>
          <p:blipFill>
            <a:blip r:embed="rId83" cstate="print"/>
            <a:stretch>
              <a:fillRect/>
            </a:stretch>
          </p:blipFill>
          <p:spPr>
            <a:xfrm>
              <a:off x="3515867" y="4297680"/>
              <a:ext cx="132587" cy="141732"/>
            </a:xfrm>
            <a:prstGeom prst="rect">
              <a:avLst/>
            </a:prstGeom>
          </p:spPr>
        </p:pic>
        <p:pic>
          <p:nvPicPr>
            <p:cNvPr id="104" name="object 104"/>
            <p:cNvPicPr/>
            <p:nvPr/>
          </p:nvPicPr>
          <p:blipFill>
            <a:blip r:embed="rId84" cstate="print"/>
            <a:stretch>
              <a:fillRect/>
            </a:stretch>
          </p:blipFill>
          <p:spPr>
            <a:xfrm>
              <a:off x="3689603" y="4251960"/>
              <a:ext cx="114300" cy="182879"/>
            </a:xfrm>
            <a:prstGeom prst="rect">
              <a:avLst/>
            </a:prstGeom>
          </p:spPr>
        </p:pic>
        <p:pic>
          <p:nvPicPr>
            <p:cNvPr id="105" name="object 105"/>
            <p:cNvPicPr/>
            <p:nvPr/>
          </p:nvPicPr>
          <p:blipFill>
            <a:blip r:embed="rId85" cstate="print"/>
            <a:stretch>
              <a:fillRect/>
            </a:stretch>
          </p:blipFill>
          <p:spPr>
            <a:xfrm>
              <a:off x="3835908" y="4251960"/>
              <a:ext cx="118872" cy="182879"/>
            </a:xfrm>
            <a:prstGeom prst="rect">
              <a:avLst/>
            </a:prstGeom>
          </p:spPr>
        </p:pic>
        <p:pic>
          <p:nvPicPr>
            <p:cNvPr id="106" name="object 106"/>
            <p:cNvPicPr/>
            <p:nvPr/>
          </p:nvPicPr>
          <p:blipFill>
            <a:blip r:embed="rId86" cstate="print"/>
            <a:stretch>
              <a:fillRect/>
            </a:stretch>
          </p:blipFill>
          <p:spPr>
            <a:xfrm>
              <a:off x="4055364" y="4247388"/>
              <a:ext cx="1549908" cy="192024"/>
            </a:xfrm>
            <a:prstGeom prst="rect">
              <a:avLst/>
            </a:prstGeom>
          </p:spPr>
        </p:pic>
        <p:pic>
          <p:nvPicPr>
            <p:cNvPr id="107" name="object 107"/>
            <p:cNvPicPr/>
            <p:nvPr/>
          </p:nvPicPr>
          <p:blipFill>
            <a:blip r:embed="rId87" cstate="print"/>
            <a:stretch>
              <a:fillRect/>
            </a:stretch>
          </p:blipFill>
          <p:spPr>
            <a:xfrm>
              <a:off x="5692140" y="4247388"/>
              <a:ext cx="224027" cy="192024"/>
            </a:xfrm>
            <a:prstGeom prst="rect">
              <a:avLst/>
            </a:prstGeom>
          </p:spPr>
        </p:pic>
        <p:pic>
          <p:nvPicPr>
            <p:cNvPr id="108" name="object 108"/>
            <p:cNvPicPr/>
            <p:nvPr/>
          </p:nvPicPr>
          <p:blipFill>
            <a:blip r:embed="rId88" cstate="print"/>
            <a:stretch>
              <a:fillRect/>
            </a:stretch>
          </p:blipFill>
          <p:spPr>
            <a:xfrm>
              <a:off x="5948172" y="4297680"/>
              <a:ext cx="64008" cy="137160"/>
            </a:xfrm>
            <a:prstGeom prst="rect">
              <a:avLst/>
            </a:prstGeom>
          </p:spPr>
        </p:pic>
        <p:pic>
          <p:nvPicPr>
            <p:cNvPr id="109" name="object 109"/>
            <p:cNvPicPr/>
            <p:nvPr/>
          </p:nvPicPr>
          <p:blipFill>
            <a:blip r:embed="rId89" cstate="print"/>
            <a:stretch>
              <a:fillRect/>
            </a:stretch>
          </p:blipFill>
          <p:spPr>
            <a:xfrm>
              <a:off x="6094476" y="4297680"/>
              <a:ext cx="128015" cy="141732"/>
            </a:xfrm>
            <a:prstGeom prst="rect">
              <a:avLst/>
            </a:prstGeom>
          </p:spPr>
        </p:pic>
        <p:pic>
          <p:nvPicPr>
            <p:cNvPr id="110" name="object 110"/>
            <p:cNvPicPr/>
            <p:nvPr/>
          </p:nvPicPr>
          <p:blipFill>
            <a:blip r:embed="rId90" cstate="print"/>
            <a:stretch>
              <a:fillRect/>
            </a:stretch>
          </p:blipFill>
          <p:spPr>
            <a:xfrm>
              <a:off x="6249923" y="4297680"/>
              <a:ext cx="132587" cy="141732"/>
            </a:xfrm>
            <a:prstGeom prst="rect">
              <a:avLst/>
            </a:prstGeom>
          </p:spPr>
        </p:pic>
        <p:sp>
          <p:nvSpPr>
            <p:cNvPr id="111" name="object 111"/>
            <p:cNvSpPr/>
            <p:nvPr/>
          </p:nvSpPr>
          <p:spPr>
            <a:xfrm>
              <a:off x="6414516" y="4251947"/>
              <a:ext cx="78105" cy="182880"/>
            </a:xfrm>
            <a:custGeom>
              <a:avLst/>
              <a:gdLst/>
              <a:ahLst/>
              <a:cxnLst/>
              <a:rect l="l" t="t" r="r" b="b"/>
              <a:pathLst>
                <a:path w="78104" h="182879">
                  <a:moveTo>
                    <a:pt x="18973" y="0"/>
                  </a:moveTo>
                  <a:lnTo>
                    <a:pt x="0" y="0"/>
                  </a:lnTo>
                  <a:lnTo>
                    <a:pt x="0" y="182511"/>
                  </a:lnTo>
                  <a:lnTo>
                    <a:pt x="18973" y="182511"/>
                  </a:lnTo>
                  <a:lnTo>
                    <a:pt x="18973" y="0"/>
                  </a:lnTo>
                  <a:close/>
                </a:path>
                <a:path w="78104" h="182879">
                  <a:moveTo>
                    <a:pt x="77508" y="0"/>
                  </a:moveTo>
                  <a:lnTo>
                    <a:pt x="58547" y="0"/>
                  </a:lnTo>
                  <a:lnTo>
                    <a:pt x="58547" y="182511"/>
                  </a:lnTo>
                  <a:lnTo>
                    <a:pt x="77508" y="182511"/>
                  </a:lnTo>
                  <a:lnTo>
                    <a:pt x="775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2" name="object 112"/>
            <p:cNvPicPr/>
            <p:nvPr/>
          </p:nvPicPr>
          <p:blipFill>
            <a:blip r:embed="rId91" cstate="print"/>
            <a:stretch>
              <a:fillRect/>
            </a:stretch>
          </p:blipFill>
          <p:spPr>
            <a:xfrm>
              <a:off x="6519672" y="4297680"/>
              <a:ext cx="132588" cy="141732"/>
            </a:xfrm>
            <a:prstGeom prst="rect">
              <a:avLst/>
            </a:prstGeom>
          </p:spPr>
        </p:pic>
        <p:pic>
          <p:nvPicPr>
            <p:cNvPr id="113" name="object 113"/>
            <p:cNvPicPr/>
            <p:nvPr/>
          </p:nvPicPr>
          <p:blipFill>
            <a:blip r:embed="rId92" cstate="print"/>
            <a:stretch>
              <a:fillRect/>
            </a:stretch>
          </p:blipFill>
          <p:spPr>
            <a:xfrm>
              <a:off x="6675120" y="4297680"/>
              <a:ext cx="137159" cy="205740"/>
            </a:xfrm>
            <a:prstGeom prst="rect">
              <a:avLst/>
            </a:prstGeom>
          </p:spPr>
        </p:pic>
        <p:pic>
          <p:nvPicPr>
            <p:cNvPr id="114" name="object 114"/>
            <p:cNvPicPr/>
            <p:nvPr/>
          </p:nvPicPr>
          <p:blipFill>
            <a:blip r:embed="rId93" cstate="print"/>
            <a:stretch>
              <a:fillRect/>
            </a:stretch>
          </p:blipFill>
          <p:spPr>
            <a:xfrm>
              <a:off x="6844284" y="4297680"/>
              <a:ext cx="128016" cy="141732"/>
            </a:xfrm>
            <a:prstGeom prst="rect">
              <a:avLst/>
            </a:prstGeom>
          </p:spPr>
        </p:pic>
        <p:pic>
          <p:nvPicPr>
            <p:cNvPr id="115" name="object 115"/>
            <p:cNvPicPr/>
            <p:nvPr/>
          </p:nvPicPr>
          <p:blipFill>
            <a:blip r:embed="rId94" cstate="print"/>
            <a:stretch>
              <a:fillRect/>
            </a:stretch>
          </p:blipFill>
          <p:spPr>
            <a:xfrm>
              <a:off x="7063740" y="4297680"/>
              <a:ext cx="100583" cy="141732"/>
            </a:xfrm>
            <a:prstGeom prst="rect">
              <a:avLst/>
            </a:prstGeom>
          </p:spPr>
        </p:pic>
        <p:pic>
          <p:nvPicPr>
            <p:cNvPr id="116" name="object 116"/>
            <p:cNvPicPr/>
            <p:nvPr/>
          </p:nvPicPr>
          <p:blipFill>
            <a:blip r:embed="rId95" cstate="print"/>
            <a:stretch>
              <a:fillRect/>
            </a:stretch>
          </p:blipFill>
          <p:spPr>
            <a:xfrm>
              <a:off x="7187183" y="4265675"/>
              <a:ext cx="73150" cy="169163"/>
            </a:xfrm>
            <a:prstGeom prst="rect">
              <a:avLst/>
            </a:prstGeom>
          </p:spPr>
        </p:pic>
        <p:pic>
          <p:nvPicPr>
            <p:cNvPr id="117" name="object 117"/>
            <p:cNvPicPr/>
            <p:nvPr/>
          </p:nvPicPr>
          <p:blipFill>
            <a:blip r:embed="rId96" cstate="print"/>
            <a:stretch>
              <a:fillRect/>
            </a:stretch>
          </p:blipFill>
          <p:spPr>
            <a:xfrm>
              <a:off x="7287768" y="4302251"/>
              <a:ext cx="118872" cy="137160"/>
            </a:xfrm>
            <a:prstGeom prst="rect">
              <a:avLst/>
            </a:prstGeom>
          </p:spPr>
        </p:pic>
        <p:pic>
          <p:nvPicPr>
            <p:cNvPr id="118" name="object 118"/>
            <p:cNvPicPr/>
            <p:nvPr/>
          </p:nvPicPr>
          <p:blipFill>
            <a:blip r:embed="rId97" cstate="print"/>
            <a:stretch>
              <a:fillRect/>
            </a:stretch>
          </p:blipFill>
          <p:spPr>
            <a:xfrm>
              <a:off x="7434071" y="4251960"/>
              <a:ext cx="137159" cy="187451"/>
            </a:xfrm>
            <a:prstGeom prst="rect">
              <a:avLst/>
            </a:prstGeom>
          </p:spPr>
        </p:pic>
        <p:pic>
          <p:nvPicPr>
            <p:cNvPr id="119" name="object 119"/>
            <p:cNvPicPr/>
            <p:nvPr/>
          </p:nvPicPr>
          <p:blipFill>
            <a:blip r:embed="rId82" cstate="print"/>
            <a:stretch>
              <a:fillRect/>
            </a:stretch>
          </p:blipFill>
          <p:spPr>
            <a:xfrm>
              <a:off x="7603235" y="4297680"/>
              <a:ext cx="132588" cy="141732"/>
            </a:xfrm>
            <a:prstGeom prst="rect">
              <a:avLst/>
            </a:prstGeom>
          </p:spPr>
        </p:pic>
        <p:pic>
          <p:nvPicPr>
            <p:cNvPr id="120" name="object 120"/>
            <p:cNvPicPr/>
            <p:nvPr/>
          </p:nvPicPr>
          <p:blipFill>
            <a:blip r:embed="rId55" cstate="print"/>
            <a:stretch>
              <a:fillRect/>
            </a:stretch>
          </p:blipFill>
          <p:spPr>
            <a:xfrm>
              <a:off x="7763256" y="4297680"/>
              <a:ext cx="118872" cy="137160"/>
            </a:xfrm>
            <a:prstGeom prst="rect">
              <a:avLst/>
            </a:prstGeom>
          </p:spPr>
        </p:pic>
        <p:pic>
          <p:nvPicPr>
            <p:cNvPr id="121" name="object 121"/>
            <p:cNvPicPr/>
            <p:nvPr/>
          </p:nvPicPr>
          <p:blipFill>
            <a:blip r:embed="rId79" cstate="print"/>
            <a:stretch>
              <a:fillRect/>
            </a:stretch>
          </p:blipFill>
          <p:spPr>
            <a:xfrm>
              <a:off x="7909559" y="4265675"/>
              <a:ext cx="73150" cy="169163"/>
            </a:xfrm>
            <a:prstGeom prst="rect">
              <a:avLst/>
            </a:prstGeom>
          </p:spPr>
        </p:pic>
        <p:pic>
          <p:nvPicPr>
            <p:cNvPr id="122" name="object 122"/>
            <p:cNvPicPr/>
            <p:nvPr/>
          </p:nvPicPr>
          <p:blipFill>
            <a:blip r:embed="rId98" cstate="print"/>
            <a:stretch>
              <a:fillRect/>
            </a:stretch>
          </p:blipFill>
          <p:spPr>
            <a:xfrm>
              <a:off x="8000999" y="4297680"/>
              <a:ext cx="100583" cy="141732"/>
            </a:xfrm>
            <a:prstGeom prst="rect">
              <a:avLst/>
            </a:prstGeom>
          </p:spPr>
        </p:pic>
        <p:pic>
          <p:nvPicPr>
            <p:cNvPr id="123" name="object 123"/>
            <p:cNvPicPr/>
            <p:nvPr/>
          </p:nvPicPr>
          <p:blipFill>
            <a:blip r:embed="rId99" cstate="print"/>
            <a:stretch>
              <a:fillRect/>
            </a:stretch>
          </p:blipFill>
          <p:spPr>
            <a:xfrm>
              <a:off x="8206740" y="4251960"/>
              <a:ext cx="118872" cy="182879"/>
            </a:xfrm>
            <a:prstGeom prst="rect">
              <a:avLst/>
            </a:prstGeom>
          </p:spPr>
        </p:pic>
        <p:pic>
          <p:nvPicPr>
            <p:cNvPr id="124" name="object 124"/>
            <p:cNvPicPr/>
            <p:nvPr/>
          </p:nvPicPr>
          <p:blipFill>
            <a:blip r:embed="rId100" cstate="print"/>
            <a:stretch>
              <a:fillRect/>
            </a:stretch>
          </p:blipFill>
          <p:spPr>
            <a:xfrm>
              <a:off x="8353044" y="4297680"/>
              <a:ext cx="137159" cy="141732"/>
            </a:xfrm>
            <a:prstGeom prst="rect">
              <a:avLst/>
            </a:prstGeom>
          </p:spPr>
        </p:pic>
        <p:pic>
          <p:nvPicPr>
            <p:cNvPr id="125" name="object 125"/>
            <p:cNvPicPr/>
            <p:nvPr/>
          </p:nvPicPr>
          <p:blipFill>
            <a:blip r:embed="rId101" cstate="print"/>
            <a:stretch>
              <a:fillRect/>
            </a:stretch>
          </p:blipFill>
          <p:spPr>
            <a:xfrm>
              <a:off x="8513064" y="4297680"/>
              <a:ext cx="274320" cy="141732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102" cstate="print"/>
            <a:stretch>
              <a:fillRect/>
            </a:stretch>
          </p:blipFill>
          <p:spPr>
            <a:xfrm>
              <a:off x="8887968" y="4251960"/>
              <a:ext cx="178307" cy="187451"/>
            </a:xfrm>
            <a:prstGeom prst="rect">
              <a:avLst/>
            </a:prstGeom>
          </p:spPr>
        </p:pic>
        <p:pic>
          <p:nvPicPr>
            <p:cNvPr id="127" name="object 127"/>
            <p:cNvPicPr/>
            <p:nvPr/>
          </p:nvPicPr>
          <p:blipFill>
            <a:blip r:embed="rId103" cstate="print"/>
            <a:stretch>
              <a:fillRect/>
            </a:stretch>
          </p:blipFill>
          <p:spPr>
            <a:xfrm>
              <a:off x="9089135" y="4251960"/>
              <a:ext cx="137159" cy="187451"/>
            </a:xfrm>
            <a:prstGeom prst="rect">
              <a:avLst/>
            </a:prstGeom>
          </p:spPr>
        </p:pic>
        <p:pic>
          <p:nvPicPr>
            <p:cNvPr id="128" name="object 128"/>
            <p:cNvPicPr/>
            <p:nvPr/>
          </p:nvPicPr>
          <p:blipFill>
            <a:blip r:embed="rId79" cstate="print"/>
            <a:stretch>
              <a:fillRect/>
            </a:stretch>
          </p:blipFill>
          <p:spPr>
            <a:xfrm>
              <a:off x="9317735" y="4265675"/>
              <a:ext cx="73150" cy="169163"/>
            </a:xfrm>
            <a:prstGeom prst="rect">
              <a:avLst/>
            </a:prstGeom>
          </p:spPr>
        </p:pic>
        <p:pic>
          <p:nvPicPr>
            <p:cNvPr id="129" name="object 129"/>
            <p:cNvPicPr/>
            <p:nvPr/>
          </p:nvPicPr>
          <p:blipFill>
            <a:blip r:embed="rId104" cstate="print"/>
            <a:stretch>
              <a:fillRect/>
            </a:stretch>
          </p:blipFill>
          <p:spPr>
            <a:xfrm>
              <a:off x="9413747" y="4297680"/>
              <a:ext cx="132588" cy="141732"/>
            </a:xfrm>
            <a:prstGeom prst="rect">
              <a:avLst/>
            </a:prstGeom>
          </p:spPr>
        </p:pic>
        <p:pic>
          <p:nvPicPr>
            <p:cNvPr id="130" name="object 130"/>
            <p:cNvPicPr/>
            <p:nvPr/>
          </p:nvPicPr>
          <p:blipFill>
            <a:blip r:embed="rId105" cstate="print"/>
            <a:stretch>
              <a:fillRect/>
            </a:stretch>
          </p:blipFill>
          <p:spPr>
            <a:xfrm>
              <a:off x="1421891" y="4690872"/>
              <a:ext cx="100584" cy="137160"/>
            </a:xfrm>
            <a:prstGeom prst="rect">
              <a:avLst/>
            </a:prstGeom>
          </p:spPr>
        </p:pic>
        <p:pic>
          <p:nvPicPr>
            <p:cNvPr id="131" name="object 131"/>
            <p:cNvPicPr/>
            <p:nvPr/>
          </p:nvPicPr>
          <p:blipFill>
            <a:blip r:embed="rId106" cstate="print"/>
            <a:stretch>
              <a:fillRect/>
            </a:stretch>
          </p:blipFill>
          <p:spPr>
            <a:xfrm>
              <a:off x="1559052" y="4690872"/>
              <a:ext cx="214884" cy="137160"/>
            </a:xfrm>
            <a:prstGeom prst="rect">
              <a:avLst/>
            </a:prstGeom>
          </p:spPr>
        </p:pic>
        <p:pic>
          <p:nvPicPr>
            <p:cNvPr id="132" name="object 132"/>
            <p:cNvPicPr/>
            <p:nvPr/>
          </p:nvPicPr>
          <p:blipFill>
            <a:blip r:embed="rId107" cstate="print"/>
            <a:stretch>
              <a:fillRect/>
            </a:stretch>
          </p:blipFill>
          <p:spPr>
            <a:xfrm>
              <a:off x="1801368" y="4690872"/>
              <a:ext cx="137160" cy="137160"/>
            </a:xfrm>
            <a:prstGeom prst="rect">
              <a:avLst/>
            </a:prstGeom>
          </p:spPr>
        </p:pic>
        <p:sp>
          <p:nvSpPr>
            <p:cNvPr id="133" name="object 133"/>
            <p:cNvSpPr/>
            <p:nvPr/>
          </p:nvSpPr>
          <p:spPr>
            <a:xfrm>
              <a:off x="1975104" y="4645139"/>
              <a:ext cx="78105" cy="182880"/>
            </a:xfrm>
            <a:custGeom>
              <a:avLst/>
              <a:gdLst/>
              <a:ahLst/>
              <a:cxnLst/>
              <a:rect l="l" t="t" r="r" b="b"/>
              <a:pathLst>
                <a:path w="78105" h="182879">
                  <a:moveTo>
                    <a:pt x="18643" y="0"/>
                  </a:moveTo>
                  <a:lnTo>
                    <a:pt x="0" y="0"/>
                  </a:lnTo>
                  <a:lnTo>
                    <a:pt x="0" y="182511"/>
                  </a:lnTo>
                  <a:lnTo>
                    <a:pt x="18643" y="182511"/>
                  </a:lnTo>
                  <a:lnTo>
                    <a:pt x="18643" y="0"/>
                  </a:lnTo>
                  <a:close/>
                </a:path>
                <a:path w="78105" h="182879">
                  <a:moveTo>
                    <a:pt x="77698" y="0"/>
                  </a:moveTo>
                  <a:lnTo>
                    <a:pt x="59055" y="0"/>
                  </a:lnTo>
                  <a:lnTo>
                    <a:pt x="59055" y="182511"/>
                  </a:lnTo>
                  <a:lnTo>
                    <a:pt x="77698" y="182511"/>
                  </a:lnTo>
                  <a:lnTo>
                    <a:pt x="7769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4" name="object 134"/>
            <p:cNvPicPr/>
            <p:nvPr/>
          </p:nvPicPr>
          <p:blipFill>
            <a:blip r:embed="rId108" cstate="print"/>
            <a:stretch>
              <a:fillRect/>
            </a:stretch>
          </p:blipFill>
          <p:spPr>
            <a:xfrm>
              <a:off x="2157983" y="4645151"/>
              <a:ext cx="137160" cy="182880"/>
            </a:xfrm>
            <a:prstGeom prst="rect">
              <a:avLst/>
            </a:prstGeom>
          </p:spPr>
        </p:pic>
        <p:pic>
          <p:nvPicPr>
            <p:cNvPr id="135" name="object 135"/>
            <p:cNvPicPr/>
            <p:nvPr/>
          </p:nvPicPr>
          <p:blipFill>
            <a:blip r:embed="rId109" cstate="print"/>
            <a:stretch>
              <a:fillRect/>
            </a:stretch>
          </p:blipFill>
          <p:spPr>
            <a:xfrm>
              <a:off x="2322576" y="4690872"/>
              <a:ext cx="118872" cy="137160"/>
            </a:xfrm>
            <a:prstGeom prst="rect">
              <a:avLst/>
            </a:prstGeom>
          </p:spPr>
        </p:pic>
        <p:pic>
          <p:nvPicPr>
            <p:cNvPr id="136" name="object 136"/>
            <p:cNvPicPr/>
            <p:nvPr/>
          </p:nvPicPr>
          <p:blipFill>
            <a:blip r:embed="rId110" cstate="print"/>
            <a:stretch>
              <a:fillRect/>
            </a:stretch>
          </p:blipFill>
          <p:spPr>
            <a:xfrm>
              <a:off x="2468880" y="4658868"/>
              <a:ext cx="73151" cy="169163"/>
            </a:xfrm>
            <a:prstGeom prst="rect">
              <a:avLst/>
            </a:prstGeom>
          </p:spPr>
        </p:pic>
        <p:sp>
          <p:nvSpPr>
            <p:cNvPr id="137" name="object 137"/>
            <p:cNvSpPr/>
            <p:nvPr/>
          </p:nvSpPr>
          <p:spPr>
            <a:xfrm>
              <a:off x="2633472" y="4640579"/>
              <a:ext cx="27305" cy="187325"/>
            </a:xfrm>
            <a:custGeom>
              <a:avLst/>
              <a:gdLst/>
              <a:ahLst/>
              <a:cxnLst/>
              <a:rect l="l" t="t" r="r" b="b"/>
              <a:pathLst>
                <a:path w="27305" h="187325">
                  <a:moveTo>
                    <a:pt x="23749" y="50431"/>
                  </a:moveTo>
                  <a:lnTo>
                    <a:pt x="5080" y="50431"/>
                  </a:lnTo>
                  <a:lnTo>
                    <a:pt x="5080" y="186817"/>
                  </a:lnTo>
                  <a:lnTo>
                    <a:pt x="23749" y="186817"/>
                  </a:lnTo>
                  <a:lnTo>
                    <a:pt x="23749" y="50431"/>
                  </a:lnTo>
                  <a:close/>
                </a:path>
                <a:path w="27305" h="187325">
                  <a:moveTo>
                    <a:pt x="27178" y="6096"/>
                  </a:moveTo>
                  <a:lnTo>
                    <a:pt x="20320" y="0"/>
                  </a:lnTo>
                  <a:lnTo>
                    <a:pt x="6731" y="0"/>
                  </a:lnTo>
                  <a:lnTo>
                    <a:pt x="3429" y="3048"/>
                  </a:lnTo>
                  <a:lnTo>
                    <a:pt x="0" y="9144"/>
                  </a:lnTo>
                  <a:lnTo>
                    <a:pt x="0" y="15240"/>
                  </a:lnTo>
                  <a:lnTo>
                    <a:pt x="3429" y="21463"/>
                  </a:lnTo>
                  <a:lnTo>
                    <a:pt x="6731" y="24511"/>
                  </a:lnTo>
                  <a:lnTo>
                    <a:pt x="20320" y="24511"/>
                  </a:lnTo>
                  <a:lnTo>
                    <a:pt x="27178" y="18415"/>
                  </a:lnTo>
                  <a:lnTo>
                    <a:pt x="27178" y="60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8" name="object 138"/>
            <p:cNvPicPr/>
            <p:nvPr/>
          </p:nvPicPr>
          <p:blipFill>
            <a:blip r:embed="rId111" cstate="print"/>
            <a:stretch>
              <a:fillRect/>
            </a:stretch>
          </p:blipFill>
          <p:spPr>
            <a:xfrm>
              <a:off x="2948939" y="4690872"/>
              <a:ext cx="137160" cy="201168"/>
            </a:xfrm>
            <a:prstGeom prst="rect">
              <a:avLst/>
            </a:prstGeom>
          </p:spPr>
        </p:pic>
        <p:pic>
          <p:nvPicPr>
            <p:cNvPr id="139" name="object 139"/>
            <p:cNvPicPr/>
            <p:nvPr/>
          </p:nvPicPr>
          <p:blipFill>
            <a:blip r:embed="rId112" cstate="print"/>
            <a:stretch>
              <a:fillRect/>
            </a:stretch>
          </p:blipFill>
          <p:spPr>
            <a:xfrm>
              <a:off x="2697480" y="4690872"/>
              <a:ext cx="214883" cy="137160"/>
            </a:xfrm>
            <a:prstGeom prst="rect">
              <a:avLst/>
            </a:prstGeom>
          </p:spPr>
        </p:pic>
        <p:pic>
          <p:nvPicPr>
            <p:cNvPr id="140" name="object 140"/>
            <p:cNvPicPr/>
            <p:nvPr/>
          </p:nvPicPr>
          <p:blipFill>
            <a:blip r:embed="rId113" cstate="print"/>
            <a:stretch>
              <a:fillRect/>
            </a:stretch>
          </p:blipFill>
          <p:spPr>
            <a:xfrm>
              <a:off x="3108960" y="4690872"/>
              <a:ext cx="137160" cy="137160"/>
            </a:xfrm>
            <a:prstGeom prst="rect">
              <a:avLst/>
            </a:prstGeom>
          </p:spPr>
        </p:pic>
        <p:pic>
          <p:nvPicPr>
            <p:cNvPr id="141" name="object 141"/>
            <p:cNvPicPr/>
            <p:nvPr/>
          </p:nvPicPr>
          <p:blipFill>
            <a:blip r:embed="rId114" cstate="print"/>
            <a:stretch>
              <a:fillRect/>
            </a:stretch>
          </p:blipFill>
          <p:spPr>
            <a:xfrm>
              <a:off x="3278123" y="4658868"/>
              <a:ext cx="146303" cy="169163"/>
            </a:xfrm>
            <a:prstGeom prst="rect">
              <a:avLst/>
            </a:prstGeom>
          </p:spPr>
        </p:pic>
        <p:pic>
          <p:nvPicPr>
            <p:cNvPr id="142" name="object 142"/>
            <p:cNvPicPr/>
            <p:nvPr/>
          </p:nvPicPr>
          <p:blipFill>
            <a:blip r:embed="rId115" cstate="print"/>
            <a:stretch>
              <a:fillRect/>
            </a:stretch>
          </p:blipFill>
          <p:spPr>
            <a:xfrm>
              <a:off x="3447288" y="4690872"/>
              <a:ext cx="132587" cy="137160"/>
            </a:xfrm>
            <a:prstGeom prst="rect">
              <a:avLst/>
            </a:prstGeom>
          </p:spPr>
        </p:pic>
        <p:pic>
          <p:nvPicPr>
            <p:cNvPr id="143" name="object 143"/>
            <p:cNvPicPr/>
            <p:nvPr/>
          </p:nvPicPr>
          <p:blipFill>
            <a:blip r:embed="rId116" cstate="print"/>
            <a:stretch>
              <a:fillRect/>
            </a:stretch>
          </p:blipFill>
          <p:spPr>
            <a:xfrm>
              <a:off x="3621023" y="4690872"/>
              <a:ext cx="118872" cy="137160"/>
            </a:xfrm>
            <a:prstGeom prst="rect">
              <a:avLst/>
            </a:prstGeom>
          </p:spPr>
        </p:pic>
        <p:pic>
          <p:nvPicPr>
            <p:cNvPr id="144" name="object 144"/>
            <p:cNvPicPr/>
            <p:nvPr/>
          </p:nvPicPr>
          <p:blipFill>
            <a:blip r:embed="rId110" cstate="print"/>
            <a:stretch>
              <a:fillRect/>
            </a:stretch>
          </p:blipFill>
          <p:spPr>
            <a:xfrm>
              <a:off x="3762755" y="4658868"/>
              <a:ext cx="73151" cy="169163"/>
            </a:xfrm>
            <a:prstGeom prst="rect">
              <a:avLst/>
            </a:prstGeom>
          </p:spPr>
        </p:pic>
        <p:pic>
          <p:nvPicPr>
            <p:cNvPr id="145" name="object 145"/>
            <p:cNvPicPr/>
            <p:nvPr/>
          </p:nvPicPr>
          <p:blipFill>
            <a:blip r:embed="rId117" cstate="print"/>
            <a:stretch>
              <a:fillRect/>
            </a:stretch>
          </p:blipFill>
          <p:spPr>
            <a:xfrm>
              <a:off x="3931920" y="4640580"/>
              <a:ext cx="1764792" cy="251460"/>
            </a:xfrm>
            <a:prstGeom prst="rect">
              <a:avLst/>
            </a:prstGeom>
          </p:spPr>
        </p:pic>
        <p:sp>
          <p:nvSpPr>
            <p:cNvPr id="146" name="object 146"/>
            <p:cNvSpPr/>
            <p:nvPr/>
          </p:nvSpPr>
          <p:spPr>
            <a:xfrm>
              <a:off x="5792723" y="4640580"/>
              <a:ext cx="27305" cy="24765"/>
            </a:xfrm>
            <a:custGeom>
              <a:avLst/>
              <a:gdLst/>
              <a:ahLst/>
              <a:cxnLst/>
              <a:rect l="l" t="t" r="r" b="b"/>
              <a:pathLst>
                <a:path w="27304" h="24764">
                  <a:moveTo>
                    <a:pt x="20827" y="0"/>
                  </a:moveTo>
                  <a:lnTo>
                    <a:pt x="6476" y="0"/>
                  </a:lnTo>
                  <a:lnTo>
                    <a:pt x="4825" y="3047"/>
                  </a:lnTo>
                  <a:lnTo>
                    <a:pt x="1650" y="6095"/>
                  </a:lnTo>
                  <a:lnTo>
                    <a:pt x="0" y="9143"/>
                  </a:lnTo>
                  <a:lnTo>
                    <a:pt x="0" y="15239"/>
                  </a:lnTo>
                  <a:lnTo>
                    <a:pt x="1650" y="18414"/>
                  </a:lnTo>
                  <a:lnTo>
                    <a:pt x="4825" y="21462"/>
                  </a:lnTo>
                  <a:lnTo>
                    <a:pt x="6476" y="24510"/>
                  </a:lnTo>
                  <a:lnTo>
                    <a:pt x="20827" y="24510"/>
                  </a:lnTo>
                  <a:lnTo>
                    <a:pt x="22478" y="21462"/>
                  </a:lnTo>
                  <a:lnTo>
                    <a:pt x="25653" y="18414"/>
                  </a:lnTo>
                  <a:lnTo>
                    <a:pt x="27304" y="15239"/>
                  </a:lnTo>
                  <a:lnTo>
                    <a:pt x="27304" y="9143"/>
                  </a:lnTo>
                  <a:lnTo>
                    <a:pt x="25653" y="6095"/>
                  </a:lnTo>
                  <a:lnTo>
                    <a:pt x="22478" y="3047"/>
                  </a:lnTo>
                  <a:lnTo>
                    <a:pt x="208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7" name="object 147"/>
            <p:cNvPicPr/>
            <p:nvPr/>
          </p:nvPicPr>
          <p:blipFill>
            <a:blip r:embed="rId118" cstate="print"/>
            <a:stretch>
              <a:fillRect/>
            </a:stretch>
          </p:blipFill>
          <p:spPr>
            <a:xfrm>
              <a:off x="5797549" y="4690872"/>
              <a:ext cx="173482" cy="137160"/>
            </a:xfrm>
            <a:prstGeom prst="rect">
              <a:avLst/>
            </a:prstGeom>
          </p:spPr>
        </p:pic>
        <p:pic>
          <p:nvPicPr>
            <p:cNvPr id="148" name="object 148"/>
            <p:cNvPicPr/>
            <p:nvPr/>
          </p:nvPicPr>
          <p:blipFill>
            <a:blip r:embed="rId119" cstate="print"/>
            <a:stretch>
              <a:fillRect/>
            </a:stretch>
          </p:blipFill>
          <p:spPr>
            <a:xfrm>
              <a:off x="6062472" y="4658868"/>
              <a:ext cx="77724" cy="169163"/>
            </a:xfrm>
            <a:prstGeom prst="rect">
              <a:avLst/>
            </a:prstGeom>
          </p:spPr>
        </p:pic>
        <p:pic>
          <p:nvPicPr>
            <p:cNvPr id="149" name="object 149"/>
            <p:cNvPicPr/>
            <p:nvPr/>
          </p:nvPicPr>
          <p:blipFill>
            <a:blip r:embed="rId120" cstate="print"/>
            <a:stretch>
              <a:fillRect/>
            </a:stretch>
          </p:blipFill>
          <p:spPr>
            <a:xfrm>
              <a:off x="6167628" y="4645151"/>
              <a:ext cx="118872" cy="182880"/>
            </a:xfrm>
            <a:prstGeom prst="rect">
              <a:avLst/>
            </a:prstGeom>
          </p:spPr>
        </p:pic>
        <p:pic>
          <p:nvPicPr>
            <p:cNvPr id="150" name="object 150"/>
            <p:cNvPicPr/>
            <p:nvPr/>
          </p:nvPicPr>
          <p:blipFill>
            <a:blip r:embed="rId121" cstate="print"/>
            <a:stretch>
              <a:fillRect/>
            </a:stretch>
          </p:blipFill>
          <p:spPr>
            <a:xfrm>
              <a:off x="6313932" y="4690872"/>
              <a:ext cx="132587" cy="137160"/>
            </a:xfrm>
            <a:prstGeom prst="rect">
              <a:avLst/>
            </a:prstGeom>
          </p:spPr>
        </p:pic>
        <p:sp>
          <p:nvSpPr>
            <p:cNvPr id="151" name="object 151"/>
            <p:cNvSpPr/>
            <p:nvPr/>
          </p:nvSpPr>
          <p:spPr>
            <a:xfrm>
              <a:off x="6473952" y="4640580"/>
              <a:ext cx="27305" cy="24765"/>
            </a:xfrm>
            <a:custGeom>
              <a:avLst/>
              <a:gdLst/>
              <a:ahLst/>
              <a:cxnLst/>
              <a:rect l="l" t="t" r="r" b="b"/>
              <a:pathLst>
                <a:path w="27304" h="24764">
                  <a:moveTo>
                    <a:pt x="20320" y="0"/>
                  </a:moveTo>
                  <a:lnTo>
                    <a:pt x="6731" y="0"/>
                  </a:lnTo>
                  <a:lnTo>
                    <a:pt x="0" y="6095"/>
                  </a:lnTo>
                  <a:lnTo>
                    <a:pt x="0" y="18414"/>
                  </a:lnTo>
                  <a:lnTo>
                    <a:pt x="6731" y="24510"/>
                  </a:lnTo>
                  <a:lnTo>
                    <a:pt x="20320" y="24510"/>
                  </a:lnTo>
                  <a:lnTo>
                    <a:pt x="23622" y="21462"/>
                  </a:lnTo>
                  <a:lnTo>
                    <a:pt x="27050" y="15239"/>
                  </a:lnTo>
                  <a:lnTo>
                    <a:pt x="27050" y="9143"/>
                  </a:lnTo>
                  <a:lnTo>
                    <a:pt x="23622" y="3047"/>
                  </a:lnTo>
                  <a:lnTo>
                    <a:pt x="2032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2" name="object 152"/>
            <p:cNvPicPr/>
            <p:nvPr/>
          </p:nvPicPr>
          <p:blipFill>
            <a:blip r:embed="rId122" cstate="print"/>
            <a:stretch>
              <a:fillRect/>
            </a:stretch>
          </p:blipFill>
          <p:spPr>
            <a:xfrm>
              <a:off x="6477380" y="4690872"/>
              <a:ext cx="120015" cy="137160"/>
            </a:xfrm>
            <a:prstGeom prst="rect">
              <a:avLst/>
            </a:prstGeom>
          </p:spPr>
        </p:pic>
        <p:pic>
          <p:nvPicPr>
            <p:cNvPr id="153" name="object 153"/>
            <p:cNvPicPr/>
            <p:nvPr/>
          </p:nvPicPr>
          <p:blipFill>
            <a:blip r:embed="rId112" cstate="print"/>
            <a:stretch>
              <a:fillRect/>
            </a:stretch>
          </p:blipFill>
          <p:spPr>
            <a:xfrm>
              <a:off x="6693408" y="4690872"/>
              <a:ext cx="214883" cy="137160"/>
            </a:xfrm>
            <a:prstGeom prst="rect">
              <a:avLst/>
            </a:prstGeom>
          </p:spPr>
        </p:pic>
        <p:pic>
          <p:nvPicPr>
            <p:cNvPr id="154" name="object 154"/>
            <p:cNvPicPr/>
            <p:nvPr/>
          </p:nvPicPr>
          <p:blipFill>
            <a:blip r:embed="rId123" cstate="print"/>
            <a:stretch>
              <a:fillRect/>
            </a:stretch>
          </p:blipFill>
          <p:spPr>
            <a:xfrm>
              <a:off x="6940295" y="4690872"/>
              <a:ext cx="128016" cy="137160"/>
            </a:xfrm>
            <a:prstGeom prst="rect">
              <a:avLst/>
            </a:prstGeom>
          </p:spPr>
        </p:pic>
        <p:pic>
          <p:nvPicPr>
            <p:cNvPr id="155" name="object 155"/>
            <p:cNvPicPr/>
            <p:nvPr/>
          </p:nvPicPr>
          <p:blipFill>
            <a:blip r:embed="rId124" cstate="print"/>
            <a:stretch>
              <a:fillRect/>
            </a:stretch>
          </p:blipFill>
          <p:spPr>
            <a:xfrm>
              <a:off x="7100316" y="4690872"/>
              <a:ext cx="118872" cy="137160"/>
            </a:xfrm>
            <a:prstGeom prst="rect">
              <a:avLst/>
            </a:prstGeom>
          </p:spPr>
        </p:pic>
        <p:pic>
          <p:nvPicPr>
            <p:cNvPr id="156" name="object 156"/>
            <p:cNvPicPr/>
            <p:nvPr/>
          </p:nvPicPr>
          <p:blipFill>
            <a:blip r:embed="rId125" cstate="print"/>
            <a:stretch>
              <a:fillRect/>
            </a:stretch>
          </p:blipFill>
          <p:spPr>
            <a:xfrm>
              <a:off x="7242047" y="4658868"/>
              <a:ext cx="73150" cy="169163"/>
            </a:xfrm>
            <a:prstGeom prst="rect">
              <a:avLst/>
            </a:prstGeom>
          </p:spPr>
        </p:pic>
        <p:pic>
          <p:nvPicPr>
            <p:cNvPr id="157" name="object 157"/>
            <p:cNvPicPr/>
            <p:nvPr/>
          </p:nvPicPr>
          <p:blipFill>
            <a:blip r:embed="rId126" cstate="print"/>
            <a:stretch>
              <a:fillRect/>
            </a:stretch>
          </p:blipFill>
          <p:spPr>
            <a:xfrm>
              <a:off x="7338059" y="4690872"/>
              <a:ext cx="132588" cy="137160"/>
            </a:xfrm>
            <a:prstGeom prst="rect">
              <a:avLst/>
            </a:prstGeom>
          </p:spPr>
        </p:pic>
        <p:sp>
          <p:nvSpPr>
            <p:cNvPr id="158" name="object 158"/>
            <p:cNvSpPr/>
            <p:nvPr/>
          </p:nvSpPr>
          <p:spPr>
            <a:xfrm>
              <a:off x="7511795" y="4645151"/>
              <a:ext cx="18415" cy="182880"/>
            </a:xfrm>
            <a:custGeom>
              <a:avLst/>
              <a:gdLst/>
              <a:ahLst/>
              <a:cxnLst/>
              <a:rect l="l" t="t" r="r" b="b"/>
              <a:pathLst>
                <a:path w="18415" h="182879">
                  <a:moveTo>
                    <a:pt x="18160" y="0"/>
                  </a:moveTo>
                  <a:lnTo>
                    <a:pt x="0" y="0"/>
                  </a:lnTo>
                  <a:lnTo>
                    <a:pt x="0" y="182499"/>
                  </a:lnTo>
                  <a:lnTo>
                    <a:pt x="18160" y="182499"/>
                  </a:lnTo>
                  <a:lnTo>
                    <a:pt x="1816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9" name="object 159"/>
            <p:cNvPicPr/>
            <p:nvPr/>
          </p:nvPicPr>
          <p:blipFill>
            <a:blip r:embed="rId127" cstate="print"/>
            <a:stretch>
              <a:fillRect/>
            </a:stretch>
          </p:blipFill>
          <p:spPr>
            <a:xfrm>
              <a:off x="7635240" y="4645151"/>
              <a:ext cx="118872" cy="182880"/>
            </a:xfrm>
            <a:prstGeom prst="rect">
              <a:avLst/>
            </a:prstGeom>
          </p:spPr>
        </p:pic>
        <p:pic>
          <p:nvPicPr>
            <p:cNvPr id="160" name="object 160"/>
            <p:cNvPicPr/>
            <p:nvPr/>
          </p:nvPicPr>
          <p:blipFill>
            <a:blip r:embed="rId128" cstate="print"/>
            <a:stretch>
              <a:fillRect/>
            </a:stretch>
          </p:blipFill>
          <p:spPr>
            <a:xfrm>
              <a:off x="7786116" y="4690872"/>
              <a:ext cx="128016" cy="137160"/>
            </a:xfrm>
            <a:prstGeom prst="rect">
              <a:avLst/>
            </a:prstGeom>
          </p:spPr>
        </p:pic>
        <p:pic>
          <p:nvPicPr>
            <p:cNvPr id="161" name="object 161"/>
            <p:cNvPicPr/>
            <p:nvPr/>
          </p:nvPicPr>
          <p:blipFill>
            <a:blip r:embed="rId129" cstate="print"/>
            <a:stretch>
              <a:fillRect/>
            </a:stretch>
          </p:blipFill>
          <p:spPr>
            <a:xfrm>
              <a:off x="7941564" y="4690872"/>
              <a:ext cx="132588" cy="137160"/>
            </a:xfrm>
            <a:prstGeom prst="rect">
              <a:avLst/>
            </a:prstGeom>
          </p:spPr>
        </p:pic>
        <p:pic>
          <p:nvPicPr>
            <p:cNvPr id="162" name="object 162"/>
            <p:cNvPicPr/>
            <p:nvPr/>
          </p:nvPicPr>
          <p:blipFill>
            <a:blip r:embed="rId130" cstate="print"/>
            <a:stretch>
              <a:fillRect/>
            </a:stretch>
          </p:blipFill>
          <p:spPr>
            <a:xfrm>
              <a:off x="8115299" y="4645151"/>
              <a:ext cx="118870" cy="182880"/>
            </a:xfrm>
            <a:prstGeom prst="rect">
              <a:avLst/>
            </a:prstGeom>
          </p:spPr>
        </p:pic>
        <p:pic>
          <p:nvPicPr>
            <p:cNvPr id="163" name="object 163"/>
            <p:cNvPicPr/>
            <p:nvPr/>
          </p:nvPicPr>
          <p:blipFill>
            <a:blip r:embed="rId131" cstate="print"/>
            <a:stretch>
              <a:fillRect/>
            </a:stretch>
          </p:blipFill>
          <p:spPr>
            <a:xfrm>
              <a:off x="8261604" y="4645151"/>
              <a:ext cx="118872" cy="182880"/>
            </a:xfrm>
            <a:prstGeom prst="rect">
              <a:avLst/>
            </a:prstGeom>
          </p:spPr>
        </p:pic>
        <p:sp>
          <p:nvSpPr>
            <p:cNvPr id="164" name="object 164"/>
            <p:cNvSpPr/>
            <p:nvPr/>
          </p:nvSpPr>
          <p:spPr>
            <a:xfrm>
              <a:off x="8407907" y="4805172"/>
              <a:ext cx="27940" cy="22860"/>
            </a:xfrm>
            <a:custGeom>
              <a:avLst/>
              <a:gdLst/>
              <a:ahLst/>
              <a:cxnLst/>
              <a:rect l="l" t="t" r="r" b="b"/>
              <a:pathLst>
                <a:path w="27940" h="22860">
                  <a:moveTo>
                    <a:pt x="17780" y="0"/>
                  </a:moveTo>
                  <a:lnTo>
                    <a:pt x="9651" y="0"/>
                  </a:lnTo>
                  <a:lnTo>
                    <a:pt x="6476" y="1397"/>
                  </a:lnTo>
                  <a:lnTo>
                    <a:pt x="1650" y="5334"/>
                  </a:lnTo>
                  <a:lnTo>
                    <a:pt x="0" y="8001"/>
                  </a:lnTo>
                  <a:lnTo>
                    <a:pt x="0" y="14732"/>
                  </a:lnTo>
                  <a:lnTo>
                    <a:pt x="1650" y="17399"/>
                  </a:lnTo>
                  <a:lnTo>
                    <a:pt x="4825" y="18796"/>
                  </a:lnTo>
                  <a:lnTo>
                    <a:pt x="6476" y="21463"/>
                  </a:lnTo>
                  <a:lnTo>
                    <a:pt x="9651" y="22733"/>
                  </a:lnTo>
                  <a:lnTo>
                    <a:pt x="17780" y="22733"/>
                  </a:lnTo>
                  <a:lnTo>
                    <a:pt x="20955" y="21463"/>
                  </a:lnTo>
                  <a:lnTo>
                    <a:pt x="22606" y="18796"/>
                  </a:lnTo>
                  <a:lnTo>
                    <a:pt x="25781" y="17399"/>
                  </a:lnTo>
                  <a:lnTo>
                    <a:pt x="27432" y="14732"/>
                  </a:lnTo>
                  <a:lnTo>
                    <a:pt x="27432" y="8001"/>
                  </a:lnTo>
                  <a:lnTo>
                    <a:pt x="25781" y="5334"/>
                  </a:lnTo>
                  <a:lnTo>
                    <a:pt x="20955" y="1397"/>
                  </a:lnTo>
                  <a:lnTo>
                    <a:pt x="1778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5" name="object 165"/>
            <p:cNvPicPr/>
            <p:nvPr/>
          </p:nvPicPr>
          <p:blipFill>
            <a:blip r:embed="rId132" cstate="print"/>
            <a:stretch>
              <a:fillRect/>
            </a:stretch>
          </p:blipFill>
          <p:spPr>
            <a:xfrm>
              <a:off x="1152143" y="4320539"/>
              <a:ext cx="68580" cy="68580"/>
            </a:xfrm>
            <a:prstGeom prst="rect">
              <a:avLst/>
            </a:prstGeom>
          </p:spPr>
        </p:pic>
        <p:sp>
          <p:nvSpPr>
            <p:cNvPr id="166" name="object 166"/>
            <p:cNvSpPr/>
            <p:nvPr/>
          </p:nvSpPr>
          <p:spPr>
            <a:xfrm>
              <a:off x="1417320" y="5304027"/>
              <a:ext cx="114300" cy="172720"/>
            </a:xfrm>
            <a:custGeom>
              <a:avLst/>
              <a:gdLst/>
              <a:ahLst/>
              <a:cxnLst/>
              <a:rect l="l" t="t" r="r" b="b"/>
              <a:pathLst>
                <a:path w="114300" h="172720">
                  <a:moveTo>
                    <a:pt x="114173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276" y="15240"/>
                  </a:lnTo>
                  <a:lnTo>
                    <a:pt x="49276" y="172720"/>
                  </a:lnTo>
                  <a:lnTo>
                    <a:pt x="66294" y="172720"/>
                  </a:lnTo>
                  <a:lnTo>
                    <a:pt x="66294" y="15240"/>
                  </a:lnTo>
                  <a:lnTo>
                    <a:pt x="114173" y="15240"/>
                  </a:lnTo>
                  <a:lnTo>
                    <a:pt x="1141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7" name="object 167"/>
            <p:cNvPicPr/>
            <p:nvPr/>
          </p:nvPicPr>
          <p:blipFill>
            <a:blip r:embed="rId133" cstate="print"/>
            <a:stretch>
              <a:fillRect/>
            </a:stretch>
          </p:blipFill>
          <p:spPr>
            <a:xfrm>
              <a:off x="1559052" y="5294375"/>
              <a:ext cx="118872" cy="182880"/>
            </a:xfrm>
            <a:prstGeom prst="rect">
              <a:avLst/>
            </a:prstGeom>
          </p:spPr>
        </p:pic>
        <p:sp>
          <p:nvSpPr>
            <p:cNvPr id="168" name="object 168"/>
            <p:cNvSpPr/>
            <p:nvPr/>
          </p:nvSpPr>
          <p:spPr>
            <a:xfrm>
              <a:off x="1714499" y="5289804"/>
              <a:ext cx="22860" cy="24765"/>
            </a:xfrm>
            <a:custGeom>
              <a:avLst/>
              <a:gdLst/>
              <a:ahLst/>
              <a:cxnLst/>
              <a:rect l="l" t="t" r="r" b="b"/>
              <a:pathLst>
                <a:path w="22860" h="24764">
                  <a:moveTo>
                    <a:pt x="16891" y="0"/>
                  </a:moveTo>
                  <a:lnTo>
                    <a:pt x="5587" y="0"/>
                  </a:lnTo>
                  <a:lnTo>
                    <a:pt x="2793" y="3047"/>
                  </a:lnTo>
                  <a:lnTo>
                    <a:pt x="0" y="9143"/>
                  </a:lnTo>
                  <a:lnTo>
                    <a:pt x="0" y="15239"/>
                  </a:lnTo>
                  <a:lnTo>
                    <a:pt x="2793" y="21462"/>
                  </a:lnTo>
                  <a:lnTo>
                    <a:pt x="5587" y="24510"/>
                  </a:lnTo>
                  <a:lnTo>
                    <a:pt x="16891" y="24510"/>
                  </a:lnTo>
                  <a:lnTo>
                    <a:pt x="22479" y="18414"/>
                  </a:lnTo>
                  <a:lnTo>
                    <a:pt x="22479" y="6095"/>
                  </a:lnTo>
                  <a:lnTo>
                    <a:pt x="1689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9" name="object 169"/>
            <p:cNvPicPr/>
            <p:nvPr/>
          </p:nvPicPr>
          <p:blipFill>
            <a:blip r:embed="rId134" cstate="print"/>
            <a:stretch>
              <a:fillRect/>
            </a:stretch>
          </p:blipFill>
          <p:spPr>
            <a:xfrm>
              <a:off x="1717293" y="5340095"/>
              <a:ext cx="148081" cy="137160"/>
            </a:xfrm>
            <a:prstGeom prst="rect">
              <a:avLst/>
            </a:prstGeom>
          </p:spPr>
        </p:pic>
        <p:pic>
          <p:nvPicPr>
            <p:cNvPr id="170" name="object 170"/>
            <p:cNvPicPr/>
            <p:nvPr/>
          </p:nvPicPr>
          <p:blipFill>
            <a:blip r:embed="rId135" cstate="print"/>
            <a:stretch>
              <a:fillRect/>
            </a:stretch>
          </p:blipFill>
          <p:spPr>
            <a:xfrm>
              <a:off x="1965960" y="5335524"/>
              <a:ext cx="214884" cy="141731"/>
            </a:xfrm>
            <a:prstGeom prst="rect">
              <a:avLst/>
            </a:prstGeom>
          </p:spPr>
        </p:pic>
        <p:pic>
          <p:nvPicPr>
            <p:cNvPr id="171" name="object 171"/>
            <p:cNvPicPr/>
            <p:nvPr/>
          </p:nvPicPr>
          <p:blipFill>
            <a:blip r:embed="rId136" cstate="print"/>
            <a:stretch>
              <a:fillRect/>
            </a:stretch>
          </p:blipFill>
          <p:spPr>
            <a:xfrm>
              <a:off x="2212848" y="5340095"/>
              <a:ext cx="137160" cy="137160"/>
            </a:xfrm>
            <a:prstGeom prst="rect">
              <a:avLst/>
            </a:prstGeom>
          </p:spPr>
        </p:pic>
        <p:pic>
          <p:nvPicPr>
            <p:cNvPr id="172" name="object 172"/>
            <p:cNvPicPr/>
            <p:nvPr/>
          </p:nvPicPr>
          <p:blipFill>
            <a:blip r:embed="rId137" cstate="print"/>
            <a:stretch>
              <a:fillRect/>
            </a:stretch>
          </p:blipFill>
          <p:spPr>
            <a:xfrm>
              <a:off x="2386583" y="5294375"/>
              <a:ext cx="242316" cy="182880"/>
            </a:xfrm>
            <a:prstGeom prst="rect">
              <a:avLst/>
            </a:prstGeom>
          </p:spPr>
        </p:pic>
        <p:pic>
          <p:nvPicPr>
            <p:cNvPr id="173" name="object 173"/>
            <p:cNvPicPr/>
            <p:nvPr/>
          </p:nvPicPr>
          <p:blipFill>
            <a:blip r:embed="rId138" cstate="print"/>
            <a:stretch>
              <a:fillRect/>
            </a:stretch>
          </p:blipFill>
          <p:spPr>
            <a:xfrm>
              <a:off x="2651760" y="5340095"/>
              <a:ext cx="100583" cy="137160"/>
            </a:xfrm>
            <a:prstGeom prst="rect">
              <a:avLst/>
            </a:prstGeom>
          </p:spPr>
        </p:pic>
        <p:pic>
          <p:nvPicPr>
            <p:cNvPr id="174" name="object 174"/>
            <p:cNvPicPr/>
            <p:nvPr/>
          </p:nvPicPr>
          <p:blipFill>
            <a:blip r:embed="rId139" cstate="print"/>
            <a:stretch>
              <a:fillRect/>
            </a:stretch>
          </p:blipFill>
          <p:spPr>
            <a:xfrm>
              <a:off x="2848355" y="5294375"/>
              <a:ext cx="137160" cy="182880"/>
            </a:xfrm>
            <a:prstGeom prst="rect">
              <a:avLst/>
            </a:prstGeom>
          </p:spPr>
        </p:pic>
        <p:sp>
          <p:nvSpPr>
            <p:cNvPr id="175" name="object 175"/>
            <p:cNvSpPr/>
            <p:nvPr/>
          </p:nvSpPr>
          <p:spPr>
            <a:xfrm>
              <a:off x="3017520" y="5289804"/>
              <a:ext cx="27305" cy="187325"/>
            </a:xfrm>
            <a:custGeom>
              <a:avLst/>
              <a:gdLst/>
              <a:ahLst/>
              <a:cxnLst/>
              <a:rect l="l" t="t" r="r" b="b"/>
              <a:pathLst>
                <a:path w="27305" h="187325">
                  <a:moveTo>
                    <a:pt x="22479" y="50431"/>
                  </a:moveTo>
                  <a:lnTo>
                    <a:pt x="4826" y="50431"/>
                  </a:lnTo>
                  <a:lnTo>
                    <a:pt x="4826" y="186817"/>
                  </a:lnTo>
                  <a:lnTo>
                    <a:pt x="22479" y="186817"/>
                  </a:lnTo>
                  <a:lnTo>
                    <a:pt x="22479" y="50431"/>
                  </a:lnTo>
                  <a:close/>
                </a:path>
                <a:path w="27305" h="187325">
                  <a:moveTo>
                    <a:pt x="27305" y="9144"/>
                  </a:moveTo>
                  <a:lnTo>
                    <a:pt x="25654" y="6096"/>
                  </a:lnTo>
                  <a:lnTo>
                    <a:pt x="22479" y="3048"/>
                  </a:lnTo>
                  <a:lnTo>
                    <a:pt x="20828" y="0"/>
                  </a:lnTo>
                  <a:lnTo>
                    <a:pt x="6477" y="0"/>
                  </a:lnTo>
                  <a:lnTo>
                    <a:pt x="4826" y="3048"/>
                  </a:lnTo>
                  <a:lnTo>
                    <a:pt x="1651" y="6096"/>
                  </a:lnTo>
                  <a:lnTo>
                    <a:pt x="0" y="9144"/>
                  </a:lnTo>
                  <a:lnTo>
                    <a:pt x="0" y="15240"/>
                  </a:lnTo>
                  <a:lnTo>
                    <a:pt x="1651" y="18415"/>
                  </a:lnTo>
                  <a:lnTo>
                    <a:pt x="4826" y="21463"/>
                  </a:lnTo>
                  <a:lnTo>
                    <a:pt x="6477" y="24511"/>
                  </a:lnTo>
                  <a:lnTo>
                    <a:pt x="20828" y="24511"/>
                  </a:lnTo>
                  <a:lnTo>
                    <a:pt x="22479" y="21463"/>
                  </a:lnTo>
                  <a:lnTo>
                    <a:pt x="25654" y="18415"/>
                  </a:lnTo>
                  <a:lnTo>
                    <a:pt x="27305" y="15240"/>
                  </a:lnTo>
                  <a:lnTo>
                    <a:pt x="27305" y="914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6" name="object 176"/>
            <p:cNvPicPr/>
            <p:nvPr/>
          </p:nvPicPr>
          <p:blipFill>
            <a:blip r:embed="rId140" cstate="print"/>
            <a:stretch>
              <a:fillRect/>
            </a:stretch>
          </p:blipFill>
          <p:spPr>
            <a:xfrm>
              <a:off x="3072383" y="5340095"/>
              <a:ext cx="137160" cy="201168"/>
            </a:xfrm>
            <a:prstGeom prst="rect">
              <a:avLst/>
            </a:prstGeom>
          </p:spPr>
        </p:pic>
        <p:sp>
          <p:nvSpPr>
            <p:cNvPr id="177" name="object 177"/>
            <p:cNvSpPr/>
            <p:nvPr/>
          </p:nvSpPr>
          <p:spPr>
            <a:xfrm>
              <a:off x="3241548" y="5289804"/>
              <a:ext cx="27305" cy="24765"/>
            </a:xfrm>
            <a:custGeom>
              <a:avLst/>
              <a:gdLst/>
              <a:ahLst/>
              <a:cxnLst/>
              <a:rect l="l" t="t" r="r" b="b"/>
              <a:pathLst>
                <a:path w="27304" h="24764">
                  <a:moveTo>
                    <a:pt x="20827" y="0"/>
                  </a:moveTo>
                  <a:lnTo>
                    <a:pt x="6476" y="0"/>
                  </a:lnTo>
                  <a:lnTo>
                    <a:pt x="4825" y="3047"/>
                  </a:lnTo>
                  <a:lnTo>
                    <a:pt x="1650" y="6095"/>
                  </a:lnTo>
                  <a:lnTo>
                    <a:pt x="0" y="9143"/>
                  </a:lnTo>
                  <a:lnTo>
                    <a:pt x="0" y="15239"/>
                  </a:lnTo>
                  <a:lnTo>
                    <a:pt x="1650" y="18414"/>
                  </a:lnTo>
                  <a:lnTo>
                    <a:pt x="4825" y="21462"/>
                  </a:lnTo>
                  <a:lnTo>
                    <a:pt x="6476" y="24510"/>
                  </a:lnTo>
                  <a:lnTo>
                    <a:pt x="20827" y="24510"/>
                  </a:lnTo>
                  <a:lnTo>
                    <a:pt x="22478" y="21462"/>
                  </a:lnTo>
                  <a:lnTo>
                    <a:pt x="25653" y="18414"/>
                  </a:lnTo>
                  <a:lnTo>
                    <a:pt x="27304" y="15239"/>
                  </a:lnTo>
                  <a:lnTo>
                    <a:pt x="27304" y="9143"/>
                  </a:lnTo>
                  <a:lnTo>
                    <a:pt x="25653" y="6095"/>
                  </a:lnTo>
                  <a:lnTo>
                    <a:pt x="22478" y="3047"/>
                  </a:lnTo>
                  <a:lnTo>
                    <a:pt x="208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8" name="object 178"/>
            <p:cNvPicPr/>
            <p:nvPr/>
          </p:nvPicPr>
          <p:blipFill>
            <a:blip r:embed="rId141" cstate="print"/>
            <a:stretch>
              <a:fillRect/>
            </a:stretch>
          </p:blipFill>
          <p:spPr>
            <a:xfrm>
              <a:off x="3246373" y="5308092"/>
              <a:ext cx="118617" cy="169163"/>
            </a:xfrm>
            <a:prstGeom prst="rect">
              <a:avLst/>
            </a:prstGeom>
          </p:spPr>
        </p:pic>
        <p:pic>
          <p:nvPicPr>
            <p:cNvPr id="179" name="object 179"/>
            <p:cNvPicPr/>
            <p:nvPr/>
          </p:nvPicPr>
          <p:blipFill>
            <a:blip r:embed="rId142" cstate="print"/>
            <a:stretch>
              <a:fillRect/>
            </a:stretch>
          </p:blipFill>
          <p:spPr>
            <a:xfrm>
              <a:off x="3383280" y="5340095"/>
              <a:ext cx="137160" cy="137160"/>
            </a:xfrm>
            <a:prstGeom prst="rect">
              <a:avLst/>
            </a:prstGeom>
          </p:spPr>
        </p:pic>
        <p:sp>
          <p:nvSpPr>
            <p:cNvPr id="180" name="object 180"/>
            <p:cNvSpPr/>
            <p:nvPr/>
          </p:nvSpPr>
          <p:spPr>
            <a:xfrm>
              <a:off x="3557015" y="5289816"/>
              <a:ext cx="18415" cy="187325"/>
            </a:xfrm>
            <a:custGeom>
              <a:avLst/>
              <a:gdLst/>
              <a:ahLst/>
              <a:cxnLst/>
              <a:rect l="l" t="t" r="r" b="b"/>
              <a:pathLst>
                <a:path w="18414" h="187325">
                  <a:moveTo>
                    <a:pt x="18162" y="0"/>
                  </a:moveTo>
                  <a:lnTo>
                    <a:pt x="0" y="0"/>
                  </a:lnTo>
                  <a:lnTo>
                    <a:pt x="0" y="187058"/>
                  </a:lnTo>
                  <a:lnTo>
                    <a:pt x="18162" y="187058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1" name="object 181"/>
            <p:cNvPicPr/>
            <p:nvPr/>
          </p:nvPicPr>
          <p:blipFill>
            <a:blip r:embed="rId143" cstate="print"/>
            <a:stretch>
              <a:fillRect/>
            </a:stretch>
          </p:blipFill>
          <p:spPr>
            <a:xfrm>
              <a:off x="3675888" y="5340095"/>
              <a:ext cx="100584" cy="137160"/>
            </a:xfrm>
            <a:prstGeom prst="rect">
              <a:avLst/>
            </a:prstGeom>
          </p:spPr>
        </p:pic>
        <p:pic>
          <p:nvPicPr>
            <p:cNvPr id="182" name="object 182"/>
            <p:cNvPicPr/>
            <p:nvPr/>
          </p:nvPicPr>
          <p:blipFill>
            <a:blip r:embed="rId144" cstate="print"/>
            <a:stretch>
              <a:fillRect/>
            </a:stretch>
          </p:blipFill>
          <p:spPr>
            <a:xfrm>
              <a:off x="3808476" y="5340095"/>
              <a:ext cx="118872" cy="137160"/>
            </a:xfrm>
            <a:prstGeom prst="rect">
              <a:avLst/>
            </a:prstGeom>
          </p:spPr>
        </p:pic>
        <p:pic>
          <p:nvPicPr>
            <p:cNvPr id="183" name="object 183"/>
            <p:cNvPicPr/>
            <p:nvPr/>
          </p:nvPicPr>
          <p:blipFill>
            <a:blip r:embed="rId145" cstate="print"/>
            <a:stretch>
              <a:fillRect/>
            </a:stretch>
          </p:blipFill>
          <p:spPr>
            <a:xfrm>
              <a:off x="3968496" y="5340095"/>
              <a:ext cx="132587" cy="201168"/>
            </a:xfrm>
            <a:prstGeom prst="rect">
              <a:avLst/>
            </a:prstGeom>
          </p:spPr>
        </p:pic>
        <p:pic>
          <p:nvPicPr>
            <p:cNvPr id="184" name="object 184"/>
            <p:cNvPicPr/>
            <p:nvPr/>
          </p:nvPicPr>
          <p:blipFill>
            <a:blip r:embed="rId146" cstate="print"/>
            <a:stretch>
              <a:fillRect/>
            </a:stretch>
          </p:blipFill>
          <p:spPr>
            <a:xfrm>
              <a:off x="4133088" y="5340095"/>
              <a:ext cx="137160" cy="201168"/>
            </a:xfrm>
            <a:prstGeom prst="rect">
              <a:avLst/>
            </a:prstGeom>
          </p:spPr>
        </p:pic>
        <p:pic>
          <p:nvPicPr>
            <p:cNvPr id="185" name="object 185"/>
            <p:cNvPicPr/>
            <p:nvPr/>
          </p:nvPicPr>
          <p:blipFill>
            <a:blip r:embed="rId147" cstate="print"/>
            <a:stretch>
              <a:fillRect/>
            </a:stretch>
          </p:blipFill>
          <p:spPr>
            <a:xfrm>
              <a:off x="4293108" y="5340095"/>
              <a:ext cx="137160" cy="137160"/>
            </a:xfrm>
            <a:prstGeom prst="rect">
              <a:avLst/>
            </a:prstGeom>
          </p:spPr>
        </p:pic>
        <p:pic>
          <p:nvPicPr>
            <p:cNvPr id="186" name="object 186"/>
            <p:cNvPicPr/>
            <p:nvPr/>
          </p:nvPicPr>
          <p:blipFill>
            <a:blip r:embed="rId148" cstate="print"/>
            <a:stretch>
              <a:fillRect/>
            </a:stretch>
          </p:blipFill>
          <p:spPr>
            <a:xfrm>
              <a:off x="4462272" y="5308092"/>
              <a:ext cx="146303" cy="169163"/>
            </a:xfrm>
            <a:prstGeom prst="rect">
              <a:avLst/>
            </a:prstGeom>
          </p:spPr>
        </p:pic>
        <p:pic>
          <p:nvPicPr>
            <p:cNvPr id="187" name="object 187"/>
            <p:cNvPicPr/>
            <p:nvPr/>
          </p:nvPicPr>
          <p:blipFill>
            <a:blip r:embed="rId149" cstate="print"/>
            <a:stretch>
              <a:fillRect/>
            </a:stretch>
          </p:blipFill>
          <p:spPr>
            <a:xfrm>
              <a:off x="4700016" y="5340095"/>
              <a:ext cx="137160" cy="137160"/>
            </a:xfrm>
            <a:prstGeom prst="rect">
              <a:avLst/>
            </a:prstGeom>
          </p:spPr>
        </p:pic>
        <p:pic>
          <p:nvPicPr>
            <p:cNvPr id="188" name="object 188"/>
            <p:cNvPicPr/>
            <p:nvPr/>
          </p:nvPicPr>
          <p:blipFill>
            <a:blip r:embed="rId150" cstate="print"/>
            <a:stretch>
              <a:fillRect/>
            </a:stretch>
          </p:blipFill>
          <p:spPr>
            <a:xfrm>
              <a:off x="4933188" y="5340095"/>
              <a:ext cx="137160" cy="201168"/>
            </a:xfrm>
            <a:prstGeom prst="rect">
              <a:avLst/>
            </a:prstGeom>
          </p:spPr>
        </p:pic>
        <p:pic>
          <p:nvPicPr>
            <p:cNvPr id="189" name="object 189"/>
            <p:cNvPicPr/>
            <p:nvPr/>
          </p:nvPicPr>
          <p:blipFill>
            <a:blip r:embed="rId151" cstate="print"/>
            <a:stretch>
              <a:fillRect/>
            </a:stretch>
          </p:blipFill>
          <p:spPr>
            <a:xfrm>
              <a:off x="5102352" y="5340095"/>
              <a:ext cx="132587" cy="137160"/>
            </a:xfrm>
            <a:prstGeom prst="rect">
              <a:avLst/>
            </a:prstGeom>
          </p:spPr>
        </p:pic>
        <p:pic>
          <p:nvPicPr>
            <p:cNvPr id="190" name="object 190"/>
            <p:cNvPicPr/>
            <p:nvPr/>
          </p:nvPicPr>
          <p:blipFill>
            <a:blip r:embed="rId152" cstate="print"/>
            <a:stretch>
              <a:fillRect/>
            </a:stretch>
          </p:blipFill>
          <p:spPr>
            <a:xfrm>
              <a:off x="5262372" y="5340095"/>
              <a:ext cx="132587" cy="137160"/>
            </a:xfrm>
            <a:prstGeom prst="rect">
              <a:avLst/>
            </a:prstGeom>
          </p:spPr>
        </p:pic>
        <p:pic>
          <p:nvPicPr>
            <p:cNvPr id="191" name="object 191"/>
            <p:cNvPicPr/>
            <p:nvPr/>
          </p:nvPicPr>
          <p:blipFill>
            <a:blip r:embed="rId153" cstate="print"/>
            <a:stretch>
              <a:fillRect/>
            </a:stretch>
          </p:blipFill>
          <p:spPr>
            <a:xfrm>
              <a:off x="5417820" y="5294375"/>
              <a:ext cx="137160" cy="182880"/>
            </a:xfrm>
            <a:prstGeom prst="rect">
              <a:avLst/>
            </a:prstGeom>
          </p:spPr>
        </p:pic>
        <p:pic>
          <p:nvPicPr>
            <p:cNvPr id="192" name="object 192"/>
            <p:cNvPicPr/>
            <p:nvPr/>
          </p:nvPicPr>
          <p:blipFill>
            <a:blip r:embed="rId154" cstate="print"/>
            <a:stretch>
              <a:fillRect/>
            </a:stretch>
          </p:blipFill>
          <p:spPr>
            <a:xfrm>
              <a:off x="5655564" y="5340095"/>
              <a:ext cx="128015" cy="137160"/>
            </a:xfrm>
            <a:prstGeom prst="rect">
              <a:avLst/>
            </a:prstGeom>
          </p:spPr>
        </p:pic>
        <p:pic>
          <p:nvPicPr>
            <p:cNvPr id="193" name="object 193"/>
            <p:cNvPicPr/>
            <p:nvPr/>
          </p:nvPicPr>
          <p:blipFill>
            <a:blip r:embed="rId155" cstate="print"/>
            <a:stretch>
              <a:fillRect/>
            </a:stretch>
          </p:blipFill>
          <p:spPr>
            <a:xfrm>
              <a:off x="5815584" y="5294375"/>
              <a:ext cx="118872" cy="182880"/>
            </a:xfrm>
            <a:prstGeom prst="rect">
              <a:avLst/>
            </a:prstGeom>
          </p:spPr>
        </p:pic>
        <p:pic>
          <p:nvPicPr>
            <p:cNvPr id="194" name="object 194"/>
            <p:cNvPicPr/>
            <p:nvPr/>
          </p:nvPicPr>
          <p:blipFill>
            <a:blip r:embed="rId156" cstate="print"/>
            <a:stretch>
              <a:fillRect/>
            </a:stretch>
          </p:blipFill>
          <p:spPr>
            <a:xfrm>
              <a:off x="5961888" y="5340095"/>
              <a:ext cx="137160" cy="137160"/>
            </a:xfrm>
            <a:prstGeom prst="rect">
              <a:avLst/>
            </a:prstGeom>
          </p:spPr>
        </p:pic>
        <p:sp>
          <p:nvSpPr>
            <p:cNvPr id="195" name="object 195"/>
            <p:cNvSpPr/>
            <p:nvPr/>
          </p:nvSpPr>
          <p:spPr>
            <a:xfrm>
              <a:off x="6126479" y="5289804"/>
              <a:ext cx="27305" cy="24765"/>
            </a:xfrm>
            <a:custGeom>
              <a:avLst/>
              <a:gdLst/>
              <a:ahLst/>
              <a:cxnLst/>
              <a:rect l="l" t="t" r="r" b="b"/>
              <a:pathLst>
                <a:path w="27304" h="24764">
                  <a:moveTo>
                    <a:pt x="20320" y="0"/>
                  </a:moveTo>
                  <a:lnTo>
                    <a:pt x="6731" y="0"/>
                  </a:lnTo>
                  <a:lnTo>
                    <a:pt x="3429" y="3047"/>
                  </a:lnTo>
                  <a:lnTo>
                    <a:pt x="0" y="9143"/>
                  </a:lnTo>
                  <a:lnTo>
                    <a:pt x="0" y="15239"/>
                  </a:lnTo>
                  <a:lnTo>
                    <a:pt x="3429" y="21462"/>
                  </a:lnTo>
                  <a:lnTo>
                    <a:pt x="6731" y="24510"/>
                  </a:lnTo>
                  <a:lnTo>
                    <a:pt x="20320" y="24510"/>
                  </a:lnTo>
                  <a:lnTo>
                    <a:pt x="27050" y="18414"/>
                  </a:lnTo>
                  <a:lnTo>
                    <a:pt x="27050" y="6095"/>
                  </a:lnTo>
                  <a:lnTo>
                    <a:pt x="2032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6" name="object 196"/>
            <p:cNvPicPr/>
            <p:nvPr/>
          </p:nvPicPr>
          <p:blipFill>
            <a:blip r:embed="rId157" cstate="print"/>
            <a:stretch>
              <a:fillRect/>
            </a:stretch>
          </p:blipFill>
          <p:spPr>
            <a:xfrm>
              <a:off x="6129909" y="5340095"/>
              <a:ext cx="174879" cy="137160"/>
            </a:xfrm>
            <a:prstGeom prst="rect">
              <a:avLst/>
            </a:prstGeom>
          </p:spPr>
        </p:pic>
        <p:pic>
          <p:nvPicPr>
            <p:cNvPr id="197" name="object 197"/>
            <p:cNvPicPr/>
            <p:nvPr/>
          </p:nvPicPr>
          <p:blipFill>
            <a:blip r:embed="rId158" cstate="print"/>
            <a:stretch>
              <a:fillRect/>
            </a:stretch>
          </p:blipFill>
          <p:spPr>
            <a:xfrm>
              <a:off x="6547103" y="5289804"/>
              <a:ext cx="68579" cy="187451"/>
            </a:xfrm>
            <a:prstGeom prst="rect">
              <a:avLst/>
            </a:prstGeom>
          </p:spPr>
        </p:pic>
        <p:pic>
          <p:nvPicPr>
            <p:cNvPr id="198" name="object 198"/>
            <p:cNvPicPr/>
            <p:nvPr/>
          </p:nvPicPr>
          <p:blipFill>
            <a:blip r:embed="rId159" cstate="print"/>
            <a:stretch>
              <a:fillRect/>
            </a:stretch>
          </p:blipFill>
          <p:spPr>
            <a:xfrm>
              <a:off x="6332220" y="5340095"/>
              <a:ext cx="132587" cy="137160"/>
            </a:xfrm>
            <a:prstGeom prst="rect">
              <a:avLst/>
            </a:prstGeom>
          </p:spPr>
        </p:pic>
        <p:pic>
          <p:nvPicPr>
            <p:cNvPr id="199" name="object 199"/>
            <p:cNvPicPr/>
            <p:nvPr/>
          </p:nvPicPr>
          <p:blipFill>
            <a:blip r:embed="rId160" cstate="print"/>
            <a:stretch>
              <a:fillRect/>
            </a:stretch>
          </p:blipFill>
          <p:spPr>
            <a:xfrm>
              <a:off x="6633972" y="5340095"/>
              <a:ext cx="137159" cy="137160"/>
            </a:xfrm>
            <a:prstGeom prst="rect">
              <a:avLst/>
            </a:prstGeom>
          </p:spPr>
        </p:pic>
        <p:pic>
          <p:nvPicPr>
            <p:cNvPr id="200" name="object 200"/>
            <p:cNvPicPr/>
            <p:nvPr/>
          </p:nvPicPr>
          <p:blipFill>
            <a:blip r:embed="rId161" cstate="print"/>
            <a:stretch>
              <a:fillRect/>
            </a:stretch>
          </p:blipFill>
          <p:spPr>
            <a:xfrm>
              <a:off x="6803135" y="5335524"/>
              <a:ext cx="64007" cy="141731"/>
            </a:xfrm>
            <a:prstGeom prst="rect">
              <a:avLst/>
            </a:prstGeom>
          </p:spPr>
        </p:pic>
        <p:pic>
          <p:nvPicPr>
            <p:cNvPr id="201" name="object 201"/>
            <p:cNvPicPr/>
            <p:nvPr/>
          </p:nvPicPr>
          <p:blipFill>
            <a:blip r:embed="rId162" cstate="print"/>
            <a:stretch>
              <a:fillRect/>
            </a:stretch>
          </p:blipFill>
          <p:spPr>
            <a:xfrm>
              <a:off x="6949440" y="5340095"/>
              <a:ext cx="132588" cy="137160"/>
            </a:xfrm>
            <a:prstGeom prst="rect">
              <a:avLst/>
            </a:prstGeom>
          </p:spPr>
        </p:pic>
        <p:pic>
          <p:nvPicPr>
            <p:cNvPr id="202" name="object 202"/>
            <p:cNvPicPr/>
            <p:nvPr/>
          </p:nvPicPr>
          <p:blipFill>
            <a:blip r:embed="rId163" cstate="print"/>
            <a:stretch>
              <a:fillRect/>
            </a:stretch>
          </p:blipFill>
          <p:spPr>
            <a:xfrm>
              <a:off x="7104888" y="5340095"/>
              <a:ext cx="137159" cy="137160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64" cstate="print"/>
            <a:stretch>
              <a:fillRect/>
            </a:stretch>
          </p:blipFill>
          <p:spPr>
            <a:xfrm>
              <a:off x="7278623" y="5335524"/>
              <a:ext cx="64007" cy="141731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65" cstate="print"/>
            <a:stretch>
              <a:fillRect/>
            </a:stretch>
          </p:blipFill>
          <p:spPr>
            <a:xfrm>
              <a:off x="7370064" y="5289816"/>
              <a:ext cx="169163" cy="251447"/>
            </a:xfrm>
            <a:prstGeom prst="rect">
              <a:avLst/>
            </a:prstGeom>
          </p:spPr>
        </p:pic>
        <p:sp>
          <p:nvSpPr>
            <p:cNvPr id="205" name="object 205"/>
            <p:cNvSpPr/>
            <p:nvPr/>
          </p:nvSpPr>
          <p:spPr>
            <a:xfrm>
              <a:off x="7626095" y="5289804"/>
              <a:ext cx="27305" cy="24765"/>
            </a:xfrm>
            <a:custGeom>
              <a:avLst/>
              <a:gdLst/>
              <a:ahLst/>
              <a:cxnLst/>
              <a:rect l="l" t="t" r="r" b="b"/>
              <a:pathLst>
                <a:path w="27304" h="24764">
                  <a:moveTo>
                    <a:pt x="20320" y="0"/>
                  </a:moveTo>
                  <a:lnTo>
                    <a:pt x="6730" y="0"/>
                  </a:lnTo>
                  <a:lnTo>
                    <a:pt x="0" y="6095"/>
                  </a:lnTo>
                  <a:lnTo>
                    <a:pt x="0" y="18414"/>
                  </a:lnTo>
                  <a:lnTo>
                    <a:pt x="6730" y="24510"/>
                  </a:lnTo>
                  <a:lnTo>
                    <a:pt x="20320" y="24510"/>
                  </a:lnTo>
                  <a:lnTo>
                    <a:pt x="23622" y="21462"/>
                  </a:lnTo>
                  <a:lnTo>
                    <a:pt x="27050" y="15239"/>
                  </a:lnTo>
                  <a:lnTo>
                    <a:pt x="27050" y="9143"/>
                  </a:lnTo>
                  <a:lnTo>
                    <a:pt x="23622" y="3047"/>
                  </a:lnTo>
                  <a:lnTo>
                    <a:pt x="2032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6" name="object 206"/>
            <p:cNvPicPr/>
            <p:nvPr/>
          </p:nvPicPr>
          <p:blipFill>
            <a:blip r:embed="rId166" cstate="print"/>
            <a:stretch>
              <a:fillRect/>
            </a:stretch>
          </p:blipFill>
          <p:spPr>
            <a:xfrm>
              <a:off x="7629524" y="5335524"/>
              <a:ext cx="174878" cy="141731"/>
            </a:xfrm>
            <a:prstGeom prst="rect">
              <a:avLst/>
            </a:prstGeom>
          </p:spPr>
        </p:pic>
        <p:pic>
          <p:nvPicPr>
            <p:cNvPr id="207" name="object 207"/>
            <p:cNvPicPr/>
            <p:nvPr/>
          </p:nvPicPr>
          <p:blipFill>
            <a:blip r:embed="rId167" cstate="print"/>
            <a:stretch>
              <a:fillRect/>
            </a:stretch>
          </p:blipFill>
          <p:spPr>
            <a:xfrm>
              <a:off x="7827264" y="5308092"/>
              <a:ext cx="77724" cy="169163"/>
            </a:xfrm>
            <a:prstGeom prst="rect">
              <a:avLst/>
            </a:prstGeom>
          </p:spPr>
        </p:pic>
        <p:pic>
          <p:nvPicPr>
            <p:cNvPr id="208" name="object 208"/>
            <p:cNvPicPr/>
            <p:nvPr/>
          </p:nvPicPr>
          <p:blipFill>
            <a:blip r:embed="rId168" cstate="print"/>
            <a:stretch>
              <a:fillRect/>
            </a:stretch>
          </p:blipFill>
          <p:spPr>
            <a:xfrm>
              <a:off x="7923276" y="5340095"/>
              <a:ext cx="128016" cy="137160"/>
            </a:xfrm>
            <a:prstGeom prst="rect">
              <a:avLst/>
            </a:prstGeom>
          </p:spPr>
        </p:pic>
        <p:pic>
          <p:nvPicPr>
            <p:cNvPr id="209" name="object 209"/>
            <p:cNvPicPr/>
            <p:nvPr/>
          </p:nvPicPr>
          <p:blipFill>
            <a:blip r:embed="rId169" cstate="print"/>
            <a:stretch>
              <a:fillRect/>
            </a:stretch>
          </p:blipFill>
          <p:spPr>
            <a:xfrm>
              <a:off x="8083295" y="5335524"/>
              <a:ext cx="352044" cy="141731"/>
            </a:xfrm>
            <a:prstGeom prst="rect">
              <a:avLst/>
            </a:prstGeom>
          </p:spPr>
        </p:pic>
        <p:pic>
          <p:nvPicPr>
            <p:cNvPr id="210" name="object 210"/>
            <p:cNvPicPr/>
            <p:nvPr/>
          </p:nvPicPr>
          <p:blipFill>
            <a:blip r:embed="rId170" cstate="print"/>
            <a:stretch>
              <a:fillRect/>
            </a:stretch>
          </p:blipFill>
          <p:spPr>
            <a:xfrm>
              <a:off x="8467344" y="5335524"/>
              <a:ext cx="118872" cy="141731"/>
            </a:xfrm>
            <a:prstGeom prst="rect">
              <a:avLst/>
            </a:prstGeom>
          </p:spPr>
        </p:pic>
        <p:pic>
          <p:nvPicPr>
            <p:cNvPr id="211" name="object 211"/>
            <p:cNvPicPr/>
            <p:nvPr/>
          </p:nvPicPr>
          <p:blipFill>
            <a:blip r:embed="rId95" cstate="print"/>
            <a:stretch>
              <a:fillRect/>
            </a:stretch>
          </p:blipFill>
          <p:spPr>
            <a:xfrm>
              <a:off x="8609076" y="5308092"/>
              <a:ext cx="73150" cy="169163"/>
            </a:xfrm>
            <a:prstGeom prst="rect">
              <a:avLst/>
            </a:prstGeom>
          </p:spPr>
        </p:pic>
        <p:sp>
          <p:nvSpPr>
            <p:cNvPr id="212" name="object 212"/>
            <p:cNvSpPr/>
            <p:nvPr/>
          </p:nvSpPr>
          <p:spPr>
            <a:xfrm>
              <a:off x="8705088" y="5289804"/>
              <a:ext cx="27305" cy="24765"/>
            </a:xfrm>
            <a:custGeom>
              <a:avLst/>
              <a:gdLst/>
              <a:ahLst/>
              <a:cxnLst/>
              <a:rect l="l" t="t" r="r" b="b"/>
              <a:pathLst>
                <a:path w="27304" h="24764">
                  <a:moveTo>
                    <a:pt x="20827" y="0"/>
                  </a:moveTo>
                  <a:lnTo>
                    <a:pt x="6476" y="0"/>
                  </a:lnTo>
                  <a:lnTo>
                    <a:pt x="4825" y="3047"/>
                  </a:lnTo>
                  <a:lnTo>
                    <a:pt x="1650" y="6095"/>
                  </a:lnTo>
                  <a:lnTo>
                    <a:pt x="0" y="9143"/>
                  </a:lnTo>
                  <a:lnTo>
                    <a:pt x="0" y="15239"/>
                  </a:lnTo>
                  <a:lnTo>
                    <a:pt x="1650" y="18414"/>
                  </a:lnTo>
                  <a:lnTo>
                    <a:pt x="4825" y="21462"/>
                  </a:lnTo>
                  <a:lnTo>
                    <a:pt x="6476" y="24510"/>
                  </a:lnTo>
                  <a:lnTo>
                    <a:pt x="20827" y="24510"/>
                  </a:lnTo>
                  <a:lnTo>
                    <a:pt x="22478" y="21462"/>
                  </a:lnTo>
                  <a:lnTo>
                    <a:pt x="25653" y="18414"/>
                  </a:lnTo>
                  <a:lnTo>
                    <a:pt x="27304" y="15239"/>
                  </a:lnTo>
                  <a:lnTo>
                    <a:pt x="27304" y="9143"/>
                  </a:lnTo>
                  <a:lnTo>
                    <a:pt x="25653" y="6095"/>
                  </a:lnTo>
                  <a:lnTo>
                    <a:pt x="22478" y="3047"/>
                  </a:lnTo>
                  <a:lnTo>
                    <a:pt x="208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3" name="object 213"/>
            <p:cNvPicPr/>
            <p:nvPr/>
          </p:nvPicPr>
          <p:blipFill>
            <a:blip r:embed="rId171" cstate="print"/>
            <a:stretch>
              <a:fillRect/>
            </a:stretch>
          </p:blipFill>
          <p:spPr>
            <a:xfrm>
              <a:off x="8709914" y="5340095"/>
              <a:ext cx="187197" cy="137160"/>
            </a:xfrm>
            <a:prstGeom prst="rect">
              <a:avLst/>
            </a:prstGeom>
          </p:spPr>
        </p:pic>
        <p:pic>
          <p:nvPicPr>
            <p:cNvPr id="214" name="object 214"/>
            <p:cNvPicPr/>
            <p:nvPr/>
          </p:nvPicPr>
          <p:blipFill>
            <a:blip r:embed="rId59" cstate="print"/>
            <a:stretch>
              <a:fillRect/>
            </a:stretch>
          </p:blipFill>
          <p:spPr>
            <a:xfrm>
              <a:off x="8924544" y="5335524"/>
              <a:ext cx="118872" cy="141731"/>
            </a:xfrm>
            <a:prstGeom prst="rect">
              <a:avLst/>
            </a:prstGeom>
          </p:spPr>
        </p:pic>
        <p:pic>
          <p:nvPicPr>
            <p:cNvPr id="215" name="object 215"/>
            <p:cNvPicPr/>
            <p:nvPr/>
          </p:nvPicPr>
          <p:blipFill>
            <a:blip r:embed="rId172" cstate="print"/>
            <a:stretch>
              <a:fillRect/>
            </a:stretch>
          </p:blipFill>
          <p:spPr>
            <a:xfrm>
              <a:off x="1421891" y="5728716"/>
              <a:ext cx="137159" cy="137160"/>
            </a:xfrm>
            <a:prstGeom prst="rect">
              <a:avLst/>
            </a:prstGeom>
          </p:spPr>
        </p:pic>
        <p:pic>
          <p:nvPicPr>
            <p:cNvPr id="216" name="object 216"/>
            <p:cNvPicPr/>
            <p:nvPr/>
          </p:nvPicPr>
          <p:blipFill>
            <a:blip r:embed="rId173" cstate="print"/>
            <a:stretch>
              <a:fillRect/>
            </a:stretch>
          </p:blipFill>
          <p:spPr>
            <a:xfrm>
              <a:off x="1600199" y="5728716"/>
              <a:ext cx="114300" cy="137160"/>
            </a:xfrm>
            <a:prstGeom prst="rect">
              <a:avLst/>
            </a:prstGeom>
          </p:spPr>
        </p:pic>
        <p:pic>
          <p:nvPicPr>
            <p:cNvPr id="217" name="object 217"/>
            <p:cNvPicPr/>
            <p:nvPr/>
          </p:nvPicPr>
          <p:blipFill>
            <a:blip r:embed="rId174" cstate="print"/>
            <a:stretch>
              <a:fillRect/>
            </a:stretch>
          </p:blipFill>
          <p:spPr>
            <a:xfrm>
              <a:off x="1746504" y="5682995"/>
              <a:ext cx="137160" cy="182880"/>
            </a:xfrm>
            <a:prstGeom prst="rect">
              <a:avLst/>
            </a:prstGeom>
          </p:spPr>
        </p:pic>
        <p:pic>
          <p:nvPicPr>
            <p:cNvPr id="218" name="object 218"/>
            <p:cNvPicPr/>
            <p:nvPr/>
          </p:nvPicPr>
          <p:blipFill>
            <a:blip r:embed="rId175" cstate="print"/>
            <a:stretch>
              <a:fillRect/>
            </a:stretch>
          </p:blipFill>
          <p:spPr>
            <a:xfrm>
              <a:off x="1988820" y="5678424"/>
              <a:ext cx="1335024" cy="251460"/>
            </a:xfrm>
            <a:prstGeom prst="rect">
              <a:avLst/>
            </a:prstGeom>
          </p:spPr>
        </p:pic>
        <p:pic>
          <p:nvPicPr>
            <p:cNvPr id="219" name="object 219"/>
            <p:cNvPicPr/>
            <p:nvPr/>
          </p:nvPicPr>
          <p:blipFill>
            <a:blip r:embed="rId176" cstate="print"/>
            <a:stretch>
              <a:fillRect/>
            </a:stretch>
          </p:blipFill>
          <p:spPr>
            <a:xfrm>
              <a:off x="1152143" y="5358383"/>
              <a:ext cx="68580" cy="68580"/>
            </a:xfrm>
            <a:prstGeom prst="rect">
              <a:avLst/>
            </a:prstGeom>
          </p:spPr>
        </p:pic>
      </p:grpSp>
      <p:pic>
        <p:nvPicPr>
          <p:cNvPr id="220" name="object 220"/>
          <p:cNvPicPr/>
          <p:nvPr/>
        </p:nvPicPr>
        <p:blipFill>
          <a:blip r:embed="rId177" cstate="print"/>
          <a:stretch>
            <a:fillRect/>
          </a:stretch>
        </p:blipFill>
        <p:spPr>
          <a:xfrm>
            <a:off x="10254995" y="7292340"/>
            <a:ext cx="137159" cy="731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1188" y="365760"/>
            <a:ext cx="9980930" cy="6844665"/>
            <a:chOff x="361188" y="365760"/>
            <a:chExt cx="9980930" cy="68446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9228" y="365760"/>
              <a:ext cx="2802635" cy="312724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24711" y="2930653"/>
              <a:ext cx="8467725" cy="36830"/>
            </a:xfrm>
            <a:custGeom>
              <a:avLst/>
              <a:gdLst/>
              <a:ahLst/>
              <a:cxnLst/>
              <a:rect l="l" t="t" r="r" b="b"/>
              <a:pathLst>
                <a:path w="8467725" h="36830">
                  <a:moveTo>
                    <a:pt x="8467344" y="0"/>
                  </a:moveTo>
                  <a:lnTo>
                    <a:pt x="0" y="0"/>
                  </a:lnTo>
                  <a:lnTo>
                    <a:pt x="0" y="36574"/>
                  </a:lnTo>
                  <a:lnTo>
                    <a:pt x="8467344" y="36574"/>
                  </a:lnTo>
                  <a:lnTo>
                    <a:pt x="8467344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47572" y="1897379"/>
              <a:ext cx="417195" cy="301625"/>
            </a:xfrm>
            <a:custGeom>
              <a:avLst/>
              <a:gdLst/>
              <a:ahLst/>
              <a:cxnLst/>
              <a:rect l="l" t="t" r="r" b="b"/>
              <a:pathLst>
                <a:path w="417194" h="301625">
                  <a:moveTo>
                    <a:pt x="200914" y="217424"/>
                  </a:moveTo>
                  <a:lnTo>
                    <a:pt x="174879" y="161544"/>
                  </a:lnTo>
                  <a:lnTo>
                    <a:pt x="139573" y="143129"/>
                  </a:lnTo>
                  <a:lnTo>
                    <a:pt x="105168" y="132207"/>
                  </a:lnTo>
                  <a:lnTo>
                    <a:pt x="96837" y="129413"/>
                  </a:lnTo>
                  <a:lnTo>
                    <a:pt x="89941" y="126492"/>
                  </a:lnTo>
                  <a:lnTo>
                    <a:pt x="84582" y="123952"/>
                  </a:lnTo>
                  <a:lnTo>
                    <a:pt x="77038" y="120904"/>
                  </a:lnTo>
                  <a:lnTo>
                    <a:pt x="71005" y="117856"/>
                  </a:lnTo>
                  <a:lnTo>
                    <a:pt x="60439" y="107061"/>
                  </a:lnTo>
                  <a:lnTo>
                    <a:pt x="58940" y="100965"/>
                  </a:lnTo>
                  <a:lnTo>
                    <a:pt x="58940" y="93345"/>
                  </a:lnTo>
                  <a:lnTo>
                    <a:pt x="86017" y="61722"/>
                  </a:lnTo>
                  <a:lnTo>
                    <a:pt x="93637" y="61214"/>
                  </a:lnTo>
                  <a:lnTo>
                    <a:pt x="132715" y="80899"/>
                  </a:lnTo>
                  <a:lnTo>
                    <a:pt x="135128" y="87376"/>
                  </a:lnTo>
                  <a:lnTo>
                    <a:pt x="136017" y="94869"/>
                  </a:lnTo>
                  <a:lnTo>
                    <a:pt x="197866" y="94869"/>
                  </a:lnTo>
                  <a:lnTo>
                    <a:pt x="194437" y="76454"/>
                  </a:lnTo>
                  <a:lnTo>
                    <a:pt x="167640" y="35179"/>
                  </a:lnTo>
                  <a:lnTo>
                    <a:pt x="118605" y="15113"/>
                  </a:lnTo>
                  <a:lnTo>
                    <a:pt x="98158" y="13716"/>
                  </a:lnTo>
                  <a:lnTo>
                    <a:pt x="58483" y="20193"/>
                  </a:lnTo>
                  <a:lnTo>
                    <a:pt x="20129" y="43434"/>
                  </a:lnTo>
                  <a:lnTo>
                    <a:pt x="850" y="84074"/>
                  </a:lnTo>
                  <a:lnTo>
                    <a:pt x="0" y="96393"/>
                  </a:lnTo>
                  <a:lnTo>
                    <a:pt x="3213" y="119380"/>
                  </a:lnTo>
                  <a:lnTo>
                    <a:pt x="26123" y="151765"/>
                  </a:lnTo>
                  <a:lnTo>
                    <a:pt x="61391" y="169926"/>
                  </a:lnTo>
                  <a:lnTo>
                    <a:pt x="73101" y="173863"/>
                  </a:lnTo>
                  <a:lnTo>
                    <a:pt x="86093" y="177546"/>
                  </a:lnTo>
                  <a:lnTo>
                    <a:pt x="143510" y="212852"/>
                  </a:lnTo>
                  <a:lnTo>
                    <a:pt x="143510" y="221996"/>
                  </a:lnTo>
                  <a:lnTo>
                    <a:pt x="142748" y="228854"/>
                  </a:lnTo>
                  <a:lnTo>
                    <a:pt x="110578" y="255016"/>
                  </a:lnTo>
                  <a:lnTo>
                    <a:pt x="101180" y="255651"/>
                  </a:lnTo>
                  <a:lnTo>
                    <a:pt x="62712" y="233426"/>
                  </a:lnTo>
                  <a:lnTo>
                    <a:pt x="60401" y="226060"/>
                  </a:lnTo>
                  <a:lnTo>
                    <a:pt x="58940" y="217424"/>
                  </a:lnTo>
                  <a:lnTo>
                    <a:pt x="0" y="217424"/>
                  </a:lnTo>
                  <a:lnTo>
                    <a:pt x="850" y="230378"/>
                  </a:lnTo>
                  <a:lnTo>
                    <a:pt x="21031" y="271907"/>
                  </a:lnTo>
                  <a:lnTo>
                    <a:pt x="62382" y="296418"/>
                  </a:lnTo>
                  <a:lnTo>
                    <a:pt x="102692" y="301625"/>
                  </a:lnTo>
                  <a:lnTo>
                    <a:pt x="117144" y="300990"/>
                  </a:lnTo>
                  <a:lnTo>
                    <a:pt x="143764" y="295783"/>
                  </a:lnTo>
                  <a:lnTo>
                    <a:pt x="182499" y="269113"/>
                  </a:lnTo>
                  <a:lnTo>
                    <a:pt x="200025" y="228600"/>
                  </a:lnTo>
                  <a:lnTo>
                    <a:pt x="200914" y="217424"/>
                  </a:lnTo>
                  <a:close/>
                </a:path>
                <a:path w="417194" h="301625">
                  <a:moveTo>
                    <a:pt x="306184" y="0"/>
                  </a:moveTo>
                  <a:lnTo>
                    <a:pt x="246888" y="0"/>
                  </a:lnTo>
                  <a:lnTo>
                    <a:pt x="246888" y="301371"/>
                  </a:lnTo>
                  <a:lnTo>
                    <a:pt x="306184" y="301371"/>
                  </a:lnTo>
                  <a:lnTo>
                    <a:pt x="306184" y="0"/>
                  </a:lnTo>
                  <a:close/>
                </a:path>
                <a:path w="417194" h="301625">
                  <a:moveTo>
                    <a:pt x="416966" y="74968"/>
                  </a:moveTo>
                  <a:lnTo>
                    <a:pt x="361188" y="74968"/>
                  </a:lnTo>
                  <a:lnTo>
                    <a:pt x="361188" y="296672"/>
                  </a:lnTo>
                  <a:lnTo>
                    <a:pt x="416966" y="296672"/>
                  </a:lnTo>
                  <a:lnTo>
                    <a:pt x="416966" y="749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04188" y="1879092"/>
              <a:ext cx="67818" cy="6578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605279" y="1897380"/>
              <a:ext cx="227965" cy="301625"/>
            </a:xfrm>
            <a:custGeom>
              <a:avLst/>
              <a:gdLst/>
              <a:ahLst/>
              <a:cxnLst/>
              <a:rect l="l" t="t" r="r" b="b"/>
              <a:pathLst>
                <a:path w="227964" h="301625">
                  <a:moveTo>
                    <a:pt x="101092" y="70358"/>
                  </a:moveTo>
                  <a:lnTo>
                    <a:pt x="49783" y="85598"/>
                  </a:lnTo>
                  <a:lnTo>
                    <a:pt x="20955" y="113411"/>
                  </a:lnTo>
                  <a:lnTo>
                    <a:pt x="3428" y="152908"/>
                  </a:lnTo>
                  <a:lnTo>
                    <a:pt x="0" y="185038"/>
                  </a:lnTo>
                  <a:lnTo>
                    <a:pt x="888" y="201675"/>
                  </a:lnTo>
                  <a:lnTo>
                    <a:pt x="13588" y="246125"/>
                  </a:lnTo>
                  <a:lnTo>
                    <a:pt x="38988" y="278257"/>
                  </a:lnTo>
                  <a:lnTo>
                    <a:pt x="73532" y="297053"/>
                  </a:lnTo>
                  <a:lnTo>
                    <a:pt x="99568" y="301244"/>
                  </a:lnTo>
                  <a:lnTo>
                    <a:pt x="111759" y="300482"/>
                  </a:lnTo>
                  <a:lnTo>
                    <a:pt x="152019" y="285369"/>
                  </a:lnTo>
                  <a:lnTo>
                    <a:pt x="171957" y="264541"/>
                  </a:lnTo>
                  <a:lnTo>
                    <a:pt x="227837" y="264541"/>
                  </a:lnTo>
                  <a:lnTo>
                    <a:pt x="227837" y="250825"/>
                  </a:lnTo>
                  <a:lnTo>
                    <a:pt x="114681" y="250825"/>
                  </a:lnTo>
                  <a:lnTo>
                    <a:pt x="107061" y="250190"/>
                  </a:lnTo>
                  <a:lnTo>
                    <a:pt x="68833" y="227711"/>
                  </a:lnTo>
                  <a:lnTo>
                    <a:pt x="57276" y="185038"/>
                  </a:lnTo>
                  <a:lnTo>
                    <a:pt x="57657" y="175260"/>
                  </a:lnTo>
                  <a:lnTo>
                    <a:pt x="73659" y="137413"/>
                  </a:lnTo>
                  <a:lnTo>
                    <a:pt x="114681" y="120777"/>
                  </a:lnTo>
                  <a:lnTo>
                    <a:pt x="171957" y="120777"/>
                  </a:lnTo>
                  <a:lnTo>
                    <a:pt x="171957" y="105537"/>
                  </a:lnTo>
                  <a:lnTo>
                    <a:pt x="141858" y="81025"/>
                  </a:lnTo>
                  <a:lnTo>
                    <a:pt x="101092" y="70358"/>
                  </a:lnTo>
                  <a:close/>
                </a:path>
                <a:path w="227964" h="301625">
                  <a:moveTo>
                    <a:pt x="227837" y="264541"/>
                  </a:moveTo>
                  <a:lnTo>
                    <a:pt x="171957" y="264541"/>
                  </a:lnTo>
                  <a:lnTo>
                    <a:pt x="171957" y="296672"/>
                  </a:lnTo>
                  <a:lnTo>
                    <a:pt x="227837" y="296672"/>
                  </a:lnTo>
                  <a:lnTo>
                    <a:pt x="227837" y="264541"/>
                  </a:lnTo>
                  <a:close/>
                </a:path>
                <a:path w="227964" h="301625">
                  <a:moveTo>
                    <a:pt x="227837" y="0"/>
                  </a:moveTo>
                  <a:lnTo>
                    <a:pt x="171957" y="0"/>
                  </a:lnTo>
                  <a:lnTo>
                    <a:pt x="171957" y="185038"/>
                  </a:lnTo>
                  <a:lnTo>
                    <a:pt x="160527" y="227711"/>
                  </a:lnTo>
                  <a:lnTo>
                    <a:pt x="122300" y="250444"/>
                  </a:lnTo>
                  <a:lnTo>
                    <a:pt x="114681" y="250825"/>
                  </a:lnTo>
                  <a:lnTo>
                    <a:pt x="227837" y="250825"/>
                  </a:lnTo>
                  <a:lnTo>
                    <a:pt x="227837" y="0"/>
                  </a:lnTo>
                  <a:close/>
                </a:path>
                <a:path w="227964" h="301625">
                  <a:moveTo>
                    <a:pt x="171957" y="120777"/>
                  </a:moveTo>
                  <a:lnTo>
                    <a:pt x="114681" y="120777"/>
                  </a:lnTo>
                  <a:lnTo>
                    <a:pt x="122300" y="121158"/>
                  </a:lnTo>
                  <a:lnTo>
                    <a:pt x="160527" y="144018"/>
                  </a:lnTo>
                  <a:lnTo>
                    <a:pt x="171957" y="185038"/>
                  </a:lnTo>
                  <a:lnTo>
                    <a:pt x="171957" y="12077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74520" y="1970532"/>
              <a:ext cx="224028" cy="2286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235708" y="1901952"/>
              <a:ext cx="205740" cy="292735"/>
            </a:xfrm>
            <a:custGeom>
              <a:avLst/>
              <a:gdLst/>
              <a:ahLst/>
              <a:cxnLst/>
              <a:rect l="l" t="t" r="r" b="b"/>
              <a:pathLst>
                <a:path w="205739" h="292735">
                  <a:moveTo>
                    <a:pt x="185547" y="0"/>
                  </a:moveTo>
                  <a:lnTo>
                    <a:pt x="6096" y="0"/>
                  </a:lnTo>
                  <a:lnTo>
                    <a:pt x="6096" y="171958"/>
                  </a:lnTo>
                  <a:lnTo>
                    <a:pt x="59309" y="171958"/>
                  </a:lnTo>
                  <a:lnTo>
                    <a:pt x="61975" y="165353"/>
                  </a:lnTo>
                  <a:lnTo>
                    <a:pt x="94868" y="141859"/>
                  </a:lnTo>
                  <a:lnTo>
                    <a:pt x="103378" y="141605"/>
                  </a:lnTo>
                  <a:lnTo>
                    <a:pt x="123825" y="144272"/>
                  </a:lnTo>
                  <a:lnTo>
                    <a:pt x="149987" y="179959"/>
                  </a:lnTo>
                  <a:lnTo>
                    <a:pt x="150622" y="191770"/>
                  </a:lnTo>
                  <a:lnTo>
                    <a:pt x="147955" y="213868"/>
                  </a:lnTo>
                  <a:lnTo>
                    <a:pt x="114173" y="244094"/>
                  </a:lnTo>
                  <a:lnTo>
                    <a:pt x="103378" y="244983"/>
                  </a:lnTo>
                  <a:lnTo>
                    <a:pt x="93725" y="244475"/>
                  </a:lnTo>
                  <a:lnTo>
                    <a:pt x="60833" y="224662"/>
                  </a:lnTo>
                  <a:lnTo>
                    <a:pt x="57404" y="217677"/>
                  </a:lnTo>
                  <a:lnTo>
                    <a:pt x="54737" y="210058"/>
                  </a:lnTo>
                  <a:lnTo>
                    <a:pt x="0" y="210058"/>
                  </a:lnTo>
                  <a:lnTo>
                    <a:pt x="19685" y="257048"/>
                  </a:lnTo>
                  <a:lnTo>
                    <a:pt x="63754" y="286512"/>
                  </a:lnTo>
                  <a:lnTo>
                    <a:pt x="103378" y="292226"/>
                  </a:lnTo>
                  <a:lnTo>
                    <a:pt x="126873" y="290575"/>
                  </a:lnTo>
                  <a:lnTo>
                    <a:pt x="146939" y="285369"/>
                  </a:lnTo>
                  <a:lnTo>
                    <a:pt x="189865" y="249682"/>
                  </a:lnTo>
                  <a:lnTo>
                    <a:pt x="203581" y="212089"/>
                  </a:lnTo>
                  <a:lnTo>
                    <a:pt x="205359" y="190246"/>
                  </a:lnTo>
                  <a:lnTo>
                    <a:pt x="196215" y="144652"/>
                  </a:lnTo>
                  <a:lnTo>
                    <a:pt x="165735" y="108076"/>
                  </a:lnTo>
                  <a:lnTo>
                    <a:pt x="129159" y="95250"/>
                  </a:lnTo>
                  <a:lnTo>
                    <a:pt x="114046" y="94361"/>
                  </a:lnTo>
                  <a:lnTo>
                    <a:pt x="88646" y="97536"/>
                  </a:lnTo>
                  <a:lnTo>
                    <a:pt x="56261" y="118618"/>
                  </a:lnTo>
                  <a:lnTo>
                    <a:pt x="56261" y="50291"/>
                  </a:lnTo>
                  <a:lnTo>
                    <a:pt x="185547" y="50291"/>
                  </a:lnTo>
                  <a:lnTo>
                    <a:pt x="18554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478023" y="1965960"/>
              <a:ext cx="68580" cy="233172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2670048" y="1897379"/>
              <a:ext cx="1398905" cy="402590"/>
            </a:xfrm>
            <a:custGeom>
              <a:avLst/>
              <a:gdLst/>
              <a:ahLst/>
              <a:cxnLst/>
              <a:rect l="l" t="t" r="r" b="b"/>
              <a:pathLst>
                <a:path w="1398904" h="402589">
                  <a:moveTo>
                    <a:pt x="393700" y="16764"/>
                  </a:moveTo>
                  <a:lnTo>
                    <a:pt x="333883" y="16764"/>
                  </a:lnTo>
                  <a:lnTo>
                    <a:pt x="283337" y="232537"/>
                  </a:lnTo>
                  <a:lnTo>
                    <a:pt x="229743" y="16764"/>
                  </a:lnTo>
                  <a:lnTo>
                    <a:pt x="167005" y="16764"/>
                  </a:lnTo>
                  <a:lnTo>
                    <a:pt x="110236" y="234061"/>
                  </a:lnTo>
                  <a:lnTo>
                    <a:pt x="59817" y="16764"/>
                  </a:lnTo>
                  <a:lnTo>
                    <a:pt x="0" y="16764"/>
                  </a:lnTo>
                  <a:lnTo>
                    <a:pt x="75057" y="296799"/>
                  </a:lnTo>
                  <a:lnTo>
                    <a:pt x="140970" y="296799"/>
                  </a:lnTo>
                  <a:lnTo>
                    <a:pt x="196088" y="97917"/>
                  </a:lnTo>
                  <a:lnTo>
                    <a:pt x="249682" y="296799"/>
                  </a:lnTo>
                  <a:lnTo>
                    <a:pt x="315468" y="296799"/>
                  </a:lnTo>
                  <a:lnTo>
                    <a:pt x="393700" y="16764"/>
                  </a:lnTo>
                  <a:close/>
                </a:path>
                <a:path w="1398904" h="402589">
                  <a:moveTo>
                    <a:pt x="643255" y="166751"/>
                  </a:moveTo>
                  <a:lnTo>
                    <a:pt x="636778" y="126492"/>
                  </a:lnTo>
                  <a:lnTo>
                    <a:pt x="610095" y="88900"/>
                  </a:lnTo>
                  <a:lnTo>
                    <a:pt x="568325" y="72517"/>
                  </a:lnTo>
                  <a:lnTo>
                    <a:pt x="555879" y="71882"/>
                  </a:lnTo>
                  <a:lnTo>
                    <a:pt x="544957" y="72517"/>
                  </a:lnTo>
                  <a:lnTo>
                    <a:pt x="507492" y="84455"/>
                  </a:lnTo>
                  <a:lnTo>
                    <a:pt x="487045" y="102489"/>
                  </a:lnTo>
                  <a:lnTo>
                    <a:pt x="487045" y="0"/>
                  </a:lnTo>
                  <a:lnTo>
                    <a:pt x="430403" y="0"/>
                  </a:lnTo>
                  <a:lnTo>
                    <a:pt x="430403" y="296799"/>
                  </a:lnTo>
                  <a:lnTo>
                    <a:pt x="487045" y="296799"/>
                  </a:lnTo>
                  <a:lnTo>
                    <a:pt x="487045" y="174371"/>
                  </a:lnTo>
                  <a:lnTo>
                    <a:pt x="487934" y="161544"/>
                  </a:lnTo>
                  <a:lnTo>
                    <a:pt x="508254" y="127127"/>
                  </a:lnTo>
                  <a:lnTo>
                    <a:pt x="537591" y="119253"/>
                  </a:lnTo>
                  <a:lnTo>
                    <a:pt x="548386" y="120142"/>
                  </a:lnTo>
                  <a:lnTo>
                    <a:pt x="583184" y="150241"/>
                  </a:lnTo>
                  <a:lnTo>
                    <a:pt x="586613" y="174371"/>
                  </a:lnTo>
                  <a:lnTo>
                    <a:pt x="586613" y="296799"/>
                  </a:lnTo>
                  <a:lnTo>
                    <a:pt x="643255" y="296799"/>
                  </a:lnTo>
                  <a:lnTo>
                    <a:pt x="643255" y="166751"/>
                  </a:lnTo>
                  <a:close/>
                </a:path>
                <a:path w="1398904" h="402589">
                  <a:moveTo>
                    <a:pt x="909828" y="74930"/>
                  </a:moveTo>
                  <a:lnTo>
                    <a:pt x="850011" y="74930"/>
                  </a:lnTo>
                  <a:lnTo>
                    <a:pt x="791845" y="229489"/>
                  </a:lnTo>
                  <a:lnTo>
                    <a:pt x="733679" y="74930"/>
                  </a:lnTo>
                  <a:lnTo>
                    <a:pt x="670814" y="74930"/>
                  </a:lnTo>
                  <a:lnTo>
                    <a:pt x="759587" y="292227"/>
                  </a:lnTo>
                  <a:lnTo>
                    <a:pt x="712216" y="402336"/>
                  </a:lnTo>
                  <a:lnTo>
                    <a:pt x="771906" y="402336"/>
                  </a:lnTo>
                  <a:lnTo>
                    <a:pt x="909828" y="74930"/>
                  </a:lnTo>
                  <a:close/>
                </a:path>
                <a:path w="1398904" h="402589">
                  <a:moveTo>
                    <a:pt x="1147445" y="74930"/>
                  </a:moveTo>
                  <a:lnTo>
                    <a:pt x="1098677" y="74930"/>
                  </a:lnTo>
                  <a:lnTo>
                    <a:pt x="1098677" y="19812"/>
                  </a:lnTo>
                  <a:lnTo>
                    <a:pt x="1042416" y="19812"/>
                  </a:lnTo>
                  <a:lnTo>
                    <a:pt x="1042416" y="74930"/>
                  </a:lnTo>
                  <a:lnTo>
                    <a:pt x="1014984" y="74930"/>
                  </a:lnTo>
                  <a:lnTo>
                    <a:pt x="1014984" y="120777"/>
                  </a:lnTo>
                  <a:lnTo>
                    <a:pt x="1042416" y="120777"/>
                  </a:lnTo>
                  <a:lnTo>
                    <a:pt x="1042416" y="227838"/>
                  </a:lnTo>
                  <a:lnTo>
                    <a:pt x="1046607" y="257937"/>
                  </a:lnTo>
                  <a:lnTo>
                    <a:pt x="1059688" y="279400"/>
                  </a:lnTo>
                  <a:lnTo>
                    <a:pt x="1081532" y="292354"/>
                  </a:lnTo>
                  <a:lnTo>
                    <a:pt x="1112393" y="296672"/>
                  </a:lnTo>
                  <a:lnTo>
                    <a:pt x="1147445" y="296672"/>
                  </a:lnTo>
                  <a:lnTo>
                    <a:pt x="1147445" y="249174"/>
                  </a:lnTo>
                  <a:lnTo>
                    <a:pt x="1113917" y="249174"/>
                  </a:lnTo>
                  <a:lnTo>
                    <a:pt x="1107821" y="247650"/>
                  </a:lnTo>
                  <a:lnTo>
                    <a:pt x="1103249" y="244602"/>
                  </a:lnTo>
                  <a:lnTo>
                    <a:pt x="1100201" y="241554"/>
                  </a:lnTo>
                  <a:lnTo>
                    <a:pt x="1098677" y="235458"/>
                  </a:lnTo>
                  <a:lnTo>
                    <a:pt x="1098677" y="120777"/>
                  </a:lnTo>
                  <a:lnTo>
                    <a:pt x="1147445" y="120777"/>
                  </a:lnTo>
                  <a:lnTo>
                    <a:pt x="1147445" y="74930"/>
                  </a:lnTo>
                  <a:close/>
                </a:path>
                <a:path w="1398904" h="402589">
                  <a:moveTo>
                    <a:pt x="1398651" y="166624"/>
                  </a:moveTo>
                  <a:lnTo>
                    <a:pt x="1392809" y="126492"/>
                  </a:lnTo>
                  <a:lnTo>
                    <a:pt x="1367028" y="88900"/>
                  </a:lnTo>
                  <a:lnTo>
                    <a:pt x="1325626" y="72517"/>
                  </a:lnTo>
                  <a:lnTo>
                    <a:pt x="1313434" y="71882"/>
                  </a:lnTo>
                  <a:lnTo>
                    <a:pt x="1302258" y="72390"/>
                  </a:lnTo>
                  <a:lnTo>
                    <a:pt x="1265047" y="84328"/>
                  </a:lnTo>
                  <a:lnTo>
                    <a:pt x="1244981" y="102489"/>
                  </a:lnTo>
                  <a:lnTo>
                    <a:pt x="1244981" y="0"/>
                  </a:lnTo>
                  <a:lnTo>
                    <a:pt x="1188593" y="0"/>
                  </a:lnTo>
                  <a:lnTo>
                    <a:pt x="1188593" y="296672"/>
                  </a:lnTo>
                  <a:lnTo>
                    <a:pt x="1244981" y="296672"/>
                  </a:lnTo>
                  <a:lnTo>
                    <a:pt x="1244981" y="174244"/>
                  </a:lnTo>
                  <a:lnTo>
                    <a:pt x="1245743" y="161417"/>
                  </a:lnTo>
                  <a:lnTo>
                    <a:pt x="1264539" y="127000"/>
                  </a:lnTo>
                  <a:lnTo>
                    <a:pt x="1293622" y="119253"/>
                  </a:lnTo>
                  <a:lnTo>
                    <a:pt x="1304417" y="120142"/>
                  </a:lnTo>
                  <a:lnTo>
                    <a:pt x="1340485" y="150241"/>
                  </a:lnTo>
                  <a:lnTo>
                    <a:pt x="1343914" y="174244"/>
                  </a:lnTo>
                  <a:lnTo>
                    <a:pt x="1343914" y="296672"/>
                  </a:lnTo>
                  <a:lnTo>
                    <a:pt x="1398651" y="296672"/>
                  </a:lnTo>
                  <a:lnTo>
                    <a:pt x="1398651" y="16662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14799" y="1879092"/>
              <a:ext cx="72898" cy="65912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4121277" y="1972487"/>
              <a:ext cx="59055" cy="222250"/>
            </a:xfrm>
            <a:custGeom>
              <a:avLst/>
              <a:gdLst/>
              <a:ahLst/>
              <a:cxnLst/>
              <a:rect l="l" t="t" r="r" b="b"/>
              <a:pathLst>
                <a:path w="59054" h="222250">
                  <a:moveTo>
                    <a:pt x="58521" y="0"/>
                  </a:moveTo>
                  <a:lnTo>
                    <a:pt x="0" y="0"/>
                  </a:lnTo>
                  <a:lnTo>
                    <a:pt x="0" y="222072"/>
                  </a:lnTo>
                  <a:lnTo>
                    <a:pt x="58521" y="222072"/>
                  </a:lnTo>
                  <a:lnTo>
                    <a:pt x="5852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219955" y="1970532"/>
              <a:ext cx="187451" cy="22860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544567" y="1879092"/>
              <a:ext cx="68072" cy="65912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4550664" y="1972487"/>
              <a:ext cx="56515" cy="222250"/>
            </a:xfrm>
            <a:custGeom>
              <a:avLst/>
              <a:gdLst/>
              <a:ahLst/>
              <a:cxnLst/>
              <a:rect l="l" t="t" r="r" b="b"/>
              <a:pathLst>
                <a:path w="56514" h="222250">
                  <a:moveTo>
                    <a:pt x="55965" y="0"/>
                  </a:moveTo>
                  <a:lnTo>
                    <a:pt x="0" y="0"/>
                  </a:lnTo>
                  <a:lnTo>
                    <a:pt x="0" y="222072"/>
                  </a:lnTo>
                  <a:lnTo>
                    <a:pt x="55965" y="222072"/>
                  </a:lnTo>
                  <a:lnTo>
                    <a:pt x="559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658867" y="1970532"/>
              <a:ext cx="210312" cy="224027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4905755" y="1920240"/>
              <a:ext cx="132715" cy="274320"/>
            </a:xfrm>
            <a:custGeom>
              <a:avLst/>
              <a:gdLst/>
              <a:ahLst/>
              <a:cxnLst/>
              <a:rect l="l" t="t" r="r" b="b"/>
              <a:pathLst>
                <a:path w="132714" h="274319">
                  <a:moveTo>
                    <a:pt x="82296" y="0"/>
                  </a:moveTo>
                  <a:lnTo>
                    <a:pt x="25908" y="0"/>
                  </a:lnTo>
                  <a:lnTo>
                    <a:pt x="25908" y="54610"/>
                  </a:lnTo>
                  <a:lnTo>
                    <a:pt x="0" y="54610"/>
                  </a:lnTo>
                  <a:lnTo>
                    <a:pt x="0" y="99949"/>
                  </a:lnTo>
                  <a:lnTo>
                    <a:pt x="25908" y="99949"/>
                  </a:lnTo>
                  <a:lnTo>
                    <a:pt x="25908" y="206121"/>
                  </a:lnTo>
                  <a:lnTo>
                    <a:pt x="30480" y="235965"/>
                  </a:lnTo>
                  <a:lnTo>
                    <a:pt x="44069" y="257301"/>
                  </a:lnTo>
                  <a:lnTo>
                    <a:pt x="66421" y="270001"/>
                  </a:lnTo>
                  <a:lnTo>
                    <a:pt x="97536" y="274320"/>
                  </a:lnTo>
                  <a:lnTo>
                    <a:pt x="132588" y="274320"/>
                  </a:lnTo>
                  <a:lnTo>
                    <a:pt x="132588" y="227330"/>
                  </a:lnTo>
                  <a:lnTo>
                    <a:pt x="97536" y="227330"/>
                  </a:lnTo>
                  <a:lnTo>
                    <a:pt x="91440" y="225806"/>
                  </a:lnTo>
                  <a:lnTo>
                    <a:pt x="88392" y="222758"/>
                  </a:lnTo>
                  <a:lnTo>
                    <a:pt x="83820" y="219710"/>
                  </a:lnTo>
                  <a:lnTo>
                    <a:pt x="82296" y="213740"/>
                  </a:lnTo>
                  <a:lnTo>
                    <a:pt x="82296" y="99949"/>
                  </a:lnTo>
                  <a:lnTo>
                    <a:pt x="132588" y="99949"/>
                  </a:lnTo>
                  <a:lnTo>
                    <a:pt x="132588" y="54610"/>
                  </a:lnTo>
                  <a:lnTo>
                    <a:pt x="82296" y="54610"/>
                  </a:lnTo>
                  <a:lnTo>
                    <a:pt x="822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065776" y="1970532"/>
              <a:ext cx="219455" cy="22860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326380" y="1970531"/>
              <a:ext cx="607695" cy="228600"/>
            </a:xfrm>
            <a:custGeom>
              <a:avLst/>
              <a:gdLst/>
              <a:ahLst/>
              <a:cxnLst/>
              <a:rect l="l" t="t" r="r" b="b"/>
              <a:pathLst>
                <a:path w="607695" h="228600">
                  <a:moveTo>
                    <a:pt x="124841" y="1524"/>
                  </a:moveTo>
                  <a:lnTo>
                    <a:pt x="83693" y="10541"/>
                  </a:lnTo>
                  <a:lnTo>
                    <a:pt x="56261" y="37846"/>
                  </a:lnTo>
                  <a:lnTo>
                    <a:pt x="56261" y="4572"/>
                  </a:lnTo>
                  <a:lnTo>
                    <a:pt x="0" y="4572"/>
                  </a:lnTo>
                  <a:lnTo>
                    <a:pt x="0" y="224028"/>
                  </a:lnTo>
                  <a:lnTo>
                    <a:pt x="56261" y="224028"/>
                  </a:lnTo>
                  <a:lnTo>
                    <a:pt x="56261" y="114935"/>
                  </a:lnTo>
                  <a:lnTo>
                    <a:pt x="57150" y="100457"/>
                  </a:lnTo>
                  <a:lnTo>
                    <a:pt x="77470" y="66040"/>
                  </a:lnTo>
                  <a:lnTo>
                    <a:pt x="109601" y="59055"/>
                  </a:lnTo>
                  <a:lnTo>
                    <a:pt x="124841" y="59055"/>
                  </a:lnTo>
                  <a:lnTo>
                    <a:pt x="124841" y="1524"/>
                  </a:lnTo>
                  <a:close/>
                </a:path>
                <a:path w="607695" h="228600">
                  <a:moveTo>
                    <a:pt x="370078" y="4572"/>
                  </a:moveTo>
                  <a:lnTo>
                    <a:pt x="310642" y="4572"/>
                  </a:lnTo>
                  <a:lnTo>
                    <a:pt x="254381" y="172466"/>
                  </a:lnTo>
                  <a:lnTo>
                    <a:pt x="197866" y="4572"/>
                  </a:lnTo>
                  <a:lnTo>
                    <a:pt x="138557" y="4572"/>
                  </a:lnTo>
                  <a:lnTo>
                    <a:pt x="219329" y="224028"/>
                  </a:lnTo>
                  <a:lnTo>
                    <a:pt x="287782" y="224028"/>
                  </a:lnTo>
                  <a:lnTo>
                    <a:pt x="370078" y="4572"/>
                  </a:lnTo>
                  <a:close/>
                </a:path>
                <a:path w="607695" h="228600">
                  <a:moveTo>
                    <a:pt x="607695" y="108966"/>
                  </a:moveTo>
                  <a:lnTo>
                    <a:pt x="604977" y="93853"/>
                  </a:lnTo>
                  <a:lnTo>
                    <a:pt x="599948" y="65786"/>
                  </a:lnTo>
                  <a:lnTo>
                    <a:pt x="593979" y="52959"/>
                  </a:lnTo>
                  <a:lnTo>
                    <a:pt x="566420" y="21209"/>
                  </a:lnTo>
                  <a:lnTo>
                    <a:pt x="549783" y="11430"/>
                  </a:lnTo>
                  <a:lnTo>
                    <a:pt x="549783" y="46863"/>
                  </a:lnTo>
                  <a:lnTo>
                    <a:pt x="549783" y="93853"/>
                  </a:lnTo>
                  <a:lnTo>
                    <a:pt x="444754" y="93853"/>
                  </a:lnTo>
                  <a:lnTo>
                    <a:pt x="444754" y="93599"/>
                  </a:lnTo>
                  <a:lnTo>
                    <a:pt x="446659" y="83058"/>
                  </a:lnTo>
                  <a:lnTo>
                    <a:pt x="450215" y="73533"/>
                  </a:lnTo>
                  <a:lnTo>
                    <a:pt x="486537" y="47498"/>
                  </a:lnTo>
                  <a:lnTo>
                    <a:pt x="496443" y="46863"/>
                  </a:lnTo>
                  <a:lnTo>
                    <a:pt x="507365" y="47625"/>
                  </a:lnTo>
                  <a:lnTo>
                    <a:pt x="544830" y="74168"/>
                  </a:lnTo>
                  <a:lnTo>
                    <a:pt x="549706" y="93599"/>
                  </a:lnTo>
                  <a:lnTo>
                    <a:pt x="549783" y="46863"/>
                  </a:lnTo>
                  <a:lnTo>
                    <a:pt x="541528" y="7620"/>
                  </a:lnTo>
                  <a:lnTo>
                    <a:pt x="497967" y="0"/>
                  </a:lnTo>
                  <a:lnTo>
                    <a:pt x="482346" y="1143"/>
                  </a:lnTo>
                  <a:lnTo>
                    <a:pt x="440055" y="15113"/>
                  </a:lnTo>
                  <a:lnTo>
                    <a:pt x="408178" y="42545"/>
                  </a:lnTo>
                  <a:lnTo>
                    <a:pt x="390271" y="81661"/>
                  </a:lnTo>
                  <a:lnTo>
                    <a:pt x="386842" y="113411"/>
                  </a:lnTo>
                  <a:lnTo>
                    <a:pt x="387731" y="130175"/>
                  </a:lnTo>
                  <a:lnTo>
                    <a:pt x="400431" y="173863"/>
                  </a:lnTo>
                  <a:lnTo>
                    <a:pt x="428371" y="205740"/>
                  </a:lnTo>
                  <a:lnTo>
                    <a:pt x="467360" y="224917"/>
                  </a:lnTo>
                  <a:lnTo>
                    <a:pt x="497967" y="228473"/>
                  </a:lnTo>
                  <a:lnTo>
                    <a:pt x="516763" y="227076"/>
                  </a:lnTo>
                  <a:lnTo>
                    <a:pt x="565023" y="207264"/>
                  </a:lnTo>
                  <a:lnTo>
                    <a:pt x="589280" y="181610"/>
                  </a:lnTo>
                  <a:lnTo>
                    <a:pt x="595884" y="170307"/>
                  </a:lnTo>
                  <a:lnTo>
                    <a:pt x="601599" y="155829"/>
                  </a:lnTo>
                  <a:lnTo>
                    <a:pt x="540639" y="155829"/>
                  </a:lnTo>
                  <a:lnTo>
                    <a:pt x="533527" y="166878"/>
                  </a:lnTo>
                  <a:lnTo>
                    <a:pt x="523621" y="175006"/>
                  </a:lnTo>
                  <a:lnTo>
                    <a:pt x="511302" y="179832"/>
                  </a:lnTo>
                  <a:lnTo>
                    <a:pt x="496443" y="181610"/>
                  </a:lnTo>
                  <a:lnTo>
                    <a:pt x="486537" y="180721"/>
                  </a:lnTo>
                  <a:lnTo>
                    <a:pt x="453644" y="160528"/>
                  </a:lnTo>
                  <a:lnTo>
                    <a:pt x="443103" y="131699"/>
                  </a:lnTo>
                  <a:lnTo>
                    <a:pt x="606171" y="131699"/>
                  </a:lnTo>
                  <a:lnTo>
                    <a:pt x="606171" y="124079"/>
                  </a:lnTo>
                  <a:lnTo>
                    <a:pt x="607695" y="117983"/>
                  </a:lnTo>
                  <a:lnTo>
                    <a:pt x="607695" y="10896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975603" y="1970532"/>
              <a:ext cx="210312" cy="224027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6222492" y="1917318"/>
              <a:ext cx="231775" cy="277495"/>
            </a:xfrm>
            <a:custGeom>
              <a:avLst/>
              <a:gdLst/>
              <a:ahLst/>
              <a:cxnLst/>
              <a:rect l="l" t="t" r="r" b="b"/>
              <a:pathLst>
                <a:path w="231775" h="277494">
                  <a:moveTo>
                    <a:pt x="133223" y="55118"/>
                  </a:moveTo>
                  <a:lnTo>
                    <a:pt x="84201" y="55118"/>
                  </a:lnTo>
                  <a:lnTo>
                    <a:pt x="84201" y="0"/>
                  </a:lnTo>
                  <a:lnTo>
                    <a:pt x="27559" y="0"/>
                  </a:lnTo>
                  <a:lnTo>
                    <a:pt x="27559" y="55118"/>
                  </a:lnTo>
                  <a:lnTo>
                    <a:pt x="0" y="55118"/>
                  </a:lnTo>
                  <a:lnTo>
                    <a:pt x="0" y="101092"/>
                  </a:lnTo>
                  <a:lnTo>
                    <a:pt x="27559" y="101092"/>
                  </a:lnTo>
                  <a:lnTo>
                    <a:pt x="27559" y="208280"/>
                  </a:lnTo>
                  <a:lnTo>
                    <a:pt x="31877" y="238506"/>
                  </a:lnTo>
                  <a:lnTo>
                    <a:pt x="44958" y="259969"/>
                  </a:lnTo>
                  <a:lnTo>
                    <a:pt x="66929" y="272923"/>
                  </a:lnTo>
                  <a:lnTo>
                    <a:pt x="98044" y="277241"/>
                  </a:lnTo>
                  <a:lnTo>
                    <a:pt x="133223" y="277241"/>
                  </a:lnTo>
                  <a:lnTo>
                    <a:pt x="133223" y="229743"/>
                  </a:lnTo>
                  <a:lnTo>
                    <a:pt x="99568" y="229743"/>
                  </a:lnTo>
                  <a:lnTo>
                    <a:pt x="93472" y="228219"/>
                  </a:lnTo>
                  <a:lnTo>
                    <a:pt x="88773" y="225171"/>
                  </a:lnTo>
                  <a:lnTo>
                    <a:pt x="85725" y="222123"/>
                  </a:lnTo>
                  <a:lnTo>
                    <a:pt x="84201" y="216027"/>
                  </a:lnTo>
                  <a:lnTo>
                    <a:pt x="84201" y="101092"/>
                  </a:lnTo>
                  <a:lnTo>
                    <a:pt x="133223" y="101092"/>
                  </a:lnTo>
                  <a:lnTo>
                    <a:pt x="133223" y="55118"/>
                  </a:lnTo>
                  <a:close/>
                </a:path>
                <a:path w="231775" h="277494">
                  <a:moveTo>
                    <a:pt x="231305" y="55181"/>
                  </a:moveTo>
                  <a:lnTo>
                    <a:pt x="174625" y="55181"/>
                  </a:lnTo>
                  <a:lnTo>
                    <a:pt x="174625" y="277241"/>
                  </a:lnTo>
                  <a:lnTo>
                    <a:pt x="231305" y="277241"/>
                  </a:lnTo>
                  <a:lnTo>
                    <a:pt x="231305" y="5518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391021" y="1879092"/>
              <a:ext cx="68833" cy="65912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6492240" y="1970532"/>
              <a:ext cx="228600" cy="22860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6761988" y="1970532"/>
              <a:ext cx="210311" cy="22402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7114031" y="1879092"/>
              <a:ext cx="68579" cy="65912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7120128" y="1972487"/>
              <a:ext cx="56515" cy="222250"/>
            </a:xfrm>
            <a:custGeom>
              <a:avLst/>
              <a:gdLst/>
              <a:ahLst/>
              <a:cxnLst/>
              <a:rect l="l" t="t" r="r" b="b"/>
              <a:pathLst>
                <a:path w="56515" h="222250">
                  <a:moveTo>
                    <a:pt x="56389" y="0"/>
                  </a:moveTo>
                  <a:lnTo>
                    <a:pt x="0" y="0"/>
                  </a:lnTo>
                  <a:lnTo>
                    <a:pt x="0" y="222072"/>
                  </a:lnTo>
                  <a:lnTo>
                    <a:pt x="56389" y="222072"/>
                  </a:lnTo>
                  <a:lnTo>
                    <a:pt x="5638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8" name="object 28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7219188" y="1970532"/>
              <a:ext cx="187451" cy="22860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1152143" y="2455164"/>
              <a:ext cx="2080260" cy="333756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1417320" y="3698747"/>
              <a:ext cx="114300" cy="173990"/>
            </a:xfrm>
            <a:custGeom>
              <a:avLst/>
              <a:gdLst/>
              <a:ahLst/>
              <a:cxnLst/>
              <a:rect l="l" t="t" r="r" b="b"/>
              <a:pathLst>
                <a:path w="114300" h="173989">
                  <a:moveTo>
                    <a:pt x="114173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9276" y="15240"/>
                  </a:lnTo>
                  <a:lnTo>
                    <a:pt x="49276" y="173990"/>
                  </a:lnTo>
                  <a:lnTo>
                    <a:pt x="66294" y="173990"/>
                  </a:lnTo>
                  <a:lnTo>
                    <a:pt x="66294" y="15240"/>
                  </a:lnTo>
                  <a:lnTo>
                    <a:pt x="114173" y="15240"/>
                  </a:lnTo>
                  <a:lnTo>
                    <a:pt x="1141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1" name="object 31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1559052" y="3689604"/>
              <a:ext cx="118872" cy="182879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1709927" y="3735324"/>
              <a:ext cx="128016" cy="141732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1929384" y="3735324"/>
              <a:ext cx="137160" cy="141732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2107692" y="3735324"/>
              <a:ext cx="132587" cy="20116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2272283" y="3735324"/>
              <a:ext cx="137160" cy="20116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2510027" y="3735324"/>
              <a:ext cx="210312" cy="137160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2756916" y="3689603"/>
              <a:ext cx="27305" cy="182880"/>
            </a:xfrm>
            <a:custGeom>
              <a:avLst/>
              <a:gdLst/>
              <a:ahLst/>
              <a:cxnLst/>
              <a:rect l="l" t="t" r="r" b="b"/>
              <a:pathLst>
                <a:path w="27305" h="182879">
                  <a:moveTo>
                    <a:pt x="22479" y="49314"/>
                  </a:moveTo>
                  <a:lnTo>
                    <a:pt x="4826" y="49314"/>
                  </a:lnTo>
                  <a:lnTo>
                    <a:pt x="4826" y="182372"/>
                  </a:lnTo>
                  <a:lnTo>
                    <a:pt x="22479" y="182372"/>
                  </a:lnTo>
                  <a:lnTo>
                    <a:pt x="22479" y="49314"/>
                  </a:lnTo>
                  <a:close/>
                </a:path>
                <a:path w="27305" h="182879">
                  <a:moveTo>
                    <a:pt x="27305" y="9017"/>
                  </a:moveTo>
                  <a:lnTo>
                    <a:pt x="25654" y="6096"/>
                  </a:lnTo>
                  <a:lnTo>
                    <a:pt x="20828" y="1524"/>
                  </a:lnTo>
                  <a:lnTo>
                    <a:pt x="17653" y="0"/>
                  </a:lnTo>
                  <a:lnTo>
                    <a:pt x="9652" y="0"/>
                  </a:lnTo>
                  <a:lnTo>
                    <a:pt x="3175" y="3048"/>
                  </a:lnTo>
                  <a:lnTo>
                    <a:pt x="0" y="9017"/>
                  </a:lnTo>
                  <a:lnTo>
                    <a:pt x="0" y="14986"/>
                  </a:lnTo>
                  <a:lnTo>
                    <a:pt x="1651" y="19558"/>
                  </a:lnTo>
                  <a:lnTo>
                    <a:pt x="6477" y="24003"/>
                  </a:lnTo>
                  <a:lnTo>
                    <a:pt x="9652" y="25527"/>
                  </a:lnTo>
                  <a:lnTo>
                    <a:pt x="17653" y="25527"/>
                  </a:lnTo>
                  <a:lnTo>
                    <a:pt x="20828" y="24003"/>
                  </a:lnTo>
                  <a:lnTo>
                    <a:pt x="22479" y="20955"/>
                  </a:lnTo>
                  <a:lnTo>
                    <a:pt x="25654" y="18034"/>
                  </a:lnTo>
                  <a:lnTo>
                    <a:pt x="27305" y="14986"/>
                  </a:lnTo>
                  <a:lnTo>
                    <a:pt x="27305" y="901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2811780" y="3735324"/>
              <a:ext cx="137160" cy="205739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2985515" y="3689604"/>
              <a:ext cx="118871" cy="182879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3127248" y="3703319"/>
              <a:ext cx="77724" cy="169163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3300983" y="3689604"/>
              <a:ext cx="114300" cy="182879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3447288" y="3735324"/>
              <a:ext cx="137160" cy="141732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3607308" y="3735324"/>
              <a:ext cx="274320" cy="141732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3963923" y="3735324"/>
              <a:ext cx="347472" cy="141732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4334255" y="3735324"/>
              <a:ext cx="242315" cy="20116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4668011" y="3703319"/>
              <a:ext cx="73151" cy="169163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4759452" y="3735324"/>
              <a:ext cx="137160" cy="141732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4978908" y="3703319"/>
              <a:ext cx="77724" cy="169163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5084064" y="3735324"/>
              <a:ext cx="214884" cy="141732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5330952" y="3735324"/>
              <a:ext cx="128015" cy="141732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5490972" y="3689604"/>
              <a:ext cx="96012" cy="182879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5664708" y="3735324"/>
              <a:ext cx="274320" cy="201167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5971032" y="3739895"/>
              <a:ext cx="118872" cy="137160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6286499" y="3735324"/>
              <a:ext cx="214884" cy="137160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6131052" y="3735324"/>
              <a:ext cx="64008" cy="137160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6533388" y="3735324"/>
              <a:ext cx="137159" cy="141732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6693408" y="3735324"/>
              <a:ext cx="132588" cy="141732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6853428" y="3689604"/>
              <a:ext cx="187451" cy="219455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7127747" y="3689604"/>
              <a:ext cx="137159" cy="187451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7525511" y="3735324"/>
              <a:ext cx="100583" cy="141732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47" cstate="print"/>
            <a:stretch>
              <a:fillRect/>
            </a:stretch>
          </p:blipFill>
          <p:spPr>
            <a:xfrm>
              <a:off x="7296911" y="3735324"/>
              <a:ext cx="132588" cy="141732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48" cstate="print"/>
            <a:stretch>
              <a:fillRect/>
            </a:stretch>
          </p:blipFill>
          <p:spPr>
            <a:xfrm>
              <a:off x="7658099" y="3689604"/>
              <a:ext cx="118872" cy="182879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49" cstate="print"/>
            <a:stretch>
              <a:fillRect/>
            </a:stretch>
          </p:blipFill>
          <p:spPr>
            <a:xfrm>
              <a:off x="7804404" y="3735324"/>
              <a:ext cx="137159" cy="141732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50" cstate="print"/>
            <a:stretch>
              <a:fillRect/>
            </a:stretch>
          </p:blipFill>
          <p:spPr>
            <a:xfrm>
              <a:off x="7973568" y="3703319"/>
              <a:ext cx="150875" cy="169163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51" cstate="print"/>
            <a:stretch>
              <a:fillRect/>
            </a:stretch>
          </p:blipFill>
          <p:spPr>
            <a:xfrm>
              <a:off x="8211311" y="3698748"/>
              <a:ext cx="164592" cy="178308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52" cstate="print"/>
            <a:stretch>
              <a:fillRect/>
            </a:stretch>
          </p:blipFill>
          <p:spPr>
            <a:xfrm>
              <a:off x="8412480" y="3698748"/>
              <a:ext cx="114300" cy="173736"/>
            </a:xfrm>
            <a:prstGeom prst="rect">
              <a:avLst/>
            </a:prstGeom>
          </p:spPr>
        </p:pic>
        <p:sp>
          <p:nvSpPr>
            <p:cNvPr id="67" name="object 67"/>
            <p:cNvSpPr/>
            <p:nvPr/>
          </p:nvSpPr>
          <p:spPr>
            <a:xfrm>
              <a:off x="8545068" y="3698747"/>
              <a:ext cx="114300" cy="173990"/>
            </a:xfrm>
            <a:custGeom>
              <a:avLst/>
              <a:gdLst/>
              <a:ahLst/>
              <a:cxnLst/>
              <a:rect l="l" t="t" r="r" b="b"/>
              <a:pathLst>
                <a:path w="114300" h="173989">
                  <a:moveTo>
                    <a:pt x="113792" y="0"/>
                  </a:moveTo>
                  <a:lnTo>
                    <a:pt x="0" y="0"/>
                  </a:lnTo>
                  <a:lnTo>
                    <a:pt x="0" y="15240"/>
                  </a:lnTo>
                  <a:lnTo>
                    <a:pt x="48514" y="15240"/>
                  </a:lnTo>
                  <a:lnTo>
                    <a:pt x="48514" y="173990"/>
                  </a:lnTo>
                  <a:lnTo>
                    <a:pt x="65151" y="173990"/>
                  </a:lnTo>
                  <a:lnTo>
                    <a:pt x="65151" y="15240"/>
                  </a:lnTo>
                  <a:lnTo>
                    <a:pt x="113792" y="15240"/>
                  </a:lnTo>
                  <a:lnTo>
                    <a:pt x="11379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8" name="object 68"/>
            <p:cNvPicPr/>
            <p:nvPr/>
          </p:nvPicPr>
          <p:blipFill>
            <a:blip r:embed="rId53" cstate="print"/>
            <a:stretch>
              <a:fillRect/>
            </a:stretch>
          </p:blipFill>
          <p:spPr>
            <a:xfrm>
              <a:off x="1421891" y="4087368"/>
              <a:ext cx="1152144" cy="224028"/>
            </a:xfrm>
            <a:prstGeom prst="rect">
              <a:avLst/>
            </a:prstGeom>
          </p:spPr>
        </p:pic>
        <p:pic>
          <p:nvPicPr>
            <p:cNvPr id="69" name="object 69"/>
            <p:cNvPicPr/>
            <p:nvPr/>
          </p:nvPicPr>
          <p:blipFill>
            <a:blip r:embed="rId54" cstate="print"/>
            <a:stretch>
              <a:fillRect/>
            </a:stretch>
          </p:blipFill>
          <p:spPr>
            <a:xfrm>
              <a:off x="2670048" y="4137660"/>
              <a:ext cx="1033272" cy="201167"/>
            </a:xfrm>
            <a:prstGeom prst="rect">
              <a:avLst/>
            </a:prstGeom>
          </p:spPr>
        </p:pic>
        <p:pic>
          <p:nvPicPr>
            <p:cNvPr id="70" name="object 70"/>
            <p:cNvPicPr/>
            <p:nvPr/>
          </p:nvPicPr>
          <p:blipFill>
            <a:blip r:embed="rId55" cstate="print"/>
            <a:stretch>
              <a:fillRect/>
            </a:stretch>
          </p:blipFill>
          <p:spPr>
            <a:xfrm>
              <a:off x="3794759" y="4105656"/>
              <a:ext cx="196596" cy="169163"/>
            </a:xfrm>
            <a:prstGeom prst="rect">
              <a:avLst/>
            </a:prstGeom>
          </p:spPr>
        </p:pic>
        <p:pic>
          <p:nvPicPr>
            <p:cNvPr id="71" name="object 71"/>
            <p:cNvPicPr/>
            <p:nvPr/>
          </p:nvPicPr>
          <p:blipFill>
            <a:blip r:embed="rId56" cstate="print"/>
            <a:stretch>
              <a:fillRect/>
            </a:stretch>
          </p:blipFill>
          <p:spPr>
            <a:xfrm>
              <a:off x="4018788" y="4137660"/>
              <a:ext cx="210312" cy="137160"/>
            </a:xfrm>
            <a:prstGeom prst="rect">
              <a:avLst/>
            </a:prstGeom>
          </p:spPr>
        </p:pic>
        <p:pic>
          <p:nvPicPr>
            <p:cNvPr id="72" name="object 72"/>
            <p:cNvPicPr/>
            <p:nvPr/>
          </p:nvPicPr>
          <p:blipFill>
            <a:blip r:embed="rId57" cstate="print"/>
            <a:stretch>
              <a:fillRect/>
            </a:stretch>
          </p:blipFill>
          <p:spPr>
            <a:xfrm>
              <a:off x="4251959" y="4137660"/>
              <a:ext cx="105155" cy="137160"/>
            </a:xfrm>
            <a:prstGeom prst="rect">
              <a:avLst/>
            </a:prstGeom>
          </p:spPr>
        </p:pic>
        <p:pic>
          <p:nvPicPr>
            <p:cNvPr id="73" name="object 73"/>
            <p:cNvPicPr/>
            <p:nvPr/>
          </p:nvPicPr>
          <p:blipFill>
            <a:blip r:embed="rId58" cstate="print"/>
            <a:stretch>
              <a:fillRect/>
            </a:stretch>
          </p:blipFill>
          <p:spPr>
            <a:xfrm>
              <a:off x="4379976" y="4137660"/>
              <a:ext cx="150875" cy="173735"/>
            </a:xfrm>
            <a:prstGeom prst="rect">
              <a:avLst/>
            </a:prstGeom>
          </p:spPr>
        </p:pic>
        <p:pic>
          <p:nvPicPr>
            <p:cNvPr id="74" name="object 74"/>
            <p:cNvPicPr/>
            <p:nvPr/>
          </p:nvPicPr>
          <p:blipFill>
            <a:blip r:embed="rId59" cstate="print"/>
            <a:stretch>
              <a:fillRect/>
            </a:stretch>
          </p:blipFill>
          <p:spPr>
            <a:xfrm>
              <a:off x="4617720" y="4137660"/>
              <a:ext cx="137160" cy="201167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60" cstate="print"/>
            <a:stretch>
              <a:fillRect/>
            </a:stretch>
          </p:blipFill>
          <p:spPr>
            <a:xfrm>
              <a:off x="4786884" y="4105656"/>
              <a:ext cx="219456" cy="169163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61" cstate="print"/>
            <a:stretch>
              <a:fillRect/>
            </a:stretch>
          </p:blipFill>
          <p:spPr>
            <a:xfrm>
              <a:off x="5097779" y="4137660"/>
              <a:ext cx="100584" cy="137160"/>
            </a:xfrm>
            <a:prstGeom prst="rect">
              <a:avLst/>
            </a:prstGeom>
          </p:spPr>
        </p:pic>
        <p:pic>
          <p:nvPicPr>
            <p:cNvPr id="77" name="object 77"/>
            <p:cNvPicPr/>
            <p:nvPr/>
          </p:nvPicPr>
          <p:blipFill>
            <a:blip r:embed="rId62" cstate="print"/>
            <a:stretch>
              <a:fillRect/>
            </a:stretch>
          </p:blipFill>
          <p:spPr>
            <a:xfrm>
              <a:off x="5230367" y="4137660"/>
              <a:ext cx="114300" cy="137160"/>
            </a:xfrm>
            <a:prstGeom prst="rect">
              <a:avLst/>
            </a:prstGeom>
          </p:spPr>
        </p:pic>
        <p:pic>
          <p:nvPicPr>
            <p:cNvPr id="78" name="object 78"/>
            <p:cNvPicPr/>
            <p:nvPr/>
          </p:nvPicPr>
          <p:blipFill>
            <a:blip r:embed="rId63" cstate="print"/>
            <a:stretch>
              <a:fillRect/>
            </a:stretch>
          </p:blipFill>
          <p:spPr>
            <a:xfrm>
              <a:off x="5385816" y="4137660"/>
              <a:ext cx="137160" cy="201167"/>
            </a:xfrm>
            <a:prstGeom prst="rect">
              <a:avLst/>
            </a:prstGeom>
          </p:spPr>
        </p:pic>
        <p:pic>
          <p:nvPicPr>
            <p:cNvPr id="79" name="object 79"/>
            <p:cNvPicPr/>
            <p:nvPr/>
          </p:nvPicPr>
          <p:blipFill>
            <a:blip r:embed="rId64" cstate="print"/>
            <a:stretch>
              <a:fillRect/>
            </a:stretch>
          </p:blipFill>
          <p:spPr>
            <a:xfrm>
              <a:off x="5554979" y="4137660"/>
              <a:ext cx="132587" cy="201167"/>
            </a:xfrm>
            <a:prstGeom prst="rect">
              <a:avLst/>
            </a:prstGeom>
          </p:spPr>
        </p:pic>
        <p:pic>
          <p:nvPicPr>
            <p:cNvPr id="80" name="object 80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5714999" y="4137660"/>
              <a:ext cx="132587" cy="137160"/>
            </a:xfrm>
            <a:prstGeom prst="rect">
              <a:avLst/>
            </a:prstGeom>
          </p:spPr>
        </p:pic>
        <p:pic>
          <p:nvPicPr>
            <p:cNvPr id="81" name="object 81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5879591" y="4105656"/>
              <a:ext cx="150875" cy="169163"/>
            </a:xfrm>
            <a:prstGeom prst="rect">
              <a:avLst/>
            </a:prstGeom>
          </p:spPr>
        </p:pic>
        <p:pic>
          <p:nvPicPr>
            <p:cNvPr id="82" name="object 82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6112764" y="4087368"/>
              <a:ext cx="64008" cy="187451"/>
            </a:xfrm>
            <a:prstGeom prst="rect">
              <a:avLst/>
            </a:prstGeom>
          </p:spPr>
        </p:pic>
        <p:pic>
          <p:nvPicPr>
            <p:cNvPr id="83" name="object 83"/>
            <p:cNvPicPr/>
            <p:nvPr/>
          </p:nvPicPr>
          <p:blipFill>
            <a:blip r:embed="rId68" cstate="print"/>
            <a:stretch>
              <a:fillRect/>
            </a:stretch>
          </p:blipFill>
          <p:spPr>
            <a:xfrm>
              <a:off x="6204203" y="4137660"/>
              <a:ext cx="219455" cy="137160"/>
            </a:xfrm>
            <a:prstGeom prst="rect">
              <a:avLst/>
            </a:prstGeom>
          </p:spPr>
        </p:pic>
        <p:pic>
          <p:nvPicPr>
            <p:cNvPr id="84" name="object 84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6455664" y="4137660"/>
              <a:ext cx="214884" cy="137160"/>
            </a:xfrm>
            <a:prstGeom prst="rect">
              <a:avLst/>
            </a:prstGeom>
          </p:spPr>
        </p:pic>
        <p:pic>
          <p:nvPicPr>
            <p:cNvPr id="85" name="object 85"/>
            <p:cNvPicPr/>
            <p:nvPr/>
          </p:nvPicPr>
          <p:blipFill>
            <a:blip r:embed="rId70" cstate="print"/>
            <a:stretch>
              <a:fillRect/>
            </a:stretch>
          </p:blipFill>
          <p:spPr>
            <a:xfrm>
              <a:off x="6775703" y="4137660"/>
              <a:ext cx="137159" cy="201167"/>
            </a:xfrm>
            <a:prstGeom prst="rect">
              <a:avLst/>
            </a:prstGeom>
          </p:spPr>
        </p:pic>
        <p:pic>
          <p:nvPicPr>
            <p:cNvPr id="86" name="object 86"/>
            <p:cNvPicPr/>
            <p:nvPr/>
          </p:nvPicPr>
          <p:blipFill>
            <a:blip r:embed="rId71" cstate="print"/>
            <a:stretch>
              <a:fillRect/>
            </a:stretch>
          </p:blipFill>
          <p:spPr>
            <a:xfrm>
              <a:off x="6935723" y="4137660"/>
              <a:ext cx="132588" cy="137160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72" cstate="print"/>
            <a:stretch>
              <a:fillRect/>
            </a:stretch>
          </p:blipFill>
          <p:spPr>
            <a:xfrm>
              <a:off x="7091171" y="4137660"/>
              <a:ext cx="128016" cy="137160"/>
            </a:xfrm>
            <a:prstGeom prst="rect">
              <a:avLst/>
            </a:prstGeom>
          </p:spPr>
        </p:pic>
        <p:pic>
          <p:nvPicPr>
            <p:cNvPr id="88" name="object 88"/>
            <p:cNvPicPr/>
            <p:nvPr/>
          </p:nvPicPr>
          <p:blipFill>
            <a:blip r:embed="rId73" cstate="print"/>
            <a:stretch>
              <a:fillRect/>
            </a:stretch>
          </p:blipFill>
          <p:spPr>
            <a:xfrm>
              <a:off x="7251192" y="4137660"/>
              <a:ext cx="233172" cy="173735"/>
            </a:xfrm>
            <a:prstGeom prst="rect">
              <a:avLst/>
            </a:prstGeom>
          </p:spPr>
        </p:pic>
        <p:pic>
          <p:nvPicPr>
            <p:cNvPr id="89" name="object 89"/>
            <p:cNvPicPr/>
            <p:nvPr/>
          </p:nvPicPr>
          <p:blipFill>
            <a:blip r:embed="rId74" cstate="print"/>
            <a:stretch>
              <a:fillRect/>
            </a:stretch>
          </p:blipFill>
          <p:spPr>
            <a:xfrm>
              <a:off x="7571231" y="4137660"/>
              <a:ext cx="137159" cy="137160"/>
            </a:xfrm>
            <a:prstGeom prst="rect">
              <a:avLst/>
            </a:prstGeom>
          </p:spPr>
        </p:pic>
        <p:pic>
          <p:nvPicPr>
            <p:cNvPr id="90" name="object 90"/>
            <p:cNvPicPr/>
            <p:nvPr/>
          </p:nvPicPr>
          <p:blipFill>
            <a:blip r:embed="rId75" cstate="print"/>
            <a:stretch>
              <a:fillRect/>
            </a:stretch>
          </p:blipFill>
          <p:spPr>
            <a:xfrm>
              <a:off x="7895844" y="4091939"/>
              <a:ext cx="132588" cy="182879"/>
            </a:xfrm>
            <a:prstGeom prst="rect">
              <a:avLst/>
            </a:prstGeom>
          </p:spPr>
        </p:pic>
        <p:pic>
          <p:nvPicPr>
            <p:cNvPr id="91" name="object 91"/>
            <p:cNvPicPr/>
            <p:nvPr/>
          </p:nvPicPr>
          <p:blipFill>
            <a:blip r:embed="rId76" cstate="print"/>
            <a:stretch>
              <a:fillRect/>
            </a:stretch>
          </p:blipFill>
          <p:spPr>
            <a:xfrm>
              <a:off x="7744968" y="4137660"/>
              <a:ext cx="118872" cy="137160"/>
            </a:xfrm>
            <a:prstGeom prst="rect">
              <a:avLst/>
            </a:prstGeom>
          </p:spPr>
        </p:pic>
        <p:pic>
          <p:nvPicPr>
            <p:cNvPr id="92" name="object 92"/>
            <p:cNvPicPr/>
            <p:nvPr/>
          </p:nvPicPr>
          <p:blipFill>
            <a:blip r:embed="rId77" cstate="print"/>
            <a:stretch>
              <a:fillRect/>
            </a:stretch>
          </p:blipFill>
          <p:spPr>
            <a:xfrm>
              <a:off x="8124444" y="4087368"/>
              <a:ext cx="68579" cy="187451"/>
            </a:xfrm>
            <a:prstGeom prst="rect">
              <a:avLst/>
            </a:prstGeom>
          </p:spPr>
        </p:pic>
        <p:sp>
          <p:nvSpPr>
            <p:cNvPr id="93" name="object 93"/>
            <p:cNvSpPr/>
            <p:nvPr/>
          </p:nvSpPr>
          <p:spPr>
            <a:xfrm>
              <a:off x="8215883" y="4087368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4" h="26035">
                  <a:moveTo>
                    <a:pt x="17652" y="0"/>
                  </a:moveTo>
                  <a:lnTo>
                    <a:pt x="9651" y="0"/>
                  </a:lnTo>
                  <a:lnTo>
                    <a:pt x="6476" y="1524"/>
                  </a:lnTo>
                  <a:lnTo>
                    <a:pt x="4825" y="4572"/>
                  </a:lnTo>
                  <a:lnTo>
                    <a:pt x="1650" y="6096"/>
                  </a:lnTo>
                  <a:lnTo>
                    <a:pt x="0" y="9144"/>
                  </a:lnTo>
                  <a:lnTo>
                    <a:pt x="0" y="16891"/>
                  </a:lnTo>
                  <a:lnTo>
                    <a:pt x="1650" y="19939"/>
                  </a:lnTo>
                  <a:lnTo>
                    <a:pt x="6476" y="24511"/>
                  </a:lnTo>
                  <a:lnTo>
                    <a:pt x="9651" y="26035"/>
                  </a:lnTo>
                  <a:lnTo>
                    <a:pt x="17652" y="26035"/>
                  </a:lnTo>
                  <a:lnTo>
                    <a:pt x="20827" y="24511"/>
                  </a:lnTo>
                  <a:lnTo>
                    <a:pt x="25654" y="19939"/>
                  </a:lnTo>
                  <a:lnTo>
                    <a:pt x="27305" y="16891"/>
                  </a:lnTo>
                  <a:lnTo>
                    <a:pt x="27305" y="9144"/>
                  </a:lnTo>
                  <a:lnTo>
                    <a:pt x="25654" y="6096"/>
                  </a:lnTo>
                  <a:lnTo>
                    <a:pt x="22479" y="4572"/>
                  </a:lnTo>
                  <a:lnTo>
                    <a:pt x="20827" y="1524"/>
                  </a:lnTo>
                  <a:lnTo>
                    <a:pt x="176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4" name="object 94"/>
            <p:cNvPicPr/>
            <p:nvPr/>
          </p:nvPicPr>
          <p:blipFill>
            <a:blip r:embed="rId78" cstate="print"/>
            <a:stretch>
              <a:fillRect/>
            </a:stretch>
          </p:blipFill>
          <p:spPr>
            <a:xfrm>
              <a:off x="8220709" y="4137660"/>
              <a:ext cx="173482" cy="137160"/>
            </a:xfrm>
            <a:prstGeom prst="rect">
              <a:avLst/>
            </a:prstGeom>
          </p:spPr>
        </p:pic>
        <p:pic>
          <p:nvPicPr>
            <p:cNvPr id="95" name="object 95"/>
            <p:cNvPicPr/>
            <p:nvPr/>
          </p:nvPicPr>
          <p:blipFill>
            <a:blip r:embed="rId79" cstate="print"/>
            <a:stretch>
              <a:fillRect/>
            </a:stretch>
          </p:blipFill>
          <p:spPr>
            <a:xfrm>
              <a:off x="8426195" y="4091939"/>
              <a:ext cx="132588" cy="182879"/>
            </a:xfrm>
            <a:prstGeom prst="rect">
              <a:avLst/>
            </a:prstGeom>
          </p:spPr>
        </p:pic>
        <p:pic>
          <p:nvPicPr>
            <p:cNvPr id="96" name="object 96"/>
            <p:cNvPicPr/>
            <p:nvPr/>
          </p:nvPicPr>
          <p:blipFill>
            <a:blip r:embed="rId80" cstate="print"/>
            <a:stretch>
              <a:fillRect/>
            </a:stretch>
          </p:blipFill>
          <p:spPr>
            <a:xfrm>
              <a:off x="1431035" y="4530851"/>
              <a:ext cx="118872" cy="137160"/>
            </a:xfrm>
            <a:prstGeom prst="rect">
              <a:avLst/>
            </a:prstGeom>
          </p:spPr>
        </p:pic>
        <p:pic>
          <p:nvPicPr>
            <p:cNvPr id="97" name="object 97"/>
            <p:cNvPicPr/>
            <p:nvPr/>
          </p:nvPicPr>
          <p:blipFill>
            <a:blip r:embed="rId81" cstate="print"/>
            <a:stretch>
              <a:fillRect/>
            </a:stretch>
          </p:blipFill>
          <p:spPr>
            <a:xfrm>
              <a:off x="1586484" y="4526280"/>
              <a:ext cx="118872" cy="141731"/>
            </a:xfrm>
            <a:prstGeom prst="rect">
              <a:avLst/>
            </a:prstGeom>
          </p:spPr>
        </p:pic>
        <p:pic>
          <p:nvPicPr>
            <p:cNvPr id="98" name="object 98"/>
            <p:cNvPicPr/>
            <p:nvPr/>
          </p:nvPicPr>
          <p:blipFill>
            <a:blip r:embed="rId82" cstate="print"/>
            <a:stretch>
              <a:fillRect/>
            </a:stretch>
          </p:blipFill>
          <p:spPr>
            <a:xfrm>
              <a:off x="1741932" y="4475988"/>
              <a:ext cx="315468" cy="192024"/>
            </a:xfrm>
            <a:prstGeom prst="rect">
              <a:avLst/>
            </a:prstGeom>
          </p:spPr>
        </p:pic>
        <p:pic>
          <p:nvPicPr>
            <p:cNvPr id="99" name="object 99"/>
            <p:cNvPicPr/>
            <p:nvPr/>
          </p:nvPicPr>
          <p:blipFill>
            <a:blip r:embed="rId83" cstate="print"/>
            <a:stretch>
              <a:fillRect/>
            </a:stretch>
          </p:blipFill>
          <p:spPr>
            <a:xfrm>
              <a:off x="2089404" y="4526280"/>
              <a:ext cx="182880" cy="141731"/>
            </a:xfrm>
            <a:prstGeom prst="rect">
              <a:avLst/>
            </a:prstGeom>
          </p:spPr>
        </p:pic>
        <p:sp>
          <p:nvSpPr>
            <p:cNvPr id="100" name="object 100"/>
            <p:cNvSpPr/>
            <p:nvPr/>
          </p:nvSpPr>
          <p:spPr>
            <a:xfrm>
              <a:off x="2304288" y="4475987"/>
              <a:ext cx="22860" cy="191770"/>
            </a:xfrm>
            <a:custGeom>
              <a:avLst/>
              <a:gdLst/>
              <a:ahLst/>
              <a:cxnLst/>
              <a:rect l="l" t="t" r="r" b="b"/>
              <a:pathLst>
                <a:path w="22860" h="191770">
                  <a:moveTo>
                    <a:pt x="18770" y="52895"/>
                  </a:moveTo>
                  <a:lnTo>
                    <a:pt x="4064" y="52895"/>
                  </a:lnTo>
                  <a:lnTo>
                    <a:pt x="4064" y="191643"/>
                  </a:lnTo>
                  <a:lnTo>
                    <a:pt x="18770" y="191643"/>
                  </a:lnTo>
                  <a:lnTo>
                    <a:pt x="18770" y="52895"/>
                  </a:lnTo>
                  <a:close/>
                </a:path>
                <a:path w="22860" h="191770">
                  <a:moveTo>
                    <a:pt x="22860" y="9398"/>
                  </a:moveTo>
                  <a:lnTo>
                    <a:pt x="21463" y="6223"/>
                  </a:lnTo>
                  <a:lnTo>
                    <a:pt x="18796" y="4699"/>
                  </a:lnTo>
                  <a:lnTo>
                    <a:pt x="14859" y="0"/>
                  </a:lnTo>
                  <a:lnTo>
                    <a:pt x="8128" y="0"/>
                  </a:lnTo>
                  <a:lnTo>
                    <a:pt x="5461" y="1524"/>
                  </a:lnTo>
                  <a:lnTo>
                    <a:pt x="1397" y="6223"/>
                  </a:lnTo>
                  <a:lnTo>
                    <a:pt x="0" y="9398"/>
                  </a:lnTo>
                  <a:lnTo>
                    <a:pt x="0" y="17145"/>
                  </a:lnTo>
                  <a:lnTo>
                    <a:pt x="2794" y="23368"/>
                  </a:lnTo>
                  <a:lnTo>
                    <a:pt x="8128" y="26416"/>
                  </a:lnTo>
                  <a:lnTo>
                    <a:pt x="14859" y="26416"/>
                  </a:lnTo>
                  <a:lnTo>
                    <a:pt x="17526" y="24892"/>
                  </a:lnTo>
                  <a:lnTo>
                    <a:pt x="21463" y="20193"/>
                  </a:lnTo>
                  <a:lnTo>
                    <a:pt x="22860" y="17145"/>
                  </a:lnTo>
                  <a:lnTo>
                    <a:pt x="22860" y="93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1" name="object 101"/>
            <p:cNvPicPr/>
            <p:nvPr/>
          </p:nvPicPr>
          <p:blipFill>
            <a:blip r:embed="rId84" cstate="print"/>
            <a:stretch>
              <a:fillRect/>
            </a:stretch>
          </p:blipFill>
          <p:spPr>
            <a:xfrm>
              <a:off x="2350008" y="4494275"/>
              <a:ext cx="214883" cy="233172"/>
            </a:xfrm>
            <a:prstGeom prst="rect">
              <a:avLst/>
            </a:prstGeom>
          </p:spPr>
        </p:pic>
        <p:pic>
          <p:nvPicPr>
            <p:cNvPr id="102" name="object 102"/>
            <p:cNvPicPr/>
            <p:nvPr/>
          </p:nvPicPr>
          <p:blipFill>
            <a:blip r:embed="rId85" cstate="print"/>
            <a:stretch>
              <a:fillRect/>
            </a:stretch>
          </p:blipFill>
          <p:spPr>
            <a:xfrm>
              <a:off x="2647188" y="4526280"/>
              <a:ext cx="132587" cy="141731"/>
            </a:xfrm>
            <a:prstGeom prst="rect">
              <a:avLst/>
            </a:prstGeom>
          </p:spPr>
        </p:pic>
        <p:pic>
          <p:nvPicPr>
            <p:cNvPr id="103" name="object 103"/>
            <p:cNvPicPr/>
            <p:nvPr/>
          </p:nvPicPr>
          <p:blipFill>
            <a:blip r:embed="rId86" cstate="print"/>
            <a:stretch>
              <a:fillRect/>
            </a:stretch>
          </p:blipFill>
          <p:spPr>
            <a:xfrm>
              <a:off x="2971799" y="4480560"/>
              <a:ext cx="137160" cy="187451"/>
            </a:xfrm>
            <a:prstGeom prst="rect">
              <a:avLst/>
            </a:prstGeom>
          </p:spPr>
        </p:pic>
        <p:pic>
          <p:nvPicPr>
            <p:cNvPr id="104" name="object 104"/>
            <p:cNvPicPr/>
            <p:nvPr/>
          </p:nvPicPr>
          <p:blipFill>
            <a:blip r:embed="rId87" cstate="print"/>
            <a:stretch>
              <a:fillRect/>
            </a:stretch>
          </p:blipFill>
          <p:spPr>
            <a:xfrm>
              <a:off x="2820923" y="4526280"/>
              <a:ext cx="118872" cy="141731"/>
            </a:xfrm>
            <a:prstGeom prst="rect">
              <a:avLst/>
            </a:prstGeom>
          </p:spPr>
        </p:pic>
        <p:pic>
          <p:nvPicPr>
            <p:cNvPr id="105" name="object 105"/>
            <p:cNvPicPr/>
            <p:nvPr/>
          </p:nvPicPr>
          <p:blipFill>
            <a:blip r:embed="rId88" cstate="print"/>
            <a:stretch>
              <a:fillRect/>
            </a:stretch>
          </p:blipFill>
          <p:spPr>
            <a:xfrm>
              <a:off x="3214115" y="4489704"/>
              <a:ext cx="132588" cy="178307"/>
            </a:xfrm>
            <a:prstGeom prst="rect">
              <a:avLst/>
            </a:prstGeom>
          </p:spPr>
        </p:pic>
        <p:sp>
          <p:nvSpPr>
            <p:cNvPr id="106" name="object 106"/>
            <p:cNvSpPr/>
            <p:nvPr/>
          </p:nvSpPr>
          <p:spPr>
            <a:xfrm>
              <a:off x="3383280" y="4489704"/>
              <a:ext cx="128270" cy="178435"/>
            </a:xfrm>
            <a:custGeom>
              <a:avLst/>
              <a:gdLst/>
              <a:ahLst/>
              <a:cxnLst/>
              <a:rect l="l" t="t" r="r" b="b"/>
              <a:pathLst>
                <a:path w="128270" h="178435">
                  <a:moveTo>
                    <a:pt x="17868" y="0"/>
                  </a:moveTo>
                  <a:lnTo>
                    <a:pt x="0" y="0"/>
                  </a:lnTo>
                  <a:lnTo>
                    <a:pt x="0" y="77724"/>
                  </a:lnTo>
                  <a:lnTo>
                    <a:pt x="17868" y="77724"/>
                  </a:lnTo>
                  <a:lnTo>
                    <a:pt x="17868" y="0"/>
                  </a:lnTo>
                  <a:close/>
                </a:path>
                <a:path w="128270" h="178435">
                  <a:moveTo>
                    <a:pt x="127889" y="254"/>
                  </a:moveTo>
                  <a:lnTo>
                    <a:pt x="111125" y="254"/>
                  </a:lnTo>
                  <a:lnTo>
                    <a:pt x="111125" y="78994"/>
                  </a:lnTo>
                  <a:lnTo>
                    <a:pt x="0" y="78994"/>
                  </a:lnTo>
                  <a:lnTo>
                    <a:pt x="0" y="95504"/>
                  </a:lnTo>
                  <a:lnTo>
                    <a:pt x="0" y="178054"/>
                  </a:lnTo>
                  <a:lnTo>
                    <a:pt x="16764" y="178054"/>
                  </a:lnTo>
                  <a:lnTo>
                    <a:pt x="16764" y="95504"/>
                  </a:lnTo>
                  <a:lnTo>
                    <a:pt x="111125" y="95504"/>
                  </a:lnTo>
                  <a:lnTo>
                    <a:pt x="111125" y="178054"/>
                  </a:lnTo>
                  <a:lnTo>
                    <a:pt x="127889" y="178054"/>
                  </a:lnTo>
                  <a:lnTo>
                    <a:pt x="127889" y="95504"/>
                  </a:lnTo>
                  <a:lnTo>
                    <a:pt x="127889" y="78994"/>
                  </a:lnTo>
                  <a:lnTo>
                    <a:pt x="127889" y="25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7" name="object 107"/>
            <p:cNvPicPr/>
            <p:nvPr/>
          </p:nvPicPr>
          <p:blipFill>
            <a:blip r:embed="rId89" cstate="print"/>
            <a:stretch>
              <a:fillRect/>
            </a:stretch>
          </p:blipFill>
          <p:spPr>
            <a:xfrm>
              <a:off x="3547871" y="4489704"/>
              <a:ext cx="114300" cy="178307"/>
            </a:xfrm>
            <a:prstGeom prst="rect">
              <a:avLst/>
            </a:prstGeom>
          </p:spPr>
        </p:pic>
        <p:pic>
          <p:nvPicPr>
            <p:cNvPr id="108" name="object 108"/>
            <p:cNvPicPr/>
            <p:nvPr/>
          </p:nvPicPr>
          <p:blipFill>
            <a:blip r:embed="rId90" cstate="print"/>
            <a:stretch>
              <a:fillRect/>
            </a:stretch>
          </p:blipFill>
          <p:spPr>
            <a:xfrm>
              <a:off x="3753611" y="4526280"/>
              <a:ext cx="100584" cy="141731"/>
            </a:xfrm>
            <a:prstGeom prst="rect">
              <a:avLst/>
            </a:prstGeom>
          </p:spPr>
        </p:pic>
        <p:pic>
          <p:nvPicPr>
            <p:cNvPr id="109" name="object 109"/>
            <p:cNvPicPr/>
            <p:nvPr/>
          </p:nvPicPr>
          <p:blipFill>
            <a:blip r:embed="rId91" cstate="print"/>
            <a:stretch>
              <a:fillRect/>
            </a:stretch>
          </p:blipFill>
          <p:spPr>
            <a:xfrm>
              <a:off x="3881628" y="4526280"/>
              <a:ext cx="128015" cy="141731"/>
            </a:xfrm>
            <a:prstGeom prst="rect">
              <a:avLst/>
            </a:prstGeom>
          </p:spPr>
        </p:pic>
        <p:pic>
          <p:nvPicPr>
            <p:cNvPr id="110" name="object 110"/>
            <p:cNvPicPr/>
            <p:nvPr/>
          </p:nvPicPr>
          <p:blipFill>
            <a:blip r:embed="rId92" cstate="print"/>
            <a:stretch>
              <a:fillRect/>
            </a:stretch>
          </p:blipFill>
          <p:spPr>
            <a:xfrm>
              <a:off x="4041647" y="4526280"/>
              <a:ext cx="201167" cy="141731"/>
            </a:xfrm>
            <a:prstGeom prst="rect">
              <a:avLst/>
            </a:prstGeom>
          </p:spPr>
        </p:pic>
        <p:sp>
          <p:nvSpPr>
            <p:cNvPr id="111" name="object 111"/>
            <p:cNvSpPr/>
            <p:nvPr/>
          </p:nvSpPr>
          <p:spPr>
            <a:xfrm>
              <a:off x="4265676" y="4475988"/>
              <a:ext cx="22860" cy="26670"/>
            </a:xfrm>
            <a:custGeom>
              <a:avLst/>
              <a:gdLst/>
              <a:ahLst/>
              <a:cxnLst/>
              <a:rect l="l" t="t" r="r" b="b"/>
              <a:pathLst>
                <a:path w="22860" h="26670">
                  <a:moveTo>
                    <a:pt x="14097" y="0"/>
                  </a:moveTo>
                  <a:lnTo>
                    <a:pt x="8382" y="0"/>
                  </a:lnTo>
                  <a:lnTo>
                    <a:pt x="5587" y="1524"/>
                  </a:lnTo>
                  <a:lnTo>
                    <a:pt x="2794" y="4825"/>
                  </a:lnTo>
                  <a:lnTo>
                    <a:pt x="1397" y="6350"/>
                  </a:lnTo>
                  <a:lnTo>
                    <a:pt x="0" y="9398"/>
                  </a:lnTo>
                  <a:lnTo>
                    <a:pt x="0" y="17272"/>
                  </a:lnTo>
                  <a:lnTo>
                    <a:pt x="2794" y="23494"/>
                  </a:lnTo>
                  <a:lnTo>
                    <a:pt x="8382" y="26543"/>
                  </a:lnTo>
                  <a:lnTo>
                    <a:pt x="14097" y="26543"/>
                  </a:lnTo>
                  <a:lnTo>
                    <a:pt x="19685" y="23494"/>
                  </a:lnTo>
                  <a:lnTo>
                    <a:pt x="22478" y="20319"/>
                  </a:lnTo>
                  <a:lnTo>
                    <a:pt x="22478" y="6350"/>
                  </a:lnTo>
                  <a:lnTo>
                    <a:pt x="19685" y="4825"/>
                  </a:lnTo>
                  <a:lnTo>
                    <a:pt x="16890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2" name="object 112"/>
            <p:cNvPicPr/>
            <p:nvPr/>
          </p:nvPicPr>
          <p:blipFill>
            <a:blip r:embed="rId93" cstate="print"/>
            <a:stretch>
              <a:fillRect/>
            </a:stretch>
          </p:blipFill>
          <p:spPr>
            <a:xfrm>
              <a:off x="4268470" y="4526280"/>
              <a:ext cx="175513" cy="141731"/>
            </a:xfrm>
            <a:prstGeom prst="rect">
              <a:avLst/>
            </a:prstGeom>
          </p:spPr>
        </p:pic>
        <p:pic>
          <p:nvPicPr>
            <p:cNvPr id="113" name="object 113"/>
            <p:cNvPicPr/>
            <p:nvPr/>
          </p:nvPicPr>
          <p:blipFill>
            <a:blip r:embed="rId94" cstate="print"/>
            <a:stretch>
              <a:fillRect/>
            </a:stretch>
          </p:blipFill>
          <p:spPr>
            <a:xfrm>
              <a:off x="4466843" y="4526280"/>
              <a:ext cx="132587" cy="141731"/>
            </a:xfrm>
            <a:prstGeom prst="rect">
              <a:avLst/>
            </a:prstGeom>
          </p:spPr>
        </p:pic>
        <p:pic>
          <p:nvPicPr>
            <p:cNvPr id="114" name="object 114"/>
            <p:cNvPicPr/>
            <p:nvPr/>
          </p:nvPicPr>
          <p:blipFill>
            <a:blip r:embed="rId95" cstate="print"/>
            <a:stretch>
              <a:fillRect/>
            </a:stretch>
          </p:blipFill>
          <p:spPr>
            <a:xfrm>
              <a:off x="4622291" y="4526280"/>
              <a:ext cx="105155" cy="141731"/>
            </a:xfrm>
            <a:prstGeom prst="rect">
              <a:avLst/>
            </a:prstGeom>
          </p:spPr>
        </p:pic>
        <p:sp>
          <p:nvSpPr>
            <p:cNvPr id="115" name="object 115"/>
            <p:cNvSpPr/>
            <p:nvPr/>
          </p:nvSpPr>
          <p:spPr>
            <a:xfrm>
              <a:off x="4750308" y="4640580"/>
              <a:ext cx="22860" cy="27305"/>
            </a:xfrm>
            <a:custGeom>
              <a:avLst/>
              <a:gdLst/>
              <a:ahLst/>
              <a:cxnLst/>
              <a:rect l="l" t="t" r="r" b="b"/>
              <a:pathLst>
                <a:path w="22860" h="27304">
                  <a:moveTo>
                    <a:pt x="16890" y="0"/>
                  </a:moveTo>
                  <a:lnTo>
                    <a:pt x="8381" y="0"/>
                  </a:lnTo>
                  <a:lnTo>
                    <a:pt x="2793" y="3428"/>
                  </a:lnTo>
                  <a:lnTo>
                    <a:pt x="0" y="10159"/>
                  </a:lnTo>
                  <a:lnTo>
                    <a:pt x="0" y="16890"/>
                  </a:lnTo>
                  <a:lnTo>
                    <a:pt x="2793" y="23621"/>
                  </a:lnTo>
                  <a:lnTo>
                    <a:pt x="5587" y="27050"/>
                  </a:lnTo>
                  <a:lnTo>
                    <a:pt x="16890" y="27050"/>
                  </a:lnTo>
                  <a:lnTo>
                    <a:pt x="22478" y="20319"/>
                  </a:lnTo>
                  <a:lnTo>
                    <a:pt x="22478" y="6730"/>
                  </a:lnTo>
                  <a:lnTo>
                    <a:pt x="1689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6" name="object 116"/>
            <p:cNvPicPr/>
            <p:nvPr/>
          </p:nvPicPr>
          <p:blipFill>
            <a:blip r:embed="rId96" cstate="print"/>
            <a:stretch>
              <a:fillRect/>
            </a:stretch>
          </p:blipFill>
          <p:spPr>
            <a:xfrm>
              <a:off x="1152143" y="3758183"/>
              <a:ext cx="68580" cy="68579"/>
            </a:xfrm>
            <a:prstGeom prst="rect">
              <a:avLst/>
            </a:prstGeom>
          </p:spPr>
        </p:pic>
        <p:sp>
          <p:nvSpPr>
            <p:cNvPr id="117" name="object 117"/>
            <p:cNvSpPr/>
            <p:nvPr/>
          </p:nvSpPr>
          <p:spPr>
            <a:xfrm>
              <a:off x="1417320" y="5138927"/>
              <a:ext cx="114300" cy="173990"/>
            </a:xfrm>
            <a:custGeom>
              <a:avLst/>
              <a:gdLst/>
              <a:ahLst/>
              <a:cxnLst/>
              <a:rect l="l" t="t" r="r" b="b"/>
              <a:pathLst>
                <a:path w="114300" h="173989">
                  <a:moveTo>
                    <a:pt x="114173" y="0"/>
                  </a:moveTo>
                  <a:lnTo>
                    <a:pt x="0" y="0"/>
                  </a:lnTo>
                  <a:lnTo>
                    <a:pt x="0" y="13970"/>
                  </a:lnTo>
                  <a:lnTo>
                    <a:pt x="49276" y="13970"/>
                  </a:lnTo>
                  <a:lnTo>
                    <a:pt x="49276" y="173990"/>
                  </a:lnTo>
                  <a:lnTo>
                    <a:pt x="66294" y="173990"/>
                  </a:lnTo>
                  <a:lnTo>
                    <a:pt x="66294" y="13970"/>
                  </a:lnTo>
                  <a:lnTo>
                    <a:pt x="114173" y="13970"/>
                  </a:lnTo>
                  <a:lnTo>
                    <a:pt x="1141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8" name="object 118"/>
            <p:cNvPicPr/>
            <p:nvPr/>
          </p:nvPicPr>
          <p:blipFill>
            <a:blip r:embed="rId97" cstate="print"/>
            <a:stretch>
              <a:fillRect/>
            </a:stretch>
          </p:blipFill>
          <p:spPr>
            <a:xfrm>
              <a:off x="1559052" y="5129783"/>
              <a:ext cx="118872" cy="182880"/>
            </a:xfrm>
            <a:prstGeom prst="rect">
              <a:avLst/>
            </a:prstGeom>
          </p:spPr>
        </p:pic>
        <p:sp>
          <p:nvSpPr>
            <p:cNvPr id="119" name="object 119"/>
            <p:cNvSpPr/>
            <p:nvPr/>
          </p:nvSpPr>
          <p:spPr>
            <a:xfrm>
              <a:off x="1714499" y="5125212"/>
              <a:ext cx="22860" cy="26034"/>
            </a:xfrm>
            <a:custGeom>
              <a:avLst/>
              <a:gdLst/>
              <a:ahLst/>
              <a:cxnLst/>
              <a:rect l="l" t="t" r="r" b="b"/>
              <a:pathLst>
                <a:path w="22860" h="26035">
                  <a:moveTo>
                    <a:pt x="14097" y="0"/>
                  </a:moveTo>
                  <a:lnTo>
                    <a:pt x="8381" y="0"/>
                  </a:lnTo>
                  <a:lnTo>
                    <a:pt x="5587" y="1524"/>
                  </a:lnTo>
                  <a:lnTo>
                    <a:pt x="2793" y="4699"/>
                  </a:lnTo>
                  <a:lnTo>
                    <a:pt x="1397" y="6223"/>
                  </a:lnTo>
                  <a:lnTo>
                    <a:pt x="0" y="9270"/>
                  </a:lnTo>
                  <a:lnTo>
                    <a:pt x="0" y="16763"/>
                  </a:lnTo>
                  <a:lnTo>
                    <a:pt x="2793" y="22859"/>
                  </a:lnTo>
                  <a:lnTo>
                    <a:pt x="8381" y="25907"/>
                  </a:lnTo>
                  <a:lnTo>
                    <a:pt x="14097" y="25907"/>
                  </a:lnTo>
                  <a:lnTo>
                    <a:pt x="19685" y="22859"/>
                  </a:lnTo>
                  <a:lnTo>
                    <a:pt x="22479" y="19812"/>
                  </a:lnTo>
                  <a:lnTo>
                    <a:pt x="22479" y="6223"/>
                  </a:lnTo>
                  <a:lnTo>
                    <a:pt x="19685" y="4699"/>
                  </a:lnTo>
                  <a:lnTo>
                    <a:pt x="16891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0" name="object 120"/>
            <p:cNvPicPr/>
            <p:nvPr/>
          </p:nvPicPr>
          <p:blipFill>
            <a:blip r:embed="rId98" cstate="print"/>
            <a:stretch>
              <a:fillRect/>
            </a:stretch>
          </p:blipFill>
          <p:spPr>
            <a:xfrm>
              <a:off x="1717293" y="5175504"/>
              <a:ext cx="148081" cy="141731"/>
            </a:xfrm>
            <a:prstGeom prst="rect">
              <a:avLst/>
            </a:prstGeom>
          </p:spPr>
        </p:pic>
        <p:pic>
          <p:nvPicPr>
            <p:cNvPr id="121" name="object 121"/>
            <p:cNvPicPr/>
            <p:nvPr/>
          </p:nvPicPr>
          <p:blipFill>
            <a:blip r:embed="rId99" cstate="print"/>
            <a:stretch>
              <a:fillRect/>
            </a:stretch>
          </p:blipFill>
          <p:spPr>
            <a:xfrm>
              <a:off x="1965960" y="5175504"/>
              <a:ext cx="214884" cy="137160"/>
            </a:xfrm>
            <a:prstGeom prst="rect">
              <a:avLst/>
            </a:prstGeom>
          </p:spPr>
        </p:pic>
        <p:pic>
          <p:nvPicPr>
            <p:cNvPr id="122" name="object 122"/>
            <p:cNvPicPr/>
            <p:nvPr/>
          </p:nvPicPr>
          <p:blipFill>
            <a:blip r:embed="rId100" cstate="print"/>
            <a:stretch>
              <a:fillRect/>
            </a:stretch>
          </p:blipFill>
          <p:spPr>
            <a:xfrm>
              <a:off x="2212848" y="5143500"/>
              <a:ext cx="219456" cy="173736"/>
            </a:xfrm>
            <a:prstGeom prst="rect">
              <a:avLst/>
            </a:prstGeom>
          </p:spPr>
        </p:pic>
        <p:pic>
          <p:nvPicPr>
            <p:cNvPr id="123" name="object 123"/>
            <p:cNvPicPr/>
            <p:nvPr/>
          </p:nvPicPr>
          <p:blipFill>
            <a:blip r:embed="rId101" cstate="print"/>
            <a:stretch>
              <a:fillRect/>
            </a:stretch>
          </p:blipFill>
          <p:spPr>
            <a:xfrm>
              <a:off x="2464308" y="5129783"/>
              <a:ext cx="118871" cy="182880"/>
            </a:xfrm>
            <a:prstGeom prst="rect">
              <a:avLst/>
            </a:prstGeom>
          </p:spPr>
        </p:pic>
        <p:pic>
          <p:nvPicPr>
            <p:cNvPr id="124" name="object 124"/>
            <p:cNvPicPr/>
            <p:nvPr/>
          </p:nvPicPr>
          <p:blipFill>
            <a:blip r:embed="rId102" cstate="print"/>
            <a:stretch>
              <a:fillRect/>
            </a:stretch>
          </p:blipFill>
          <p:spPr>
            <a:xfrm>
              <a:off x="2610611" y="5175504"/>
              <a:ext cx="137160" cy="141731"/>
            </a:xfrm>
            <a:prstGeom prst="rect">
              <a:avLst/>
            </a:prstGeom>
          </p:spPr>
        </p:pic>
        <p:pic>
          <p:nvPicPr>
            <p:cNvPr id="125" name="object 125"/>
            <p:cNvPicPr/>
            <p:nvPr/>
          </p:nvPicPr>
          <p:blipFill>
            <a:blip r:embed="rId103" cstate="print"/>
            <a:stretch>
              <a:fillRect/>
            </a:stretch>
          </p:blipFill>
          <p:spPr>
            <a:xfrm>
              <a:off x="2770632" y="5129783"/>
              <a:ext cx="137160" cy="187451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104" cstate="print"/>
            <a:stretch>
              <a:fillRect/>
            </a:stretch>
          </p:blipFill>
          <p:spPr>
            <a:xfrm>
              <a:off x="3008376" y="5175504"/>
              <a:ext cx="128016" cy="141731"/>
            </a:xfrm>
            <a:prstGeom prst="rect">
              <a:avLst/>
            </a:prstGeom>
          </p:spPr>
        </p:pic>
        <p:pic>
          <p:nvPicPr>
            <p:cNvPr id="127" name="object 127"/>
            <p:cNvPicPr/>
            <p:nvPr/>
          </p:nvPicPr>
          <p:blipFill>
            <a:blip r:embed="rId105" cstate="print"/>
            <a:stretch>
              <a:fillRect/>
            </a:stretch>
          </p:blipFill>
          <p:spPr>
            <a:xfrm>
              <a:off x="3159252" y="5175504"/>
              <a:ext cx="137160" cy="141731"/>
            </a:xfrm>
            <a:prstGeom prst="rect">
              <a:avLst/>
            </a:prstGeom>
          </p:spPr>
        </p:pic>
        <p:pic>
          <p:nvPicPr>
            <p:cNvPr id="128" name="object 128"/>
            <p:cNvPicPr/>
            <p:nvPr/>
          </p:nvPicPr>
          <p:blipFill>
            <a:blip r:embed="rId106" cstate="print"/>
            <a:stretch>
              <a:fillRect/>
            </a:stretch>
          </p:blipFill>
          <p:spPr>
            <a:xfrm>
              <a:off x="3332988" y="5175504"/>
              <a:ext cx="118872" cy="137160"/>
            </a:xfrm>
            <a:prstGeom prst="rect">
              <a:avLst/>
            </a:prstGeom>
          </p:spPr>
        </p:pic>
        <p:pic>
          <p:nvPicPr>
            <p:cNvPr id="129" name="object 129"/>
            <p:cNvPicPr/>
            <p:nvPr/>
          </p:nvPicPr>
          <p:blipFill>
            <a:blip r:embed="rId107" cstate="print"/>
            <a:stretch>
              <a:fillRect/>
            </a:stretch>
          </p:blipFill>
          <p:spPr>
            <a:xfrm>
              <a:off x="3557015" y="5129783"/>
              <a:ext cx="118872" cy="182880"/>
            </a:xfrm>
            <a:prstGeom prst="rect">
              <a:avLst/>
            </a:prstGeom>
          </p:spPr>
        </p:pic>
        <p:pic>
          <p:nvPicPr>
            <p:cNvPr id="130" name="object 130"/>
            <p:cNvPicPr/>
            <p:nvPr/>
          </p:nvPicPr>
          <p:blipFill>
            <a:blip r:embed="rId108" cstate="print"/>
            <a:stretch>
              <a:fillRect/>
            </a:stretch>
          </p:blipFill>
          <p:spPr>
            <a:xfrm>
              <a:off x="3707891" y="5175504"/>
              <a:ext cx="128015" cy="141731"/>
            </a:xfrm>
            <a:prstGeom prst="rect">
              <a:avLst/>
            </a:prstGeom>
          </p:spPr>
        </p:pic>
        <p:pic>
          <p:nvPicPr>
            <p:cNvPr id="131" name="object 131"/>
            <p:cNvPicPr/>
            <p:nvPr/>
          </p:nvPicPr>
          <p:blipFill>
            <a:blip r:embed="rId109" cstate="print"/>
            <a:stretch>
              <a:fillRect/>
            </a:stretch>
          </p:blipFill>
          <p:spPr>
            <a:xfrm>
              <a:off x="3867911" y="5129783"/>
              <a:ext cx="192024" cy="246887"/>
            </a:xfrm>
            <a:prstGeom prst="rect">
              <a:avLst/>
            </a:prstGeom>
          </p:spPr>
        </p:pic>
        <p:pic>
          <p:nvPicPr>
            <p:cNvPr id="132" name="object 132"/>
            <p:cNvPicPr/>
            <p:nvPr/>
          </p:nvPicPr>
          <p:blipFill>
            <a:blip r:embed="rId110" cstate="print"/>
            <a:stretch>
              <a:fillRect/>
            </a:stretch>
          </p:blipFill>
          <p:spPr>
            <a:xfrm>
              <a:off x="4160520" y="5129783"/>
              <a:ext cx="544067" cy="187452"/>
            </a:xfrm>
            <a:prstGeom prst="rect">
              <a:avLst/>
            </a:prstGeom>
          </p:spPr>
        </p:pic>
        <p:pic>
          <p:nvPicPr>
            <p:cNvPr id="133" name="object 133"/>
            <p:cNvPicPr/>
            <p:nvPr/>
          </p:nvPicPr>
          <p:blipFill>
            <a:blip r:embed="rId111" cstate="print"/>
            <a:stretch>
              <a:fillRect/>
            </a:stretch>
          </p:blipFill>
          <p:spPr>
            <a:xfrm>
              <a:off x="4732020" y="5175504"/>
              <a:ext cx="64008" cy="137160"/>
            </a:xfrm>
            <a:prstGeom prst="rect">
              <a:avLst/>
            </a:prstGeom>
          </p:spPr>
        </p:pic>
        <p:pic>
          <p:nvPicPr>
            <p:cNvPr id="134" name="object 134"/>
            <p:cNvPicPr/>
            <p:nvPr/>
          </p:nvPicPr>
          <p:blipFill>
            <a:blip r:embed="rId112" cstate="print"/>
            <a:stretch>
              <a:fillRect/>
            </a:stretch>
          </p:blipFill>
          <p:spPr>
            <a:xfrm>
              <a:off x="4882896" y="5175504"/>
              <a:ext cx="100584" cy="141731"/>
            </a:xfrm>
            <a:prstGeom prst="rect">
              <a:avLst/>
            </a:prstGeom>
          </p:spPr>
        </p:pic>
        <p:pic>
          <p:nvPicPr>
            <p:cNvPr id="135" name="object 135"/>
            <p:cNvPicPr/>
            <p:nvPr/>
          </p:nvPicPr>
          <p:blipFill>
            <a:blip r:embed="rId113" cstate="print"/>
            <a:stretch>
              <a:fillRect/>
            </a:stretch>
          </p:blipFill>
          <p:spPr>
            <a:xfrm>
              <a:off x="5006340" y="5143500"/>
              <a:ext cx="73151" cy="169163"/>
            </a:xfrm>
            <a:prstGeom prst="rect">
              <a:avLst/>
            </a:prstGeom>
          </p:spPr>
        </p:pic>
        <p:sp>
          <p:nvSpPr>
            <p:cNvPr id="136" name="object 136"/>
            <p:cNvSpPr/>
            <p:nvPr/>
          </p:nvSpPr>
          <p:spPr>
            <a:xfrm>
              <a:off x="5102352" y="5125211"/>
              <a:ext cx="27940" cy="187325"/>
            </a:xfrm>
            <a:custGeom>
              <a:avLst/>
              <a:gdLst/>
              <a:ahLst/>
              <a:cxnLst/>
              <a:rect l="l" t="t" r="r" b="b"/>
              <a:pathLst>
                <a:path w="27939" h="187325">
                  <a:moveTo>
                    <a:pt x="22580" y="51752"/>
                  </a:moveTo>
                  <a:lnTo>
                    <a:pt x="4826" y="51752"/>
                  </a:lnTo>
                  <a:lnTo>
                    <a:pt x="4826" y="187198"/>
                  </a:lnTo>
                  <a:lnTo>
                    <a:pt x="22580" y="187198"/>
                  </a:lnTo>
                  <a:lnTo>
                    <a:pt x="22580" y="51752"/>
                  </a:lnTo>
                  <a:close/>
                </a:path>
                <a:path w="27939" h="187325">
                  <a:moveTo>
                    <a:pt x="27432" y="9271"/>
                  </a:moveTo>
                  <a:lnTo>
                    <a:pt x="25781" y="6223"/>
                  </a:lnTo>
                  <a:lnTo>
                    <a:pt x="22606" y="4699"/>
                  </a:lnTo>
                  <a:lnTo>
                    <a:pt x="19431" y="1524"/>
                  </a:lnTo>
                  <a:lnTo>
                    <a:pt x="16129" y="0"/>
                  </a:lnTo>
                  <a:lnTo>
                    <a:pt x="9779" y="0"/>
                  </a:lnTo>
                  <a:lnTo>
                    <a:pt x="6477" y="1524"/>
                  </a:lnTo>
                  <a:lnTo>
                    <a:pt x="1651" y="6223"/>
                  </a:lnTo>
                  <a:lnTo>
                    <a:pt x="0" y="9271"/>
                  </a:lnTo>
                  <a:lnTo>
                    <a:pt x="0" y="16764"/>
                  </a:lnTo>
                  <a:lnTo>
                    <a:pt x="3175" y="22860"/>
                  </a:lnTo>
                  <a:lnTo>
                    <a:pt x="9779" y="25908"/>
                  </a:lnTo>
                  <a:lnTo>
                    <a:pt x="17780" y="25908"/>
                  </a:lnTo>
                  <a:lnTo>
                    <a:pt x="19431" y="24384"/>
                  </a:lnTo>
                  <a:lnTo>
                    <a:pt x="22606" y="22860"/>
                  </a:lnTo>
                  <a:lnTo>
                    <a:pt x="25781" y="19812"/>
                  </a:lnTo>
                  <a:lnTo>
                    <a:pt x="27432" y="16764"/>
                  </a:lnTo>
                  <a:lnTo>
                    <a:pt x="27432" y="927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7" name="object 137"/>
            <p:cNvPicPr/>
            <p:nvPr/>
          </p:nvPicPr>
          <p:blipFill>
            <a:blip r:embed="rId114" cstate="print"/>
            <a:stretch>
              <a:fillRect/>
            </a:stretch>
          </p:blipFill>
          <p:spPr>
            <a:xfrm>
              <a:off x="5157216" y="5175504"/>
              <a:ext cx="132587" cy="205739"/>
            </a:xfrm>
            <a:prstGeom prst="rect">
              <a:avLst/>
            </a:prstGeom>
          </p:spPr>
        </p:pic>
        <p:pic>
          <p:nvPicPr>
            <p:cNvPr id="138" name="object 138"/>
            <p:cNvPicPr/>
            <p:nvPr/>
          </p:nvPicPr>
          <p:blipFill>
            <a:blip r:embed="rId115" cstate="print"/>
            <a:stretch>
              <a:fillRect/>
            </a:stretch>
          </p:blipFill>
          <p:spPr>
            <a:xfrm>
              <a:off x="5330952" y="5175504"/>
              <a:ext cx="214884" cy="137160"/>
            </a:xfrm>
            <a:prstGeom prst="rect">
              <a:avLst/>
            </a:prstGeom>
          </p:spPr>
        </p:pic>
        <p:pic>
          <p:nvPicPr>
            <p:cNvPr id="139" name="object 139"/>
            <p:cNvPicPr/>
            <p:nvPr/>
          </p:nvPicPr>
          <p:blipFill>
            <a:blip r:embed="rId116" cstate="print"/>
            <a:stretch>
              <a:fillRect/>
            </a:stretch>
          </p:blipFill>
          <p:spPr>
            <a:xfrm>
              <a:off x="5573267" y="5175504"/>
              <a:ext cx="192024" cy="173736"/>
            </a:xfrm>
            <a:prstGeom prst="rect">
              <a:avLst/>
            </a:prstGeom>
          </p:spPr>
        </p:pic>
        <p:pic>
          <p:nvPicPr>
            <p:cNvPr id="140" name="object 140"/>
            <p:cNvPicPr/>
            <p:nvPr/>
          </p:nvPicPr>
          <p:blipFill>
            <a:blip r:embed="rId117" cstate="print"/>
            <a:stretch>
              <a:fillRect/>
            </a:stretch>
          </p:blipFill>
          <p:spPr>
            <a:xfrm>
              <a:off x="5843016" y="5175504"/>
              <a:ext cx="347472" cy="141731"/>
            </a:xfrm>
            <a:prstGeom prst="rect">
              <a:avLst/>
            </a:prstGeom>
          </p:spPr>
        </p:pic>
        <p:sp>
          <p:nvSpPr>
            <p:cNvPr id="141" name="object 141"/>
            <p:cNvSpPr/>
            <p:nvPr/>
          </p:nvSpPr>
          <p:spPr>
            <a:xfrm>
              <a:off x="6227064" y="5125212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4" h="26035">
                  <a:moveTo>
                    <a:pt x="17652" y="0"/>
                  </a:moveTo>
                  <a:lnTo>
                    <a:pt x="9651" y="0"/>
                  </a:lnTo>
                  <a:lnTo>
                    <a:pt x="6476" y="1524"/>
                  </a:lnTo>
                  <a:lnTo>
                    <a:pt x="4825" y="4571"/>
                  </a:lnTo>
                  <a:lnTo>
                    <a:pt x="1650" y="6095"/>
                  </a:lnTo>
                  <a:lnTo>
                    <a:pt x="0" y="9143"/>
                  </a:lnTo>
                  <a:lnTo>
                    <a:pt x="0" y="16763"/>
                  </a:lnTo>
                  <a:lnTo>
                    <a:pt x="1650" y="19812"/>
                  </a:lnTo>
                  <a:lnTo>
                    <a:pt x="6476" y="24256"/>
                  </a:lnTo>
                  <a:lnTo>
                    <a:pt x="9651" y="25781"/>
                  </a:lnTo>
                  <a:lnTo>
                    <a:pt x="17652" y="25781"/>
                  </a:lnTo>
                  <a:lnTo>
                    <a:pt x="20827" y="24256"/>
                  </a:lnTo>
                  <a:lnTo>
                    <a:pt x="25653" y="19812"/>
                  </a:lnTo>
                  <a:lnTo>
                    <a:pt x="27305" y="16763"/>
                  </a:lnTo>
                  <a:lnTo>
                    <a:pt x="27305" y="9143"/>
                  </a:lnTo>
                  <a:lnTo>
                    <a:pt x="25653" y="6095"/>
                  </a:lnTo>
                  <a:lnTo>
                    <a:pt x="22478" y="4571"/>
                  </a:lnTo>
                  <a:lnTo>
                    <a:pt x="20827" y="1524"/>
                  </a:lnTo>
                  <a:lnTo>
                    <a:pt x="176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2" name="object 142"/>
            <p:cNvPicPr/>
            <p:nvPr/>
          </p:nvPicPr>
          <p:blipFill>
            <a:blip r:embed="rId118" cstate="print"/>
            <a:stretch>
              <a:fillRect/>
            </a:stretch>
          </p:blipFill>
          <p:spPr>
            <a:xfrm>
              <a:off x="6428232" y="5143500"/>
              <a:ext cx="77723" cy="169163"/>
            </a:xfrm>
            <a:prstGeom prst="rect">
              <a:avLst/>
            </a:prstGeom>
          </p:spPr>
        </p:pic>
        <p:pic>
          <p:nvPicPr>
            <p:cNvPr id="143" name="object 143"/>
            <p:cNvPicPr/>
            <p:nvPr/>
          </p:nvPicPr>
          <p:blipFill>
            <a:blip r:embed="rId119" cstate="print"/>
            <a:stretch>
              <a:fillRect/>
            </a:stretch>
          </p:blipFill>
          <p:spPr>
            <a:xfrm>
              <a:off x="6231890" y="5143500"/>
              <a:ext cx="114046" cy="169163"/>
            </a:xfrm>
            <a:prstGeom prst="rect">
              <a:avLst/>
            </a:prstGeom>
          </p:spPr>
        </p:pic>
        <p:sp>
          <p:nvSpPr>
            <p:cNvPr id="144" name="object 144"/>
            <p:cNvSpPr/>
            <p:nvPr/>
          </p:nvSpPr>
          <p:spPr>
            <a:xfrm>
              <a:off x="6528816" y="5125212"/>
              <a:ext cx="22860" cy="26034"/>
            </a:xfrm>
            <a:custGeom>
              <a:avLst/>
              <a:gdLst/>
              <a:ahLst/>
              <a:cxnLst/>
              <a:rect l="l" t="t" r="r" b="b"/>
              <a:pathLst>
                <a:path w="22859" h="26035">
                  <a:moveTo>
                    <a:pt x="14097" y="0"/>
                  </a:moveTo>
                  <a:lnTo>
                    <a:pt x="8381" y="0"/>
                  </a:lnTo>
                  <a:lnTo>
                    <a:pt x="5587" y="1524"/>
                  </a:lnTo>
                  <a:lnTo>
                    <a:pt x="2793" y="4699"/>
                  </a:lnTo>
                  <a:lnTo>
                    <a:pt x="1397" y="6223"/>
                  </a:lnTo>
                  <a:lnTo>
                    <a:pt x="0" y="9270"/>
                  </a:lnTo>
                  <a:lnTo>
                    <a:pt x="0" y="16763"/>
                  </a:lnTo>
                  <a:lnTo>
                    <a:pt x="2793" y="22859"/>
                  </a:lnTo>
                  <a:lnTo>
                    <a:pt x="8381" y="25907"/>
                  </a:lnTo>
                  <a:lnTo>
                    <a:pt x="14097" y="25907"/>
                  </a:lnTo>
                  <a:lnTo>
                    <a:pt x="19684" y="22859"/>
                  </a:lnTo>
                  <a:lnTo>
                    <a:pt x="22478" y="19812"/>
                  </a:lnTo>
                  <a:lnTo>
                    <a:pt x="22478" y="6223"/>
                  </a:lnTo>
                  <a:lnTo>
                    <a:pt x="19684" y="4699"/>
                  </a:lnTo>
                  <a:lnTo>
                    <a:pt x="16890" y="1524"/>
                  </a:lnTo>
                  <a:lnTo>
                    <a:pt x="1409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5" name="object 145"/>
            <p:cNvPicPr/>
            <p:nvPr/>
          </p:nvPicPr>
          <p:blipFill>
            <a:blip r:embed="rId120" cstate="print"/>
            <a:stretch>
              <a:fillRect/>
            </a:stretch>
          </p:blipFill>
          <p:spPr>
            <a:xfrm>
              <a:off x="6531609" y="5175504"/>
              <a:ext cx="271525" cy="137160"/>
            </a:xfrm>
            <a:prstGeom prst="rect">
              <a:avLst/>
            </a:prstGeom>
          </p:spPr>
        </p:pic>
        <p:pic>
          <p:nvPicPr>
            <p:cNvPr id="146" name="object 146"/>
            <p:cNvPicPr/>
            <p:nvPr/>
          </p:nvPicPr>
          <p:blipFill>
            <a:blip r:embed="rId121" cstate="print"/>
            <a:stretch>
              <a:fillRect/>
            </a:stretch>
          </p:blipFill>
          <p:spPr>
            <a:xfrm>
              <a:off x="6835140" y="5175504"/>
              <a:ext cx="128016" cy="141731"/>
            </a:xfrm>
            <a:prstGeom prst="rect">
              <a:avLst/>
            </a:prstGeom>
          </p:spPr>
        </p:pic>
        <p:pic>
          <p:nvPicPr>
            <p:cNvPr id="147" name="object 147"/>
            <p:cNvPicPr/>
            <p:nvPr/>
          </p:nvPicPr>
          <p:blipFill>
            <a:blip r:embed="rId122" cstate="print"/>
            <a:stretch>
              <a:fillRect/>
            </a:stretch>
          </p:blipFill>
          <p:spPr>
            <a:xfrm>
              <a:off x="6990588" y="5175504"/>
              <a:ext cx="146303" cy="173736"/>
            </a:xfrm>
            <a:prstGeom prst="rect">
              <a:avLst/>
            </a:prstGeom>
          </p:spPr>
        </p:pic>
        <p:pic>
          <p:nvPicPr>
            <p:cNvPr id="148" name="object 148"/>
            <p:cNvPicPr/>
            <p:nvPr/>
          </p:nvPicPr>
          <p:blipFill>
            <a:blip r:embed="rId123" cstate="print"/>
            <a:stretch>
              <a:fillRect/>
            </a:stretch>
          </p:blipFill>
          <p:spPr>
            <a:xfrm>
              <a:off x="7223759" y="5175504"/>
              <a:ext cx="137159" cy="141731"/>
            </a:xfrm>
            <a:prstGeom prst="rect">
              <a:avLst/>
            </a:prstGeom>
          </p:spPr>
        </p:pic>
        <p:pic>
          <p:nvPicPr>
            <p:cNvPr id="149" name="object 149"/>
            <p:cNvPicPr/>
            <p:nvPr/>
          </p:nvPicPr>
          <p:blipFill>
            <a:blip r:embed="rId124" cstate="print"/>
            <a:stretch>
              <a:fillRect/>
            </a:stretch>
          </p:blipFill>
          <p:spPr>
            <a:xfrm>
              <a:off x="7402068" y="5175504"/>
              <a:ext cx="118872" cy="137160"/>
            </a:xfrm>
            <a:prstGeom prst="rect">
              <a:avLst/>
            </a:prstGeom>
          </p:spPr>
        </p:pic>
        <p:pic>
          <p:nvPicPr>
            <p:cNvPr id="150" name="object 150"/>
            <p:cNvPicPr/>
            <p:nvPr/>
          </p:nvPicPr>
          <p:blipFill>
            <a:blip r:embed="rId125" cstate="print"/>
            <a:stretch>
              <a:fillRect/>
            </a:stretch>
          </p:blipFill>
          <p:spPr>
            <a:xfrm>
              <a:off x="7790688" y="5129783"/>
              <a:ext cx="137159" cy="187451"/>
            </a:xfrm>
            <a:prstGeom prst="rect">
              <a:avLst/>
            </a:prstGeom>
          </p:spPr>
        </p:pic>
        <p:pic>
          <p:nvPicPr>
            <p:cNvPr id="151" name="object 151"/>
            <p:cNvPicPr/>
            <p:nvPr/>
          </p:nvPicPr>
          <p:blipFill>
            <a:blip r:embed="rId126" cstate="print"/>
            <a:stretch>
              <a:fillRect/>
            </a:stretch>
          </p:blipFill>
          <p:spPr>
            <a:xfrm>
              <a:off x="7548371" y="5129783"/>
              <a:ext cx="137159" cy="187451"/>
            </a:xfrm>
            <a:prstGeom prst="rect">
              <a:avLst/>
            </a:prstGeom>
          </p:spPr>
        </p:pic>
        <p:pic>
          <p:nvPicPr>
            <p:cNvPr id="152" name="object 152"/>
            <p:cNvPicPr/>
            <p:nvPr/>
          </p:nvPicPr>
          <p:blipFill>
            <a:blip r:embed="rId127" cstate="print"/>
            <a:stretch>
              <a:fillRect/>
            </a:stretch>
          </p:blipFill>
          <p:spPr>
            <a:xfrm>
              <a:off x="7950707" y="5175504"/>
              <a:ext cx="137159" cy="141731"/>
            </a:xfrm>
            <a:prstGeom prst="rect">
              <a:avLst/>
            </a:prstGeom>
          </p:spPr>
        </p:pic>
        <p:pic>
          <p:nvPicPr>
            <p:cNvPr id="153" name="object 153"/>
            <p:cNvPicPr/>
            <p:nvPr/>
          </p:nvPicPr>
          <p:blipFill>
            <a:blip r:embed="rId128" cstate="print"/>
            <a:stretch>
              <a:fillRect/>
            </a:stretch>
          </p:blipFill>
          <p:spPr>
            <a:xfrm>
              <a:off x="8129016" y="5175504"/>
              <a:ext cx="64007" cy="137160"/>
            </a:xfrm>
            <a:prstGeom prst="rect">
              <a:avLst/>
            </a:prstGeom>
          </p:spPr>
        </p:pic>
        <p:pic>
          <p:nvPicPr>
            <p:cNvPr id="154" name="object 154"/>
            <p:cNvPicPr/>
            <p:nvPr/>
          </p:nvPicPr>
          <p:blipFill>
            <a:blip r:embed="rId128" cstate="print"/>
            <a:stretch>
              <a:fillRect/>
            </a:stretch>
          </p:blipFill>
          <p:spPr>
            <a:xfrm>
              <a:off x="8215883" y="5175504"/>
              <a:ext cx="64007" cy="137160"/>
            </a:xfrm>
            <a:prstGeom prst="rect">
              <a:avLst/>
            </a:prstGeom>
          </p:spPr>
        </p:pic>
        <p:sp>
          <p:nvSpPr>
            <p:cNvPr id="155" name="object 155"/>
            <p:cNvSpPr/>
            <p:nvPr/>
          </p:nvSpPr>
          <p:spPr>
            <a:xfrm>
              <a:off x="8302752" y="5125212"/>
              <a:ext cx="27305" cy="26034"/>
            </a:xfrm>
            <a:custGeom>
              <a:avLst/>
              <a:gdLst/>
              <a:ahLst/>
              <a:cxnLst/>
              <a:rect l="l" t="t" r="r" b="b"/>
              <a:pathLst>
                <a:path w="27304" h="26035">
                  <a:moveTo>
                    <a:pt x="17652" y="0"/>
                  </a:moveTo>
                  <a:lnTo>
                    <a:pt x="9651" y="0"/>
                  </a:lnTo>
                  <a:lnTo>
                    <a:pt x="8000" y="1524"/>
                  </a:lnTo>
                  <a:lnTo>
                    <a:pt x="4825" y="4699"/>
                  </a:lnTo>
                  <a:lnTo>
                    <a:pt x="1650" y="6223"/>
                  </a:lnTo>
                  <a:lnTo>
                    <a:pt x="0" y="9270"/>
                  </a:lnTo>
                  <a:lnTo>
                    <a:pt x="0" y="16763"/>
                  </a:lnTo>
                  <a:lnTo>
                    <a:pt x="1650" y="19812"/>
                  </a:lnTo>
                  <a:lnTo>
                    <a:pt x="4825" y="22859"/>
                  </a:lnTo>
                  <a:lnTo>
                    <a:pt x="8000" y="24383"/>
                  </a:lnTo>
                  <a:lnTo>
                    <a:pt x="9651" y="25907"/>
                  </a:lnTo>
                  <a:lnTo>
                    <a:pt x="17652" y="25907"/>
                  </a:lnTo>
                  <a:lnTo>
                    <a:pt x="24129" y="22859"/>
                  </a:lnTo>
                  <a:lnTo>
                    <a:pt x="27304" y="16763"/>
                  </a:lnTo>
                  <a:lnTo>
                    <a:pt x="27304" y="9270"/>
                  </a:lnTo>
                  <a:lnTo>
                    <a:pt x="25653" y="6223"/>
                  </a:lnTo>
                  <a:lnTo>
                    <a:pt x="24129" y="4699"/>
                  </a:lnTo>
                  <a:lnTo>
                    <a:pt x="20827" y="1524"/>
                  </a:lnTo>
                  <a:lnTo>
                    <a:pt x="176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6" name="object 156"/>
            <p:cNvPicPr/>
            <p:nvPr/>
          </p:nvPicPr>
          <p:blipFill>
            <a:blip r:embed="rId129" cstate="print"/>
            <a:stretch>
              <a:fillRect/>
            </a:stretch>
          </p:blipFill>
          <p:spPr>
            <a:xfrm>
              <a:off x="8307578" y="5175504"/>
              <a:ext cx="178054" cy="141731"/>
            </a:xfrm>
            <a:prstGeom prst="rect">
              <a:avLst/>
            </a:prstGeom>
          </p:spPr>
        </p:pic>
        <p:pic>
          <p:nvPicPr>
            <p:cNvPr id="157" name="object 157"/>
            <p:cNvPicPr/>
            <p:nvPr/>
          </p:nvPicPr>
          <p:blipFill>
            <a:blip r:embed="rId130" cstate="print"/>
            <a:stretch>
              <a:fillRect/>
            </a:stretch>
          </p:blipFill>
          <p:spPr>
            <a:xfrm>
              <a:off x="8517635" y="5175504"/>
              <a:ext cx="182879" cy="141731"/>
            </a:xfrm>
            <a:prstGeom prst="rect">
              <a:avLst/>
            </a:prstGeom>
          </p:spPr>
        </p:pic>
        <p:pic>
          <p:nvPicPr>
            <p:cNvPr id="158" name="object 158"/>
            <p:cNvPicPr/>
            <p:nvPr/>
          </p:nvPicPr>
          <p:blipFill>
            <a:blip r:embed="rId131" cstate="print"/>
            <a:stretch>
              <a:fillRect/>
            </a:stretch>
          </p:blipFill>
          <p:spPr>
            <a:xfrm>
              <a:off x="8787383" y="5143500"/>
              <a:ext cx="73150" cy="169163"/>
            </a:xfrm>
            <a:prstGeom prst="rect">
              <a:avLst/>
            </a:prstGeom>
          </p:spPr>
        </p:pic>
        <p:pic>
          <p:nvPicPr>
            <p:cNvPr id="159" name="object 159"/>
            <p:cNvPicPr/>
            <p:nvPr/>
          </p:nvPicPr>
          <p:blipFill>
            <a:blip r:embed="rId132" cstate="print"/>
            <a:stretch>
              <a:fillRect/>
            </a:stretch>
          </p:blipFill>
          <p:spPr>
            <a:xfrm>
              <a:off x="8883395" y="5175504"/>
              <a:ext cx="132588" cy="141731"/>
            </a:xfrm>
            <a:prstGeom prst="rect">
              <a:avLst/>
            </a:prstGeom>
          </p:spPr>
        </p:pic>
        <p:pic>
          <p:nvPicPr>
            <p:cNvPr id="160" name="object 160"/>
            <p:cNvPicPr/>
            <p:nvPr/>
          </p:nvPicPr>
          <p:blipFill>
            <a:blip r:embed="rId133" cstate="print"/>
            <a:stretch>
              <a:fillRect/>
            </a:stretch>
          </p:blipFill>
          <p:spPr>
            <a:xfrm>
              <a:off x="1421891" y="5568695"/>
              <a:ext cx="900684" cy="137160"/>
            </a:xfrm>
            <a:prstGeom prst="rect">
              <a:avLst/>
            </a:prstGeom>
          </p:spPr>
        </p:pic>
        <p:pic>
          <p:nvPicPr>
            <p:cNvPr id="161" name="object 161"/>
            <p:cNvPicPr/>
            <p:nvPr/>
          </p:nvPicPr>
          <p:blipFill>
            <a:blip r:embed="rId134" cstate="print"/>
            <a:stretch>
              <a:fillRect/>
            </a:stretch>
          </p:blipFill>
          <p:spPr>
            <a:xfrm>
              <a:off x="1152143" y="5198363"/>
              <a:ext cx="68580" cy="68580"/>
            </a:xfrm>
            <a:prstGeom prst="rect">
              <a:avLst/>
            </a:prstGeom>
          </p:spPr>
        </p:pic>
        <p:pic>
          <p:nvPicPr>
            <p:cNvPr id="162" name="object 162"/>
            <p:cNvPicPr/>
            <p:nvPr/>
          </p:nvPicPr>
          <p:blipFill>
            <a:blip r:embed="rId135" cstate="print"/>
            <a:stretch>
              <a:fillRect/>
            </a:stretch>
          </p:blipFill>
          <p:spPr>
            <a:xfrm>
              <a:off x="1431035" y="6181344"/>
              <a:ext cx="114300" cy="173735"/>
            </a:xfrm>
            <a:prstGeom prst="rect">
              <a:avLst/>
            </a:prstGeom>
          </p:spPr>
        </p:pic>
        <p:sp>
          <p:nvSpPr>
            <p:cNvPr id="163" name="object 163"/>
            <p:cNvSpPr/>
            <p:nvPr/>
          </p:nvSpPr>
          <p:spPr>
            <a:xfrm>
              <a:off x="1641348" y="6167627"/>
              <a:ext cx="22860" cy="26034"/>
            </a:xfrm>
            <a:custGeom>
              <a:avLst/>
              <a:gdLst/>
              <a:ahLst/>
              <a:cxnLst/>
              <a:rect l="l" t="t" r="r" b="b"/>
              <a:pathLst>
                <a:path w="22860" h="26035">
                  <a:moveTo>
                    <a:pt x="14858" y="0"/>
                  </a:moveTo>
                  <a:lnTo>
                    <a:pt x="8127" y="0"/>
                  </a:lnTo>
                  <a:lnTo>
                    <a:pt x="5460" y="1524"/>
                  </a:lnTo>
                  <a:lnTo>
                    <a:pt x="1396" y="6096"/>
                  </a:lnTo>
                  <a:lnTo>
                    <a:pt x="0" y="9144"/>
                  </a:lnTo>
                  <a:lnTo>
                    <a:pt x="0" y="16764"/>
                  </a:lnTo>
                  <a:lnTo>
                    <a:pt x="2793" y="22860"/>
                  </a:lnTo>
                  <a:lnTo>
                    <a:pt x="8127" y="25781"/>
                  </a:lnTo>
                  <a:lnTo>
                    <a:pt x="14858" y="25781"/>
                  </a:lnTo>
                  <a:lnTo>
                    <a:pt x="17525" y="24257"/>
                  </a:lnTo>
                  <a:lnTo>
                    <a:pt x="21462" y="19812"/>
                  </a:lnTo>
                  <a:lnTo>
                    <a:pt x="22859" y="16764"/>
                  </a:lnTo>
                  <a:lnTo>
                    <a:pt x="22859" y="9144"/>
                  </a:lnTo>
                  <a:lnTo>
                    <a:pt x="21462" y="6096"/>
                  </a:lnTo>
                  <a:lnTo>
                    <a:pt x="18795" y="4572"/>
                  </a:lnTo>
                  <a:lnTo>
                    <a:pt x="1485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4" name="object 164"/>
            <p:cNvPicPr/>
            <p:nvPr/>
          </p:nvPicPr>
          <p:blipFill>
            <a:blip r:embed="rId136" cstate="print"/>
            <a:stretch>
              <a:fillRect/>
            </a:stretch>
          </p:blipFill>
          <p:spPr>
            <a:xfrm>
              <a:off x="1645412" y="6217919"/>
              <a:ext cx="146811" cy="137159"/>
            </a:xfrm>
            <a:prstGeom prst="rect">
              <a:avLst/>
            </a:prstGeom>
          </p:spPr>
        </p:pic>
        <p:pic>
          <p:nvPicPr>
            <p:cNvPr id="165" name="object 165"/>
            <p:cNvPicPr/>
            <p:nvPr/>
          </p:nvPicPr>
          <p:blipFill>
            <a:blip r:embed="rId137" cstate="print"/>
            <a:stretch>
              <a:fillRect/>
            </a:stretch>
          </p:blipFill>
          <p:spPr>
            <a:xfrm>
              <a:off x="1888235" y="6167627"/>
              <a:ext cx="941832" cy="251459"/>
            </a:xfrm>
            <a:prstGeom prst="rect">
              <a:avLst/>
            </a:prstGeom>
          </p:spPr>
        </p:pic>
        <p:sp>
          <p:nvSpPr>
            <p:cNvPr id="166" name="object 166"/>
            <p:cNvSpPr/>
            <p:nvPr/>
          </p:nvSpPr>
          <p:spPr>
            <a:xfrm>
              <a:off x="2871216" y="6167627"/>
              <a:ext cx="77470" cy="187325"/>
            </a:xfrm>
            <a:custGeom>
              <a:avLst/>
              <a:gdLst/>
              <a:ahLst/>
              <a:cxnLst/>
              <a:rect l="l" t="t" r="r" b="b"/>
              <a:pathLst>
                <a:path w="77469" h="187325">
                  <a:moveTo>
                    <a:pt x="18948" y="0"/>
                  </a:moveTo>
                  <a:lnTo>
                    <a:pt x="0" y="0"/>
                  </a:lnTo>
                  <a:lnTo>
                    <a:pt x="0" y="187058"/>
                  </a:lnTo>
                  <a:lnTo>
                    <a:pt x="18948" y="187058"/>
                  </a:lnTo>
                  <a:lnTo>
                    <a:pt x="18948" y="0"/>
                  </a:lnTo>
                  <a:close/>
                </a:path>
                <a:path w="77469" h="187325">
                  <a:moveTo>
                    <a:pt x="77393" y="0"/>
                  </a:moveTo>
                  <a:lnTo>
                    <a:pt x="58420" y="0"/>
                  </a:lnTo>
                  <a:lnTo>
                    <a:pt x="58420" y="187058"/>
                  </a:lnTo>
                  <a:lnTo>
                    <a:pt x="77393" y="187058"/>
                  </a:lnTo>
                  <a:lnTo>
                    <a:pt x="7739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7" name="object 167"/>
            <p:cNvPicPr/>
            <p:nvPr/>
          </p:nvPicPr>
          <p:blipFill>
            <a:blip r:embed="rId138" cstate="print"/>
            <a:stretch>
              <a:fillRect/>
            </a:stretch>
          </p:blipFill>
          <p:spPr>
            <a:xfrm>
              <a:off x="2971799" y="6217919"/>
              <a:ext cx="128016" cy="196596"/>
            </a:xfrm>
            <a:prstGeom prst="rect">
              <a:avLst/>
            </a:prstGeom>
          </p:spPr>
        </p:pic>
        <p:pic>
          <p:nvPicPr>
            <p:cNvPr id="168" name="object 168"/>
            <p:cNvPicPr/>
            <p:nvPr/>
          </p:nvPicPr>
          <p:blipFill>
            <a:blip r:embed="rId139" cstate="print"/>
            <a:stretch>
              <a:fillRect/>
            </a:stretch>
          </p:blipFill>
          <p:spPr>
            <a:xfrm>
              <a:off x="3191255" y="6167627"/>
              <a:ext cx="118871" cy="187452"/>
            </a:xfrm>
            <a:prstGeom prst="rect">
              <a:avLst/>
            </a:prstGeom>
          </p:spPr>
        </p:pic>
        <p:pic>
          <p:nvPicPr>
            <p:cNvPr id="169" name="object 169"/>
            <p:cNvPicPr/>
            <p:nvPr/>
          </p:nvPicPr>
          <p:blipFill>
            <a:blip r:embed="rId140" cstate="print"/>
            <a:stretch>
              <a:fillRect/>
            </a:stretch>
          </p:blipFill>
          <p:spPr>
            <a:xfrm>
              <a:off x="3337560" y="6217919"/>
              <a:ext cx="132587" cy="137159"/>
            </a:xfrm>
            <a:prstGeom prst="rect">
              <a:avLst/>
            </a:prstGeom>
          </p:spPr>
        </p:pic>
        <p:sp>
          <p:nvSpPr>
            <p:cNvPr id="170" name="object 170"/>
            <p:cNvSpPr/>
            <p:nvPr/>
          </p:nvSpPr>
          <p:spPr>
            <a:xfrm>
              <a:off x="3502152" y="6167640"/>
              <a:ext cx="18415" cy="187325"/>
            </a:xfrm>
            <a:custGeom>
              <a:avLst/>
              <a:gdLst/>
              <a:ahLst/>
              <a:cxnLst/>
              <a:rect l="l" t="t" r="r" b="b"/>
              <a:pathLst>
                <a:path w="18414" h="187325">
                  <a:moveTo>
                    <a:pt x="18162" y="0"/>
                  </a:moveTo>
                  <a:lnTo>
                    <a:pt x="0" y="0"/>
                  </a:lnTo>
                  <a:lnTo>
                    <a:pt x="0" y="187058"/>
                  </a:lnTo>
                  <a:lnTo>
                    <a:pt x="18162" y="187058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1" name="object 171"/>
            <p:cNvPicPr/>
            <p:nvPr/>
          </p:nvPicPr>
          <p:blipFill>
            <a:blip r:embed="rId141" cstate="print"/>
            <a:stretch>
              <a:fillRect/>
            </a:stretch>
          </p:blipFill>
          <p:spPr>
            <a:xfrm>
              <a:off x="3557015" y="6167627"/>
              <a:ext cx="219456" cy="251459"/>
            </a:xfrm>
            <a:prstGeom prst="rect">
              <a:avLst/>
            </a:prstGeom>
          </p:spPr>
        </p:pic>
        <p:pic>
          <p:nvPicPr>
            <p:cNvPr id="172" name="object 172"/>
            <p:cNvPicPr/>
            <p:nvPr/>
          </p:nvPicPr>
          <p:blipFill>
            <a:blip r:embed="rId142" cstate="print"/>
            <a:stretch>
              <a:fillRect/>
            </a:stretch>
          </p:blipFill>
          <p:spPr>
            <a:xfrm>
              <a:off x="3803903" y="6217919"/>
              <a:ext cx="118872" cy="137159"/>
            </a:xfrm>
            <a:prstGeom prst="rect">
              <a:avLst/>
            </a:prstGeom>
          </p:spPr>
        </p:pic>
        <p:sp>
          <p:nvSpPr>
            <p:cNvPr id="173" name="object 173"/>
            <p:cNvSpPr/>
            <p:nvPr/>
          </p:nvSpPr>
          <p:spPr>
            <a:xfrm>
              <a:off x="3959352" y="6167640"/>
              <a:ext cx="18415" cy="187325"/>
            </a:xfrm>
            <a:custGeom>
              <a:avLst/>
              <a:gdLst/>
              <a:ahLst/>
              <a:cxnLst/>
              <a:rect l="l" t="t" r="r" b="b"/>
              <a:pathLst>
                <a:path w="18414" h="187325">
                  <a:moveTo>
                    <a:pt x="18162" y="0"/>
                  </a:moveTo>
                  <a:lnTo>
                    <a:pt x="0" y="0"/>
                  </a:lnTo>
                  <a:lnTo>
                    <a:pt x="0" y="187058"/>
                  </a:lnTo>
                  <a:lnTo>
                    <a:pt x="18162" y="187058"/>
                  </a:lnTo>
                  <a:lnTo>
                    <a:pt x="181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4" name="object 174"/>
            <p:cNvPicPr/>
            <p:nvPr/>
          </p:nvPicPr>
          <p:blipFill>
            <a:blip r:embed="rId143" cstate="print"/>
            <a:stretch>
              <a:fillRect/>
            </a:stretch>
          </p:blipFill>
          <p:spPr>
            <a:xfrm>
              <a:off x="4069079" y="6167627"/>
              <a:ext cx="68579" cy="187452"/>
            </a:xfrm>
            <a:prstGeom prst="rect">
              <a:avLst/>
            </a:prstGeom>
          </p:spPr>
        </p:pic>
        <p:pic>
          <p:nvPicPr>
            <p:cNvPr id="175" name="object 175"/>
            <p:cNvPicPr/>
            <p:nvPr/>
          </p:nvPicPr>
          <p:blipFill>
            <a:blip r:embed="rId144" cstate="print"/>
            <a:stretch>
              <a:fillRect/>
            </a:stretch>
          </p:blipFill>
          <p:spPr>
            <a:xfrm>
              <a:off x="4325111" y="6213348"/>
              <a:ext cx="64008" cy="141731"/>
            </a:xfrm>
            <a:prstGeom prst="rect">
              <a:avLst/>
            </a:prstGeom>
          </p:spPr>
        </p:pic>
        <p:pic>
          <p:nvPicPr>
            <p:cNvPr id="176" name="object 176"/>
            <p:cNvPicPr/>
            <p:nvPr/>
          </p:nvPicPr>
          <p:blipFill>
            <a:blip r:embed="rId145" cstate="print"/>
            <a:stretch>
              <a:fillRect/>
            </a:stretch>
          </p:blipFill>
          <p:spPr>
            <a:xfrm>
              <a:off x="4160520" y="6217919"/>
              <a:ext cx="132587" cy="137159"/>
            </a:xfrm>
            <a:prstGeom prst="rect">
              <a:avLst/>
            </a:prstGeom>
          </p:spPr>
        </p:pic>
        <p:pic>
          <p:nvPicPr>
            <p:cNvPr id="177" name="object 177"/>
            <p:cNvPicPr/>
            <p:nvPr/>
          </p:nvPicPr>
          <p:blipFill>
            <a:blip r:embed="rId146" cstate="print"/>
            <a:stretch>
              <a:fillRect/>
            </a:stretch>
          </p:blipFill>
          <p:spPr>
            <a:xfrm>
              <a:off x="4466843" y="6167627"/>
              <a:ext cx="68579" cy="187452"/>
            </a:xfrm>
            <a:prstGeom prst="rect">
              <a:avLst/>
            </a:prstGeom>
          </p:spPr>
        </p:pic>
        <p:sp>
          <p:nvSpPr>
            <p:cNvPr id="178" name="object 178"/>
            <p:cNvSpPr/>
            <p:nvPr/>
          </p:nvSpPr>
          <p:spPr>
            <a:xfrm>
              <a:off x="4558284" y="6167627"/>
              <a:ext cx="24765" cy="185420"/>
            </a:xfrm>
            <a:custGeom>
              <a:avLst/>
              <a:gdLst/>
              <a:ahLst/>
              <a:cxnLst/>
              <a:rect l="l" t="t" r="r" b="b"/>
              <a:pathLst>
                <a:path w="24764" h="185420">
                  <a:moveTo>
                    <a:pt x="21386" y="51244"/>
                  </a:moveTo>
                  <a:lnTo>
                    <a:pt x="3048" y="51244"/>
                  </a:lnTo>
                  <a:lnTo>
                    <a:pt x="3048" y="185343"/>
                  </a:lnTo>
                  <a:lnTo>
                    <a:pt x="21386" y="185343"/>
                  </a:lnTo>
                  <a:lnTo>
                    <a:pt x="21386" y="51244"/>
                  </a:lnTo>
                  <a:close/>
                </a:path>
                <a:path w="24764" h="185420">
                  <a:moveTo>
                    <a:pt x="24511" y="6096"/>
                  </a:moveTo>
                  <a:lnTo>
                    <a:pt x="21463" y="4572"/>
                  </a:lnTo>
                  <a:lnTo>
                    <a:pt x="18288" y="1524"/>
                  </a:lnTo>
                  <a:lnTo>
                    <a:pt x="15240" y="0"/>
                  </a:lnTo>
                  <a:lnTo>
                    <a:pt x="9144" y="0"/>
                  </a:lnTo>
                  <a:lnTo>
                    <a:pt x="6096" y="1524"/>
                  </a:lnTo>
                  <a:lnTo>
                    <a:pt x="1524" y="6096"/>
                  </a:lnTo>
                  <a:lnTo>
                    <a:pt x="0" y="9144"/>
                  </a:lnTo>
                  <a:lnTo>
                    <a:pt x="0" y="16637"/>
                  </a:lnTo>
                  <a:lnTo>
                    <a:pt x="3048" y="22606"/>
                  </a:lnTo>
                  <a:lnTo>
                    <a:pt x="9144" y="25654"/>
                  </a:lnTo>
                  <a:lnTo>
                    <a:pt x="15240" y="25654"/>
                  </a:lnTo>
                  <a:lnTo>
                    <a:pt x="21463" y="22606"/>
                  </a:lnTo>
                  <a:lnTo>
                    <a:pt x="24511" y="19685"/>
                  </a:lnTo>
                  <a:lnTo>
                    <a:pt x="24511" y="60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9" name="object 179"/>
            <p:cNvPicPr/>
            <p:nvPr/>
          </p:nvPicPr>
          <p:blipFill>
            <a:blip r:embed="rId147" cstate="print"/>
            <a:stretch>
              <a:fillRect/>
            </a:stretch>
          </p:blipFill>
          <p:spPr>
            <a:xfrm>
              <a:off x="4619497" y="6185916"/>
              <a:ext cx="276860" cy="168567"/>
            </a:xfrm>
            <a:prstGeom prst="rect">
              <a:avLst/>
            </a:prstGeom>
          </p:spPr>
        </p:pic>
        <p:pic>
          <p:nvPicPr>
            <p:cNvPr id="180" name="object 180"/>
            <p:cNvPicPr/>
            <p:nvPr/>
          </p:nvPicPr>
          <p:blipFill>
            <a:blip r:embed="rId148" cstate="print"/>
            <a:stretch>
              <a:fillRect/>
            </a:stretch>
          </p:blipFill>
          <p:spPr>
            <a:xfrm>
              <a:off x="4914899" y="6167627"/>
              <a:ext cx="1449324" cy="251459"/>
            </a:xfrm>
            <a:prstGeom prst="rect">
              <a:avLst/>
            </a:prstGeom>
          </p:spPr>
        </p:pic>
        <p:pic>
          <p:nvPicPr>
            <p:cNvPr id="181" name="object 181"/>
            <p:cNvPicPr/>
            <p:nvPr/>
          </p:nvPicPr>
          <p:blipFill>
            <a:blip r:embed="rId149" cstate="print"/>
            <a:stretch>
              <a:fillRect/>
            </a:stretch>
          </p:blipFill>
          <p:spPr>
            <a:xfrm>
              <a:off x="6638543" y="6213348"/>
              <a:ext cx="118872" cy="141731"/>
            </a:xfrm>
            <a:prstGeom prst="rect">
              <a:avLst/>
            </a:prstGeom>
          </p:spPr>
        </p:pic>
        <p:pic>
          <p:nvPicPr>
            <p:cNvPr id="182" name="object 182"/>
            <p:cNvPicPr/>
            <p:nvPr/>
          </p:nvPicPr>
          <p:blipFill>
            <a:blip r:embed="rId150" cstate="print"/>
            <a:stretch>
              <a:fillRect/>
            </a:stretch>
          </p:blipFill>
          <p:spPr>
            <a:xfrm>
              <a:off x="6464808" y="6217919"/>
              <a:ext cx="137160" cy="137159"/>
            </a:xfrm>
            <a:prstGeom prst="rect">
              <a:avLst/>
            </a:prstGeom>
          </p:spPr>
        </p:pic>
        <p:pic>
          <p:nvPicPr>
            <p:cNvPr id="183" name="object 183"/>
            <p:cNvPicPr/>
            <p:nvPr/>
          </p:nvPicPr>
          <p:blipFill>
            <a:blip r:embed="rId151" cstate="print"/>
            <a:stretch>
              <a:fillRect/>
            </a:stretch>
          </p:blipFill>
          <p:spPr>
            <a:xfrm>
              <a:off x="6789420" y="6167627"/>
              <a:ext cx="137159" cy="187452"/>
            </a:xfrm>
            <a:prstGeom prst="rect">
              <a:avLst/>
            </a:prstGeom>
          </p:spPr>
        </p:pic>
        <p:pic>
          <p:nvPicPr>
            <p:cNvPr id="184" name="object 184"/>
            <p:cNvPicPr/>
            <p:nvPr/>
          </p:nvPicPr>
          <p:blipFill>
            <a:blip r:embed="rId152" cstate="print"/>
            <a:stretch>
              <a:fillRect/>
            </a:stretch>
          </p:blipFill>
          <p:spPr>
            <a:xfrm>
              <a:off x="7027164" y="6167627"/>
              <a:ext cx="1463040" cy="187452"/>
            </a:xfrm>
            <a:prstGeom prst="rect">
              <a:avLst/>
            </a:prstGeom>
          </p:spPr>
        </p:pic>
        <p:sp>
          <p:nvSpPr>
            <p:cNvPr id="185" name="object 185"/>
            <p:cNvSpPr/>
            <p:nvPr/>
          </p:nvSpPr>
          <p:spPr>
            <a:xfrm>
              <a:off x="8531352" y="6167640"/>
              <a:ext cx="18415" cy="187325"/>
            </a:xfrm>
            <a:custGeom>
              <a:avLst/>
              <a:gdLst/>
              <a:ahLst/>
              <a:cxnLst/>
              <a:rect l="l" t="t" r="r" b="b"/>
              <a:pathLst>
                <a:path w="18415" h="187325">
                  <a:moveTo>
                    <a:pt x="18160" y="0"/>
                  </a:moveTo>
                  <a:lnTo>
                    <a:pt x="0" y="0"/>
                  </a:lnTo>
                  <a:lnTo>
                    <a:pt x="0" y="187058"/>
                  </a:lnTo>
                  <a:lnTo>
                    <a:pt x="18160" y="187058"/>
                  </a:lnTo>
                  <a:lnTo>
                    <a:pt x="1816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6" name="object 186"/>
            <p:cNvPicPr/>
            <p:nvPr/>
          </p:nvPicPr>
          <p:blipFill>
            <a:blip r:embed="rId153" cstate="print"/>
            <a:stretch>
              <a:fillRect/>
            </a:stretch>
          </p:blipFill>
          <p:spPr>
            <a:xfrm>
              <a:off x="1421891" y="6560819"/>
              <a:ext cx="1037844" cy="182880"/>
            </a:xfrm>
            <a:prstGeom prst="rect">
              <a:avLst/>
            </a:prstGeom>
          </p:spPr>
        </p:pic>
        <p:pic>
          <p:nvPicPr>
            <p:cNvPr id="187" name="object 187"/>
            <p:cNvPicPr/>
            <p:nvPr/>
          </p:nvPicPr>
          <p:blipFill>
            <a:blip r:embed="rId154" cstate="print"/>
            <a:stretch>
              <a:fillRect/>
            </a:stretch>
          </p:blipFill>
          <p:spPr>
            <a:xfrm>
              <a:off x="2546604" y="6606539"/>
              <a:ext cx="192024" cy="137159"/>
            </a:xfrm>
            <a:prstGeom prst="rect">
              <a:avLst/>
            </a:prstGeom>
          </p:spPr>
        </p:pic>
        <p:pic>
          <p:nvPicPr>
            <p:cNvPr id="188" name="object 188"/>
            <p:cNvPicPr/>
            <p:nvPr/>
          </p:nvPicPr>
          <p:blipFill>
            <a:blip r:embed="rId155" cstate="print"/>
            <a:stretch>
              <a:fillRect/>
            </a:stretch>
          </p:blipFill>
          <p:spPr>
            <a:xfrm>
              <a:off x="2766060" y="6560819"/>
              <a:ext cx="118872" cy="182880"/>
            </a:xfrm>
            <a:prstGeom prst="rect">
              <a:avLst/>
            </a:prstGeom>
          </p:spPr>
        </p:pic>
        <p:pic>
          <p:nvPicPr>
            <p:cNvPr id="189" name="object 189"/>
            <p:cNvPicPr/>
            <p:nvPr/>
          </p:nvPicPr>
          <p:blipFill>
            <a:blip r:embed="rId156" cstate="print"/>
            <a:stretch>
              <a:fillRect/>
            </a:stretch>
          </p:blipFill>
          <p:spPr>
            <a:xfrm>
              <a:off x="2916936" y="6606539"/>
              <a:ext cx="132587" cy="137159"/>
            </a:xfrm>
            <a:prstGeom prst="rect">
              <a:avLst/>
            </a:prstGeom>
          </p:spPr>
        </p:pic>
        <p:pic>
          <p:nvPicPr>
            <p:cNvPr id="190" name="object 190"/>
            <p:cNvPicPr/>
            <p:nvPr/>
          </p:nvPicPr>
          <p:blipFill>
            <a:blip r:embed="rId157" cstate="print"/>
            <a:stretch>
              <a:fillRect/>
            </a:stretch>
          </p:blipFill>
          <p:spPr>
            <a:xfrm>
              <a:off x="3150108" y="6606539"/>
              <a:ext cx="214883" cy="137159"/>
            </a:xfrm>
            <a:prstGeom prst="rect">
              <a:avLst/>
            </a:prstGeom>
          </p:spPr>
        </p:pic>
        <p:sp>
          <p:nvSpPr>
            <p:cNvPr id="191" name="object 191"/>
            <p:cNvSpPr/>
            <p:nvPr/>
          </p:nvSpPr>
          <p:spPr>
            <a:xfrm>
              <a:off x="3396996" y="6556248"/>
              <a:ext cx="27305" cy="187325"/>
            </a:xfrm>
            <a:custGeom>
              <a:avLst/>
              <a:gdLst/>
              <a:ahLst/>
              <a:cxnLst/>
              <a:rect l="l" t="t" r="r" b="b"/>
              <a:pathLst>
                <a:path w="27304" h="187325">
                  <a:moveTo>
                    <a:pt x="22479" y="50495"/>
                  </a:moveTo>
                  <a:lnTo>
                    <a:pt x="4826" y="50495"/>
                  </a:lnTo>
                  <a:lnTo>
                    <a:pt x="4826" y="186880"/>
                  </a:lnTo>
                  <a:lnTo>
                    <a:pt x="22479" y="186880"/>
                  </a:lnTo>
                  <a:lnTo>
                    <a:pt x="22479" y="50495"/>
                  </a:lnTo>
                  <a:close/>
                </a:path>
                <a:path w="27304" h="187325">
                  <a:moveTo>
                    <a:pt x="27305" y="9182"/>
                  </a:moveTo>
                  <a:lnTo>
                    <a:pt x="25654" y="6121"/>
                  </a:lnTo>
                  <a:lnTo>
                    <a:pt x="22479" y="3060"/>
                  </a:lnTo>
                  <a:lnTo>
                    <a:pt x="20828" y="0"/>
                  </a:lnTo>
                  <a:lnTo>
                    <a:pt x="6477" y="0"/>
                  </a:lnTo>
                  <a:lnTo>
                    <a:pt x="4826" y="3060"/>
                  </a:lnTo>
                  <a:lnTo>
                    <a:pt x="1651" y="6121"/>
                  </a:lnTo>
                  <a:lnTo>
                    <a:pt x="0" y="9182"/>
                  </a:lnTo>
                  <a:lnTo>
                    <a:pt x="0" y="15303"/>
                  </a:lnTo>
                  <a:lnTo>
                    <a:pt x="1651" y="18364"/>
                  </a:lnTo>
                  <a:lnTo>
                    <a:pt x="4826" y="21424"/>
                  </a:lnTo>
                  <a:lnTo>
                    <a:pt x="6477" y="24485"/>
                  </a:lnTo>
                  <a:lnTo>
                    <a:pt x="20828" y="24485"/>
                  </a:lnTo>
                  <a:lnTo>
                    <a:pt x="22479" y="21424"/>
                  </a:lnTo>
                  <a:lnTo>
                    <a:pt x="25654" y="18364"/>
                  </a:lnTo>
                  <a:lnTo>
                    <a:pt x="27305" y="15303"/>
                  </a:lnTo>
                  <a:lnTo>
                    <a:pt x="27305" y="918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2" name="object 192"/>
            <p:cNvPicPr/>
            <p:nvPr/>
          </p:nvPicPr>
          <p:blipFill>
            <a:blip r:embed="rId158" cstate="print"/>
            <a:stretch>
              <a:fillRect/>
            </a:stretch>
          </p:blipFill>
          <p:spPr>
            <a:xfrm>
              <a:off x="3451860" y="6606539"/>
              <a:ext cx="137160" cy="201167"/>
            </a:xfrm>
            <a:prstGeom prst="rect">
              <a:avLst/>
            </a:prstGeom>
          </p:spPr>
        </p:pic>
        <p:pic>
          <p:nvPicPr>
            <p:cNvPr id="193" name="object 193"/>
            <p:cNvPicPr/>
            <p:nvPr/>
          </p:nvPicPr>
          <p:blipFill>
            <a:blip r:embed="rId159" cstate="print"/>
            <a:stretch>
              <a:fillRect/>
            </a:stretch>
          </p:blipFill>
          <p:spPr>
            <a:xfrm>
              <a:off x="3625596" y="6560819"/>
              <a:ext cx="118872" cy="182880"/>
            </a:xfrm>
            <a:prstGeom prst="rect">
              <a:avLst/>
            </a:prstGeom>
          </p:spPr>
        </p:pic>
        <p:pic>
          <p:nvPicPr>
            <p:cNvPr id="194" name="object 194"/>
            <p:cNvPicPr/>
            <p:nvPr/>
          </p:nvPicPr>
          <p:blipFill>
            <a:blip r:embed="rId160" cstate="print"/>
            <a:stretch>
              <a:fillRect/>
            </a:stretch>
          </p:blipFill>
          <p:spPr>
            <a:xfrm>
              <a:off x="3767328" y="6574536"/>
              <a:ext cx="77724" cy="169163"/>
            </a:xfrm>
            <a:prstGeom prst="rect">
              <a:avLst/>
            </a:prstGeom>
          </p:spPr>
        </p:pic>
        <p:pic>
          <p:nvPicPr>
            <p:cNvPr id="195" name="object 195"/>
            <p:cNvPicPr/>
            <p:nvPr/>
          </p:nvPicPr>
          <p:blipFill>
            <a:blip r:embed="rId161" cstate="print"/>
            <a:stretch>
              <a:fillRect/>
            </a:stretch>
          </p:blipFill>
          <p:spPr>
            <a:xfrm>
              <a:off x="3941064" y="6606539"/>
              <a:ext cx="118872" cy="137159"/>
            </a:xfrm>
            <a:prstGeom prst="rect">
              <a:avLst/>
            </a:prstGeom>
          </p:spPr>
        </p:pic>
        <p:pic>
          <p:nvPicPr>
            <p:cNvPr id="196" name="object 196"/>
            <p:cNvPicPr/>
            <p:nvPr/>
          </p:nvPicPr>
          <p:blipFill>
            <a:blip r:embed="rId162" cstate="print"/>
            <a:stretch>
              <a:fillRect/>
            </a:stretch>
          </p:blipFill>
          <p:spPr>
            <a:xfrm>
              <a:off x="4087367" y="6606539"/>
              <a:ext cx="132587" cy="137159"/>
            </a:xfrm>
            <a:prstGeom prst="rect">
              <a:avLst/>
            </a:prstGeom>
          </p:spPr>
        </p:pic>
        <p:pic>
          <p:nvPicPr>
            <p:cNvPr id="197" name="object 197"/>
            <p:cNvPicPr/>
            <p:nvPr/>
          </p:nvPicPr>
          <p:blipFill>
            <a:blip r:embed="rId163" cstate="print"/>
            <a:stretch>
              <a:fillRect/>
            </a:stretch>
          </p:blipFill>
          <p:spPr>
            <a:xfrm>
              <a:off x="4242816" y="6606539"/>
              <a:ext cx="128015" cy="137159"/>
            </a:xfrm>
            <a:prstGeom prst="rect">
              <a:avLst/>
            </a:prstGeom>
          </p:spPr>
        </p:pic>
        <p:pic>
          <p:nvPicPr>
            <p:cNvPr id="198" name="object 198"/>
            <p:cNvPicPr/>
            <p:nvPr/>
          </p:nvPicPr>
          <p:blipFill>
            <a:blip r:embed="rId164" cstate="print"/>
            <a:stretch>
              <a:fillRect/>
            </a:stretch>
          </p:blipFill>
          <p:spPr>
            <a:xfrm>
              <a:off x="4398264" y="6560819"/>
              <a:ext cx="132587" cy="182880"/>
            </a:xfrm>
            <a:prstGeom prst="rect">
              <a:avLst/>
            </a:prstGeom>
          </p:spPr>
        </p:pic>
        <p:pic>
          <p:nvPicPr>
            <p:cNvPr id="199" name="object 199"/>
            <p:cNvPicPr/>
            <p:nvPr/>
          </p:nvPicPr>
          <p:blipFill>
            <a:blip r:embed="rId165" cstate="print"/>
            <a:stretch>
              <a:fillRect/>
            </a:stretch>
          </p:blipFill>
          <p:spPr>
            <a:xfrm>
              <a:off x="4640579" y="6606539"/>
              <a:ext cx="214884" cy="137159"/>
            </a:xfrm>
            <a:prstGeom prst="rect">
              <a:avLst/>
            </a:prstGeom>
          </p:spPr>
        </p:pic>
        <p:pic>
          <p:nvPicPr>
            <p:cNvPr id="200" name="object 200"/>
            <p:cNvPicPr/>
            <p:nvPr/>
          </p:nvPicPr>
          <p:blipFill>
            <a:blip r:embed="rId166" cstate="print"/>
            <a:stretch>
              <a:fillRect/>
            </a:stretch>
          </p:blipFill>
          <p:spPr>
            <a:xfrm>
              <a:off x="4887467" y="6606539"/>
              <a:ext cx="132587" cy="137159"/>
            </a:xfrm>
            <a:prstGeom prst="rect">
              <a:avLst/>
            </a:prstGeom>
          </p:spPr>
        </p:pic>
        <p:pic>
          <p:nvPicPr>
            <p:cNvPr id="201" name="object 201"/>
            <p:cNvPicPr/>
            <p:nvPr/>
          </p:nvPicPr>
          <p:blipFill>
            <a:blip r:embed="rId167" cstate="print"/>
            <a:stretch>
              <a:fillRect/>
            </a:stretch>
          </p:blipFill>
          <p:spPr>
            <a:xfrm>
              <a:off x="5052059" y="6606539"/>
              <a:ext cx="214884" cy="137159"/>
            </a:xfrm>
            <a:prstGeom prst="rect">
              <a:avLst/>
            </a:prstGeom>
          </p:spPr>
        </p:pic>
        <p:pic>
          <p:nvPicPr>
            <p:cNvPr id="202" name="object 202"/>
            <p:cNvPicPr/>
            <p:nvPr/>
          </p:nvPicPr>
          <p:blipFill>
            <a:blip r:embed="rId168" cstate="print"/>
            <a:stretch>
              <a:fillRect/>
            </a:stretch>
          </p:blipFill>
          <p:spPr>
            <a:xfrm>
              <a:off x="5362955" y="6560819"/>
              <a:ext cx="118872" cy="182880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69" cstate="print"/>
            <a:stretch>
              <a:fillRect/>
            </a:stretch>
          </p:blipFill>
          <p:spPr>
            <a:xfrm>
              <a:off x="5513832" y="6606539"/>
              <a:ext cx="128015" cy="137159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70" cstate="print"/>
            <a:stretch>
              <a:fillRect/>
            </a:stretch>
          </p:blipFill>
          <p:spPr>
            <a:xfrm>
              <a:off x="5673852" y="6560819"/>
              <a:ext cx="192024" cy="246888"/>
            </a:xfrm>
            <a:prstGeom prst="rect">
              <a:avLst/>
            </a:prstGeom>
          </p:spPr>
        </p:pic>
        <p:pic>
          <p:nvPicPr>
            <p:cNvPr id="205" name="object 205"/>
            <p:cNvPicPr/>
            <p:nvPr/>
          </p:nvPicPr>
          <p:blipFill>
            <a:blip r:embed="rId171" cstate="print"/>
            <a:stretch>
              <a:fillRect/>
            </a:stretch>
          </p:blipFill>
          <p:spPr>
            <a:xfrm>
              <a:off x="5952743" y="6574536"/>
              <a:ext cx="73151" cy="169163"/>
            </a:xfrm>
            <a:prstGeom prst="rect">
              <a:avLst/>
            </a:prstGeom>
          </p:spPr>
        </p:pic>
        <p:pic>
          <p:nvPicPr>
            <p:cNvPr id="206" name="object 206"/>
            <p:cNvPicPr/>
            <p:nvPr/>
          </p:nvPicPr>
          <p:blipFill>
            <a:blip r:embed="rId172" cstate="print"/>
            <a:stretch>
              <a:fillRect/>
            </a:stretch>
          </p:blipFill>
          <p:spPr>
            <a:xfrm>
              <a:off x="6053328" y="6560819"/>
              <a:ext cx="118872" cy="182880"/>
            </a:xfrm>
            <a:prstGeom prst="rect">
              <a:avLst/>
            </a:prstGeom>
          </p:spPr>
        </p:pic>
        <p:pic>
          <p:nvPicPr>
            <p:cNvPr id="207" name="object 207"/>
            <p:cNvPicPr/>
            <p:nvPr/>
          </p:nvPicPr>
          <p:blipFill>
            <a:blip r:embed="rId173" cstate="print"/>
            <a:stretch>
              <a:fillRect/>
            </a:stretch>
          </p:blipFill>
          <p:spPr>
            <a:xfrm>
              <a:off x="6204203" y="6606539"/>
              <a:ext cx="137160" cy="137159"/>
            </a:xfrm>
            <a:prstGeom prst="rect">
              <a:avLst/>
            </a:prstGeom>
          </p:spPr>
        </p:pic>
        <p:pic>
          <p:nvPicPr>
            <p:cNvPr id="208" name="object 208"/>
            <p:cNvPicPr/>
            <p:nvPr/>
          </p:nvPicPr>
          <p:blipFill>
            <a:blip r:embed="rId174" cstate="print"/>
            <a:stretch>
              <a:fillRect/>
            </a:stretch>
          </p:blipFill>
          <p:spPr>
            <a:xfrm>
              <a:off x="6368796" y="6574536"/>
              <a:ext cx="68579" cy="169163"/>
            </a:xfrm>
            <a:prstGeom prst="rect">
              <a:avLst/>
            </a:prstGeom>
          </p:spPr>
        </p:pic>
        <p:sp>
          <p:nvSpPr>
            <p:cNvPr id="209" name="object 209"/>
            <p:cNvSpPr/>
            <p:nvPr/>
          </p:nvSpPr>
          <p:spPr>
            <a:xfrm>
              <a:off x="6533388" y="6556248"/>
              <a:ext cx="22860" cy="24765"/>
            </a:xfrm>
            <a:custGeom>
              <a:avLst/>
              <a:gdLst/>
              <a:ahLst/>
              <a:cxnLst/>
              <a:rect l="l" t="t" r="r" b="b"/>
              <a:pathLst>
                <a:path w="22859" h="24765">
                  <a:moveTo>
                    <a:pt x="17525" y="0"/>
                  </a:moveTo>
                  <a:lnTo>
                    <a:pt x="5460" y="0"/>
                  </a:lnTo>
                  <a:lnTo>
                    <a:pt x="4063" y="3060"/>
                  </a:lnTo>
                  <a:lnTo>
                    <a:pt x="1396" y="6121"/>
                  </a:lnTo>
                  <a:lnTo>
                    <a:pt x="0" y="9182"/>
                  </a:lnTo>
                  <a:lnTo>
                    <a:pt x="0" y="15303"/>
                  </a:lnTo>
                  <a:lnTo>
                    <a:pt x="1396" y="18364"/>
                  </a:lnTo>
                  <a:lnTo>
                    <a:pt x="4063" y="21424"/>
                  </a:lnTo>
                  <a:lnTo>
                    <a:pt x="5460" y="24485"/>
                  </a:lnTo>
                  <a:lnTo>
                    <a:pt x="17525" y="24485"/>
                  </a:lnTo>
                  <a:lnTo>
                    <a:pt x="20192" y="21424"/>
                  </a:lnTo>
                  <a:lnTo>
                    <a:pt x="22859" y="15303"/>
                  </a:lnTo>
                  <a:lnTo>
                    <a:pt x="22859" y="9182"/>
                  </a:lnTo>
                  <a:lnTo>
                    <a:pt x="20192" y="3060"/>
                  </a:lnTo>
                  <a:lnTo>
                    <a:pt x="175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0" name="object 210"/>
            <p:cNvPicPr/>
            <p:nvPr/>
          </p:nvPicPr>
          <p:blipFill>
            <a:blip r:embed="rId175" cstate="print"/>
            <a:stretch>
              <a:fillRect/>
            </a:stretch>
          </p:blipFill>
          <p:spPr>
            <a:xfrm>
              <a:off x="6537452" y="6606539"/>
              <a:ext cx="151383" cy="137159"/>
            </a:xfrm>
            <a:prstGeom prst="rect">
              <a:avLst/>
            </a:prstGeom>
          </p:spPr>
        </p:pic>
        <p:pic>
          <p:nvPicPr>
            <p:cNvPr id="211" name="object 211"/>
            <p:cNvPicPr/>
            <p:nvPr/>
          </p:nvPicPr>
          <p:blipFill>
            <a:blip r:embed="rId176" cstate="print"/>
            <a:stretch>
              <a:fillRect/>
            </a:stretch>
          </p:blipFill>
          <p:spPr>
            <a:xfrm>
              <a:off x="6780276" y="6606539"/>
              <a:ext cx="128016" cy="137159"/>
            </a:xfrm>
            <a:prstGeom prst="rect">
              <a:avLst/>
            </a:prstGeom>
          </p:spPr>
        </p:pic>
        <p:pic>
          <p:nvPicPr>
            <p:cNvPr id="212" name="object 212"/>
            <p:cNvPicPr/>
            <p:nvPr/>
          </p:nvPicPr>
          <p:blipFill>
            <a:blip r:embed="rId177" cstate="print"/>
            <a:stretch>
              <a:fillRect/>
            </a:stretch>
          </p:blipFill>
          <p:spPr>
            <a:xfrm>
              <a:off x="6935723" y="6606539"/>
              <a:ext cx="132588" cy="137159"/>
            </a:xfrm>
            <a:prstGeom prst="rect">
              <a:avLst/>
            </a:prstGeom>
          </p:spPr>
        </p:pic>
        <p:pic>
          <p:nvPicPr>
            <p:cNvPr id="213" name="object 213"/>
            <p:cNvPicPr/>
            <p:nvPr/>
          </p:nvPicPr>
          <p:blipFill>
            <a:blip r:embed="rId178" cstate="print"/>
            <a:stretch>
              <a:fillRect/>
            </a:stretch>
          </p:blipFill>
          <p:spPr>
            <a:xfrm>
              <a:off x="7100316" y="6606539"/>
              <a:ext cx="246888" cy="201167"/>
            </a:xfrm>
            <a:prstGeom prst="rect">
              <a:avLst/>
            </a:prstGeom>
          </p:spPr>
        </p:pic>
        <p:pic>
          <p:nvPicPr>
            <p:cNvPr id="214" name="object 214"/>
            <p:cNvPicPr/>
            <p:nvPr/>
          </p:nvPicPr>
          <p:blipFill>
            <a:blip r:embed="rId179" cstate="print"/>
            <a:stretch>
              <a:fillRect/>
            </a:stretch>
          </p:blipFill>
          <p:spPr>
            <a:xfrm>
              <a:off x="7424928" y="6574536"/>
              <a:ext cx="73150" cy="169163"/>
            </a:xfrm>
            <a:prstGeom prst="rect">
              <a:avLst/>
            </a:prstGeom>
          </p:spPr>
        </p:pic>
        <p:pic>
          <p:nvPicPr>
            <p:cNvPr id="215" name="object 215"/>
            <p:cNvPicPr/>
            <p:nvPr/>
          </p:nvPicPr>
          <p:blipFill>
            <a:blip r:embed="rId180" cstate="print"/>
            <a:stretch>
              <a:fillRect/>
            </a:stretch>
          </p:blipFill>
          <p:spPr>
            <a:xfrm>
              <a:off x="7744968" y="6606539"/>
              <a:ext cx="137159" cy="201167"/>
            </a:xfrm>
            <a:prstGeom prst="rect">
              <a:avLst/>
            </a:prstGeom>
          </p:spPr>
        </p:pic>
        <p:pic>
          <p:nvPicPr>
            <p:cNvPr id="216" name="object 216"/>
            <p:cNvPicPr/>
            <p:nvPr/>
          </p:nvPicPr>
          <p:blipFill>
            <a:blip r:embed="rId181" cstate="print"/>
            <a:stretch>
              <a:fillRect/>
            </a:stretch>
          </p:blipFill>
          <p:spPr>
            <a:xfrm>
              <a:off x="7516368" y="6606539"/>
              <a:ext cx="137159" cy="137159"/>
            </a:xfrm>
            <a:prstGeom prst="rect">
              <a:avLst/>
            </a:prstGeom>
          </p:spPr>
        </p:pic>
        <p:pic>
          <p:nvPicPr>
            <p:cNvPr id="217" name="object 217"/>
            <p:cNvPicPr/>
            <p:nvPr/>
          </p:nvPicPr>
          <p:blipFill>
            <a:blip r:embed="rId182" cstate="print"/>
            <a:stretch>
              <a:fillRect/>
            </a:stretch>
          </p:blipFill>
          <p:spPr>
            <a:xfrm>
              <a:off x="7914131" y="6574536"/>
              <a:ext cx="265175" cy="169163"/>
            </a:xfrm>
            <a:prstGeom prst="rect">
              <a:avLst/>
            </a:prstGeom>
          </p:spPr>
        </p:pic>
        <p:pic>
          <p:nvPicPr>
            <p:cNvPr id="218" name="object 218"/>
            <p:cNvPicPr/>
            <p:nvPr/>
          </p:nvPicPr>
          <p:blipFill>
            <a:blip r:embed="rId183" cstate="print"/>
            <a:stretch>
              <a:fillRect/>
            </a:stretch>
          </p:blipFill>
          <p:spPr>
            <a:xfrm>
              <a:off x="1152143" y="6236207"/>
              <a:ext cx="68580" cy="68580"/>
            </a:xfrm>
            <a:prstGeom prst="rect">
              <a:avLst/>
            </a:prstGeom>
          </p:spPr>
        </p:pic>
      </p:grpSp>
      <p:pic>
        <p:nvPicPr>
          <p:cNvPr id="219" name="object 219"/>
          <p:cNvPicPr/>
          <p:nvPr/>
        </p:nvPicPr>
        <p:blipFill>
          <a:blip r:embed="rId184" cstate="print"/>
          <a:stretch>
            <a:fillRect/>
          </a:stretch>
        </p:blipFill>
        <p:spPr>
          <a:xfrm>
            <a:off x="10259568" y="7292340"/>
            <a:ext cx="132588" cy="731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1188" y="365760"/>
            <a:ext cx="9980930" cy="6844665"/>
            <a:chOff x="361188" y="365760"/>
            <a:chExt cx="9980930" cy="68446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39228" y="365760"/>
              <a:ext cx="2802635" cy="312724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24711" y="2455164"/>
              <a:ext cx="8467725" cy="36830"/>
            </a:xfrm>
            <a:custGeom>
              <a:avLst/>
              <a:gdLst/>
              <a:ahLst/>
              <a:cxnLst/>
              <a:rect l="l" t="t" r="r" b="b"/>
              <a:pathLst>
                <a:path w="8467725" h="36830">
                  <a:moveTo>
                    <a:pt x="8467344" y="0"/>
                  </a:moveTo>
                  <a:lnTo>
                    <a:pt x="0" y="0"/>
                  </a:lnTo>
                  <a:lnTo>
                    <a:pt x="0" y="36575"/>
                  </a:lnTo>
                  <a:lnTo>
                    <a:pt x="8467344" y="36575"/>
                  </a:lnTo>
                  <a:lnTo>
                    <a:pt x="8467344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52143" y="1915668"/>
              <a:ext cx="196850" cy="278765"/>
            </a:xfrm>
            <a:custGeom>
              <a:avLst/>
              <a:gdLst/>
              <a:ahLst/>
              <a:cxnLst/>
              <a:rect l="l" t="t" r="r" b="b"/>
              <a:pathLst>
                <a:path w="196850" h="278764">
                  <a:moveTo>
                    <a:pt x="104330" y="0"/>
                  </a:moveTo>
                  <a:lnTo>
                    <a:pt x="0" y="0"/>
                  </a:lnTo>
                  <a:lnTo>
                    <a:pt x="0" y="278765"/>
                  </a:lnTo>
                  <a:lnTo>
                    <a:pt x="55232" y="278765"/>
                  </a:lnTo>
                  <a:lnTo>
                    <a:pt x="55232" y="170561"/>
                  </a:lnTo>
                  <a:lnTo>
                    <a:pt x="145542" y="170561"/>
                  </a:lnTo>
                  <a:lnTo>
                    <a:pt x="142747" y="165989"/>
                  </a:lnTo>
                  <a:lnTo>
                    <a:pt x="157734" y="160782"/>
                  </a:lnTo>
                  <a:lnTo>
                    <a:pt x="170561" y="154178"/>
                  </a:lnTo>
                  <a:lnTo>
                    <a:pt x="181356" y="145923"/>
                  </a:lnTo>
                  <a:lnTo>
                    <a:pt x="190372" y="135636"/>
                  </a:lnTo>
                  <a:lnTo>
                    <a:pt x="194944" y="128016"/>
                  </a:lnTo>
                  <a:lnTo>
                    <a:pt x="55232" y="128016"/>
                  </a:lnTo>
                  <a:lnTo>
                    <a:pt x="55232" y="45720"/>
                  </a:lnTo>
                  <a:lnTo>
                    <a:pt x="196596" y="45720"/>
                  </a:lnTo>
                  <a:lnTo>
                    <a:pt x="194944" y="42672"/>
                  </a:lnTo>
                  <a:lnTo>
                    <a:pt x="161162" y="12192"/>
                  </a:lnTo>
                  <a:lnTo>
                    <a:pt x="120777" y="889"/>
                  </a:lnTo>
                  <a:lnTo>
                    <a:pt x="10433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54937" y="1961388"/>
              <a:ext cx="104470" cy="8229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234986" y="2086229"/>
              <a:ext cx="127635" cy="108585"/>
            </a:xfrm>
            <a:custGeom>
              <a:avLst/>
              <a:gdLst/>
              <a:ahLst/>
              <a:cxnLst/>
              <a:rect l="l" t="t" r="r" b="b"/>
              <a:pathLst>
                <a:path w="127634" h="108585">
                  <a:moveTo>
                    <a:pt x="62699" y="0"/>
                  </a:moveTo>
                  <a:lnTo>
                    <a:pt x="0" y="0"/>
                  </a:lnTo>
                  <a:lnTo>
                    <a:pt x="61429" y="108204"/>
                  </a:lnTo>
                  <a:lnTo>
                    <a:pt x="127469" y="108204"/>
                  </a:lnTo>
                  <a:lnTo>
                    <a:pt x="626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94460" y="1970532"/>
              <a:ext cx="219456" cy="2286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636776" y="1883663"/>
              <a:ext cx="123189" cy="310515"/>
            </a:xfrm>
            <a:custGeom>
              <a:avLst/>
              <a:gdLst/>
              <a:ahLst/>
              <a:cxnLst/>
              <a:rect l="l" t="t" r="r" b="b"/>
              <a:pathLst>
                <a:path w="123189" h="310514">
                  <a:moveTo>
                    <a:pt x="119887" y="0"/>
                  </a:moveTo>
                  <a:lnTo>
                    <a:pt x="78105" y="4572"/>
                  </a:lnTo>
                  <a:lnTo>
                    <a:pt x="38988" y="29590"/>
                  </a:lnTo>
                  <a:lnTo>
                    <a:pt x="26035" y="77597"/>
                  </a:lnTo>
                  <a:lnTo>
                    <a:pt x="26035" y="89788"/>
                  </a:lnTo>
                  <a:lnTo>
                    <a:pt x="0" y="89788"/>
                  </a:lnTo>
                  <a:lnTo>
                    <a:pt x="0" y="135382"/>
                  </a:lnTo>
                  <a:lnTo>
                    <a:pt x="26035" y="135382"/>
                  </a:lnTo>
                  <a:lnTo>
                    <a:pt x="26035" y="310388"/>
                  </a:lnTo>
                  <a:lnTo>
                    <a:pt x="82931" y="310388"/>
                  </a:lnTo>
                  <a:lnTo>
                    <a:pt x="82931" y="135382"/>
                  </a:lnTo>
                  <a:lnTo>
                    <a:pt x="122936" y="135382"/>
                  </a:lnTo>
                  <a:lnTo>
                    <a:pt x="122936" y="89788"/>
                  </a:lnTo>
                  <a:lnTo>
                    <a:pt x="82931" y="89788"/>
                  </a:lnTo>
                  <a:lnTo>
                    <a:pt x="82931" y="80645"/>
                  </a:lnTo>
                  <a:lnTo>
                    <a:pt x="102362" y="49149"/>
                  </a:lnTo>
                  <a:lnTo>
                    <a:pt x="110362" y="47625"/>
                  </a:lnTo>
                  <a:lnTo>
                    <a:pt x="119887" y="47116"/>
                  </a:lnTo>
                  <a:lnTo>
                    <a:pt x="11988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778507" y="1970532"/>
              <a:ext cx="224028" cy="2286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039111" y="1970532"/>
              <a:ext cx="128016" cy="22402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189988" y="1970532"/>
              <a:ext cx="219456" cy="22860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450592" y="1970532"/>
              <a:ext cx="210312" cy="22402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697480" y="1970532"/>
              <a:ext cx="219456" cy="22860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939795" y="1970532"/>
              <a:ext cx="224028" cy="22860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3296411" y="1897380"/>
              <a:ext cx="59690" cy="301625"/>
            </a:xfrm>
            <a:custGeom>
              <a:avLst/>
              <a:gdLst/>
              <a:ahLst/>
              <a:cxnLst/>
              <a:rect l="l" t="t" r="r" b="b"/>
              <a:pathLst>
                <a:path w="59689" h="301625">
                  <a:moveTo>
                    <a:pt x="59303" y="0"/>
                  </a:moveTo>
                  <a:lnTo>
                    <a:pt x="0" y="0"/>
                  </a:lnTo>
                  <a:lnTo>
                    <a:pt x="0" y="301371"/>
                  </a:lnTo>
                  <a:lnTo>
                    <a:pt x="59303" y="301371"/>
                  </a:lnTo>
                  <a:lnTo>
                    <a:pt x="5930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401567" y="1879092"/>
              <a:ext cx="72898" cy="65912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407917" y="1972487"/>
              <a:ext cx="59055" cy="222250"/>
            </a:xfrm>
            <a:custGeom>
              <a:avLst/>
              <a:gdLst/>
              <a:ahLst/>
              <a:cxnLst/>
              <a:rect l="l" t="t" r="r" b="b"/>
              <a:pathLst>
                <a:path w="59054" h="222250">
                  <a:moveTo>
                    <a:pt x="58620" y="0"/>
                  </a:moveTo>
                  <a:lnTo>
                    <a:pt x="0" y="0"/>
                  </a:lnTo>
                  <a:lnTo>
                    <a:pt x="0" y="222072"/>
                  </a:lnTo>
                  <a:lnTo>
                    <a:pt x="58620" y="222072"/>
                  </a:lnTo>
                  <a:lnTo>
                    <a:pt x="5862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506723" y="1970532"/>
              <a:ext cx="187451" cy="228600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721608" y="1920240"/>
              <a:ext cx="132715" cy="274320"/>
            </a:xfrm>
            <a:custGeom>
              <a:avLst/>
              <a:gdLst/>
              <a:ahLst/>
              <a:cxnLst/>
              <a:rect l="l" t="t" r="r" b="b"/>
              <a:pathLst>
                <a:path w="132714" h="274319">
                  <a:moveTo>
                    <a:pt x="82295" y="0"/>
                  </a:moveTo>
                  <a:lnTo>
                    <a:pt x="25907" y="0"/>
                  </a:lnTo>
                  <a:lnTo>
                    <a:pt x="25907" y="54610"/>
                  </a:lnTo>
                  <a:lnTo>
                    <a:pt x="0" y="54610"/>
                  </a:lnTo>
                  <a:lnTo>
                    <a:pt x="0" y="99949"/>
                  </a:lnTo>
                  <a:lnTo>
                    <a:pt x="25907" y="99949"/>
                  </a:lnTo>
                  <a:lnTo>
                    <a:pt x="25907" y="206121"/>
                  </a:lnTo>
                  <a:lnTo>
                    <a:pt x="30479" y="235965"/>
                  </a:lnTo>
                  <a:lnTo>
                    <a:pt x="44068" y="257301"/>
                  </a:lnTo>
                  <a:lnTo>
                    <a:pt x="66420" y="270001"/>
                  </a:lnTo>
                  <a:lnTo>
                    <a:pt x="97536" y="274320"/>
                  </a:lnTo>
                  <a:lnTo>
                    <a:pt x="132587" y="274320"/>
                  </a:lnTo>
                  <a:lnTo>
                    <a:pt x="132587" y="227330"/>
                  </a:lnTo>
                  <a:lnTo>
                    <a:pt x="97536" y="227330"/>
                  </a:lnTo>
                  <a:lnTo>
                    <a:pt x="91439" y="225806"/>
                  </a:lnTo>
                  <a:lnTo>
                    <a:pt x="88391" y="222758"/>
                  </a:lnTo>
                  <a:lnTo>
                    <a:pt x="83819" y="219710"/>
                  </a:lnTo>
                  <a:lnTo>
                    <a:pt x="82295" y="213740"/>
                  </a:lnTo>
                  <a:lnTo>
                    <a:pt x="82295" y="99949"/>
                  </a:lnTo>
                  <a:lnTo>
                    <a:pt x="132587" y="99949"/>
                  </a:lnTo>
                  <a:lnTo>
                    <a:pt x="132587" y="54610"/>
                  </a:lnTo>
                  <a:lnTo>
                    <a:pt x="82295" y="54610"/>
                  </a:lnTo>
                  <a:lnTo>
                    <a:pt x="8229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426463" y="3104388"/>
              <a:ext cx="160019" cy="12344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609343" y="3131820"/>
              <a:ext cx="77724" cy="91439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709927" y="3131820"/>
              <a:ext cx="91439" cy="96012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1824228" y="3095243"/>
              <a:ext cx="50165" cy="132080"/>
            </a:xfrm>
            <a:custGeom>
              <a:avLst/>
              <a:gdLst/>
              <a:ahLst/>
              <a:cxnLst/>
              <a:rect l="l" t="t" r="r" b="b"/>
              <a:pathLst>
                <a:path w="50164" h="132080">
                  <a:moveTo>
                    <a:pt x="11480" y="1054"/>
                  </a:moveTo>
                  <a:lnTo>
                    <a:pt x="0" y="1054"/>
                  </a:lnTo>
                  <a:lnTo>
                    <a:pt x="0" y="131445"/>
                  </a:lnTo>
                  <a:lnTo>
                    <a:pt x="11480" y="131445"/>
                  </a:lnTo>
                  <a:lnTo>
                    <a:pt x="11480" y="1054"/>
                  </a:lnTo>
                  <a:close/>
                </a:path>
                <a:path w="50164" h="132080">
                  <a:moveTo>
                    <a:pt x="47269" y="37211"/>
                  </a:moveTo>
                  <a:lnTo>
                    <a:pt x="37211" y="37211"/>
                  </a:lnTo>
                  <a:lnTo>
                    <a:pt x="37211" y="132080"/>
                  </a:lnTo>
                  <a:lnTo>
                    <a:pt x="47269" y="132080"/>
                  </a:lnTo>
                  <a:lnTo>
                    <a:pt x="47269" y="37211"/>
                  </a:lnTo>
                  <a:close/>
                </a:path>
                <a:path w="50164" h="132080">
                  <a:moveTo>
                    <a:pt x="50165" y="4699"/>
                  </a:moveTo>
                  <a:lnTo>
                    <a:pt x="48768" y="3048"/>
                  </a:lnTo>
                  <a:lnTo>
                    <a:pt x="45847" y="1524"/>
                  </a:lnTo>
                  <a:lnTo>
                    <a:pt x="44450" y="0"/>
                  </a:lnTo>
                  <a:lnTo>
                    <a:pt x="40132" y="0"/>
                  </a:lnTo>
                  <a:lnTo>
                    <a:pt x="38735" y="1524"/>
                  </a:lnTo>
                  <a:lnTo>
                    <a:pt x="35814" y="3048"/>
                  </a:lnTo>
                  <a:lnTo>
                    <a:pt x="34417" y="4699"/>
                  </a:lnTo>
                  <a:lnTo>
                    <a:pt x="34417" y="13970"/>
                  </a:lnTo>
                  <a:lnTo>
                    <a:pt x="38735" y="18669"/>
                  </a:lnTo>
                  <a:lnTo>
                    <a:pt x="45847" y="18669"/>
                  </a:lnTo>
                  <a:lnTo>
                    <a:pt x="50165" y="13970"/>
                  </a:lnTo>
                  <a:lnTo>
                    <a:pt x="50165" y="46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1901952" y="3131820"/>
              <a:ext cx="82295" cy="91439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2002536" y="3131820"/>
              <a:ext cx="265175" cy="96012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2331720" y="3108960"/>
              <a:ext cx="164592" cy="118872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560320" y="3095244"/>
              <a:ext cx="960119" cy="13258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3584448" y="3095244"/>
              <a:ext cx="1133855" cy="13258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4782311" y="3095244"/>
              <a:ext cx="150875" cy="13258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5001767" y="3104388"/>
              <a:ext cx="63627" cy="118872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5088635" y="3131820"/>
              <a:ext cx="146303" cy="91439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5257799" y="3095244"/>
              <a:ext cx="192024" cy="13258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5468111" y="3131820"/>
              <a:ext cx="91439" cy="96012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5582411" y="3131820"/>
              <a:ext cx="82296" cy="91439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5687567" y="3131820"/>
              <a:ext cx="91439" cy="96012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5806440" y="3095244"/>
              <a:ext cx="13335" cy="128270"/>
            </a:xfrm>
            <a:custGeom>
              <a:avLst/>
              <a:gdLst/>
              <a:ahLst/>
              <a:cxnLst/>
              <a:rect l="l" t="t" r="r" b="b"/>
              <a:pathLst>
                <a:path w="13335" h="128269">
                  <a:moveTo>
                    <a:pt x="13167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13167" y="127762"/>
                  </a:lnTo>
                  <a:lnTo>
                    <a:pt x="1316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5888735" y="3131820"/>
              <a:ext cx="91439" cy="96012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6007608" y="3131820"/>
              <a:ext cx="82296" cy="91439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6112764" y="3099816"/>
              <a:ext cx="91439" cy="12801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30" cstate="print"/>
            <a:stretch>
              <a:fillRect/>
            </a:stretch>
          </p:blipFill>
          <p:spPr>
            <a:xfrm>
              <a:off x="6277355" y="3104388"/>
              <a:ext cx="297179" cy="123444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6592823" y="3095244"/>
              <a:ext cx="18415" cy="19050"/>
            </a:xfrm>
            <a:custGeom>
              <a:avLst/>
              <a:gdLst/>
              <a:ahLst/>
              <a:cxnLst/>
              <a:rect l="l" t="t" r="r" b="b"/>
              <a:pathLst>
                <a:path w="18415" h="19050">
                  <a:moveTo>
                    <a:pt x="11429" y="0"/>
                  </a:moveTo>
                  <a:lnTo>
                    <a:pt x="6476" y="0"/>
                  </a:lnTo>
                  <a:lnTo>
                    <a:pt x="4825" y="1524"/>
                  </a:lnTo>
                  <a:lnTo>
                    <a:pt x="1650" y="3048"/>
                  </a:lnTo>
                  <a:lnTo>
                    <a:pt x="0" y="4699"/>
                  </a:lnTo>
                  <a:lnTo>
                    <a:pt x="0" y="13970"/>
                  </a:lnTo>
                  <a:lnTo>
                    <a:pt x="4825" y="18669"/>
                  </a:lnTo>
                  <a:lnTo>
                    <a:pt x="12953" y="18669"/>
                  </a:lnTo>
                  <a:lnTo>
                    <a:pt x="14604" y="15494"/>
                  </a:lnTo>
                  <a:lnTo>
                    <a:pt x="17906" y="13970"/>
                  </a:lnTo>
                  <a:lnTo>
                    <a:pt x="17906" y="4699"/>
                  </a:lnTo>
                  <a:lnTo>
                    <a:pt x="14604" y="3048"/>
                  </a:lnTo>
                  <a:lnTo>
                    <a:pt x="114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3" name="object 43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6596126" y="3131820"/>
              <a:ext cx="124714" cy="96012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6748272" y="3095244"/>
              <a:ext cx="13335" cy="128270"/>
            </a:xfrm>
            <a:custGeom>
              <a:avLst/>
              <a:gdLst/>
              <a:ahLst/>
              <a:cxnLst/>
              <a:rect l="l" t="t" r="r" b="b"/>
              <a:pathLst>
                <a:path w="13334" h="128269">
                  <a:moveTo>
                    <a:pt x="13166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13166" y="127762"/>
                  </a:lnTo>
                  <a:lnTo>
                    <a:pt x="1316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6835140" y="3104388"/>
              <a:ext cx="160020" cy="12344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7018019" y="3131820"/>
              <a:ext cx="82296" cy="91439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34" cstate="print"/>
            <a:stretch>
              <a:fillRect/>
            </a:stretch>
          </p:blipFill>
          <p:spPr>
            <a:xfrm>
              <a:off x="7123176" y="3131820"/>
              <a:ext cx="86868" cy="96012"/>
            </a:xfrm>
            <a:prstGeom prst="rect">
              <a:avLst/>
            </a:prstGeom>
          </p:spPr>
        </p:pic>
        <p:sp>
          <p:nvSpPr>
            <p:cNvPr id="48" name="object 48"/>
            <p:cNvSpPr/>
            <p:nvPr/>
          </p:nvSpPr>
          <p:spPr>
            <a:xfrm>
              <a:off x="7232904" y="3095243"/>
              <a:ext cx="55244" cy="132080"/>
            </a:xfrm>
            <a:custGeom>
              <a:avLst/>
              <a:gdLst/>
              <a:ahLst/>
              <a:cxnLst/>
              <a:rect l="l" t="t" r="r" b="b"/>
              <a:pathLst>
                <a:path w="55245" h="132080">
                  <a:moveTo>
                    <a:pt x="12522" y="1054"/>
                  </a:moveTo>
                  <a:lnTo>
                    <a:pt x="0" y="1054"/>
                  </a:lnTo>
                  <a:lnTo>
                    <a:pt x="0" y="131445"/>
                  </a:lnTo>
                  <a:lnTo>
                    <a:pt x="12522" y="131445"/>
                  </a:lnTo>
                  <a:lnTo>
                    <a:pt x="12522" y="1054"/>
                  </a:lnTo>
                  <a:close/>
                </a:path>
                <a:path w="55245" h="132080">
                  <a:moveTo>
                    <a:pt x="51739" y="37211"/>
                  </a:moveTo>
                  <a:lnTo>
                    <a:pt x="39116" y="37211"/>
                  </a:lnTo>
                  <a:lnTo>
                    <a:pt x="39116" y="132080"/>
                  </a:lnTo>
                  <a:lnTo>
                    <a:pt x="51739" y="132080"/>
                  </a:lnTo>
                  <a:lnTo>
                    <a:pt x="51739" y="37211"/>
                  </a:lnTo>
                  <a:close/>
                </a:path>
                <a:path w="55245" h="132080">
                  <a:moveTo>
                    <a:pt x="54864" y="7747"/>
                  </a:moveTo>
                  <a:lnTo>
                    <a:pt x="53340" y="4699"/>
                  </a:lnTo>
                  <a:lnTo>
                    <a:pt x="48641" y="0"/>
                  </a:lnTo>
                  <a:lnTo>
                    <a:pt x="43815" y="0"/>
                  </a:lnTo>
                  <a:lnTo>
                    <a:pt x="40640" y="1524"/>
                  </a:lnTo>
                  <a:lnTo>
                    <a:pt x="37465" y="4699"/>
                  </a:lnTo>
                  <a:lnTo>
                    <a:pt x="37465" y="13970"/>
                  </a:lnTo>
                  <a:lnTo>
                    <a:pt x="39116" y="15494"/>
                  </a:lnTo>
                  <a:lnTo>
                    <a:pt x="40640" y="18669"/>
                  </a:lnTo>
                  <a:lnTo>
                    <a:pt x="50165" y="18669"/>
                  </a:lnTo>
                  <a:lnTo>
                    <a:pt x="51689" y="15494"/>
                  </a:lnTo>
                  <a:lnTo>
                    <a:pt x="54864" y="12446"/>
                  </a:lnTo>
                  <a:lnTo>
                    <a:pt x="54864" y="774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9" name="object 49"/>
            <p:cNvPicPr/>
            <p:nvPr/>
          </p:nvPicPr>
          <p:blipFill>
            <a:blip r:embed="rId35" cstate="print"/>
            <a:stretch>
              <a:fillRect/>
            </a:stretch>
          </p:blipFill>
          <p:spPr>
            <a:xfrm>
              <a:off x="7310628" y="3131820"/>
              <a:ext cx="82296" cy="91439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36" cstate="print"/>
            <a:stretch>
              <a:fillRect/>
            </a:stretch>
          </p:blipFill>
          <p:spPr>
            <a:xfrm>
              <a:off x="7415783" y="3131820"/>
              <a:ext cx="265175" cy="96012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37" cstate="print"/>
            <a:stretch>
              <a:fillRect/>
            </a:stretch>
          </p:blipFill>
          <p:spPr>
            <a:xfrm>
              <a:off x="7744968" y="3131820"/>
              <a:ext cx="91440" cy="96012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38" cstate="print"/>
            <a:stretch>
              <a:fillRect/>
            </a:stretch>
          </p:blipFill>
          <p:spPr>
            <a:xfrm>
              <a:off x="7863840" y="3131820"/>
              <a:ext cx="150875" cy="91439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39" cstate="print"/>
            <a:stretch>
              <a:fillRect/>
            </a:stretch>
          </p:blipFill>
          <p:spPr>
            <a:xfrm>
              <a:off x="8033004" y="3131820"/>
              <a:ext cx="96011" cy="96012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8151876" y="3131820"/>
              <a:ext cx="82296" cy="91439"/>
            </a:xfrm>
            <a:prstGeom prst="rect">
              <a:avLst/>
            </a:prstGeom>
          </p:spPr>
        </p:pic>
        <p:pic>
          <p:nvPicPr>
            <p:cNvPr id="55" name="object 55"/>
            <p:cNvPicPr/>
            <p:nvPr/>
          </p:nvPicPr>
          <p:blipFill>
            <a:blip r:embed="rId40" cstate="print"/>
            <a:stretch>
              <a:fillRect/>
            </a:stretch>
          </p:blipFill>
          <p:spPr>
            <a:xfrm>
              <a:off x="8257031" y="3131820"/>
              <a:ext cx="91440" cy="137160"/>
            </a:xfrm>
            <a:prstGeom prst="rect">
              <a:avLst/>
            </a:prstGeom>
          </p:spPr>
        </p:pic>
        <p:pic>
          <p:nvPicPr>
            <p:cNvPr id="56" name="object 56"/>
            <p:cNvPicPr/>
            <p:nvPr/>
          </p:nvPicPr>
          <p:blipFill>
            <a:blip r:embed="rId41" cstate="print"/>
            <a:stretch>
              <a:fillRect/>
            </a:stretch>
          </p:blipFill>
          <p:spPr>
            <a:xfrm>
              <a:off x="8417052" y="3104388"/>
              <a:ext cx="146303" cy="123444"/>
            </a:xfrm>
            <a:prstGeom prst="rect">
              <a:avLst/>
            </a:prstGeom>
          </p:spPr>
        </p:pic>
        <p:pic>
          <p:nvPicPr>
            <p:cNvPr id="57" name="object 57"/>
            <p:cNvPicPr/>
            <p:nvPr/>
          </p:nvPicPr>
          <p:blipFill>
            <a:blip r:embed="rId42" cstate="print"/>
            <a:stretch>
              <a:fillRect/>
            </a:stretch>
          </p:blipFill>
          <p:spPr>
            <a:xfrm>
              <a:off x="8581644" y="3131820"/>
              <a:ext cx="82296" cy="96012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43" cstate="print"/>
            <a:stretch>
              <a:fillRect/>
            </a:stretch>
          </p:blipFill>
          <p:spPr>
            <a:xfrm>
              <a:off x="8686799" y="3099816"/>
              <a:ext cx="91440" cy="128015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44" cstate="print"/>
            <a:stretch>
              <a:fillRect/>
            </a:stretch>
          </p:blipFill>
          <p:spPr>
            <a:xfrm>
              <a:off x="8801099" y="3131820"/>
              <a:ext cx="91440" cy="96012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45" cstate="print"/>
            <a:stretch>
              <a:fillRect/>
            </a:stretch>
          </p:blipFill>
          <p:spPr>
            <a:xfrm>
              <a:off x="8915399" y="3108960"/>
              <a:ext cx="265175" cy="118872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46" cstate="print"/>
            <a:stretch>
              <a:fillRect/>
            </a:stretch>
          </p:blipFill>
          <p:spPr>
            <a:xfrm>
              <a:off x="1417320" y="3346704"/>
              <a:ext cx="301751" cy="118872"/>
            </a:xfrm>
            <a:prstGeom prst="rect">
              <a:avLst/>
            </a:prstGeom>
          </p:spPr>
        </p:pic>
        <p:sp>
          <p:nvSpPr>
            <p:cNvPr id="62" name="object 62"/>
            <p:cNvSpPr/>
            <p:nvPr/>
          </p:nvSpPr>
          <p:spPr>
            <a:xfrm>
              <a:off x="1741932" y="3337559"/>
              <a:ext cx="18415" cy="125730"/>
            </a:xfrm>
            <a:custGeom>
              <a:avLst/>
              <a:gdLst/>
              <a:ahLst/>
              <a:cxnLst/>
              <a:rect l="l" t="t" r="r" b="b"/>
              <a:pathLst>
                <a:path w="18414" h="125729">
                  <a:moveTo>
                    <a:pt x="15151" y="34315"/>
                  </a:moveTo>
                  <a:lnTo>
                    <a:pt x="3048" y="34315"/>
                  </a:lnTo>
                  <a:lnTo>
                    <a:pt x="3048" y="125476"/>
                  </a:lnTo>
                  <a:lnTo>
                    <a:pt x="15151" y="125476"/>
                  </a:lnTo>
                  <a:lnTo>
                    <a:pt x="15151" y="34315"/>
                  </a:lnTo>
                  <a:close/>
                </a:path>
                <a:path w="18414" h="125729">
                  <a:moveTo>
                    <a:pt x="18161" y="5969"/>
                  </a:moveTo>
                  <a:lnTo>
                    <a:pt x="16637" y="2921"/>
                  </a:lnTo>
                  <a:lnTo>
                    <a:pt x="13589" y="0"/>
                  </a:lnTo>
                  <a:lnTo>
                    <a:pt x="4572" y="0"/>
                  </a:lnTo>
                  <a:lnTo>
                    <a:pt x="1524" y="2921"/>
                  </a:lnTo>
                  <a:lnTo>
                    <a:pt x="0" y="5969"/>
                  </a:lnTo>
                  <a:lnTo>
                    <a:pt x="0" y="10414"/>
                  </a:lnTo>
                  <a:lnTo>
                    <a:pt x="1524" y="13462"/>
                  </a:lnTo>
                  <a:lnTo>
                    <a:pt x="4572" y="16383"/>
                  </a:lnTo>
                  <a:lnTo>
                    <a:pt x="13589" y="16383"/>
                  </a:lnTo>
                  <a:lnTo>
                    <a:pt x="15113" y="14859"/>
                  </a:lnTo>
                  <a:lnTo>
                    <a:pt x="16637" y="11938"/>
                  </a:lnTo>
                  <a:lnTo>
                    <a:pt x="18161" y="10414"/>
                  </a:lnTo>
                  <a:lnTo>
                    <a:pt x="18161" y="596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3" name="object 63"/>
            <p:cNvPicPr/>
            <p:nvPr/>
          </p:nvPicPr>
          <p:blipFill>
            <a:blip r:embed="rId47" cstate="print"/>
            <a:stretch>
              <a:fillRect/>
            </a:stretch>
          </p:blipFill>
          <p:spPr>
            <a:xfrm>
              <a:off x="1784477" y="3339786"/>
              <a:ext cx="126618" cy="125789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48" cstate="print"/>
            <a:stretch>
              <a:fillRect/>
            </a:stretch>
          </p:blipFill>
          <p:spPr>
            <a:xfrm>
              <a:off x="1938527" y="3337560"/>
              <a:ext cx="96012" cy="128015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49" cstate="print"/>
            <a:stretch>
              <a:fillRect/>
            </a:stretch>
          </p:blipFill>
          <p:spPr>
            <a:xfrm>
              <a:off x="2057399" y="3337560"/>
              <a:ext cx="123443" cy="128015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50" cstate="print"/>
            <a:stretch>
              <a:fillRect/>
            </a:stretch>
          </p:blipFill>
          <p:spPr>
            <a:xfrm>
              <a:off x="2244852" y="3346704"/>
              <a:ext cx="192024" cy="118872"/>
            </a:xfrm>
            <a:prstGeom prst="rect">
              <a:avLst/>
            </a:prstGeom>
          </p:spPr>
        </p:pic>
        <p:pic>
          <p:nvPicPr>
            <p:cNvPr id="67" name="object 67"/>
            <p:cNvPicPr/>
            <p:nvPr/>
          </p:nvPicPr>
          <p:blipFill>
            <a:blip r:embed="rId51" cstate="print"/>
            <a:stretch>
              <a:fillRect/>
            </a:stretch>
          </p:blipFill>
          <p:spPr>
            <a:xfrm>
              <a:off x="2505455" y="3305555"/>
              <a:ext cx="1869947" cy="201167"/>
            </a:xfrm>
            <a:prstGeom prst="rect">
              <a:avLst/>
            </a:prstGeom>
          </p:spPr>
        </p:pic>
        <p:pic>
          <p:nvPicPr>
            <p:cNvPr id="68" name="object 68"/>
            <p:cNvPicPr/>
            <p:nvPr/>
          </p:nvPicPr>
          <p:blipFill>
            <a:blip r:embed="rId52" cstate="print"/>
            <a:stretch>
              <a:fillRect/>
            </a:stretch>
          </p:blipFill>
          <p:spPr>
            <a:xfrm>
              <a:off x="4398264" y="3337560"/>
              <a:ext cx="192024" cy="128015"/>
            </a:xfrm>
            <a:prstGeom prst="rect">
              <a:avLst/>
            </a:prstGeom>
          </p:spPr>
        </p:pic>
        <p:sp>
          <p:nvSpPr>
            <p:cNvPr id="69" name="object 69"/>
            <p:cNvSpPr/>
            <p:nvPr/>
          </p:nvSpPr>
          <p:spPr>
            <a:xfrm>
              <a:off x="4608576" y="3447288"/>
              <a:ext cx="18415" cy="18415"/>
            </a:xfrm>
            <a:custGeom>
              <a:avLst/>
              <a:gdLst/>
              <a:ahLst/>
              <a:cxnLst/>
              <a:rect l="l" t="t" r="r" b="b"/>
              <a:pathLst>
                <a:path w="18414" h="18414">
                  <a:moveTo>
                    <a:pt x="11429" y="0"/>
                  </a:moveTo>
                  <a:lnTo>
                    <a:pt x="6476" y="0"/>
                  </a:lnTo>
                  <a:lnTo>
                    <a:pt x="3301" y="1524"/>
                  </a:lnTo>
                  <a:lnTo>
                    <a:pt x="0" y="4572"/>
                  </a:lnTo>
                  <a:lnTo>
                    <a:pt x="0" y="13715"/>
                  </a:lnTo>
                  <a:lnTo>
                    <a:pt x="3301" y="16763"/>
                  </a:lnTo>
                  <a:lnTo>
                    <a:pt x="6476" y="18287"/>
                  </a:lnTo>
                  <a:lnTo>
                    <a:pt x="11429" y="18287"/>
                  </a:lnTo>
                  <a:lnTo>
                    <a:pt x="17907" y="12191"/>
                  </a:lnTo>
                  <a:lnTo>
                    <a:pt x="17907" y="6096"/>
                  </a:lnTo>
                  <a:lnTo>
                    <a:pt x="14604" y="3048"/>
                  </a:lnTo>
                  <a:lnTo>
                    <a:pt x="11429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0" name="object 70"/>
            <p:cNvPicPr/>
            <p:nvPr/>
          </p:nvPicPr>
          <p:blipFill>
            <a:blip r:embed="rId53" cstate="print"/>
            <a:stretch>
              <a:fillRect/>
            </a:stretch>
          </p:blipFill>
          <p:spPr>
            <a:xfrm>
              <a:off x="4645152" y="3369564"/>
              <a:ext cx="82296" cy="96012"/>
            </a:xfrm>
            <a:prstGeom prst="rect">
              <a:avLst/>
            </a:prstGeom>
          </p:spPr>
        </p:pic>
        <p:sp>
          <p:nvSpPr>
            <p:cNvPr id="71" name="object 71"/>
            <p:cNvSpPr/>
            <p:nvPr/>
          </p:nvSpPr>
          <p:spPr>
            <a:xfrm>
              <a:off x="4754879" y="3337560"/>
              <a:ext cx="13970" cy="17145"/>
            </a:xfrm>
            <a:custGeom>
              <a:avLst/>
              <a:gdLst/>
              <a:ahLst/>
              <a:cxnLst/>
              <a:rect l="l" t="t" r="r" b="b"/>
              <a:pathLst>
                <a:path w="13970" h="17145">
                  <a:moveTo>
                    <a:pt x="9779" y="0"/>
                  </a:moveTo>
                  <a:lnTo>
                    <a:pt x="3683" y="0"/>
                  </a:lnTo>
                  <a:lnTo>
                    <a:pt x="1270" y="1524"/>
                  </a:lnTo>
                  <a:lnTo>
                    <a:pt x="0" y="3048"/>
                  </a:lnTo>
                  <a:lnTo>
                    <a:pt x="0" y="13715"/>
                  </a:lnTo>
                  <a:lnTo>
                    <a:pt x="1270" y="15239"/>
                  </a:lnTo>
                  <a:lnTo>
                    <a:pt x="3683" y="16763"/>
                  </a:lnTo>
                  <a:lnTo>
                    <a:pt x="9779" y="16763"/>
                  </a:lnTo>
                  <a:lnTo>
                    <a:pt x="12192" y="15239"/>
                  </a:lnTo>
                  <a:lnTo>
                    <a:pt x="13462" y="12191"/>
                  </a:lnTo>
                  <a:lnTo>
                    <a:pt x="13462" y="3048"/>
                  </a:lnTo>
                  <a:lnTo>
                    <a:pt x="12192" y="1524"/>
                  </a:lnTo>
                  <a:lnTo>
                    <a:pt x="9779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2" name="object 72"/>
            <p:cNvPicPr/>
            <p:nvPr/>
          </p:nvPicPr>
          <p:blipFill>
            <a:blip r:embed="rId54" cstate="print"/>
            <a:stretch>
              <a:fillRect/>
            </a:stretch>
          </p:blipFill>
          <p:spPr>
            <a:xfrm>
              <a:off x="4757292" y="3337560"/>
              <a:ext cx="121031" cy="128015"/>
            </a:xfrm>
            <a:prstGeom prst="rect">
              <a:avLst/>
            </a:prstGeom>
          </p:spPr>
        </p:pic>
        <p:pic>
          <p:nvPicPr>
            <p:cNvPr id="73" name="object 73"/>
            <p:cNvPicPr/>
            <p:nvPr/>
          </p:nvPicPr>
          <p:blipFill>
            <a:blip r:embed="rId55" cstate="print"/>
            <a:stretch>
              <a:fillRect/>
            </a:stretch>
          </p:blipFill>
          <p:spPr>
            <a:xfrm>
              <a:off x="4896611" y="3369564"/>
              <a:ext cx="128015" cy="141732"/>
            </a:xfrm>
            <a:prstGeom prst="rect">
              <a:avLst/>
            </a:prstGeom>
          </p:spPr>
        </p:pic>
        <p:pic>
          <p:nvPicPr>
            <p:cNvPr id="74" name="object 74"/>
            <p:cNvPicPr/>
            <p:nvPr/>
          </p:nvPicPr>
          <p:blipFill>
            <a:blip r:embed="rId56" cstate="print"/>
            <a:stretch>
              <a:fillRect/>
            </a:stretch>
          </p:blipFill>
          <p:spPr>
            <a:xfrm>
              <a:off x="5042916" y="3305555"/>
              <a:ext cx="361188" cy="187451"/>
            </a:xfrm>
            <a:prstGeom prst="rect">
              <a:avLst/>
            </a:prstGeom>
          </p:spPr>
        </p:pic>
        <p:pic>
          <p:nvPicPr>
            <p:cNvPr id="75" name="object 75"/>
            <p:cNvPicPr/>
            <p:nvPr/>
          </p:nvPicPr>
          <p:blipFill>
            <a:blip r:embed="rId57" cstate="print"/>
            <a:stretch>
              <a:fillRect/>
            </a:stretch>
          </p:blipFill>
          <p:spPr>
            <a:xfrm>
              <a:off x="5426964" y="3342132"/>
              <a:ext cx="128015" cy="123444"/>
            </a:xfrm>
            <a:prstGeom prst="rect">
              <a:avLst/>
            </a:prstGeom>
          </p:spPr>
        </p:pic>
        <p:pic>
          <p:nvPicPr>
            <p:cNvPr id="76" name="object 76"/>
            <p:cNvPicPr/>
            <p:nvPr/>
          </p:nvPicPr>
          <p:blipFill>
            <a:blip r:embed="rId58" cstate="print"/>
            <a:stretch>
              <a:fillRect/>
            </a:stretch>
          </p:blipFill>
          <p:spPr>
            <a:xfrm>
              <a:off x="5582411" y="3342132"/>
              <a:ext cx="86867" cy="123444"/>
            </a:xfrm>
            <a:prstGeom prst="rect">
              <a:avLst/>
            </a:prstGeom>
          </p:spPr>
        </p:pic>
        <p:pic>
          <p:nvPicPr>
            <p:cNvPr id="77" name="object 77"/>
            <p:cNvPicPr/>
            <p:nvPr/>
          </p:nvPicPr>
          <p:blipFill>
            <a:blip r:embed="rId59" cstate="print"/>
            <a:stretch>
              <a:fillRect/>
            </a:stretch>
          </p:blipFill>
          <p:spPr>
            <a:xfrm>
              <a:off x="5687567" y="3305555"/>
              <a:ext cx="466343" cy="187451"/>
            </a:xfrm>
            <a:prstGeom prst="rect">
              <a:avLst/>
            </a:prstGeom>
          </p:spPr>
        </p:pic>
        <p:sp>
          <p:nvSpPr>
            <p:cNvPr id="78" name="object 78"/>
            <p:cNvSpPr/>
            <p:nvPr/>
          </p:nvSpPr>
          <p:spPr>
            <a:xfrm>
              <a:off x="1143000" y="3145536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19" h="45719">
                  <a:moveTo>
                    <a:pt x="26428" y="0"/>
                  </a:moveTo>
                  <a:lnTo>
                    <a:pt x="19113" y="0"/>
                  </a:lnTo>
                  <a:lnTo>
                    <a:pt x="14719" y="1524"/>
                  </a:lnTo>
                  <a:lnTo>
                    <a:pt x="11798" y="2921"/>
                  </a:lnTo>
                  <a:lnTo>
                    <a:pt x="7315" y="4444"/>
                  </a:lnTo>
                  <a:lnTo>
                    <a:pt x="4394" y="7365"/>
                  </a:lnTo>
                  <a:lnTo>
                    <a:pt x="2921" y="11684"/>
                  </a:lnTo>
                  <a:lnTo>
                    <a:pt x="0" y="14604"/>
                  </a:lnTo>
                  <a:lnTo>
                    <a:pt x="0" y="30734"/>
                  </a:lnTo>
                  <a:lnTo>
                    <a:pt x="2921" y="33654"/>
                  </a:lnTo>
                  <a:lnTo>
                    <a:pt x="4394" y="38100"/>
                  </a:lnTo>
                  <a:lnTo>
                    <a:pt x="7315" y="41021"/>
                  </a:lnTo>
                  <a:lnTo>
                    <a:pt x="11798" y="42417"/>
                  </a:lnTo>
                  <a:lnTo>
                    <a:pt x="14719" y="45338"/>
                  </a:lnTo>
                  <a:lnTo>
                    <a:pt x="30810" y="45338"/>
                  </a:lnTo>
                  <a:lnTo>
                    <a:pt x="33743" y="42417"/>
                  </a:lnTo>
                  <a:lnTo>
                    <a:pt x="38125" y="41021"/>
                  </a:lnTo>
                  <a:lnTo>
                    <a:pt x="41059" y="38100"/>
                  </a:lnTo>
                  <a:lnTo>
                    <a:pt x="42519" y="33654"/>
                  </a:lnTo>
                  <a:lnTo>
                    <a:pt x="45440" y="30734"/>
                  </a:lnTo>
                  <a:lnTo>
                    <a:pt x="45440" y="14604"/>
                  </a:lnTo>
                  <a:lnTo>
                    <a:pt x="42519" y="11684"/>
                  </a:lnTo>
                  <a:lnTo>
                    <a:pt x="41059" y="7365"/>
                  </a:lnTo>
                  <a:lnTo>
                    <a:pt x="38125" y="4444"/>
                  </a:lnTo>
                  <a:lnTo>
                    <a:pt x="33743" y="2921"/>
                  </a:lnTo>
                  <a:lnTo>
                    <a:pt x="30810" y="1524"/>
                  </a:lnTo>
                  <a:lnTo>
                    <a:pt x="26428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9" name="object 79"/>
            <p:cNvPicPr/>
            <p:nvPr/>
          </p:nvPicPr>
          <p:blipFill>
            <a:blip r:embed="rId60" cstate="print"/>
            <a:stretch>
              <a:fillRect/>
            </a:stretch>
          </p:blipFill>
          <p:spPr>
            <a:xfrm>
              <a:off x="1426463" y="3822192"/>
              <a:ext cx="73152" cy="118872"/>
            </a:xfrm>
            <a:prstGeom prst="rect">
              <a:avLst/>
            </a:prstGeom>
          </p:spPr>
        </p:pic>
        <p:pic>
          <p:nvPicPr>
            <p:cNvPr id="80" name="object 80"/>
            <p:cNvPicPr/>
            <p:nvPr/>
          </p:nvPicPr>
          <p:blipFill>
            <a:blip r:embed="rId61" cstate="print"/>
            <a:stretch>
              <a:fillRect/>
            </a:stretch>
          </p:blipFill>
          <p:spPr>
            <a:xfrm>
              <a:off x="1522476" y="3845051"/>
              <a:ext cx="352044" cy="96012"/>
            </a:xfrm>
            <a:prstGeom prst="rect">
              <a:avLst/>
            </a:prstGeom>
          </p:spPr>
        </p:pic>
        <p:pic>
          <p:nvPicPr>
            <p:cNvPr id="81" name="object 81"/>
            <p:cNvPicPr/>
            <p:nvPr/>
          </p:nvPicPr>
          <p:blipFill>
            <a:blip r:embed="rId62" cstate="print"/>
            <a:stretch>
              <a:fillRect/>
            </a:stretch>
          </p:blipFill>
          <p:spPr>
            <a:xfrm>
              <a:off x="1901952" y="3813048"/>
              <a:ext cx="123443" cy="128015"/>
            </a:xfrm>
            <a:prstGeom prst="rect">
              <a:avLst/>
            </a:prstGeom>
          </p:spPr>
        </p:pic>
        <p:pic>
          <p:nvPicPr>
            <p:cNvPr id="82" name="object 82"/>
            <p:cNvPicPr/>
            <p:nvPr/>
          </p:nvPicPr>
          <p:blipFill>
            <a:blip r:embed="rId63" cstate="print"/>
            <a:stretch>
              <a:fillRect/>
            </a:stretch>
          </p:blipFill>
          <p:spPr>
            <a:xfrm>
              <a:off x="2043683" y="3845051"/>
              <a:ext cx="82295" cy="96012"/>
            </a:xfrm>
            <a:prstGeom prst="rect">
              <a:avLst/>
            </a:prstGeom>
          </p:spPr>
        </p:pic>
        <p:pic>
          <p:nvPicPr>
            <p:cNvPr id="83" name="object 83"/>
            <p:cNvPicPr/>
            <p:nvPr/>
          </p:nvPicPr>
          <p:blipFill>
            <a:blip r:embed="rId64" cstate="print"/>
            <a:stretch>
              <a:fillRect/>
            </a:stretch>
          </p:blipFill>
          <p:spPr>
            <a:xfrm>
              <a:off x="2148839" y="3845051"/>
              <a:ext cx="196595" cy="96012"/>
            </a:xfrm>
            <a:prstGeom prst="rect">
              <a:avLst/>
            </a:prstGeom>
          </p:spPr>
        </p:pic>
        <p:pic>
          <p:nvPicPr>
            <p:cNvPr id="84" name="object 84"/>
            <p:cNvPicPr/>
            <p:nvPr/>
          </p:nvPicPr>
          <p:blipFill>
            <a:blip r:embed="rId65" cstate="print"/>
            <a:stretch>
              <a:fillRect/>
            </a:stretch>
          </p:blipFill>
          <p:spPr>
            <a:xfrm>
              <a:off x="2409443" y="3845051"/>
              <a:ext cx="91439" cy="96012"/>
            </a:xfrm>
            <a:prstGeom prst="rect">
              <a:avLst/>
            </a:prstGeom>
          </p:spPr>
        </p:pic>
        <p:pic>
          <p:nvPicPr>
            <p:cNvPr id="85" name="object 85"/>
            <p:cNvPicPr/>
            <p:nvPr/>
          </p:nvPicPr>
          <p:blipFill>
            <a:blip r:embed="rId66" cstate="print"/>
            <a:stretch>
              <a:fillRect/>
            </a:stretch>
          </p:blipFill>
          <p:spPr>
            <a:xfrm>
              <a:off x="2528315" y="3845051"/>
              <a:ext cx="82295" cy="96012"/>
            </a:xfrm>
            <a:prstGeom prst="rect">
              <a:avLst/>
            </a:prstGeom>
          </p:spPr>
        </p:pic>
        <p:pic>
          <p:nvPicPr>
            <p:cNvPr id="86" name="object 86"/>
            <p:cNvPicPr/>
            <p:nvPr/>
          </p:nvPicPr>
          <p:blipFill>
            <a:blip r:embed="rId67" cstate="print"/>
            <a:stretch>
              <a:fillRect/>
            </a:stretch>
          </p:blipFill>
          <p:spPr>
            <a:xfrm>
              <a:off x="2633471" y="3813048"/>
              <a:ext cx="91439" cy="128015"/>
            </a:xfrm>
            <a:prstGeom prst="rect">
              <a:avLst/>
            </a:prstGeom>
          </p:spPr>
        </p:pic>
        <p:pic>
          <p:nvPicPr>
            <p:cNvPr id="87" name="object 87"/>
            <p:cNvPicPr/>
            <p:nvPr/>
          </p:nvPicPr>
          <p:blipFill>
            <a:blip r:embed="rId68" cstate="print"/>
            <a:stretch>
              <a:fillRect/>
            </a:stretch>
          </p:blipFill>
          <p:spPr>
            <a:xfrm>
              <a:off x="4681728" y="3813048"/>
              <a:ext cx="150875" cy="128015"/>
            </a:xfrm>
            <a:prstGeom prst="rect">
              <a:avLst/>
            </a:prstGeom>
          </p:spPr>
        </p:pic>
        <p:pic>
          <p:nvPicPr>
            <p:cNvPr id="88" name="object 88"/>
            <p:cNvPicPr/>
            <p:nvPr/>
          </p:nvPicPr>
          <p:blipFill>
            <a:blip r:embed="rId69" cstate="print"/>
            <a:stretch>
              <a:fillRect/>
            </a:stretch>
          </p:blipFill>
          <p:spPr>
            <a:xfrm>
              <a:off x="4896611" y="3813048"/>
              <a:ext cx="813815" cy="128015"/>
            </a:xfrm>
            <a:prstGeom prst="rect">
              <a:avLst/>
            </a:prstGeom>
          </p:spPr>
        </p:pic>
        <p:sp>
          <p:nvSpPr>
            <p:cNvPr id="89" name="object 89"/>
            <p:cNvSpPr/>
            <p:nvPr/>
          </p:nvSpPr>
          <p:spPr>
            <a:xfrm>
              <a:off x="5774435" y="3813048"/>
              <a:ext cx="18415" cy="18415"/>
            </a:xfrm>
            <a:custGeom>
              <a:avLst/>
              <a:gdLst/>
              <a:ahLst/>
              <a:cxnLst/>
              <a:rect l="l" t="t" r="r" b="b"/>
              <a:pathLst>
                <a:path w="18414" h="18414">
                  <a:moveTo>
                    <a:pt x="11429" y="0"/>
                  </a:moveTo>
                  <a:lnTo>
                    <a:pt x="6476" y="0"/>
                  </a:lnTo>
                  <a:lnTo>
                    <a:pt x="3301" y="3048"/>
                  </a:lnTo>
                  <a:lnTo>
                    <a:pt x="0" y="4444"/>
                  </a:lnTo>
                  <a:lnTo>
                    <a:pt x="0" y="13462"/>
                  </a:lnTo>
                  <a:lnTo>
                    <a:pt x="3301" y="14986"/>
                  </a:lnTo>
                  <a:lnTo>
                    <a:pt x="6476" y="18034"/>
                  </a:lnTo>
                  <a:lnTo>
                    <a:pt x="11429" y="18034"/>
                  </a:lnTo>
                  <a:lnTo>
                    <a:pt x="14604" y="16510"/>
                  </a:lnTo>
                  <a:lnTo>
                    <a:pt x="17906" y="13462"/>
                  </a:lnTo>
                  <a:lnTo>
                    <a:pt x="17906" y="4444"/>
                  </a:lnTo>
                  <a:lnTo>
                    <a:pt x="14604" y="1524"/>
                  </a:lnTo>
                  <a:lnTo>
                    <a:pt x="114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0" name="object 90"/>
            <p:cNvPicPr/>
            <p:nvPr/>
          </p:nvPicPr>
          <p:blipFill>
            <a:blip r:embed="rId70" cstate="print"/>
            <a:stretch>
              <a:fillRect/>
            </a:stretch>
          </p:blipFill>
          <p:spPr>
            <a:xfrm>
              <a:off x="5971032" y="3822192"/>
              <a:ext cx="86867" cy="118872"/>
            </a:xfrm>
            <a:prstGeom prst="rect">
              <a:avLst/>
            </a:prstGeom>
          </p:spPr>
        </p:pic>
        <p:pic>
          <p:nvPicPr>
            <p:cNvPr id="91" name="object 91"/>
            <p:cNvPicPr/>
            <p:nvPr/>
          </p:nvPicPr>
          <p:blipFill>
            <a:blip r:embed="rId71" cstate="print"/>
            <a:stretch>
              <a:fillRect/>
            </a:stretch>
          </p:blipFill>
          <p:spPr>
            <a:xfrm>
              <a:off x="5777738" y="3845051"/>
              <a:ext cx="120142" cy="96012"/>
            </a:xfrm>
            <a:prstGeom prst="rect">
              <a:avLst/>
            </a:prstGeom>
          </p:spPr>
        </p:pic>
        <p:pic>
          <p:nvPicPr>
            <p:cNvPr id="92" name="object 92"/>
            <p:cNvPicPr/>
            <p:nvPr/>
          </p:nvPicPr>
          <p:blipFill>
            <a:blip r:embed="rId72" cstate="print"/>
            <a:stretch>
              <a:fillRect/>
            </a:stretch>
          </p:blipFill>
          <p:spPr>
            <a:xfrm>
              <a:off x="6085332" y="3822192"/>
              <a:ext cx="82296" cy="118872"/>
            </a:xfrm>
            <a:prstGeom prst="rect">
              <a:avLst/>
            </a:prstGeom>
          </p:spPr>
        </p:pic>
        <p:pic>
          <p:nvPicPr>
            <p:cNvPr id="93" name="object 93"/>
            <p:cNvPicPr/>
            <p:nvPr/>
          </p:nvPicPr>
          <p:blipFill>
            <a:blip r:embed="rId73" cstate="print"/>
            <a:stretch>
              <a:fillRect/>
            </a:stretch>
          </p:blipFill>
          <p:spPr>
            <a:xfrm>
              <a:off x="6231635" y="3813048"/>
              <a:ext cx="1563623" cy="173736"/>
            </a:xfrm>
            <a:prstGeom prst="rect">
              <a:avLst/>
            </a:prstGeom>
          </p:spPr>
        </p:pic>
        <p:sp>
          <p:nvSpPr>
            <p:cNvPr id="94" name="object 94"/>
            <p:cNvSpPr/>
            <p:nvPr/>
          </p:nvSpPr>
          <p:spPr>
            <a:xfrm>
              <a:off x="7808976" y="3922775"/>
              <a:ext cx="18415" cy="18415"/>
            </a:xfrm>
            <a:custGeom>
              <a:avLst/>
              <a:gdLst/>
              <a:ahLst/>
              <a:cxnLst/>
              <a:rect l="l" t="t" r="r" b="b"/>
              <a:pathLst>
                <a:path w="18415" h="18414">
                  <a:moveTo>
                    <a:pt x="14604" y="0"/>
                  </a:moveTo>
                  <a:lnTo>
                    <a:pt x="4825" y="0"/>
                  </a:lnTo>
                  <a:lnTo>
                    <a:pt x="3301" y="1777"/>
                  </a:lnTo>
                  <a:lnTo>
                    <a:pt x="1650" y="3301"/>
                  </a:lnTo>
                  <a:lnTo>
                    <a:pt x="0" y="6603"/>
                  </a:lnTo>
                  <a:lnTo>
                    <a:pt x="0" y="11429"/>
                  </a:lnTo>
                  <a:lnTo>
                    <a:pt x="1650" y="14732"/>
                  </a:lnTo>
                  <a:lnTo>
                    <a:pt x="4825" y="18034"/>
                  </a:lnTo>
                  <a:lnTo>
                    <a:pt x="14604" y="18034"/>
                  </a:lnTo>
                  <a:lnTo>
                    <a:pt x="16255" y="16383"/>
                  </a:lnTo>
                  <a:lnTo>
                    <a:pt x="17906" y="13081"/>
                  </a:lnTo>
                  <a:lnTo>
                    <a:pt x="17906" y="3301"/>
                  </a:lnTo>
                  <a:lnTo>
                    <a:pt x="16255" y="1777"/>
                  </a:lnTo>
                  <a:lnTo>
                    <a:pt x="1460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5" name="object 95"/>
            <p:cNvPicPr/>
            <p:nvPr/>
          </p:nvPicPr>
          <p:blipFill>
            <a:blip r:embed="rId74" cstate="print"/>
            <a:stretch>
              <a:fillRect/>
            </a:stretch>
          </p:blipFill>
          <p:spPr>
            <a:xfrm>
              <a:off x="7886699" y="3822192"/>
              <a:ext cx="301751" cy="118872"/>
            </a:xfrm>
            <a:prstGeom prst="rect">
              <a:avLst/>
            </a:prstGeom>
          </p:spPr>
        </p:pic>
        <p:pic>
          <p:nvPicPr>
            <p:cNvPr id="96" name="object 96"/>
            <p:cNvPicPr/>
            <p:nvPr/>
          </p:nvPicPr>
          <p:blipFill>
            <a:blip r:embed="rId75" cstate="print"/>
            <a:stretch>
              <a:fillRect/>
            </a:stretch>
          </p:blipFill>
          <p:spPr>
            <a:xfrm>
              <a:off x="2702052" y="3813048"/>
              <a:ext cx="1911096" cy="411479"/>
            </a:xfrm>
            <a:prstGeom prst="rect">
              <a:avLst/>
            </a:prstGeom>
          </p:spPr>
        </p:pic>
        <p:sp>
          <p:nvSpPr>
            <p:cNvPr id="97" name="object 97"/>
            <p:cNvSpPr/>
            <p:nvPr/>
          </p:nvSpPr>
          <p:spPr>
            <a:xfrm>
              <a:off x="8215884" y="3813047"/>
              <a:ext cx="15875" cy="127635"/>
            </a:xfrm>
            <a:custGeom>
              <a:avLst/>
              <a:gdLst/>
              <a:ahLst/>
              <a:cxnLst/>
              <a:rect l="l" t="t" r="r" b="b"/>
              <a:pathLst>
                <a:path w="15875" h="127635">
                  <a:moveTo>
                    <a:pt x="12611" y="34531"/>
                  </a:moveTo>
                  <a:lnTo>
                    <a:pt x="2794" y="34531"/>
                  </a:lnTo>
                  <a:lnTo>
                    <a:pt x="2794" y="127635"/>
                  </a:lnTo>
                  <a:lnTo>
                    <a:pt x="12611" y="127635"/>
                  </a:lnTo>
                  <a:lnTo>
                    <a:pt x="12611" y="34531"/>
                  </a:lnTo>
                  <a:close/>
                </a:path>
                <a:path w="15875" h="127635">
                  <a:moveTo>
                    <a:pt x="15494" y="4445"/>
                  </a:moveTo>
                  <a:lnTo>
                    <a:pt x="14097" y="3048"/>
                  </a:lnTo>
                  <a:lnTo>
                    <a:pt x="11176" y="1524"/>
                  </a:lnTo>
                  <a:lnTo>
                    <a:pt x="9779" y="0"/>
                  </a:lnTo>
                  <a:lnTo>
                    <a:pt x="5588" y="0"/>
                  </a:lnTo>
                  <a:lnTo>
                    <a:pt x="2794" y="3048"/>
                  </a:lnTo>
                  <a:lnTo>
                    <a:pt x="0" y="4445"/>
                  </a:lnTo>
                  <a:lnTo>
                    <a:pt x="0" y="13462"/>
                  </a:lnTo>
                  <a:lnTo>
                    <a:pt x="2794" y="14986"/>
                  </a:lnTo>
                  <a:lnTo>
                    <a:pt x="5588" y="18034"/>
                  </a:lnTo>
                  <a:lnTo>
                    <a:pt x="9779" y="18034"/>
                  </a:lnTo>
                  <a:lnTo>
                    <a:pt x="12573" y="16510"/>
                  </a:lnTo>
                  <a:lnTo>
                    <a:pt x="15494" y="13462"/>
                  </a:lnTo>
                  <a:lnTo>
                    <a:pt x="15494" y="444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8" name="object 98"/>
            <p:cNvPicPr/>
            <p:nvPr/>
          </p:nvPicPr>
          <p:blipFill>
            <a:blip r:embed="rId76" cstate="print"/>
            <a:stretch>
              <a:fillRect/>
            </a:stretch>
          </p:blipFill>
          <p:spPr>
            <a:xfrm>
              <a:off x="8254365" y="3814777"/>
              <a:ext cx="130682" cy="126286"/>
            </a:xfrm>
            <a:prstGeom prst="rect">
              <a:avLst/>
            </a:prstGeom>
          </p:spPr>
        </p:pic>
        <p:pic>
          <p:nvPicPr>
            <p:cNvPr id="99" name="object 99"/>
            <p:cNvPicPr/>
            <p:nvPr/>
          </p:nvPicPr>
          <p:blipFill>
            <a:blip r:embed="rId77" cstate="print"/>
            <a:stretch>
              <a:fillRect/>
            </a:stretch>
          </p:blipFill>
          <p:spPr>
            <a:xfrm>
              <a:off x="8412480" y="3813048"/>
              <a:ext cx="91440" cy="128015"/>
            </a:xfrm>
            <a:prstGeom prst="rect">
              <a:avLst/>
            </a:prstGeom>
          </p:spPr>
        </p:pic>
        <p:pic>
          <p:nvPicPr>
            <p:cNvPr id="100" name="object 100"/>
            <p:cNvPicPr/>
            <p:nvPr/>
          </p:nvPicPr>
          <p:blipFill>
            <a:blip r:embed="rId78" cstate="print"/>
            <a:stretch>
              <a:fillRect/>
            </a:stretch>
          </p:blipFill>
          <p:spPr>
            <a:xfrm>
              <a:off x="8526780" y="3813048"/>
              <a:ext cx="123444" cy="128015"/>
            </a:xfrm>
            <a:prstGeom prst="rect">
              <a:avLst/>
            </a:prstGeom>
          </p:spPr>
        </p:pic>
        <p:pic>
          <p:nvPicPr>
            <p:cNvPr id="101" name="object 101"/>
            <p:cNvPicPr/>
            <p:nvPr/>
          </p:nvPicPr>
          <p:blipFill>
            <a:blip r:embed="rId79" cstate="print"/>
            <a:stretch>
              <a:fillRect/>
            </a:stretch>
          </p:blipFill>
          <p:spPr>
            <a:xfrm>
              <a:off x="8714231" y="3822192"/>
              <a:ext cx="192024" cy="118872"/>
            </a:xfrm>
            <a:prstGeom prst="rect">
              <a:avLst/>
            </a:prstGeom>
          </p:spPr>
        </p:pic>
        <p:pic>
          <p:nvPicPr>
            <p:cNvPr id="102" name="object 102"/>
            <p:cNvPicPr/>
            <p:nvPr/>
          </p:nvPicPr>
          <p:blipFill>
            <a:blip r:embed="rId80" cstate="print"/>
            <a:stretch>
              <a:fillRect/>
            </a:stretch>
          </p:blipFill>
          <p:spPr>
            <a:xfrm>
              <a:off x="8974835" y="3813048"/>
              <a:ext cx="210311" cy="128015"/>
            </a:xfrm>
            <a:prstGeom prst="rect">
              <a:avLst/>
            </a:prstGeom>
          </p:spPr>
        </p:pic>
        <p:pic>
          <p:nvPicPr>
            <p:cNvPr id="103" name="object 103"/>
            <p:cNvPicPr/>
            <p:nvPr/>
          </p:nvPicPr>
          <p:blipFill>
            <a:blip r:embed="rId81" cstate="print"/>
            <a:stretch>
              <a:fillRect/>
            </a:stretch>
          </p:blipFill>
          <p:spPr>
            <a:xfrm>
              <a:off x="9208007" y="3781044"/>
              <a:ext cx="361188" cy="205739"/>
            </a:xfrm>
            <a:prstGeom prst="rect">
              <a:avLst/>
            </a:prstGeom>
          </p:spPr>
        </p:pic>
        <p:pic>
          <p:nvPicPr>
            <p:cNvPr id="104" name="object 104"/>
            <p:cNvPicPr/>
            <p:nvPr/>
          </p:nvPicPr>
          <p:blipFill>
            <a:blip r:embed="rId82" cstate="print"/>
            <a:stretch>
              <a:fillRect/>
            </a:stretch>
          </p:blipFill>
          <p:spPr>
            <a:xfrm>
              <a:off x="1426463" y="4050792"/>
              <a:ext cx="1248156" cy="173736"/>
            </a:xfrm>
            <a:prstGeom prst="rect">
              <a:avLst/>
            </a:prstGeom>
          </p:spPr>
        </p:pic>
        <p:sp>
          <p:nvSpPr>
            <p:cNvPr id="105" name="object 105"/>
            <p:cNvSpPr/>
            <p:nvPr/>
          </p:nvSpPr>
          <p:spPr>
            <a:xfrm>
              <a:off x="1143000" y="3858768"/>
              <a:ext cx="45720" cy="50165"/>
            </a:xfrm>
            <a:custGeom>
              <a:avLst/>
              <a:gdLst/>
              <a:ahLst/>
              <a:cxnLst/>
              <a:rect l="l" t="t" r="r" b="b"/>
              <a:pathLst>
                <a:path w="45719" h="50164">
                  <a:moveTo>
                    <a:pt x="30810" y="0"/>
                  </a:moveTo>
                  <a:lnTo>
                    <a:pt x="14719" y="0"/>
                  </a:lnTo>
                  <a:lnTo>
                    <a:pt x="11798" y="3175"/>
                  </a:lnTo>
                  <a:lnTo>
                    <a:pt x="7315" y="4825"/>
                  </a:lnTo>
                  <a:lnTo>
                    <a:pt x="4394" y="8000"/>
                  </a:lnTo>
                  <a:lnTo>
                    <a:pt x="2921" y="11303"/>
                  </a:lnTo>
                  <a:lnTo>
                    <a:pt x="0" y="16129"/>
                  </a:lnTo>
                  <a:lnTo>
                    <a:pt x="0" y="33782"/>
                  </a:lnTo>
                  <a:lnTo>
                    <a:pt x="2921" y="36957"/>
                  </a:lnTo>
                  <a:lnTo>
                    <a:pt x="4394" y="41783"/>
                  </a:lnTo>
                  <a:lnTo>
                    <a:pt x="7315" y="43434"/>
                  </a:lnTo>
                  <a:lnTo>
                    <a:pt x="11798" y="46609"/>
                  </a:lnTo>
                  <a:lnTo>
                    <a:pt x="14719" y="48260"/>
                  </a:lnTo>
                  <a:lnTo>
                    <a:pt x="19113" y="49911"/>
                  </a:lnTo>
                  <a:lnTo>
                    <a:pt x="26428" y="49911"/>
                  </a:lnTo>
                  <a:lnTo>
                    <a:pt x="30810" y="48260"/>
                  </a:lnTo>
                  <a:lnTo>
                    <a:pt x="33743" y="46609"/>
                  </a:lnTo>
                  <a:lnTo>
                    <a:pt x="38125" y="43434"/>
                  </a:lnTo>
                  <a:lnTo>
                    <a:pt x="41059" y="41783"/>
                  </a:lnTo>
                  <a:lnTo>
                    <a:pt x="42519" y="36957"/>
                  </a:lnTo>
                  <a:lnTo>
                    <a:pt x="45440" y="33782"/>
                  </a:lnTo>
                  <a:lnTo>
                    <a:pt x="45440" y="16129"/>
                  </a:lnTo>
                  <a:lnTo>
                    <a:pt x="42519" y="11303"/>
                  </a:lnTo>
                  <a:lnTo>
                    <a:pt x="41059" y="8000"/>
                  </a:lnTo>
                  <a:lnTo>
                    <a:pt x="38125" y="4825"/>
                  </a:lnTo>
                  <a:lnTo>
                    <a:pt x="33743" y="3175"/>
                  </a:lnTo>
                  <a:lnTo>
                    <a:pt x="30810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6" name="object 106"/>
            <p:cNvPicPr/>
            <p:nvPr/>
          </p:nvPicPr>
          <p:blipFill>
            <a:blip r:embed="rId83" cstate="print"/>
            <a:stretch>
              <a:fillRect/>
            </a:stretch>
          </p:blipFill>
          <p:spPr>
            <a:xfrm>
              <a:off x="1426463" y="4535424"/>
              <a:ext cx="114300" cy="118871"/>
            </a:xfrm>
            <a:prstGeom prst="rect">
              <a:avLst/>
            </a:prstGeom>
          </p:spPr>
        </p:pic>
        <p:pic>
          <p:nvPicPr>
            <p:cNvPr id="107" name="object 107"/>
            <p:cNvPicPr/>
            <p:nvPr/>
          </p:nvPicPr>
          <p:blipFill>
            <a:blip r:embed="rId84" cstate="print"/>
            <a:stretch>
              <a:fillRect/>
            </a:stretch>
          </p:blipFill>
          <p:spPr>
            <a:xfrm>
              <a:off x="1563624" y="4562856"/>
              <a:ext cx="91439" cy="96012"/>
            </a:xfrm>
            <a:prstGeom prst="rect">
              <a:avLst/>
            </a:prstGeom>
          </p:spPr>
        </p:pic>
        <p:pic>
          <p:nvPicPr>
            <p:cNvPr id="108" name="object 108"/>
            <p:cNvPicPr/>
            <p:nvPr/>
          </p:nvPicPr>
          <p:blipFill>
            <a:blip r:embed="rId85" cstate="print"/>
            <a:stretch>
              <a:fillRect/>
            </a:stretch>
          </p:blipFill>
          <p:spPr>
            <a:xfrm>
              <a:off x="1677924" y="4539995"/>
              <a:ext cx="256031" cy="118871"/>
            </a:xfrm>
            <a:prstGeom prst="rect">
              <a:avLst/>
            </a:prstGeom>
          </p:spPr>
        </p:pic>
        <p:sp>
          <p:nvSpPr>
            <p:cNvPr id="109" name="object 109"/>
            <p:cNvSpPr/>
            <p:nvPr/>
          </p:nvSpPr>
          <p:spPr>
            <a:xfrm>
              <a:off x="1961388" y="4526280"/>
              <a:ext cx="13335" cy="132715"/>
            </a:xfrm>
            <a:custGeom>
              <a:avLst/>
              <a:gdLst/>
              <a:ahLst/>
              <a:cxnLst/>
              <a:rect l="l" t="t" r="r" b="b"/>
              <a:pathLst>
                <a:path w="13335" h="132714">
                  <a:moveTo>
                    <a:pt x="13166" y="0"/>
                  </a:moveTo>
                  <a:lnTo>
                    <a:pt x="0" y="0"/>
                  </a:lnTo>
                  <a:lnTo>
                    <a:pt x="0" y="132587"/>
                  </a:lnTo>
                  <a:lnTo>
                    <a:pt x="13166" y="132587"/>
                  </a:lnTo>
                  <a:lnTo>
                    <a:pt x="1316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0" name="object 110"/>
            <p:cNvPicPr/>
            <p:nvPr/>
          </p:nvPicPr>
          <p:blipFill>
            <a:blip r:embed="rId86" cstate="print"/>
            <a:stretch>
              <a:fillRect/>
            </a:stretch>
          </p:blipFill>
          <p:spPr>
            <a:xfrm>
              <a:off x="2048255" y="4526280"/>
              <a:ext cx="82295" cy="128016"/>
            </a:xfrm>
            <a:prstGeom prst="rect">
              <a:avLst/>
            </a:prstGeom>
          </p:spPr>
        </p:pic>
        <p:pic>
          <p:nvPicPr>
            <p:cNvPr id="111" name="object 111"/>
            <p:cNvPicPr/>
            <p:nvPr/>
          </p:nvPicPr>
          <p:blipFill>
            <a:blip r:embed="rId87" cstate="print"/>
            <a:stretch>
              <a:fillRect/>
            </a:stretch>
          </p:blipFill>
          <p:spPr>
            <a:xfrm>
              <a:off x="2148839" y="4562856"/>
              <a:ext cx="201168" cy="96012"/>
            </a:xfrm>
            <a:prstGeom prst="rect">
              <a:avLst/>
            </a:prstGeom>
          </p:spPr>
        </p:pic>
        <p:sp>
          <p:nvSpPr>
            <p:cNvPr id="112" name="object 112"/>
            <p:cNvSpPr/>
            <p:nvPr/>
          </p:nvSpPr>
          <p:spPr>
            <a:xfrm>
              <a:off x="2377440" y="4526279"/>
              <a:ext cx="81915" cy="132715"/>
            </a:xfrm>
            <a:custGeom>
              <a:avLst/>
              <a:gdLst/>
              <a:ahLst/>
              <a:cxnLst/>
              <a:rect l="l" t="t" r="r" b="b"/>
              <a:pathLst>
                <a:path w="81914" h="132714">
                  <a:moveTo>
                    <a:pt x="12534" y="0"/>
                  </a:moveTo>
                  <a:lnTo>
                    <a:pt x="0" y="0"/>
                  </a:lnTo>
                  <a:lnTo>
                    <a:pt x="0" y="132588"/>
                  </a:lnTo>
                  <a:lnTo>
                    <a:pt x="12534" y="132588"/>
                  </a:lnTo>
                  <a:lnTo>
                    <a:pt x="12534" y="0"/>
                  </a:lnTo>
                  <a:close/>
                </a:path>
                <a:path w="81914" h="132714">
                  <a:moveTo>
                    <a:pt x="81915" y="35052"/>
                  </a:moveTo>
                  <a:lnTo>
                    <a:pt x="56769" y="35052"/>
                  </a:lnTo>
                  <a:lnTo>
                    <a:pt x="56769" y="11557"/>
                  </a:lnTo>
                  <a:lnTo>
                    <a:pt x="44323" y="11557"/>
                  </a:lnTo>
                  <a:lnTo>
                    <a:pt x="44323" y="35052"/>
                  </a:lnTo>
                  <a:lnTo>
                    <a:pt x="30226" y="35052"/>
                  </a:lnTo>
                  <a:lnTo>
                    <a:pt x="30226" y="45974"/>
                  </a:lnTo>
                  <a:lnTo>
                    <a:pt x="44323" y="45974"/>
                  </a:lnTo>
                  <a:lnTo>
                    <a:pt x="44323" y="114808"/>
                  </a:lnTo>
                  <a:lnTo>
                    <a:pt x="45847" y="121031"/>
                  </a:lnTo>
                  <a:lnTo>
                    <a:pt x="53721" y="128778"/>
                  </a:lnTo>
                  <a:lnTo>
                    <a:pt x="61468" y="130302"/>
                  </a:lnTo>
                  <a:lnTo>
                    <a:pt x="81915" y="130302"/>
                  </a:lnTo>
                  <a:lnTo>
                    <a:pt x="81915" y="121031"/>
                  </a:lnTo>
                  <a:lnTo>
                    <a:pt x="66167" y="121031"/>
                  </a:lnTo>
                  <a:lnTo>
                    <a:pt x="61468" y="119380"/>
                  </a:lnTo>
                  <a:lnTo>
                    <a:pt x="56769" y="114808"/>
                  </a:lnTo>
                  <a:lnTo>
                    <a:pt x="56769" y="45974"/>
                  </a:lnTo>
                  <a:lnTo>
                    <a:pt x="81915" y="45974"/>
                  </a:lnTo>
                  <a:lnTo>
                    <a:pt x="81915" y="3505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3" name="object 113"/>
            <p:cNvPicPr/>
            <p:nvPr/>
          </p:nvPicPr>
          <p:blipFill>
            <a:blip r:embed="rId88" cstate="print"/>
            <a:stretch>
              <a:fillRect/>
            </a:stretch>
          </p:blipFill>
          <p:spPr>
            <a:xfrm>
              <a:off x="2478023" y="4526280"/>
              <a:ext cx="82295" cy="128016"/>
            </a:xfrm>
            <a:prstGeom prst="rect">
              <a:avLst/>
            </a:prstGeom>
          </p:spPr>
        </p:pic>
        <p:pic>
          <p:nvPicPr>
            <p:cNvPr id="114" name="object 114"/>
            <p:cNvPicPr/>
            <p:nvPr/>
          </p:nvPicPr>
          <p:blipFill>
            <a:blip r:embed="rId89" cstate="print"/>
            <a:stretch>
              <a:fillRect/>
            </a:stretch>
          </p:blipFill>
          <p:spPr>
            <a:xfrm>
              <a:off x="2628899" y="4562856"/>
              <a:ext cx="91439" cy="96012"/>
            </a:xfrm>
            <a:prstGeom prst="rect">
              <a:avLst/>
            </a:prstGeom>
          </p:spPr>
        </p:pic>
        <p:pic>
          <p:nvPicPr>
            <p:cNvPr id="115" name="object 115"/>
            <p:cNvPicPr/>
            <p:nvPr/>
          </p:nvPicPr>
          <p:blipFill>
            <a:blip r:embed="rId90" cstate="print"/>
            <a:stretch>
              <a:fillRect/>
            </a:stretch>
          </p:blipFill>
          <p:spPr>
            <a:xfrm>
              <a:off x="2747771" y="4562856"/>
              <a:ext cx="150875" cy="91439"/>
            </a:xfrm>
            <a:prstGeom prst="rect">
              <a:avLst/>
            </a:prstGeom>
          </p:spPr>
        </p:pic>
        <p:pic>
          <p:nvPicPr>
            <p:cNvPr id="116" name="object 116"/>
            <p:cNvPicPr/>
            <p:nvPr/>
          </p:nvPicPr>
          <p:blipFill>
            <a:blip r:embed="rId91" cstate="print"/>
            <a:stretch>
              <a:fillRect/>
            </a:stretch>
          </p:blipFill>
          <p:spPr>
            <a:xfrm>
              <a:off x="2921508" y="4562856"/>
              <a:ext cx="91439" cy="96012"/>
            </a:xfrm>
            <a:prstGeom prst="rect">
              <a:avLst/>
            </a:prstGeom>
          </p:spPr>
        </p:pic>
        <p:pic>
          <p:nvPicPr>
            <p:cNvPr id="117" name="object 117"/>
            <p:cNvPicPr/>
            <p:nvPr/>
          </p:nvPicPr>
          <p:blipFill>
            <a:blip r:embed="rId92" cstate="print"/>
            <a:stretch>
              <a:fillRect/>
            </a:stretch>
          </p:blipFill>
          <p:spPr>
            <a:xfrm>
              <a:off x="3035808" y="4562856"/>
              <a:ext cx="82295" cy="91439"/>
            </a:xfrm>
            <a:prstGeom prst="rect">
              <a:avLst/>
            </a:prstGeom>
          </p:spPr>
        </p:pic>
        <p:pic>
          <p:nvPicPr>
            <p:cNvPr id="118" name="object 118"/>
            <p:cNvPicPr/>
            <p:nvPr/>
          </p:nvPicPr>
          <p:blipFill>
            <a:blip r:embed="rId93" cstate="print"/>
            <a:stretch>
              <a:fillRect/>
            </a:stretch>
          </p:blipFill>
          <p:spPr>
            <a:xfrm>
              <a:off x="3140964" y="4562856"/>
              <a:ext cx="91439" cy="141731"/>
            </a:xfrm>
            <a:prstGeom prst="rect">
              <a:avLst/>
            </a:prstGeom>
          </p:spPr>
        </p:pic>
        <p:pic>
          <p:nvPicPr>
            <p:cNvPr id="119" name="object 119"/>
            <p:cNvPicPr/>
            <p:nvPr/>
          </p:nvPicPr>
          <p:blipFill>
            <a:blip r:embed="rId94" cstate="print"/>
            <a:stretch>
              <a:fillRect/>
            </a:stretch>
          </p:blipFill>
          <p:spPr>
            <a:xfrm>
              <a:off x="3296411" y="4526280"/>
              <a:ext cx="82296" cy="128016"/>
            </a:xfrm>
            <a:prstGeom prst="rect">
              <a:avLst/>
            </a:prstGeom>
          </p:spPr>
        </p:pic>
        <p:pic>
          <p:nvPicPr>
            <p:cNvPr id="120" name="object 120"/>
            <p:cNvPicPr/>
            <p:nvPr/>
          </p:nvPicPr>
          <p:blipFill>
            <a:blip r:embed="rId95" cstate="print"/>
            <a:stretch>
              <a:fillRect/>
            </a:stretch>
          </p:blipFill>
          <p:spPr>
            <a:xfrm>
              <a:off x="3401567" y="4558283"/>
              <a:ext cx="127635" cy="100203"/>
            </a:xfrm>
            <a:prstGeom prst="rect">
              <a:avLst/>
            </a:prstGeom>
          </p:spPr>
        </p:pic>
        <p:pic>
          <p:nvPicPr>
            <p:cNvPr id="121" name="object 121"/>
            <p:cNvPicPr/>
            <p:nvPr/>
          </p:nvPicPr>
          <p:blipFill>
            <a:blip r:embed="rId96" cstate="print"/>
            <a:stretch>
              <a:fillRect/>
            </a:stretch>
          </p:blipFill>
          <p:spPr>
            <a:xfrm>
              <a:off x="3543299" y="4526280"/>
              <a:ext cx="1065276" cy="178307"/>
            </a:xfrm>
            <a:prstGeom prst="rect">
              <a:avLst/>
            </a:prstGeom>
          </p:spPr>
        </p:pic>
        <p:pic>
          <p:nvPicPr>
            <p:cNvPr id="122" name="object 122"/>
            <p:cNvPicPr/>
            <p:nvPr/>
          </p:nvPicPr>
          <p:blipFill>
            <a:blip r:embed="rId97" cstate="print"/>
            <a:stretch>
              <a:fillRect/>
            </a:stretch>
          </p:blipFill>
          <p:spPr>
            <a:xfrm>
              <a:off x="4681728" y="4558283"/>
              <a:ext cx="196596" cy="100583"/>
            </a:xfrm>
            <a:prstGeom prst="rect">
              <a:avLst/>
            </a:prstGeom>
          </p:spPr>
        </p:pic>
        <p:sp>
          <p:nvSpPr>
            <p:cNvPr id="123" name="object 123"/>
            <p:cNvSpPr/>
            <p:nvPr/>
          </p:nvSpPr>
          <p:spPr>
            <a:xfrm>
              <a:off x="4901184" y="4526279"/>
              <a:ext cx="50165" cy="132715"/>
            </a:xfrm>
            <a:custGeom>
              <a:avLst/>
              <a:gdLst/>
              <a:ahLst/>
              <a:cxnLst/>
              <a:rect l="l" t="t" r="r" b="b"/>
              <a:pathLst>
                <a:path w="50164" h="132714">
                  <a:moveTo>
                    <a:pt x="11772" y="0"/>
                  </a:moveTo>
                  <a:lnTo>
                    <a:pt x="0" y="0"/>
                  </a:lnTo>
                  <a:lnTo>
                    <a:pt x="0" y="132588"/>
                  </a:lnTo>
                  <a:lnTo>
                    <a:pt x="11772" y="132588"/>
                  </a:lnTo>
                  <a:lnTo>
                    <a:pt x="11772" y="0"/>
                  </a:lnTo>
                  <a:close/>
                </a:path>
                <a:path w="50164" h="132714">
                  <a:moveTo>
                    <a:pt x="49999" y="0"/>
                  </a:moveTo>
                  <a:lnTo>
                    <a:pt x="38227" y="0"/>
                  </a:lnTo>
                  <a:lnTo>
                    <a:pt x="38227" y="132588"/>
                  </a:lnTo>
                  <a:lnTo>
                    <a:pt x="49999" y="132588"/>
                  </a:lnTo>
                  <a:lnTo>
                    <a:pt x="499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4" name="object 124"/>
            <p:cNvPicPr/>
            <p:nvPr/>
          </p:nvPicPr>
          <p:blipFill>
            <a:blip r:embed="rId98" cstate="print"/>
            <a:stretch>
              <a:fillRect/>
            </a:stretch>
          </p:blipFill>
          <p:spPr>
            <a:xfrm>
              <a:off x="4974335" y="4558283"/>
              <a:ext cx="201167" cy="146304"/>
            </a:xfrm>
            <a:prstGeom prst="rect">
              <a:avLst/>
            </a:prstGeom>
          </p:spPr>
        </p:pic>
        <p:pic>
          <p:nvPicPr>
            <p:cNvPr id="125" name="object 125"/>
            <p:cNvPicPr/>
            <p:nvPr/>
          </p:nvPicPr>
          <p:blipFill>
            <a:blip r:embed="rId99" cstate="print"/>
            <a:stretch>
              <a:fillRect/>
            </a:stretch>
          </p:blipFill>
          <p:spPr>
            <a:xfrm>
              <a:off x="5193791" y="4558283"/>
              <a:ext cx="91439" cy="100583"/>
            </a:xfrm>
            <a:prstGeom prst="rect">
              <a:avLst/>
            </a:prstGeom>
          </p:spPr>
        </p:pic>
        <p:pic>
          <p:nvPicPr>
            <p:cNvPr id="126" name="object 126"/>
            <p:cNvPicPr/>
            <p:nvPr/>
          </p:nvPicPr>
          <p:blipFill>
            <a:blip r:embed="rId100" cstate="print"/>
            <a:stretch>
              <a:fillRect/>
            </a:stretch>
          </p:blipFill>
          <p:spPr>
            <a:xfrm>
              <a:off x="5349240" y="4539995"/>
              <a:ext cx="132587" cy="118871"/>
            </a:xfrm>
            <a:prstGeom prst="rect">
              <a:avLst/>
            </a:prstGeom>
          </p:spPr>
        </p:pic>
        <p:pic>
          <p:nvPicPr>
            <p:cNvPr id="127" name="object 127"/>
            <p:cNvPicPr/>
            <p:nvPr/>
          </p:nvPicPr>
          <p:blipFill>
            <a:blip r:embed="rId101" cstate="print"/>
            <a:stretch>
              <a:fillRect/>
            </a:stretch>
          </p:blipFill>
          <p:spPr>
            <a:xfrm>
              <a:off x="5504688" y="4562856"/>
              <a:ext cx="77724" cy="96012"/>
            </a:xfrm>
            <a:prstGeom prst="rect">
              <a:avLst/>
            </a:prstGeom>
          </p:spPr>
        </p:pic>
        <p:pic>
          <p:nvPicPr>
            <p:cNvPr id="128" name="object 128"/>
            <p:cNvPicPr/>
            <p:nvPr/>
          </p:nvPicPr>
          <p:blipFill>
            <a:blip r:embed="rId102" cstate="print"/>
            <a:stretch>
              <a:fillRect/>
            </a:stretch>
          </p:blipFill>
          <p:spPr>
            <a:xfrm>
              <a:off x="5605272" y="4526280"/>
              <a:ext cx="96012" cy="132587"/>
            </a:xfrm>
            <a:prstGeom prst="rect">
              <a:avLst/>
            </a:prstGeom>
          </p:spPr>
        </p:pic>
        <p:pic>
          <p:nvPicPr>
            <p:cNvPr id="129" name="object 129"/>
            <p:cNvPicPr/>
            <p:nvPr/>
          </p:nvPicPr>
          <p:blipFill>
            <a:blip r:embed="rId103" cstate="print"/>
            <a:stretch>
              <a:fillRect/>
            </a:stretch>
          </p:blipFill>
          <p:spPr>
            <a:xfrm>
              <a:off x="5724143" y="4562856"/>
              <a:ext cx="86867" cy="96012"/>
            </a:xfrm>
            <a:prstGeom prst="rect">
              <a:avLst/>
            </a:prstGeom>
          </p:spPr>
        </p:pic>
        <p:pic>
          <p:nvPicPr>
            <p:cNvPr id="130" name="object 130"/>
            <p:cNvPicPr/>
            <p:nvPr/>
          </p:nvPicPr>
          <p:blipFill>
            <a:blip r:embed="rId104" cstate="print"/>
            <a:stretch>
              <a:fillRect/>
            </a:stretch>
          </p:blipFill>
          <p:spPr>
            <a:xfrm>
              <a:off x="5833872" y="4539995"/>
              <a:ext cx="269748" cy="118871"/>
            </a:xfrm>
            <a:prstGeom prst="rect">
              <a:avLst/>
            </a:prstGeom>
          </p:spPr>
        </p:pic>
        <p:pic>
          <p:nvPicPr>
            <p:cNvPr id="131" name="object 131"/>
            <p:cNvPicPr/>
            <p:nvPr/>
          </p:nvPicPr>
          <p:blipFill>
            <a:blip r:embed="rId105" cstate="print"/>
            <a:stretch>
              <a:fillRect/>
            </a:stretch>
          </p:blipFill>
          <p:spPr>
            <a:xfrm>
              <a:off x="6163055" y="4535424"/>
              <a:ext cx="301751" cy="123443"/>
            </a:xfrm>
            <a:prstGeom prst="rect">
              <a:avLst/>
            </a:prstGeom>
          </p:spPr>
        </p:pic>
        <p:sp>
          <p:nvSpPr>
            <p:cNvPr id="132" name="object 132"/>
            <p:cNvSpPr/>
            <p:nvPr/>
          </p:nvSpPr>
          <p:spPr>
            <a:xfrm>
              <a:off x="6487668" y="4526279"/>
              <a:ext cx="18415" cy="130175"/>
            </a:xfrm>
            <a:custGeom>
              <a:avLst/>
              <a:gdLst/>
              <a:ahLst/>
              <a:cxnLst/>
              <a:rect l="l" t="t" r="r" b="b"/>
              <a:pathLst>
                <a:path w="18415" h="130175">
                  <a:moveTo>
                    <a:pt x="15011" y="35598"/>
                  </a:moveTo>
                  <a:lnTo>
                    <a:pt x="3048" y="35598"/>
                  </a:lnTo>
                  <a:lnTo>
                    <a:pt x="3048" y="129921"/>
                  </a:lnTo>
                  <a:lnTo>
                    <a:pt x="15011" y="129921"/>
                  </a:lnTo>
                  <a:lnTo>
                    <a:pt x="15011" y="35598"/>
                  </a:lnTo>
                  <a:close/>
                </a:path>
                <a:path w="18415" h="130175">
                  <a:moveTo>
                    <a:pt x="17907" y="6223"/>
                  </a:moveTo>
                  <a:lnTo>
                    <a:pt x="16510" y="4572"/>
                  </a:lnTo>
                  <a:lnTo>
                    <a:pt x="14986" y="1524"/>
                  </a:lnTo>
                  <a:lnTo>
                    <a:pt x="13462" y="0"/>
                  </a:lnTo>
                  <a:lnTo>
                    <a:pt x="4445" y="0"/>
                  </a:lnTo>
                  <a:lnTo>
                    <a:pt x="3048" y="1524"/>
                  </a:lnTo>
                  <a:lnTo>
                    <a:pt x="1524" y="4572"/>
                  </a:lnTo>
                  <a:lnTo>
                    <a:pt x="0" y="6223"/>
                  </a:lnTo>
                  <a:lnTo>
                    <a:pt x="0" y="10795"/>
                  </a:lnTo>
                  <a:lnTo>
                    <a:pt x="1524" y="13843"/>
                  </a:lnTo>
                  <a:lnTo>
                    <a:pt x="4445" y="17018"/>
                  </a:lnTo>
                  <a:lnTo>
                    <a:pt x="13462" y="17018"/>
                  </a:lnTo>
                  <a:lnTo>
                    <a:pt x="16510" y="13843"/>
                  </a:lnTo>
                  <a:lnTo>
                    <a:pt x="17907" y="10795"/>
                  </a:lnTo>
                  <a:lnTo>
                    <a:pt x="17907" y="622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3" name="object 133"/>
            <p:cNvPicPr/>
            <p:nvPr/>
          </p:nvPicPr>
          <p:blipFill>
            <a:blip r:embed="rId106" cstate="print"/>
            <a:stretch>
              <a:fillRect/>
            </a:stretch>
          </p:blipFill>
          <p:spPr>
            <a:xfrm>
              <a:off x="6530213" y="4527181"/>
              <a:ext cx="126619" cy="131686"/>
            </a:xfrm>
            <a:prstGeom prst="rect">
              <a:avLst/>
            </a:prstGeom>
          </p:spPr>
        </p:pic>
        <p:pic>
          <p:nvPicPr>
            <p:cNvPr id="134" name="object 134"/>
            <p:cNvPicPr/>
            <p:nvPr/>
          </p:nvPicPr>
          <p:blipFill>
            <a:blip r:embed="rId107" cstate="print"/>
            <a:stretch>
              <a:fillRect/>
            </a:stretch>
          </p:blipFill>
          <p:spPr>
            <a:xfrm>
              <a:off x="6684264" y="4526280"/>
              <a:ext cx="96011" cy="132587"/>
            </a:xfrm>
            <a:prstGeom prst="rect">
              <a:avLst/>
            </a:prstGeom>
          </p:spPr>
        </p:pic>
        <p:pic>
          <p:nvPicPr>
            <p:cNvPr id="135" name="object 135"/>
            <p:cNvPicPr/>
            <p:nvPr/>
          </p:nvPicPr>
          <p:blipFill>
            <a:blip r:embed="rId108" cstate="print"/>
            <a:stretch>
              <a:fillRect/>
            </a:stretch>
          </p:blipFill>
          <p:spPr>
            <a:xfrm>
              <a:off x="6803135" y="4526280"/>
              <a:ext cx="123444" cy="132587"/>
            </a:xfrm>
            <a:prstGeom prst="rect">
              <a:avLst/>
            </a:prstGeom>
          </p:spPr>
        </p:pic>
        <p:pic>
          <p:nvPicPr>
            <p:cNvPr id="136" name="object 136"/>
            <p:cNvPicPr/>
            <p:nvPr/>
          </p:nvPicPr>
          <p:blipFill>
            <a:blip r:embed="rId109" cstate="print"/>
            <a:stretch>
              <a:fillRect/>
            </a:stretch>
          </p:blipFill>
          <p:spPr>
            <a:xfrm>
              <a:off x="6990588" y="4539995"/>
              <a:ext cx="192024" cy="118871"/>
            </a:xfrm>
            <a:prstGeom prst="rect">
              <a:avLst/>
            </a:prstGeom>
          </p:spPr>
        </p:pic>
        <p:pic>
          <p:nvPicPr>
            <p:cNvPr id="137" name="object 137"/>
            <p:cNvPicPr/>
            <p:nvPr/>
          </p:nvPicPr>
          <p:blipFill>
            <a:blip r:embed="rId110" cstate="print"/>
            <a:stretch>
              <a:fillRect/>
            </a:stretch>
          </p:blipFill>
          <p:spPr>
            <a:xfrm>
              <a:off x="7251192" y="4494275"/>
              <a:ext cx="1527048" cy="205739"/>
            </a:xfrm>
            <a:prstGeom prst="rect">
              <a:avLst/>
            </a:prstGeom>
          </p:spPr>
        </p:pic>
        <p:pic>
          <p:nvPicPr>
            <p:cNvPr id="138" name="object 138"/>
            <p:cNvPicPr/>
            <p:nvPr/>
          </p:nvPicPr>
          <p:blipFill>
            <a:blip r:embed="rId111" cstate="print"/>
            <a:stretch>
              <a:fillRect/>
            </a:stretch>
          </p:blipFill>
          <p:spPr>
            <a:xfrm>
              <a:off x="8805671" y="4526280"/>
              <a:ext cx="187451" cy="132587"/>
            </a:xfrm>
            <a:prstGeom prst="rect">
              <a:avLst/>
            </a:prstGeom>
          </p:spPr>
        </p:pic>
        <p:sp>
          <p:nvSpPr>
            <p:cNvPr id="139" name="object 139"/>
            <p:cNvSpPr/>
            <p:nvPr/>
          </p:nvSpPr>
          <p:spPr>
            <a:xfrm>
              <a:off x="9011411" y="4640580"/>
              <a:ext cx="18415" cy="18415"/>
            </a:xfrm>
            <a:custGeom>
              <a:avLst/>
              <a:gdLst/>
              <a:ahLst/>
              <a:cxnLst/>
              <a:rect l="l" t="t" r="r" b="b"/>
              <a:pathLst>
                <a:path w="18415" h="18414">
                  <a:moveTo>
                    <a:pt x="11430" y="0"/>
                  </a:moveTo>
                  <a:lnTo>
                    <a:pt x="6477" y="0"/>
                  </a:lnTo>
                  <a:lnTo>
                    <a:pt x="3302" y="1523"/>
                  </a:lnTo>
                  <a:lnTo>
                    <a:pt x="0" y="4571"/>
                  </a:lnTo>
                  <a:lnTo>
                    <a:pt x="0" y="13715"/>
                  </a:lnTo>
                  <a:lnTo>
                    <a:pt x="3302" y="16763"/>
                  </a:lnTo>
                  <a:lnTo>
                    <a:pt x="6477" y="18287"/>
                  </a:lnTo>
                  <a:lnTo>
                    <a:pt x="11430" y="18287"/>
                  </a:lnTo>
                  <a:lnTo>
                    <a:pt x="17907" y="12191"/>
                  </a:lnTo>
                  <a:lnTo>
                    <a:pt x="17907" y="6095"/>
                  </a:lnTo>
                  <a:lnTo>
                    <a:pt x="14605" y="3047"/>
                  </a:lnTo>
                  <a:lnTo>
                    <a:pt x="11430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0" name="object 140"/>
            <p:cNvPicPr/>
            <p:nvPr/>
          </p:nvPicPr>
          <p:blipFill>
            <a:blip r:embed="rId112" cstate="print"/>
            <a:stretch>
              <a:fillRect/>
            </a:stretch>
          </p:blipFill>
          <p:spPr>
            <a:xfrm>
              <a:off x="9047988" y="4558283"/>
              <a:ext cx="82296" cy="96012"/>
            </a:xfrm>
            <a:prstGeom prst="rect">
              <a:avLst/>
            </a:prstGeom>
          </p:spPr>
        </p:pic>
        <p:sp>
          <p:nvSpPr>
            <p:cNvPr id="141" name="object 141"/>
            <p:cNvSpPr/>
            <p:nvPr/>
          </p:nvSpPr>
          <p:spPr>
            <a:xfrm>
              <a:off x="9157716" y="4526280"/>
              <a:ext cx="13970" cy="17145"/>
            </a:xfrm>
            <a:custGeom>
              <a:avLst/>
              <a:gdLst/>
              <a:ahLst/>
              <a:cxnLst/>
              <a:rect l="l" t="t" r="r" b="b"/>
              <a:pathLst>
                <a:path w="13970" h="17145">
                  <a:moveTo>
                    <a:pt x="9778" y="0"/>
                  </a:moveTo>
                  <a:lnTo>
                    <a:pt x="3682" y="0"/>
                  </a:lnTo>
                  <a:lnTo>
                    <a:pt x="0" y="4571"/>
                  </a:lnTo>
                  <a:lnTo>
                    <a:pt x="0" y="13715"/>
                  </a:lnTo>
                  <a:lnTo>
                    <a:pt x="2412" y="15239"/>
                  </a:lnTo>
                  <a:lnTo>
                    <a:pt x="3682" y="16763"/>
                  </a:lnTo>
                  <a:lnTo>
                    <a:pt x="11049" y="16763"/>
                  </a:lnTo>
                  <a:lnTo>
                    <a:pt x="13461" y="13715"/>
                  </a:lnTo>
                  <a:lnTo>
                    <a:pt x="13461" y="4571"/>
                  </a:lnTo>
                  <a:lnTo>
                    <a:pt x="12318" y="1523"/>
                  </a:lnTo>
                  <a:lnTo>
                    <a:pt x="9778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2" name="object 142"/>
            <p:cNvPicPr/>
            <p:nvPr/>
          </p:nvPicPr>
          <p:blipFill>
            <a:blip r:embed="rId113" cstate="print"/>
            <a:stretch>
              <a:fillRect/>
            </a:stretch>
          </p:blipFill>
          <p:spPr>
            <a:xfrm>
              <a:off x="9160129" y="4526280"/>
              <a:ext cx="121031" cy="128016"/>
            </a:xfrm>
            <a:prstGeom prst="rect">
              <a:avLst/>
            </a:prstGeom>
          </p:spPr>
        </p:pic>
        <p:sp>
          <p:nvSpPr>
            <p:cNvPr id="143" name="object 143"/>
            <p:cNvSpPr/>
            <p:nvPr/>
          </p:nvSpPr>
          <p:spPr>
            <a:xfrm>
              <a:off x="9299448" y="4558283"/>
              <a:ext cx="127635" cy="146050"/>
            </a:xfrm>
            <a:custGeom>
              <a:avLst/>
              <a:gdLst/>
              <a:ahLst/>
              <a:cxnLst/>
              <a:rect l="l" t="t" r="r" b="b"/>
              <a:pathLst>
                <a:path w="127634" h="146050">
                  <a:moveTo>
                    <a:pt x="18415" y="86360"/>
                  </a:moveTo>
                  <a:lnTo>
                    <a:pt x="13843" y="81661"/>
                  </a:lnTo>
                  <a:lnTo>
                    <a:pt x="12319" y="80010"/>
                  </a:lnTo>
                  <a:lnTo>
                    <a:pt x="6096" y="80010"/>
                  </a:lnTo>
                  <a:lnTo>
                    <a:pt x="4572" y="81661"/>
                  </a:lnTo>
                  <a:lnTo>
                    <a:pt x="0" y="86360"/>
                  </a:lnTo>
                  <a:lnTo>
                    <a:pt x="0" y="92583"/>
                  </a:lnTo>
                  <a:lnTo>
                    <a:pt x="6096" y="98806"/>
                  </a:lnTo>
                  <a:lnTo>
                    <a:pt x="12319" y="98806"/>
                  </a:lnTo>
                  <a:lnTo>
                    <a:pt x="18415" y="92583"/>
                  </a:lnTo>
                  <a:lnTo>
                    <a:pt x="18415" y="86360"/>
                  </a:lnTo>
                  <a:close/>
                </a:path>
                <a:path w="127634" h="146050">
                  <a:moveTo>
                    <a:pt x="127635" y="1524"/>
                  </a:moveTo>
                  <a:lnTo>
                    <a:pt x="115316" y="1524"/>
                  </a:lnTo>
                  <a:lnTo>
                    <a:pt x="115316" y="21971"/>
                  </a:lnTo>
                  <a:lnTo>
                    <a:pt x="115316" y="42291"/>
                  </a:lnTo>
                  <a:lnTo>
                    <a:pt x="115316" y="58039"/>
                  </a:lnTo>
                  <a:lnTo>
                    <a:pt x="113792" y="64262"/>
                  </a:lnTo>
                  <a:lnTo>
                    <a:pt x="85979" y="87884"/>
                  </a:lnTo>
                  <a:lnTo>
                    <a:pt x="73787" y="87884"/>
                  </a:lnTo>
                  <a:lnTo>
                    <a:pt x="67564" y="86360"/>
                  </a:lnTo>
                  <a:lnTo>
                    <a:pt x="62992" y="83185"/>
                  </a:lnTo>
                  <a:lnTo>
                    <a:pt x="56896" y="79883"/>
                  </a:lnTo>
                  <a:lnTo>
                    <a:pt x="52197" y="76835"/>
                  </a:lnTo>
                  <a:lnTo>
                    <a:pt x="46101" y="64262"/>
                  </a:lnTo>
                  <a:lnTo>
                    <a:pt x="44577" y="58039"/>
                  </a:lnTo>
                  <a:lnTo>
                    <a:pt x="44577" y="40767"/>
                  </a:lnTo>
                  <a:lnTo>
                    <a:pt x="62992" y="15621"/>
                  </a:lnTo>
                  <a:lnTo>
                    <a:pt x="67564" y="12573"/>
                  </a:lnTo>
                  <a:lnTo>
                    <a:pt x="73787" y="10922"/>
                  </a:lnTo>
                  <a:lnTo>
                    <a:pt x="87503" y="10922"/>
                  </a:lnTo>
                  <a:lnTo>
                    <a:pt x="110744" y="29845"/>
                  </a:lnTo>
                  <a:lnTo>
                    <a:pt x="113792" y="34544"/>
                  </a:lnTo>
                  <a:lnTo>
                    <a:pt x="115316" y="42291"/>
                  </a:lnTo>
                  <a:lnTo>
                    <a:pt x="115316" y="21971"/>
                  </a:lnTo>
                  <a:lnTo>
                    <a:pt x="112268" y="15621"/>
                  </a:lnTo>
                  <a:lnTo>
                    <a:pt x="107696" y="10922"/>
                  </a:lnTo>
                  <a:lnTo>
                    <a:pt x="95377" y="1524"/>
                  </a:lnTo>
                  <a:lnTo>
                    <a:pt x="87503" y="0"/>
                  </a:lnTo>
                  <a:lnTo>
                    <a:pt x="69088" y="0"/>
                  </a:lnTo>
                  <a:lnTo>
                    <a:pt x="61468" y="1524"/>
                  </a:lnTo>
                  <a:lnTo>
                    <a:pt x="55245" y="6223"/>
                  </a:lnTo>
                  <a:lnTo>
                    <a:pt x="47625" y="10922"/>
                  </a:lnTo>
                  <a:lnTo>
                    <a:pt x="32258" y="50165"/>
                  </a:lnTo>
                  <a:lnTo>
                    <a:pt x="32258" y="59563"/>
                  </a:lnTo>
                  <a:lnTo>
                    <a:pt x="38354" y="75184"/>
                  </a:lnTo>
                  <a:lnTo>
                    <a:pt x="43053" y="83185"/>
                  </a:lnTo>
                  <a:lnTo>
                    <a:pt x="47625" y="89408"/>
                  </a:lnTo>
                  <a:lnTo>
                    <a:pt x="55245" y="92583"/>
                  </a:lnTo>
                  <a:lnTo>
                    <a:pt x="61468" y="97282"/>
                  </a:lnTo>
                  <a:lnTo>
                    <a:pt x="69088" y="98806"/>
                  </a:lnTo>
                  <a:lnTo>
                    <a:pt x="87503" y="98806"/>
                  </a:lnTo>
                  <a:lnTo>
                    <a:pt x="95377" y="97282"/>
                  </a:lnTo>
                  <a:lnTo>
                    <a:pt x="107696" y="87884"/>
                  </a:lnTo>
                  <a:lnTo>
                    <a:pt x="112268" y="83185"/>
                  </a:lnTo>
                  <a:lnTo>
                    <a:pt x="115316" y="76835"/>
                  </a:lnTo>
                  <a:lnTo>
                    <a:pt x="115316" y="106680"/>
                  </a:lnTo>
                  <a:lnTo>
                    <a:pt x="113792" y="113030"/>
                  </a:lnTo>
                  <a:lnTo>
                    <a:pt x="110744" y="119253"/>
                  </a:lnTo>
                  <a:lnTo>
                    <a:pt x="109220" y="123952"/>
                  </a:lnTo>
                  <a:lnTo>
                    <a:pt x="95377" y="133350"/>
                  </a:lnTo>
                  <a:lnTo>
                    <a:pt x="89154" y="134874"/>
                  </a:lnTo>
                  <a:lnTo>
                    <a:pt x="75311" y="134874"/>
                  </a:lnTo>
                  <a:lnTo>
                    <a:pt x="67564" y="131826"/>
                  </a:lnTo>
                  <a:lnTo>
                    <a:pt x="61468" y="128651"/>
                  </a:lnTo>
                  <a:lnTo>
                    <a:pt x="52197" y="119253"/>
                  </a:lnTo>
                  <a:lnTo>
                    <a:pt x="50673" y="113030"/>
                  </a:lnTo>
                  <a:lnTo>
                    <a:pt x="38354" y="113030"/>
                  </a:lnTo>
                  <a:lnTo>
                    <a:pt x="66675" y="143510"/>
                  </a:lnTo>
                  <a:lnTo>
                    <a:pt x="82931" y="145923"/>
                  </a:lnTo>
                  <a:lnTo>
                    <a:pt x="92329" y="145923"/>
                  </a:lnTo>
                  <a:lnTo>
                    <a:pt x="99949" y="142748"/>
                  </a:lnTo>
                  <a:lnTo>
                    <a:pt x="106045" y="139573"/>
                  </a:lnTo>
                  <a:lnTo>
                    <a:pt x="113792" y="136525"/>
                  </a:lnTo>
                  <a:lnTo>
                    <a:pt x="114935" y="134874"/>
                  </a:lnTo>
                  <a:lnTo>
                    <a:pt x="118364" y="130175"/>
                  </a:lnTo>
                  <a:lnTo>
                    <a:pt x="121412" y="123952"/>
                  </a:lnTo>
                  <a:lnTo>
                    <a:pt x="126111" y="117729"/>
                  </a:lnTo>
                  <a:lnTo>
                    <a:pt x="127635" y="109855"/>
                  </a:lnTo>
                  <a:lnTo>
                    <a:pt x="127635" y="76835"/>
                  </a:lnTo>
                  <a:lnTo>
                    <a:pt x="127635" y="1524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4" name="object 144"/>
            <p:cNvPicPr/>
            <p:nvPr/>
          </p:nvPicPr>
          <p:blipFill>
            <a:blip r:embed="rId114" cstate="print"/>
            <a:stretch>
              <a:fillRect/>
            </a:stretch>
          </p:blipFill>
          <p:spPr>
            <a:xfrm>
              <a:off x="9445752" y="4562856"/>
              <a:ext cx="96011" cy="96012"/>
            </a:xfrm>
            <a:prstGeom prst="rect">
              <a:avLst/>
            </a:prstGeom>
          </p:spPr>
        </p:pic>
        <p:pic>
          <p:nvPicPr>
            <p:cNvPr id="145" name="object 145"/>
            <p:cNvPicPr/>
            <p:nvPr/>
          </p:nvPicPr>
          <p:blipFill>
            <a:blip r:embed="rId115" cstate="print"/>
            <a:stretch>
              <a:fillRect/>
            </a:stretch>
          </p:blipFill>
          <p:spPr>
            <a:xfrm>
              <a:off x="1412748" y="4732019"/>
              <a:ext cx="269747" cy="192024"/>
            </a:xfrm>
            <a:prstGeom prst="rect">
              <a:avLst/>
            </a:prstGeom>
          </p:spPr>
        </p:pic>
        <p:pic>
          <p:nvPicPr>
            <p:cNvPr id="146" name="object 146"/>
            <p:cNvPicPr/>
            <p:nvPr/>
          </p:nvPicPr>
          <p:blipFill>
            <a:blip r:embed="rId116" cstate="print"/>
            <a:stretch>
              <a:fillRect/>
            </a:stretch>
          </p:blipFill>
          <p:spPr>
            <a:xfrm>
              <a:off x="1709927" y="4764024"/>
              <a:ext cx="246887" cy="132587"/>
            </a:xfrm>
            <a:prstGeom prst="rect">
              <a:avLst/>
            </a:prstGeom>
          </p:spPr>
        </p:pic>
        <p:sp>
          <p:nvSpPr>
            <p:cNvPr id="147" name="object 147"/>
            <p:cNvSpPr/>
            <p:nvPr/>
          </p:nvSpPr>
          <p:spPr>
            <a:xfrm>
              <a:off x="1979676" y="4768595"/>
              <a:ext cx="8890" cy="128270"/>
            </a:xfrm>
            <a:custGeom>
              <a:avLst/>
              <a:gdLst/>
              <a:ahLst/>
              <a:cxnLst/>
              <a:rect l="l" t="t" r="r" b="b"/>
              <a:pathLst>
                <a:path w="8889" h="128270">
                  <a:moveTo>
                    <a:pt x="8778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8778" y="127762"/>
                  </a:lnTo>
                  <a:lnTo>
                    <a:pt x="8778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8" name="object 148"/>
            <p:cNvPicPr/>
            <p:nvPr/>
          </p:nvPicPr>
          <p:blipFill>
            <a:blip r:embed="rId117" cstate="print"/>
            <a:stretch>
              <a:fillRect/>
            </a:stretch>
          </p:blipFill>
          <p:spPr>
            <a:xfrm>
              <a:off x="2011680" y="4732019"/>
              <a:ext cx="251460" cy="192024"/>
            </a:xfrm>
            <a:prstGeom prst="rect">
              <a:avLst/>
            </a:prstGeom>
          </p:spPr>
        </p:pic>
        <p:pic>
          <p:nvPicPr>
            <p:cNvPr id="149" name="object 149"/>
            <p:cNvPicPr/>
            <p:nvPr/>
          </p:nvPicPr>
          <p:blipFill>
            <a:blip r:embed="rId118" cstate="print"/>
            <a:stretch>
              <a:fillRect/>
            </a:stretch>
          </p:blipFill>
          <p:spPr>
            <a:xfrm>
              <a:off x="2285999" y="4773168"/>
              <a:ext cx="77724" cy="123443"/>
            </a:xfrm>
            <a:prstGeom prst="rect">
              <a:avLst/>
            </a:prstGeom>
          </p:spPr>
        </p:pic>
        <p:pic>
          <p:nvPicPr>
            <p:cNvPr id="150" name="object 150"/>
            <p:cNvPicPr/>
            <p:nvPr/>
          </p:nvPicPr>
          <p:blipFill>
            <a:blip r:embed="rId119" cstate="print"/>
            <a:stretch>
              <a:fillRect/>
            </a:stretch>
          </p:blipFill>
          <p:spPr>
            <a:xfrm>
              <a:off x="2382011" y="4777739"/>
              <a:ext cx="118872" cy="118872"/>
            </a:xfrm>
            <a:prstGeom prst="rect">
              <a:avLst/>
            </a:prstGeom>
          </p:spPr>
        </p:pic>
        <p:pic>
          <p:nvPicPr>
            <p:cNvPr id="151" name="object 151"/>
            <p:cNvPicPr/>
            <p:nvPr/>
          </p:nvPicPr>
          <p:blipFill>
            <a:blip r:embed="rId120" cstate="print"/>
            <a:stretch>
              <a:fillRect/>
            </a:stretch>
          </p:blipFill>
          <p:spPr>
            <a:xfrm>
              <a:off x="2523743" y="4773168"/>
              <a:ext cx="155448" cy="123443"/>
            </a:xfrm>
            <a:prstGeom prst="rect">
              <a:avLst/>
            </a:prstGeom>
          </p:spPr>
        </p:pic>
        <p:pic>
          <p:nvPicPr>
            <p:cNvPr id="152" name="object 152"/>
            <p:cNvPicPr/>
            <p:nvPr/>
          </p:nvPicPr>
          <p:blipFill>
            <a:blip r:embed="rId121" cstate="print"/>
            <a:stretch>
              <a:fillRect/>
            </a:stretch>
          </p:blipFill>
          <p:spPr>
            <a:xfrm>
              <a:off x="2706623" y="4768595"/>
              <a:ext cx="434339" cy="128016"/>
            </a:xfrm>
            <a:prstGeom prst="rect">
              <a:avLst/>
            </a:prstGeom>
          </p:spPr>
        </p:pic>
        <p:pic>
          <p:nvPicPr>
            <p:cNvPr id="153" name="object 153"/>
            <p:cNvPicPr/>
            <p:nvPr/>
          </p:nvPicPr>
          <p:blipFill>
            <a:blip r:embed="rId122" cstate="print"/>
            <a:stretch>
              <a:fillRect/>
            </a:stretch>
          </p:blipFill>
          <p:spPr>
            <a:xfrm>
              <a:off x="3168395" y="4732019"/>
              <a:ext cx="265176" cy="192024"/>
            </a:xfrm>
            <a:prstGeom prst="rect">
              <a:avLst/>
            </a:prstGeom>
          </p:spPr>
        </p:pic>
        <p:sp>
          <p:nvSpPr>
            <p:cNvPr id="154" name="object 154"/>
            <p:cNvSpPr/>
            <p:nvPr/>
          </p:nvSpPr>
          <p:spPr>
            <a:xfrm>
              <a:off x="1143000" y="4572000"/>
              <a:ext cx="45720" cy="50165"/>
            </a:xfrm>
            <a:custGeom>
              <a:avLst/>
              <a:gdLst/>
              <a:ahLst/>
              <a:cxnLst/>
              <a:rect l="l" t="t" r="r" b="b"/>
              <a:pathLst>
                <a:path w="45719" h="50164">
                  <a:moveTo>
                    <a:pt x="26428" y="0"/>
                  </a:moveTo>
                  <a:lnTo>
                    <a:pt x="19113" y="0"/>
                  </a:lnTo>
                  <a:lnTo>
                    <a:pt x="14719" y="1524"/>
                  </a:lnTo>
                  <a:lnTo>
                    <a:pt x="11798" y="3175"/>
                  </a:lnTo>
                  <a:lnTo>
                    <a:pt x="7315" y="6223"/>
                  </a:lnTo>
                  <a:lnTo>
                    <a:pt x="4394" y="9398"/>
                  </a:lnTo>
                  <a:lnTo>
                    <a:pt x="2921" y="12573"/>
                  </a:lnTo>
                  <a:lnTo>
                    <a:pt x="0" y="15620"/>
                  </a:lnTo>
                  <a:lnTo>
                    <a:pt x="0" y="32893"/>
                  </a:lnTo>
                  <a:lnTo>
                    <a:pt x="2921" y="37592"/>
                  </a:lnTo>
                  <a:lnTo>
                    <a:pt x="4394" y="40767"/>
                  </a:lnTo>
                  <a:lnTo>
                    <a:pt x="7315" y="43942"/>
                  </a:lnTo>
                  <a:lnTo>
                    <a:pt x="11798" y="45465"/>
                  </a:lnTo>
                  <a:lnTo>
                    <a:pt x="14719" y="48640"/>
                  </a:lnTo>
                  <a:lnTo>
                    <a:pt x="19113" y="50164"/>
                  </a:lnTo>
                  <a:lnTo>
                    <a:pt x="26428" y="50164"/>
                  </a:lnTo>
                  <a:lnTo>
                    <a:pt x="30810" y="48640"/>
                  </a:lnTo>
                  <a:lnTo>
                    <a:pt x="33743" y="45465"/>
                  </a:lnTo>
                  <a:lnTo>
                    <a:pt x="38125" y="43942"/>
                  </a:lnTo>
                  <a:lnTo>
                    <a:pt x="41059" y="40767"/>
                  </a:lnTo>
                  <a:lnTo>
                    <a:pt x="42519" y="37592"/>
                  </a:lnTo>
                  <a:lnTo>
                    <a:pt x="45440" y="32893"/>
                  </a:lnTo>
                  <a:lnTo>
                    <a:pt x="45440" y="15620"/>
                  </a:lnTo>
                  <a:lnTo>
                    <a:pt x="42519" y="12573"/>
                  </a:lnTo>
                  <a:lnTo>
                    <a:pt x="26428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5" name="object 155"/>
            <p:cNvPicPr/>
            <p:nvPr/>
          </p:nvPicPr>
          <p:blipFill>
            <a:blip r:embed="rId123" cstate="print"/>
            <a:stretch>
              <a:fillRect/>
            </a:stretch>
          </p:blipFill>
          <p:spPr>
            <a:xfrm>
              <a:off x="1417320" y="5253227"/>
              <a:ext cx="1074420" cy="169163"/>
            </a:xfrm>
            <a:prstGeom prst="rect">
              <a:avLst/>
            </a:prstGeom>
          </p:spPr>
        </p:pic>
        <p:sp>
          <p:nvSpPr>
            <p:cNvPr id="156" name="object 156"/>
            <p:cNvSpPr/>
            <p:nvPr/>
          </p:nvSpPr>
          <p:spPr>
            <a:xfrm>
              <a:off x="2564892" y="5253227"/>
              <a:ext cx="530225" cy="127635"/>
            </a:xfrm>
            <a:custGeom>
              <a:avLst/>
              <a:gdLst/>
              <a:ahLst/>
              <a:cxnLst/>
              <a:rect l="l" t="t" r="r" b="b"/>
              <a:pathLst>
                <a:path w="530225" h="127635">
                  <a:moveTo>
                    <a:pt x="43942" y="33020"/>
                  </a:moveTo>
                  <a:lnTo>
                    <a:pt x="36449" y="33020"/>
                  </a:lnTo>
                  <a:lnTo>
                    <a:pt x="28829" y="34544"/>
                  </a:lnTo>
                  <a:lnTo>
                    <a:pt x="24257" y="37592"/>
                  </a:lnTo>
                  <a:lnTo>
                    <a:pt x="18161" y="40513"/>
                  </a:lnTo>
                  <a:lnTo>
                    <a:pt x="13716" y="45085"/>
                  </a:lnTo>
                  <a:lnTo>
                    <a:pt x="12192" y="51054"/>
                  </a:lnTo>
                  <a:lnTo>
                    <a:pt x="12192" y="34544"/>
                  </a:lnTo>
                  <a:lnTo>
                    <a:pt x="0" y="34544"/>
                  </a:lnTo>
                  <a:lnTo>
                    <a:pt x="0" y="126111"/>
                  </a:lnTo>
                  <a:lnTo>
                    <a:pt x="12192" y="126111"/>
                  </a:lnTo>
                  <a:lnTo>
                    <a:pt x="12192" y="64516"/>
                  </a:lnTo>
                  <a:lnTo>
                    <a:pt x="13716" y="57023"/>
                  </a:lnTo>
                  <a:lnTo>
                    <a:pt x="19685" y="52578"/>
                  </a:lnTo>
                  <a:lnTo>
                    <a:pt x="24257" y="48006"/>
                  </a:lnTo>
                  <a:lnTo>
                    <a:pt x="31877" y="45085"/>
                  </a:lnTo>
                  <a:lnTo>
                    <a:pt x="43942" y="45085"/>
                  </a:lnTo>
                  <a:lnTo>
                    <a:pt x="43942" y="33020"/>
                  </a:lnTo>
                  <a:close/>
                </a:path>
                <a:path w="530225" h="127635">
                  <a:moveTo>
                    <a:pt x="145796" y="67183"/>
                  </a:moveTo>
                  <a:lnTo>
                    <a:pt x="144272" y="60071"/>
                  </a:lnTo>
                  <a:lnTo>
                    <a:pt x="141224" y="54102"/>
                  </a:lnTo>
                  <a:lnTo>
                    <a:pt x="133731" y="44069"/>
                  </a:lnTo>
                  <a:lnTo>
                    <a:pt x="133731" y="69088"/>
                  </a:lnTo>
                  <a:lnTo>
                    <a:pt x="133731" y="75057"/>
                  </a:lnTo>
                  <a:lnTo>
                    <a:pt x="68326" y="75057"/>
                  </a:lnTo>
                  <a:lnTo>
                    <a:pt x="69215" y="67691"/>
                  </a:lnTo>
                  <a:lnTo>
                    <a:pt x="92583" y="43561"/>
                  </a:lnTo>
                  <a:lnTo>
                    <a:pt x="107823" y="43561"/>
                  </a:lnTo>
                  <a:lnTo>
                    <a:pt x="112395" y="45085"/>
                  </a:lnTo>
                  <a:lnTo>
                    <a:pt x="118364" y="46609"/>
                  </a:lnTo>
                  <a:lnTo>
                    <a:pt x="122936" y="49530"/>
                  </a:lnTo>
                  <a:lnTo>
                    <a:pt x="126111" y="52578"/>
                  </a:lnTo>
                  <a:lnTo>
                    <a:pt x="129159" y="58547"/>
                  </a:lnTo>
                  <a:lnTo>
                    <a:pt x="132207" y="62992"/>
                  </a:lnTo>
                  <a:lnTo>
                    <a:pt x="133731" y="69088"/>
                  </a:lnTo>
                  <a:lnTo>
                    <a:pt x="133731" y="44069"/>
                  </a:lnTo>
                  <a:lnTo>
                    <a:pt x="133350" y="43561"/>
                  </a:lnTo>
                  <a:lnTo>
                    <a:pt x="132207" y="42037"/>
                  </a:lnTo>
                  <a:lnTo>
                    <a:pt x="124460" y="39116"/>
                  </a:lnTo>
                  <a:lnTo>
                    <a:pt x="118364" y="34544"/>
                  </a:lnTo>
                  <a:lnTo>
                    <a:pt x="110871" y="33020"/>
                  </a:lnTo>
                  <a:lnTo>
                    <a:pt x="92583" y="33020"/>
                  </a:lnTo>
                  <a:lnTo>
                    <a:pt x="85090" y="34544"/>
                  </a:lnTo>
                  <a:lnTo>
                    <a:pt x="77470" y="39116"/>
                  </a:lnTo>
                  <a:lnTo>
                    <a:pt x="71374" y="42037"/>
                  </a:lnTo>
                  <a:lnTo>
                    <a:pt x="65278" y="48006"/>
                  </a:lnTo>
                  <a:lnTo>
                    <a:pt x="62230" y="55499"/>
                  </a:lnTo>
                  <a:lnTo>
                    <a:pt x="59994" y="60071"/>
                  </a:lnTo>
                  <a:lnTo>
                    <a:pt x="59385" y="61341"/>
                  </a:lnTo>
                  <a:lnTo>
                    <a:pt x="57531" y="67183"/>
                  </a:lnTo>
                  <a:lnTo>
                    <a:pt x="57531" y="67691"/>
                  </a:lnTo>
                  <a:lnTo>
                    <a:pt x="56515" y="73660"/>
                  </a:lnTo>
                  <a:lnTo>
                    <a:pt x="56515" y="75057"/>
                  </a:lnTo>
                  <a:lnTo>
                    <a:pt x="56261" y="81026"/>
                  </a:lnTo>
                  <a:lnTo>
                    <a:pt x="56261" y="90043"/>
                  </a:lnTo>
                  <a:lnTo>
                    <a:pt x="57785" y="99060"/>
                  </a:lnTo>
                  <a:lnTo>
                    <a:pt x="62230" y="105156"/>
                  </a:lnTo>
                  <a:lnTo>
                    <a:pt x="65278" y="112649"/>
                  </a:lnTo>
                  <a:lnTo>
                    <a:pt x="71374" y="118618"/>
                  </a:lnTo>
                  <a:lnTo>
                    <a:pt x="78994" y="121539"/>
                  </a:lnTo>
                  <a:lnTo>
                    <a:pt x="85090" y="126111"/>
                  </a:lnTo>
                  <a:lnTo>
                    <a:pt x="92583" y="127635"/>
                  </a:lnTo>
                  <a:lnTo>
                    <a:pt x="101727" y="127635"/>
                  </a:lnTo>
                  <a:lnTo>
                    <a:pt x="139192" y="109982"/>
                  </a:lnTo>
                  <a:lnTo>
                    <a:pt x="144272" y="97536"/>
                  </a:lnTo>
                  <a:lnTo>
                    <a:pt x="132207" y="97536"/>
                  </a:lnTo>
                  <a:lnTo>
                    <a:pt x="130683" y="103632"/>
                  </a:lnTo>
                  <a:lnTo>
                    <a:pt x="121412" y="112649"/>
                  </a:lnTo>
                  <a:lnTo>
                    <a:pt x="109347" y="118618"/>
                  </a:lnTo>
                  <a:lnTo>
                    <a:pt x="95631" y="118618"/>
                  </a:lnTo>
                  <a:lnTo>
                    <a:pt x="68326" y="91567"/>
                  </a:lnTo>
                  <a:lnTo>
                    <a:pt x="68326" y="85471"/>
                  </a:lnTo>
                  <a:lnTo>
                    <a:pt x="145796" y="85471"/>
                  </a:lnTo>
                  <a:lnTo>
                    <a:pt x="145796" y="75057"/>
                  </a:lnTo>
                  <a:lnTo>
                    <a:pt x="145796" y="67183"/>
                  </a:lnTo>
                  <a:close/>
                </a:path>
                <a:path w="530225" h="127635">
                  <a:moveTo>
                    <a:pt x="244475" y="34544"/>
                  </a:moveTo>
                  <a:lnTo>
                    <a:pt x="232283" y="34544"/>
                  </a:lnTo>
                  <a:lnTo>
                    <a:pt x="200406" y="115570"/>
                  </a:lnTo>
                  <a:lnTo>
                    <a:pt x="170053" y="34544"/>
                  </a:lnTo>
                  <a:lnTo>
                    <a:pt x="156464" y="34544"/>
                  </a:lnTo>
                  <a:lnTo>
                    <a:pt x="194437" y="126111"/>
                  </a:lnTo>
                  <a:lnTo>
                    <a:pt x="208026" y="126111"/>
                  </a:lnTo>
                  <a:lnTo>
                    <a:pt x="244475" y="34544"/>
                  </a:lnTo>
                  <a:close/>
                </a:path>
                <a:path w="530225" h="127635">
                  <a:moveTo>
                    <a:pt x="273367" y="34607"/>
                  </a:moveTo>
                  <a:lnTo>
                    <a:pt x="261239" y="34607"/>
                  </a:lnTo>
                  <a:lnTo>
                    <a:pt x="261239" y="126111"/>
                  </a:lnTo>
                  <a:lnTo>
                    <a:pt x="273367" y="126111"/>
                  </a:lnTo>
                  <a:lnTo>
                    <a:pt x="273367" y="34607"/>
                  </a:lnTo>
                  <a:close/>
                </a:path>
                <a:path w="530225" h="127635">
                  <a:moveTo>
                    <a:pt x="276352" y="5969"/>
                  </a:moveTo>
                  <a:lnTo>
                    <a:pt x="274828" y="3048"/>
                  </a:lnTo>
                  <a:lnTo>
                    <a:pt x="271780" y="0"/>
                  </a:lnTo>
                  <a:lnTo>
                    <a:pt x="262763" y="0"/>
                  </a:lnTo>
                  <a:lnTo>
                    <a:pt x="259715" y="3048"/>
                  </a:lnTo>
                  <a:lnTo>
                    <a:pt x="258191" y="5969"/>
                  </a:lnTo>
                  <a:lnTo>
                    <a:pt x="258191" y="10541"/>
                  </a:lnTo>
                  <a:lnTo>
                    <a:pt x="259715" y="11938"/>
                  </a:lnTo>
                  <a:lnTo>
                    <a:pt x="261239" y="14986"/>
                  </a:lnTo>
                  <a:lnTo>
                    <a:pt x="262763" y="16510"/>
                  </a:lnTo>
                  <a:lnTo>
                    <a:pt x="271780" y="16510"/>
                  </a:lnTo>
                  <a:lnTo>
                    <a:pt x="273304" y="14986"/>
                  </a:lnTo>
                  <a:lnTo>
                    <a:pt x="274828" y="11938"/>
                  </a:lnTo>
                  <a:lnTo>
                    <a:pt x="276352" y="10541"/>
                  </a:lnTo>
                  <a:lnTo>
                    <a:pt x="276352" y="5969"/>
                  </a:lnTo>
                  <a:close/>
                </a:path>
                <a:path w="530225" h="127635">
                  <a:moveTo>
                    <a:pt x="384175" y="67183"/>
                  </a:moveTo>
                  <a:lnTo>
                    <a:pt x="382651" y="60071"/>
                  </a:lnTo>
                  <a:lnTo>
                    <a:pt x="379603" y="54102"/>
                  </a:lnTo>
                  <a:lnTo>
                    <a:pt x="372110" y="44069"/>
                  </a:lnTo>
                  <a:lnTo>
                    <a:pt x="372110" y="62992"/>
                  </a:lnTo>
                  <a:lnTo>
                    <a:pt x="372110" y="75057"/>
                  </a:lnTo>
                  <a:lnTo>
                    <a:pt x="306705" y="75057"/>
                  </a:lnTo>
                  <a:lnTo>
                    <a:pt x="308229" y="67691"/>
                  </a:lnTo>
                  <a:lnTo>
                    <a:pt x="330962" y="43561"/>
                  </a:lnTo>
                  <a:lnTo>
                    <a:pt x="346329" y="43561"/>
                  </a:lnTo>
                  <a:lnTo>
                    <a:pt x="350774" y="45085"/>
                  </a:lnTo>
                  <a:lnTo>
                    <a:pt x="356870" y="46609"/>
                  </a:lnTo>
                  <a:lnTo>
                    <a:pt x="366014" y="52578"/>
                  </a:lnTo>
                  <a:lnTo>
                    <a:pt x="369062" y="58547"/>
                  </a:lnTo>
                  <a:lnTo>
                    <a:pt x="372110" y="62992"/>
                  </a:lnTo>
                  <a:lnTo>
                    <a:pt x="372110" y="44069"/>
                  </a:lnTo>
                  <a:lnTo>
                    <a:pt x="371729" y="43561"/>
                  </a:lnTo>
                  <a:lnTo>
                    <a:pt x="370586" y="42037"/>
                  </a:lnTo>
                  <a:lnTo>
                    <a:pt x="364490" y="39116"/>
                  </a:lnTo>
                  <a:lnTo>
                    <a:pt x="356870" y="34544"/>
                  </a:lnTo>
                  <a:lnTo>
                    <a:pt x="349250" y="33020"/>
                  </a:lnTo>
                  <a:lnTo>
                    <a:pt x="330962" y="33020"/>
                  </a:lnTo>
                  <a:lnTo>
                    <a:pt x="323469" y="34544"/>
                  </a:lnTo>
                  <a:lnTo>
                    <a:pt x="317373" y="39116"/>
                  </a:lnTo>
                  <a:lnTo>
                    <a:pt x="309753" y="42037"/>
                  </a:lnTo>
                  <a:lnTo>
                    <a:pt x="294640" y="81026"/>
                  </a:lnTo>
                  <a:lnTo>
                    <a:pt x="294640" y="90043"/>
                  </a:lnTo>
                  <a:lnTo>
                    <a:pt x="296164" y="99060"/>
                  </a:lnTo>
                  <a:lnTo>
                    <a:pt x="300736" y="105156"/>
                  </a:lnTo>
                  <a:lnTo>
                    <a:pt x="305181" y="112649"/>
                  </a:lnTo>
                  <a:lnTo>
                    <a:pt x="309753" y="118618"/>
                  </a:lnTo>
                  <a:lnTo>
                    <a:pt x="317373" y="121539"/>
                  </a:lnTo>
                  <a:lnTo>
                    <a:pt x="323469" y="126111"/>
                  </a:lnTo>
                  <a:lnTo>
                    <a:pt x="332486" y="127635"/>
                  </a:lnTo>
                  <a:lnTo>
                    <a:pt x="340106" y="127635"/>
                  </a:lnTo>
                  <a:lnTo>
                    <a:pt x="378079" y="109982"/>
                  </a:lnTo>
                  <a:lnTo>
                    <a:pt x="382651" y="97536"/>
                  </a:lnTo>
                  <a:lnTo>
                    <a:pt x="370586" y="97536"/>
                  </a:lnTo>
                  <a:lnTo>
                    <a:pt x="369062" y="103632"/>
                  </a:lnTo>
                  <a:lnTo>
                    <a:pt x="366014" y="108077"/>
                  </a:lnTo>
                  <a:lnTo>
                    <a:pt x="359918" y="112649"/>
                  </a:lnTo>
                  <a:lnTo>
                    <a:pt x="355346" y="115570"/>
                  </a:lnTo>
                  <a:lnTo>
                    <a:pt x="347853" y="118618"/>
                  </a:lnTo>
                  <a:lnTo>
                    <a:pt x="334010" y="118618"/>
                  </a:lnTo>
                  <a:lnTo>
                    <a:pt x="329565" y="117094"/>
                  </a:lnTo>
                  <a:lnTo>
                    <a:pt x="324993" y="114046"/>
                  </a:lnTo>
                  <a:lnTo>
                    <a:pt x="318897" y="111125"/>
                  </a:lnTo>
                  <a:lnTo>
                    <a:pt x="315849" y="108077"/>
                  </a:lnTo>
                  <a:lnTo>
                    <a:pt x="312801" y="103632"/>
                  </a:lnTo>
                  <a:lnTo>
                    <a:pt x="308229" y="97536"/>
                  </a:lnTo>
                  <a:lnTo>
                    <a:pt x="306705" y="91567"/>
                  </a:lnTo>
                  <a:lnTo>
                    <a:pt x="306705" y="85471"/>
                  </a:lnTo>
                  <a:lnTo>
                    <a:pt x="384175" y="85471"/>
                  </a:lnTo>
                  <a:lnTo>
                    <a:pt x="384175" y="75057"/>
                  </a:lnTo>
                  <a:lnTo>
                    <a:pt x="384175" y="67183"/>
                  </a:lnTo>
                  <a:close/>
                </a:path>
                <a:path w="530225" h="127635">
                  <a:moveTo>
                    <a:pt x="529971" y="34544"/>
                  </a:moveTo>
                  <a:lnTo>
                    <a:pt x="517779" y="34544"/>
                  </a:lnTo>
                  <a:lnTo>
                    <a:pt x="495046" y="114046"/>
                  </a:lnTo>
                  <a:lnTo>
                    <a:pt x="469265" y="34544"/>
                  </a:lnTo>
                  <a:lnTo>
                    <a:pt x="457073" y="34544"/>
                  </a:lnTo>
                  <a:lnTo>
                    <a:pt x="431292" y="114046"/>
                  </a:lnTo>
                  <a:lnTo>
                    <a:pt x="406908" y="34544"/>
                  </a:lnTo>
                  <a:lnTo>
                    <a:pt x="394843" y="34544"/>
                  </a:lnTo>
                  <a:lnTo>
                    <a:pt x="425196" y="126111"/>
                  </a:lnTo>
                  <a:lnTo>
                    <a:pt x="437261" y="126111"/>
                  </a:lnTo>
                  <a:lnTo>
                    <a:pt x="463169" y="49530"/>
                  </a:lnTo>
                  <a:lnTo>
                    <a:pt x="488950" y="126111"/>
                  </a:lnTo>
                  <a:lnTo>
                    <a:pt x="501142" y="126111"/>
                  </a:lnTo>
                  <a:lnTo>
                    <a:pt x="529971" y="3454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7" name="object 157"/>
            <p:cNvPicPr/>
            <p:nvPr/>
          </p:nvPicPr>
          <p:blipFill>
            <a:blip r:embed="rId124" cstate="print"/>
            <a:stretch>
              <a:fillRect/>
            </a:stretch>
          </p:blipFill>
          <p:spPr>
            <a:xfrm>
              <a:off x="3154680" y="5248656"/>
              <a:ext cx="150876" cy="132587"/>
            </a:xfrm>
            <a:prstGeom prst="rect">
              <a:avLst/>
            </a:prstGeom>
          </p:spPr>
        </p:pic>
        <p:pic>
          <p:nvPicPr>
            <p:cNvPr id="158" name="object 158"/>
            <p:cNvPicPr/>
            <p:nvPr/>
          </p:nvPicPr>
          <p:blipFill>
            <a:blip r:embed="rId125" cstate="print"/>
            <a:stretch>
              <a:fillRect/>
            </a:stretch>
          </p:blipFill>
          <p:spPr>
            <a:xfrm>
              <a:off x="3360420" y="5248656"/>
              <a:ext cx="82296" cy="132587"/>
            </a:xfrm>
            <a:prstGeom prst="rect">
              <a:avLst/>
            </a:prstGeom>
          </p:spPr>
        </p:pic>
        <p:pic>
          <p:nvPicPr>
            <p:cNvPr id="159" name="object 159"/>
            <p:cNvPicPr/>
            <p:nvPr/>
          </p:nvPicPr>
          <p:blipFill>
            <a:blip r:embed="rId126" cstate="print"/>
            <a:stretch>
              <a:fillRect/>
            </a:stretch>
          </p:blipFill>
          <p:spPr>
            <a:xfrm>
              <a:off x="3465576" y="5262372"/>
              <a:ext cx="191515" cy="118618"/>
            </a:xfrm>
            <a:prstGeom prst="rect">
              <a:avLst/>
            </a:prstGeom>
          </p:spPr>
        </p:pic>
        <p:pic>
          <p:nvPicPr>
            <p:cNvPr id="160" name="object 160"/>
            <p:cNvPicPr/>
            <p:nvPr/>
          </p:nvPicPr>
          <p:blipFill>
            <a:blip r:embed="rId127" cstate="print"/>
            <a:stretch>
              <a:fillRect/>
            </a:stretch>
          </p:blipFill>
          <p:spPr>
            <a:xfrm>
              <a:off x="4745735" y="5285231"/>
              <a:ext cx="196596" cy="96012"/>
            </a:xfrm>
            <a:prstGeom prst="rect">
              <a:avLst/>
            </a:prstGeom>
          </p:spPr>
        </p:pic>
        <p:pic>
          <p:nvPicPr>
            <p:cNvPr id="161" name="object 161"/>
            <p:cNvPicPr/>
            <p:nvPr/>
          </p:nvPicPr>
          <p:blipFill>
            <a:blip r:embed="rId128" cstate="print"/>
            <a:stretch>
              <a:fillRect/>
            </a:stretch>
          </p:blipFill>
          <p:spPr>
            <a:xfrm>
              <a:off x="4965191" y="5253227"/>
              <a:ext cx="1207008" cy="173736"/>
            </a:xfrm>
            <a:prstGeom prst="rect">
              <a:avLst/>
            </a:prstGeom>
          </p:spPr>
        </p:pic>
        <p:pic>
          <p:nvPicPr>
            <p:cNvPr id="162" name="object 162"/>
            <p:cNvPicPr/>
            <p:nvPr/>
          </p:nvPicPr>
          <p:blipFill>
            <a:blip r:embed="rId129" cstate="print"/>
            <a:stretch>
              <a:fillRect/>
            </a:stretch>
          </p:blipFill>
          <p:spPr>
            <a:xfrm>
              <a:off x="6236208" y="5285231"/>
              <a:ext cx="150875" cy="96012"/>
            </a:xfrm>
            <a:prstGeom prst="rect">
              <a:avLst/>
            </a:prstGeom>
          </p:spPr>
        </p:pic>
        <p:pic>
          <p:nvPicPr>
            <p:cNvPr id="163" name="object 163"/>
            <p:cNvPicPr/>
            <p:nvPr/>
          </p:nvPicPr>
          <p:blipFill>
            <a:blip r:embed="rId130" cstate="print"/>
            <a:stretch>
              <a:fillRect/>
            </a:stretch>
          </p:blipFill>
          <p:spPr>
            <a:xfrm>
              <a:off x="6409943" y="5285231"/>
              <a:ext cx="86867" cy="96012"/>
            </a:xfrm>
            <a:prstGeom prst="rect">
              <a:avLst/>
            </a:prstGeom>
          </p:spPr>
        </p:pic>
        <p:pic>
          <p:nvPicPr>
            <p:cNvPr id="164" name="object 164"/>
            <p:cNvPicPr/>
            <p:nvPr/>
          </p:nvPicPr>
          <p:blipFill>
            <a:blip r:embed="rId131" cstate="print"/>
            <a:stretch>
              <a:fillRect/>
            </a:stretch>
          </p:blipFill>
          <p:spPr>
            <a:xfrm>
              <a:off x="6519672" y="5262372"/>
              <a:ext cx="256031" cy="118871"/>
            </a:xfrm>
            <a:prstGeom prst="rect">
              <a:avLst/>
            </a:prstGeom>
          </p:spPr>
        </p:pic>
        <p:sp>
          <p:nvSpPr>
            <p:cNvPr id="165" name="object 165"/>
            <p:cNvSpPr/>
            <p:nvPr/>
          </p:nvSpPr>
          <p:spPr>
            <a:xfrm>
              <a:off x="6803135" y="5253227"/>
              <a:ext cx="13335" cy="128270"/>
            </a:xfrm>
            <a:custGeom>
              <a:avLst/>
              <a:gdLst/>
              <a:ahLst/>
              <a:cxnLst/>
              <a:rect l="l" t="t" r="r" b="b"/>
              <a:pathLst>
                <a:path w="13334" h="128270">
                  <a:moveTo>
                    <a:pt x="13166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13166" y="127762"/>
                  </a:lnTo>
                  <a:lnTo>
                    <a:pt x="1316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6" name="object 166"/>
            <p:cNvPicPr/>
            <p:nvPr/>
          </p:nvPicPr>
          <p:blipFill>
            <a:blip r:embed="rId132" cstate="print"/>
            <a:stretch>
              <a:fillRect/>
            </a:stretch>
          </p:blipFill>
          <p:spPr>
            <a:xfrm>
              <a:off x="6890004" y="5253227"/>
              <a:ext cx="82296" cy="128016"/>
            </a:xfrm>
            <a:prstGeom prst="rect">
              <a:avLst/>
            </a:prstGeom>
          </p:spPr>
        </p:pic>
        <p:pic>
          <p:nvPicPr>
            <p:cNvPr id="167" name="object 167"/>
            <p:cNvPicPr/>
            <p:nvPr/>
          </p:nvPicPr>
          <p:blipFill>
            <a:blip r:embed="rId133" cstate="print"/>
            <a:stretch>
              <a:fillRect/>
            </a:stretch>
          </p:blipFill>
          <p:spPr>
            <a:xfrm>
              <a:off x="6995159" y="5285231"/>
              <a:ext cx="201168" cy="96012"/>
            </a:xfrm>
            <a:prstGeom prst="rect">
              <a:avLst/>
            </a:prstGeom>
          </p:spPr>
        </p:pic>
        <p:sp>
          <p:nvSpPr>
            <p:cNvPr id="168" name="object 168"/>
            <p:cNvSpPr/>
            <p:nvPr/>
          </p:nvSpPr>
          <p:spPr>
            <a:xfrm>
              <a:off x="7223760" y="5253227"/>
              <a:ext cx="77470" cy="128270"/>
            </a:xfrm>
            <a:custGeom>
              <a:avLst/>
              <a:gdLst/>
              <a:ahLst/>
              <a:cxnLst/>
              <a:rect l="l" t="t" r="r" b="b"/>
              <a:pathLst>
                <a:path w="77470" h="128270">
                  <a:moveTo>
                    <a:pt x="11658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11658" y="127762"/>
                  </a:lnTo>
                  <a:lnTo>
                    <a:pt x="11658" y="0"/>
                  </a:lnTo>
                  <a:close/>
                </a:path>
                <a:path w="77470" h="128270">
                  <a:moveTo>
                    <a:pt x="77216" y="33401"/>
                  </a:moveTo>
                  <a:lnTo>
                    <a:pt x="52451" y="33401"/>
                  </a:lnTo>
                  <a:lnTo>
                    <a:pt x="52451" y="9144"/>
                  </a:lnTo>
                  <a:lnTo>
                    <a:pt x="40767" y="9144"/>
                  </a:lnTo>
                  <a:lnTo>
                    <a:pt x="40767" y="33401"/>
                  </a:lnTo>
                  <a:lnTo>
                    <a:pt x="27559" y="33401"/>
                  </a:lnTo>
                  <a:lnTo>
                    <a:pt x="27559" y="44196"/>
                  </a:lnTo>
                  <a:lnTo>
                    <a:pt x="40767" y="44196"/>
                  </a:lnTo>
                  <a:lnTo>
                    <a:pt x="40767" y="111125"/>
                  </a:lnTo>
                  <a:lnTo>
                    <a:pt x="42291" y="117348"/>
                  </a:lnTo>
                  <a:lnTo>
                    <a:pt x="46609" y="120396"/>
                  </a:lnTo>
                  <a:lnTo>
                    <a:pt x="51054" y="124841"/>
                  </a:lnTo>
                  <a:lnTo>
                    <a:pt x="56896" y="126365"/>
                  </a:lnTo>
                  <a:lnTo>
                    <a:pt x="77216" y="126365"/>
                  </a:lnTo>
                  <a:lnTo>
                    <a:pt x="77216" y="117348"/>
                  </a:lnTo>
                  <a:lnTo>
                    <a:pt x="61214" y="117348"/>
                  </a:lnTo>
                  <a:lnTo>
                    <a:pt x="58293" y="115824"/>
                  </a:lnTo>
                  <a:lnTo>
                    <a:pt x="53975" y="111125"/>
                  </a:lnTo>
                  <a:lnTo>
                    <a:pt x="52451" y="106553"/>
                  </a:lnTo>
                  <a:lnTo>
                    <a:pt x="52451" y="44196"/>
                  </a:lnTo>
                  <a:lnTo>
                    <a:pt x="77216" y="44196"/>
                  </a:lnTo>
                  <a:lnTo>
                    <a:pt x="77216" y="3340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9" name="object 169"/>
            <p:cNvPicPr/>
            <p:nvPr/>
          </p:nvPicPr>
          <p:blipFill>
            <a:blip r:embed="rId134" cstate="print"/>
            <a:stretch>
              <a:fillRect/>
            </a:stretch>
          </p:blipFill>
          <p:spPr>
            <a:xfrm>
              <a:off x="7324344" y="5253227"/>
              <a:ext cx="82296" cy="128016"/>
            </a:xfrm>
            <a:prstGeom prst="rect">
              <a:avLst/>
            </a:prstGeom>
          </p:spPr>
        </p:pic>
        <p:sp>
          <p:nvSpPr>
            <p:cNvPr id="170" name="object 170"/>
            <p:cNvSpPr/>
            <p:nvPr/>
          </p:nvSpPr>
          <p:spPr>
            <a:xfrm>
              <a:off x="7424928" y="5362956"/>
              <a:ext cx="18415" cy="18415"/>
            </a:xfrm>
            <a:custGeom>
              <a:avLst/>
              <a:gdLst/>
              <a:ahLst/>
              <a:cxnLst/>
              <a:rect l="l" t="t" r="r" b="b"/>
              <a:pathLst>
                <a:path w="18415" h="18414">
                  <a:moveTo>
                    <a:pt x="11429" y="0"/>
                  </a:moveTo>
                  <a:lnTo>
                    <a:pt x="6476" y="0"/>
                  </a:lnTo>
                  <a:lnTo>
                    <a:pt x="3301" y="1523"/>
                  </a:lnTo>
                  <a:lnTo>
                    <a:pt x="0" y="4571"/>
                  </a:lnTo>
                  <a:lnTo>
                    <a:pt x="0" y="13715"/>
                  </a:lnTo>
                  <a:lnTo>
                    <a:pt x="3301" y="16763"/>
                  </a:lnTo>
                  <a:lnTo>
                    <a:pt x="6476" y="18287"/>
                  </a:lnTo>
                  <a:lnTo>
                    <a:pt x="11429" y="18287"/>
                  </a:lnTo>
                  <a:lnTo>
                    <a:pt x="17906" y="12191"/>
                  </a:lnTo>
                  <a:lnTo>
                    <a:pt x="17906" y="6095"/>
                  </a:lnTo>
                  <a:lnTo>
                    <a:pt x="14604" y="3047"/>
                  </a:lnTo>
                  <a:lnTo>
                    <a:pt x="114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1" name="object 171"/>
            <p:cNvPicPr/>
            <p:nvPr/>
          </p:nvPicPr>
          <p:blipFill>
            <a:blip r:embed="rId135" cstate="print"/>
            <a:stretch>
              <a:fillRect/>
            </a:stretch>
          </p:blipFill>
          <p:spPr>
            <a:xfrm>
              <a:off x="7502652" y="5262372"/>
              <a:ext cx="301751" cy="118871"/>
            </a:xfrm>
            <a:prstGeom prst="rect">
              <a:avLst/>
            </a:prstGeom>
          </p:spPr>
        </p:pic>
        <p:sp>
          <p:nvSpPr>
            <p:cNvPr id="172" name="object 172"/>
            <p:cNvSpPr/>
            <p:nvPr/>
          </p:nvSpPr>
          <p:spPr>
            <a:xfrm>
              <a:off x="7827264" y="5253227"/>
              <a:ext cx="55244" cy="127635"/>
            </a:xfrm>
            <a:custGeom>
              <a:avLst/>
              <a:gdLst/>
              <a:ahLst/>
              <a:cxnLst/>
              <a:rect l="l" t="t" r="r" b="b"/>
              <a:pathLst>
                <a:path w="55245" h="127635">
                  <a:moveTo>
                    <a:pt x="15290" y="34607"/>
                  </a:moveTo>
                  <a:lnTo>
                    <a:pt x="3048" y="34607"/>
                  </a:lnTo>
                  <a:lnTo>
                    <a:pt x="3048" y="126111"/>
                  </a:lnTo>
                  <a:lnTo>
                    <a:pt x="15290" y="126111"/>
                  </a:lnTo>
                  <a:lnTo>
                    <a:pt x="15290" y="34607"/>
                  </a:lnTo>
                  <a:close/>
                </a:path>
                <a:path w="55245" h="127635">
                  <a:moveTo>
                    <a:pt x="18415" y="5969"/>
                  </a:moveTo>
                  <a:lnTo>
                    <a:pt x="16891" y="3048"/>
                  </a:lnTo>
                  <a:lnTo>
                    <a:pt x="13843" y="0"/>
                  </a:lnTo>
                  <a:lnTo>
                    <a:pt x="4572" y="0"/>
                  </a:lnTo>
                  <a:lnTo>
                    <a:pt x="1524" y="3048"/>
                  </a:lnTo>
                  <a:lnTo>
                    <a:pt x="0" y="5969"/>
                  </a:lnTo>
                  <a:lnTo>
                    <a:pt x="0" y="10541"/>
                  </a:lnTo>
                  <a:lnTo>
                    <a:pt x="1524" y="11938"/>
                  </a:lnTo>
                  <a:lnTo>
                    <a:pt x="3048" y="14986"/>
                  </a:lnTo>
                  <a:lnTo>
                    <a:pt x="4572" y="16510"/>
                  </a:lnTo>
                  <a:lnTo>
                    <a:pt x="13843" y="16510"/>
                  </a:lnTo>
                  <a:lnTo>
                    <a:pt x="15367" y="14986"/>
                  </a:lnTo>
                  <a:lnTo>
                    <a:pt x="16891" y="11938"/>
                  </a:lnTo>
                  <a:lnTo>
                    <a:pt x="18415" y="10541"/>
                  </a:lnTo>
                  <a:lnTo>
                    <a:pt x="18415" y="5969"/>
                  </a:lnTo>
                  <a:close/>
                </a:path>
                <a:path w="55245" h="127635">
                  <a:moveTo>
                    <a:pt x="54673" y="1498"/>
                  </a:moveTo>
                  <a:lnTo>
                    <a:pt x="42418" y="1498"/>
                  </a:lnTo>
                  <a:lnTo>
                    <a:pt x="42418" y="127381"/>
                  </a:lnTo>
                  <a:lnTo>
                    <a:pt x="54673" y="127381"/>
                  </a:lnTo>
                  <a:lnTo>
                    <a:pt x="54673" y="149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3" name="object 173"/>
            <p:cNvPicPr/>
            <p:nvPr/>
          </p:nvPicPr>
          <p:blipFill>
            <a:blip r:embed="rId136" cstate="print"/>
            <a:stretch>
              <a:fillRect/>
            </a:stretch>
          </p:blipFill>
          <p:spPr>
            <a:xfrm>
              <a:off x="3493008" y="5253227"/>
              <a:ext cx="1179576" cy="393192"/>
            </a:xfrm>
            <a:prstGeom prst="rect">
              <a:avLst/>
            </a:prstGeom>
          </p:spPr>
        </p:pic>
        <p:pic>
          <p:nvPicPr>
            <p:cNvPr id="174" name="object 174"/>
            <p:cNvPicPr/>
            <p:nvPr/>
          </p:nvPicPr>
          <p:blipFill>
            <a:blip r:embed="rId137" cstate="print"/>
            <a:stretch>
              <a:fillRect/>
            </a:stretch>
          </p:blipFill>
          <p:spPr>
            <a:xfrm>
              <a:off x="8023859" y="5253227"/>
              <a:ext cx="96011" cy="128016"/>
            </a:xfrm>
            <a:prstGeom prst="rect">
              <a:avLst/>
            </a:prstGeom>
          </p:spPr>
        </p:pic>
        <p:pic>
          <p:nvPicPr>
            <p:cNvPr id="175" name="object 175"/>
            <p:cNvPicPr/>
            <p:nvPr/>
          </p:nvPicPr>
          <p:blipFill>
            <a:blip r:embed="rId138" cstate="print"/>
            <a:stretch>
              <a:fillRect/>
            </a:stretch>
          </p:blipFill>
          <p:spPr>
            <a:xfrm>
              <a:off x="7904988" y="5285231"/>
              <a:ext cx="91440" cy="96012"/>
            </a:xfrm>
            <a:prstGeom prst="rect">
              <a:avLst/>
            </a:prstGeom>
          </p:spPr>
        </p:pic>
        <p:pic>
          <p:nvPicPr>
            <p:cNvPr id="176" name="object 176"/>
            <p:cNvPicPr/>
            <p:nvPr/>
          </p:nvPicPr>
          <p:blipFill>
            <a:blip r:embed="rId139" cstate="print"/>
            <a:stretch>
              <a:fillRect/>
            </a:stretch>
          </p:blipFill>
          <p:spPr>
            <a:xfrm>
              <a:off x="8142731" y="5253227"/>
              <a:ext cx="123444" cy="128016"/>
            </a:xfrm>
            <a:prstGeom prst="rect">
              <a:avLst/>
            </a:prstGeom>
          </p:spPr>
        </p:pic>
        <p:pic>
          <p:nvPicPr>
            <p:cNvPr id="177" name="object 177"/>
            <p:cNvPicPr/>
            <p:nvPr/>
          </p:nvPicPr>
          <p:blipFill>
            <a:blip r:embed="rId140" cstate="print"/>
            <a:stretch>
              <a:fillRect/>
            </a:stretch>
          </p:blipFill>
          <p:spPr>
            <a:xfrm>
              <a:off x="8330183" y="5262372"/>
              <a:ext cx="192024" cy="118871"/>
            </a:xfrm>
            <a:prstGeom prst="rect">
              <a:avLst/>
            </a:prstGeom>
          </p:spPr>
        </p:pic>
        <p:pic>
          <p:nvPicPr>
            <p:cNvPr id="178" name="object 178"/>
            <p:cNvPicPr/>
            <p:nvPr/>
          </p:nvPicPr>
          <p:blipFill>
            <a:blip r:embed="rId141" cstate="print"/>
            <a:stretch>
              <a:fillRect/>
            </a:stretch>
          </p:blipFill>
          <p:spPr>
            <a:xfrm>
              <a:off x="8590788" y="5253227"/>
              <a:ext cx="210311" cy="128016"/>
            </a:xfrm>
            <a:prstGeom prst="rect">
              <a:avLst/>
            </a:prstGeom>
          </p:spPr>
        </p:pic>
        <p:pic>
          <p:nvPicPr>
            <p:cNvPr id="179" name="object 179"/>
            <p:cNvPicPr/>
            <p:nvPr/>
          </p:nvPicPr>
          <p:blipFill>
            <a:blip r:embed="rId142" cstate="print"/>
            <a:stretch>
              <a:fillRect/>
            </a:stretch>
          </p:blipFill>
          <p:spPr>
            <a:xfrm>
              <a:off x="8819388" y="5221224"/>
              <a:ext cx="365759" cy="201168"/>
            </a:xfrm>
            <a:prstGeom prst="rect">
              <a:avLst/>
            </a:prstGeom>
          </p:spPr>
        </p:pic>
        <p:pic>
          <p:nvPicPr>
            <p:cNvPr id="180" name="object 180"/>
            <p:cNvPicPr/>
            <p:nvPr/>
          </p:nvPicPr>
          <p:blipFill>
            <a:blip r:embed="rId143" cstate="print"/>
            <a:stretch>
              <a:fillRect/>
            </a:stretch>
          </p:blipFill>
          <p:spPr>
            <a:xfrm>
              <a:off x="9208007" y="5285231"/>
              <a:ext cx="91440" cy="137160"/>
            </a:xfrm>
            <a:prstGeom prst="rect">
              <a:avLst/>
            </a:prstGeom>
          </p:spPr>
        </p:pic>
        <p:pic>
          <p:nvPicPr>
            <p:cNvPr id="181" name="object 181"/>
            <p:cNvPicPr/>
            <p:nvPr/>
          </p:nvPicPr>
          <p:blipFill>
            <a:blip r:embed="rId144" cstate="print"/>
            <a:stretch>
              <a:fillRect/>
            </a:stretch>
          </p:blipFill>
          <p:spPr>
            <a:xfrm>
              <a:off x="9322307" y="5285231"/>
              <a:ext cx="82296" cy="96012"/>
            </a:xfrm>
            <a:prstGeom prst="rect">
              <a:avLst/>
            </a:prstGeom>
          </p:spPr>
        </p:pic>
        <p:pic>
          <p:nvPicPr>
            <p:cNvPr id="182" name="object 182"/>
            <p:cNvPicPr/>
            <p:nvPr/>
          </p:nvPicPr>
          <p:blipFill>
            <a:blip r:embed="rId145" cstate="print"/>
            <a:stretch>
              <a:fillRect/>
            </a:stretch>
          </p:blipFill>
          <p:spPr>
            <a:xfrm>
              <a:off x="9432035" y="5253227"/>
              <a:ext cx="91440" cy="128016"/>
            </a:xfrm>
            <a:prstGeom prst="rect">
              <a:avLst/>
            </a:prstGeom>
          </p:spPr>
        </p:pic>
        <p:pic>
          <p:nvPicPr>
            <p:cNvPr id="183" name="object 183"/>
            <p:cNvPicPr/>
            <p:nvPr/>
          </p:nvPicPr>
          <p:blipFill>
            <a:blip r:embed="rId146" cstate="print"/>
            <a:stretch>
              <a:fillRect/>
            </a:stretch>
          </p:blipFill>
          <p:spPr>
            <a:xfrm>
              <a:off x="1426463" y="5522975"/>
              <a:ext cx="146303" cy="96012"/>
            </a:xfrm>
            <a:prstGeom prst="rect">
              <a:avLst/>
            </a:prstGeom>
          </p:spPr>
        </p:pic>
        <p:pic>
          <p:nvPicPr>
            <p:cNvPr id="184" name="object 184"/>
            <p:cNvPicPr/>
            <p:nvPr/>
          </p:nvPicPr>
          <p:blipFill>
            <a:blip r:embed="rId147" cstate="print"/>
            <a:stretch>
              <a:fillRect/>
            </a:stretch>
          </p:blipFill>
          <p:spPr>
            <a:xfrm>
              <a:off x="1595627" y="5490972"/>
              <a:ext cx="201167" cy="128016"/>
            </a:xfrm>
            <a:prstGeom prst="rect">
              <a:avLst/>
            </a:prstGeom>
          </p:spPr>
        </p:pic>
        <p:sp>
          <p:nvSpPr>
            <p:cNvPr id="185" name="object 185"/>
            <p:cNvSpPr/>
            <p:nvPr/>
          </p:nvSpPr>
          <p:spPr>
            <a:xfrm>
              <a:off x="1815084" y="5600700"/>
              <a:ext cx="18415" cy="18415"/>
            </a:xfrm>
            <a:custGeom>
              <a:avLst/>
              <a:gdLst/>
              <a:ahLst/>
              <a:cxnLst/>
              <a:rect l="l" t="t" r="r" b="b"/>
              <a:pathLst>
                <a:path w="18414" h="18414">
                  <a:moveTo>
                    <a:pt x="11430" y="0"/>
                  </a:moveTo>
                  <a:lnTo>
                    <a:pt x="6477" y="0"/>
                  </a:lnTo>
                  <a:lnTo>
                    <a:pt x="3302" y="1524"/>
                  </a:lnTo>
                  <a:lnTo>
                    <a:pt x="0" y="4571"/>
                  </a:lnTo>
                  <a:lnTo>
                    <a:pt x="0" y="13588"/>
                  </a:lnTo>
                  <a:lnTo>
                    <a:pt x="1651" y="15112"/>
                  </a:lnTo>
                  <a:lnTo>
                    <a:pt x="3302" y="18161"/>
                  </a:lnTo>
                  <a:lnTo>
                    <a:pt x="11430" y="18161"/>
                  </a:lnTo>
                  <a:lnTo>
                    <a:pt x="17907" y="12064"/>
                  </a:lnTo>
                  <a:lnTo>
                    <a:pt x="17907" y="7619"/>
                  </a:lnTo>
                  <a:lnTo>
                    <a:pt x="16256" y="4571"/>
                  </a:lnTo>
                  <a:lnTo>
                    <a:pt x="11430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6" name="object 186"/>
            <p:cNvPicPr/>
            <p:nvPr/>
          </p:nvPicPr>
          <p:blipFill>
            <a:blip r:embed="rId148" cstate="print"/>
            <a:stretch>
              <a:fillRect/>
            </a:stretch>
          </p:blipFill>
          <p:spPr>
            <a:xfrm>
              <a:off x="1851660" y="5522975"/>
              <a:ext cx="82295" cy="96012"/>
            </a:xfrm>
            <a:prstGeom prst="rect">
              <a:avLst/>
            </a:prstGeom>
          </p:spPr>
        </p:pic>
        <p:pic>
          <p:nvPicPr>
            <p:cNvPr id="187" name="object 187"/>
            <p:cNvPicPr/>
            <p:nvPr/>
          </p:nvPicPr>
          <p:blipFill>
            <a:blip r:embed="rId149" cstate="print"/>
            <a:stretch>
              <a:fillRect/>
            </a:stretch>
          </p:blipFill>
          <p:spPr>
            <a:xfrm>
              <a:off x="1956815" y="5522975"/>
              <a:ext cx="86868" cy="96012"/>
            </a:xfrm>
            <a:prstGeom prst="rect">
              <a:avLst/>
            </a:prstGeom>
          </p:spPr>
        </p:pic>
        <p:pic>
          <p:nvPicPr>
            <p:cNvPr id="188" name="object 188"/>
            <p:cNvPicPr/>
            <p:nvPr/>
          </p:nvPicPr>
          <p:blipFill>
            <a:blip r:embed="rId150" cstate="print"/>
            <a:stretch>
              <a:fillRect/>
            </a:stretch>
          </p:blipFill>
          <p:spPr>
            <a:xfrm>
              <a:off x="2066543" y="5490972"/>
              <a:ext cx="96012" cy="128016"/>
            </a:xfrm>
            <a:prstGeom prst="rect">
              <a:avLst/>
            </a:prstGeom>
          </p:spPr>
        </p:pic>
        <p:sp>
          <p:nvSpPr>
            <p:cNvPr id="189" name="object 189"/>
            <p:cNvSpPr/>
            <p:nvPr/>
          </p:nvSpPr>
          <p:spPr>
            <a:xfrm>
              <a:off x="2180844" y="5490972"/>
              <a:ext cx="50165" cy="127635"/>
            </a:xfrm>
            <a:custGeom>
              <a:avLst/>
              <a:gdLst/>
              <a:ahLst/>
              <a:cxnLst/>
              <a:rect l="l" t="t" r="r" b="b"/>
              <a:pathLst>
                <a:path w="50164" h="127635">
                  <a:moveTo>
                    <a:pt x="13296" y="34632"/>
                  </a:moveTo>
                  <a:lnTo>
                    <a:pt x="1524" y="34632"/>
                  </a:lnTo>
                  <a:lnTo>
                    <a:pt x="1524" y="127635"/>
                  </a:lnTo>
                  <a:lnTo>
                    <a:pt x="13296" y="127635"/>
                  </a:lnTo>
                  <a:lnTo>
                    <a:pt x="13296" y="34632"/>
                  </a:lnTo>
                  <a:close/>
                </a:path>
                <a:path w="50164" h="127635">
                  <a:moveTo>
                    <a:pt x="16129" y="4445"/>
                  </a:moveTo>
                  <a:lnTo>
                    <a:pt x="13208" y="3048"/>
                  </a:lnTo>
                  <a:lnTo>
                    <a:pt x="11811" y="0"/>
                  </a:lnTo>
                  <a:lnTo>
                    <a:pt x="2921" y="0"/>
                  </a:lnTo>
                  <a:lnTo>
                    <a:pt x="1524" y="3048"/>
                  </a:lnTo>
                  <a:lnTo>
                    <a:pt x="0" y="4445"/>
                  </a:lnTo>
                  <a:lnTo>
                    <a:pt x="0" y="13462"/>
                  </a:lnTo>
                  <a:lnTo>
                    <a:pt x="2921" y="16510"/>
                  </a:lnTo>
                  <a:lnTo>
                    <a:pt x="5842" y="18034"/>
                  </a:lnTo>
                  <a:lnTo>
                    <a:pt x="10287" y="18034"/>
                  </a:lnTo>
                  <a:lnTo>
                    <a:pt x="13208" y="14986"/>
                  </a:lnTo>
                  <a:lnTo>
                    <a:pt x="16129" y="13462"/>
                  </a:lnTo>
                  <a:lnTo>
                    <a:pt x="16129" y="4445"/>
                  </a:lnTo>
                  <a:close/>
                </a:path>
                <a:path w="50164" h="127635">
                  <a:moveTo>
                    <a:pt x="50038" y="114046"/>
                  </a:moveTo>
                  <a:lnTo>
                    <a:pt x="48514" y="112649"/>
                  </a:lnTo>
                  <a:lnTo>
                    <a:pt x="45593" y="111125"/>
                  </a:lnTo>
                  <a:lnTo>
                    <a:pt x="44196" y="109601"/>
                  </a:lnTo>
                  <a:lnTo>
                    <a:pt x="39751" y="109601"/>
                  </a:lnTo>
                  <a:lnTo>
                    <a:pt x="38227" y="111125"/>
                  </a:lnTo>
                  <a:lnTo>
                    <a:pt x="35306" y="112649"/>
                  </a:lnTo>
                  <a:lnTo>
                    <a:pt x="33909" y="114046"/>
                  </a:lnTo>
                  <a:lnTo>
                    <a:pt x="33909" y="123063"/>
                  </a:lnTo>
                  <a:lnTo>
                    <a:pt x="38227" y="127635"/>
                  </a:lnTo>
                  <a:lnTo>
                    <a:pt x="44196" y="127635"/>
                  </a:lnTo>
                  <a:lnTo>
                    <a:pt x="47117" y="126111"/>
                  </a:lnTo>
                  <a:lnTo>
                    <a:pt x="50038" y="123063"/>
                  </a:lnTo>
                  <a:lnTo>
                    <a:pt x="50038" y="114046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0" name="object 190"/>
            <p:cNvPicPr/>
            <p:nvPr/>
          </p:nvPicPr>
          <p:blipFill>
            <a:blip r:embed="rId151" cstate="print"/>
            <a:stretch>
              <a:fillRect/>
            </a:stretch>
          </p:blipFill>
          <p:spPr>
            <a:xfrm>
              <a:off x="2253995" y="5522975"/>
              <a:ext cx="82295" cy="96012"/>
            </a:xfrm>
            <a:prstGeom prst="rect">
              <a:avLst/>
            </a:prstGeom>
          </p:spPr>
        </p:pic>
        <p:pic>
          <p:nvPicPr>
            <p:cNvPr id="191" name="object 191"/>
            <p:cNvPicPr/>
            <p:nvPr/>
          </p:nvPicPr>
          <p:blipFill>
            <a:blip r:embed="rId152" cstate="print"/>
            <a:stretch>
              <a:fillRect/>
            </a:stretch>
          </p:blipFill>
          <p:spPr>
            <a:xfrm>
              <a:off x="2363723" y="5458968"/>
              <a:ext cx="1110996" cy="205739"/>
            </a:xfrm>
            <a:prstGeom prst="rect">
              <a:avLst/>
            </a:prstGeom>
          </p:spPr>
        </p:pic>
        <p:sp>
          <p:nvSpPr>
            <p:cNvPr id="192" name="object 192"/>
            <p:cNvSpPr/>
            <p:nvPr/>
          </p:nvSpPr>
          <p:spPr>
            <a:xfrm>
              <a:off x="1143000" y="5298948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19" h="45720">
                  <a:moveTo>
                    <a:pt x="26428" y="0"/>
                  </a:moveTo>
                  <a:lnTo>
                    <a:pt x="19113" y="0"/>
                  </a:lnTo>
                  <a:lnTo>
                    <a:pt x="14719" y="1523"/>
                  </a:lnTo>
                  <a:lnTo>
                    <a:pt x="11798" y="2920"/>
                  </a:lnTo>
                  <a:lnTo>
                    <a:pt x="7315" y="5841"/>
                  </a:lnTo>
                  <a:lnTo>
                    <a:pt x="4394" y="7365"/>
                  </a:lnTo>
                  <a:lnTo>
                    <a:pt x="2921" y="11683"/>
                  </a:lnTo>
                  <a:lnTo>
                    <a:pt x="0" y="14604"/>
                  </a:lnTo>
                  <a:lnTo>
                    <a:pt x="0" y="30733"/>
                  </a:lnTo>
                  <a:lnTo>
                    <a:pt x="2921" y="35051"/>
                  </a:lnTo>
                  <a:lnTo>
                    <a:pt x="4394" y="38100"/>
                  </a:lnTo>
                  <a:lnTo>
                    <a:pt x="7315" y="41020"/>
                  </a:lnTo>
                  <a:lnTo>
                    <a:pt x="11798" y="42417"/>
                  </a:lnTo>
                  <a:lnTo>
                    <a:pt x="14719" y="45338"/>
                  </a:lnTo>
                  <a:lnTo>
                    <a:pt x="30810" y="45338"/>
                  </a:lnTo>
                  <a:lnTo>
                    <a:pt x="33743" y="42417"/>
                  </a:lnTo>
                  <a:lnTo>
                    <a:pt x="38125" y="41020"/>
                  </a:lnTo>
                  <a:lnTo>
                    <a:pt x="41059" y="38100"/>
                  </a:lnTo>
                  <a:lnTo>
                    <a:pt x="42519" y="35051"/>
                  </a:lnTo>
                  <a:lnTo>
                    <a:pt x="45440" y="30733"/>
                  </a:lnTo>
                  <a:lnTo>
                    <a:pt x="45440" y="14604"/>
                  </a:lnTo>
                  <a:lnTo>
                    <a:pt x="42519" y="11683"/>
                  </a:lnTo>
                  <a:lnTo>
                    <a:pt x="41059" y="7365"/>
                  </a:lnTo>
                  <a:lnTo>
                    <a:pt x="38125" y="5841"/>
                  </a:lnTo>
                  <a:lnTo>
                    <a:pt x="33743" y="2920"/>
                  </a:lnTo>
                  <a:lnTo>
                    <a:pt x="30810" y="1523"/>
                  </a:lnTo>
                  <a:lnTo>
                    <a:pt x="26428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3" name="object 193"/>
            <p:cNvPicPr/>
            <p:nvPr/>
          </p:nvPicPr>
          <p:blipFill>
            <a:blip r:embed="rId153" cstate="print"/>
            <a:stretch>
              <a:fillRect/>
            </a:stretch>
          </p:blipFill>
          <p:spPr>
            <a:xfrm>
              <a:off x="1426463" y="5975604"/>
              <a:ext cx="96012" cy="118872"/>
            </a:xfrm>
            <a:prstGeom prst="rect">
              <a:avLst/>
            </a:prstGeom>
          </p:spPr>
        </p:pic>
        <p:sp>
          <p:nvSpPr>
            <p:cNvPr id="194" name="object 194"/>
            <p:cNvSpPr/>
            <p:nvPr/>
          </p:nvSpPr>
          <p:spPr>
            <a:xfrm>
              <a:off x="1545335" y="5966460"/>
              <a:ext cx="13970" cy="18415"/>
            </a:xfrm>
            <a:custGeom>
              <a:avLst/>
              <a:gdLst/>
              <a:ahLst/>
              <a:cxnLst/>
              <a:rect l="l" t="t" r="r" b="b"/>
              <a:pathLst>
                <a:path w="13969" h="18414">
                  <a:moveTo>
                    <a:pt x="8508" y="0"/>
                  </a:moveTo>
                  <a:lnTo>
                    <a:pt x="4825" y="0"/>
                  </a:lnTo>
                  <a:lnTo>
                    <a:pt x="2412" y="1523"/>
                  </a:lnTo>
                  <a:lnTo>
                    <a:pt x="0" y="4444"/>
                  </a:lnTo>
                  <a:lnTo>
                    <a:pt x="0" y="13461"/>
                  </a:lnTo>
                  <a:lnTo>
                    <a:pt x="2412" y="16509"/>
                  </a:lnTo>
                  <a:lnTo>
                    <a:pt x="4825" y="18033"/>
                  </a:lnTo>
                  <a:lnTo>
                    <a:pt x="8508" y="18033"/>
                  </a:lnTo>
                  <a:lnTo>
                    <a:pt x="10921" y="14985"/>
                  </a:lnTo>
                  <a:lnTo>
                    <a:pt x="13461" y="13461"/>
                  </a:lnTo>
                  <a:lnTo>
                    <a:pt x="13461" y="4444"/>
                  </a:lnTo>
                  <a:lnTo>
                    <a:pt x="10921" y="3047"/>
                  </a:lnTo>
                  <a:lnTo>
                    <a:pt x="85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5" name="object 195"/>
            <p:cNvPicPr/>
            <p:nvPr/>
          </p:nvPicPr>
          <p:blipFill>
            <a:blip r:embed="rId154" cstate="print"/>
            <a:stretch>
              <a:fillRect/>
            </a:stretch>
          </p:blipFill>
          <p:spPr>
            <a:xfrm>
              <a:off x="1546605" y="6002579"/>
              <a:ext cx="126745" cy="137615"/>
            </a:xfrm>
            <a:prstGeom prst="rect">
              <a:avLst/>
            </a:prstGeom>
          </p:spPr>
        </p:pic>
        <p:pic>
          <p:nvPicPr>
            <p:cNvPr id="196" name="object 196"/>
            <p:cNvPicPr/>
            <p:nvPr/>
          </p:nvPicPr>
          <p:blipFill>
            <a:blip r:embed="rId155" cstate="print"/>
            <a:stretch>
              <a:fillRect/>
            </a:stretch>
          </p:blipFill>
          <p:spPr>
            <a:xfrm>
              <a:off x="1696212" y="5966460"/>
              <a:ext cx="192024" cy="132587"/>
            </a:xfrm>
            <a:prstGeom prst="rect">
              <a:avLst/>
            </a:prstGeom>
          </p:spPr>
        </p:pic>
        <p:sp>
          <p:nvSpPr>
            <p:cNvPr id="197" name="object 197"/>
            <p:cNvSpPr/>
            <p:nvPr/>
          </p:nvSpPr>
          <p:spPr>
            <a:xfrm>
              <a:off x="1915668" y="5966460"/>
              <a:ext cx="13335" cy="128270"/>
            </a:xfrm>
            <a:custGeom>
              <a:avLst/>
              <a:gdLst/>
              <a:ahLst/>
              <a:cxnLst/>
              <a:rect l="l" t="t" r="r" b="b"/>
              <a:pathLst>
                <a:path w="13335" h="128270">
                  <a:moveTo>
                    <a:pt x="13166" y="0"/>
                  </a:moveTo>
                  <a:lnTo>
                    <a:pt x="0" y="0"/>
                  </a:lnTo>
                  <a:lnTo>
                    <a:pt x="0" y="127761"/>
                  </a:lnTo>
                  <a:lnTo>
                    <a:pt x="13166" y="127761"/>
                  </a:lnTo>
                  <a:lnTo>
                    <a:pt x="1316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8" name="object 198"/>
            <p:cNvPicPr/>
            <p:nvPr/>
          </p:nvPicPr>
          <p:blipFill>
            <a:blip r:embed="rId156" cstate="print"/>
            <a:stretch>
              <a:fillRect/>
            </a:stretch>
          </p:blipFill>
          <p:spPr>
            <a:xfrm>
              <a:off x="2002536" y="5966460"/>
              <a:ext cx="1353312" cy="132587"/>
            </a:xfrm>
            <a:prstGeom prst="rect">
              <a:avLst/>
            </a:prstGeom>
          </p:spPr>
        </p:pic>
        <p:sp>
          <p:nvSpPr>
            <p:cNvPr id="199" name="object 199"/>
            <p:cNvSpPr/>
            <p:nvPr/>
          </p:nvSpPr>
          <p:spPr>
            <a:xfrm>
              <a:off x="4544567" y="5966460"/>
              <a:ext cx="13970" cy="128270"/>
            </a:xfrm>
            <a:custGeom>
              <a:avLst/>
              <a:gdLst/>
              <a:ahLst/>
              <a:cxnLst/>
              <a:rect l="l" t="t" r="r" b="b"/>
              <a:pathLst>
                <a:path w="13970" h="128270">
                  <a:moveTo>
                    <a:pt x="13467" y="0"/>
                  </a:moveTo>
                  <a:lnTo>
                    <a:pt x="0" y="0"/>
                  </a:lnTo>
                  <a:lnTo>
                    <a:pt x="0" y="127761"/>
                  </a:lnTo>
                  <a:lnTo>
                    <a:pt x="13467" y="127761"/>
                  </a:lnTo>
                  <a:lnTo>
                    <a:pt x="1346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0" name="object 200"/>
            <p:cNvPicPr/>
            <p:nvPr/>
          </p:nvPicPr>
          <p:blipFill>
            <a:blip r:embed="rId157" cstate="print"/>
            <a:stretch>
              <a:fillRect/>
            </a:stretch>
          </p:blipFill>
          <p:spPr>
            <a:xfrm>
              <a:off x="4622291" y="5975604"/>
              <a:ext cx="260603" cy="123443"/>
            </a:xfrm>
            <a:prstGeom prst="rect">
              <a:avLst/>
            </a:prstGeom>
          </p:spPr>
        </p:pic>
        <p:sp>
          <p:nvSpPr>
            <p:cNvPr id="201" name="object 201"/>
            <p:cNvSpPr/>
            <p:nvPr/>
          </p:nvSpPr>
          <p:spPr>
            <a:xfrm>
              <a:off x="4905756" y="5966460"/>
              <a:ext cx="713105" cy="128270"/>
            </a:xfrm>
            <a:custGeom>
              <a:avLst/>
              <a:gdLst/>
              <a:ahLst/>
              <a:cxnLst/>
              <a:rect l="l" t="t" r="r" b="b"/>
              <a:pathLst>
                <a:path w="713104" h="128270">
                  <a:moveTo>
                    <a:pt x="11760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11760" y="127762"/>
                  </a:lnTo>
                  <a:lnTo>
                    <a:pt x="11760" y="0"/>
                  </a:lnTo>
                  <a:close/>
                </a:path>
                <a:path w="713104" h="128270">
                  <a:moveTo>
                    <a:pt x="50012" y="0"/>
                  </a:moveTo>
                  <a:lnTo>
                    <a:pt x="38227" y="0"/>
                  </a:lnTo>
                  <a:lnTo>
                    <a:pt x="38227" y="127762"/>
                  </a:lnTo>
                  <a:lnTo>
                    <a:pt x="50012" y="127762"/>
                  </a:lnTo>
                  <a:lnTo>
                    <a:pt x="50012" y="0"/>
                  </a:lnTo>
                  <a:close/>
                </a:path>
                <a:path w="713104" h="128270">
                  <a:moveTo>
                    <a:pt x="712851" y="5969"/>
                  </a:moveTo>
                  <a:lnTo>
                    <a:pt x="706374" y="0"/>
                  </a:lnTo>
                  <a:lnTo>
                    <a:pt x="701421" y="0"/>
                  </a:lnTo>
                  <a:lnTo>
                    <a:pt x="698246" y="1524"/>
                  </a:lnTo>
                  <a:lnTo>
                    <a:pt x="694944" y="4445"/>
                  </a:lnTo>
                  <a:lnTo>
                    <a:pt x="694944" y="13462"/>
                  </a:lnTo>
                  <a:lnTo>
                    <a:pt x="698246" y="16510"/>
                  </a:lnTo>
                  <a:lnTo>
                    <a:pt x="701421" y="18034"/>
                  </a:lnTo>
                  <a:lnTo>
                    <a:pt x="706374" y="18034"/>
                  </a:lnTo>
                  <a:lnTo>
                    <a:pt x="709549" y="14986"/>
                  </a:lnTo>
                  <a:lnTo>
                    <a:pt x="712851" y="13462"/>
                  </a:lnTo>
                  <a:lnTo>
                    <a:pt x="712851" y="596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2" name="object 202"/>
            <p:cNvPicPr/>
            <p:nvPr/>
          </p:nvPicPr>
          <p:blipFill>
            <a:blip r:embed="rId158" cstate="print"/>
            <a:stretch>
              <a:fillRect/>
            </a:stretch>
          </p:blipFill>
          <p:spPr>
            <a:xfrm>
              <a:off x="5602351" y="5998463"/>
              <a:ext cx="121793" cy="96012"/>
            </a:xfrm>
            <a:prstGeom prst="rect">
              <a:avLst/>
            </a:prstGeom>
          </p:spPr>
        </p:pic>
        <p:pic>
          <p:nvPicPr>
            <p:cNvPr id="203" name="object 203"/>
            <p:cNvPicPr/>
            <p:nvPr/>
          </p:nvPicPr>
          <p:blipFill>
            <a:blip r:embed="rId159" cstate="print"/>
            <a:stretch>
              <a:fillRect/>
            </a:stretch>
          </p:blipFill>
          <p:spPr>
            <a:xfrm>
              <a:off x="7475219" y="5975604"/>
              <a:ext cx="429768" cy="164591"/>
            </a:xfrm>
            <a:prstGeom prst="rect">
              <a:avLst/>
            </a:prstGeom>
          </p:spPr>
        </p:pic>
        <p:pic>
          <p:nvPicPr>
            <p:cNvPr id="204" name="object 204"/>
            <p:cNvPicPr/>
            <p:nvPr/>
          </p:nvPicPr>
          <p:blipFill>
            <a:blip r:embed="rId160" cstate="print"/>
            <a:stretch>
              <a:fillRect/>
            </a:stretch>
          </p:blipFill>
          <p:spPr>
            <a:xfrm>
              <a:off x="7923276" y="5998463"/>
              <a:ext cx="150875" cy="96012"/>
            </a:xfrm>
            <a:prstGeom prst="rect">
              <a:avLst/>
            </a:prstGeom>
          </p:spPr>
        </p:pic>
        <p:pic>
          <p:nvPicPr>
            <p:cNvPr id="205" name="object 205"/>
            <p:cNvPicPr/>
            <p:nvPr/>
          </p:nvPicPr>
          <p:blipFill>
            <a:blip r:embed="rId161" cstate="print"/>
            <a:stretch>
              <a:fillRect/>
            </a:stretch>
          </p:blipFill>
          <p:spPr>
            <a:xfrm>
              <a:off x="8097011" y="5966460"/>
              <a:ext cx="301751" cy="132587"/>
            </a:xfrm>
            <a:prstGeom prst="rect">
              <a:avLst/>
            </a:prstGeom>
          </p:spPr>
        </p:pic>
        <p:sp>
          <p:nvSpPr>
            <p:cNvPr id="206" name="object 206"/>
            <p:cNvSpPr/>
            <p:nvPr/>
          </p:nvSpPr>
          <p:spPr>
            <a:xfrm>
              <a:off x="8467344" y="5966460"/>
              <a:ext cx="571500" cy="132715"/>
            </a:xfrm>
            <a:custGeom>
              <a:avLst/>
              <a:gdLst/>
              <a:ahLst/>
              <a:cxnLst/>
              <a:rect l="l" t="t" r="r" b="b"/>
              <a:pathLst>
                <a:path w="571500" h="132714">
                  <a:moveTo>
                    <a:pt x="79248" y="130810"/>
                  </a:moveTo>
                  <a:lnTo>
                    <a:pt x="48768" y="80010"/>
                  </a:lnTo>
                  <a:lnTo>
                    <a:pt x="57912" y="76962"/>
                  </a:lnTo>
                  <a:lnTo>
                    <a:pt x="65532" y="73914"/>
                  </a:lnTo>
                  <a:lnTo>
                    <a:pt x="67818" y="70866"/>
                  </a:lnTo>
                  <a:lnTo>
                    <a:pt x="74676" y="61595"/>
                  </a:lnTo>
                  <a:lnTo>
                    <a:pt x="77724" y="53848"/>
                  </a:lnTo>
                  <a:lnTo>
                    <a:pt x="77724" y="44704"/>
                  </a:lnTo>
                  <a:lnTo>
                    <a:pt x="77089" y="37211"/>
                  </a:lnTo>
                  <a:lnTo>
                    <a:pt x="77089" y="36957"/>
                  </a:lnTo>
                  <a:lnTo>
                    <a:pt x="75374" y="30861"/>
                  </a:lnTo>
                  <a:lnTo>
                    <a:pt x="75311" y="30607"/>
                  </a:lnTo>
                  <a:lnTo>
                    <a:pt x="72009" y="25019"/>
                  </a:lnTo>
                  <a:lnTo>
                    <a:pt x="67056" y="19939"/>
                  </a:lnTo>
                  <a:lnTo>
                    <a:pt x="65532" y="18796"/>
                  </a:lnTo>
                  <a:lnTo>
                    <a:pt x="65532" y="36957"/>
                  </a:lnTo>
                  <a:lnTo>
                    <a:pt x="65532" y="52324"/>
                  </a:lnTo>
                  <a:lnTo>
                    <a:pt x="62484" y="58547"/>
                  </a:lnTo>
                  <a:lnTo>
                    <a:pt x="53340" y="67691"/>
                  </a:lnTo>
                  <a:lnTo>
                    <a:pt x="45720" y="70866"/>
                  </a:lnTo>
                  <a:lnTo>
                    <a:pt x="12192" y="70866"/>
                  </a:lnTo>
                  <a:lnTo>
                    <a:pt x="12192" y="19939"/>
                  </a:lnTo>
                  <a:lnTo>
                    <a:pt x="47244" y="19939"/>
                  </a:lnTo>
                  <a:lnTo>
                    <a:pt x="53340" y="21463"/>
                  </a:lnTo>
                  <a:lnTo>
                    <a:pt x="57912" y="26289"/>
                  </a:lnTo>
                  <a:lnTo>
                    <a:pt x="62484" y="30861"/>
                  </a:lnTo>
                  <a:lnTo>
                    <a:pt x="65532" y="36957"/>
                  </a:lnTo>
                  <a:lnTo>
                    <a:pt x="65532" y="18796"/>
                  </a:lnTo>
                  <a:lnTo>
                    <a:pt x="61087" y="15113"/>
                  </a:lnTo>
                  <a:lnTo>
                    <a:pt x="54102" y="11684"/>
                  </a:lnTo>
                  <a:lnTo>
                    <a:pt x="46101" y="9779"/>
                  </a:lnTo>
                  <a:lnTo>
                    <a:pt x="36576" y="9271"/>
                  </a:lnTo>
                  <a:lnTo>
                    <a:pt x="0" y="9271"/>
                  </a:lnTo>
                  <a:lnTo>
                    <a:pt x="0" y="130810"/>
                  </a:lnTo>
                  <a:lnTo>
                    <a:pt x="12192" y="130810"/>
                  </a:lnTo>
                  <a:lnTo>
                    <a:pt x="12192" y="80010"/>
                  </a:lnTo>
                  <a:lnTo>
                    <a:pt x="35052" y="80010"/>
                  </a:lnTo>
                  <a:lnTo>
                    <a:pt x="64008" y="130810"/>
                  </a:lnTo>
                  <a:lnTo>
                    <a:pt x="79248" y="130810"/>
                  </a:lnTo>
                  <a:close/>
                </a:path>
                <a:path w="571500" h="132714">
                  <a:moveTo>
                    <a:pt x="185928" y="70866"/>
                  </a:moveTo>
                  <a:lnTo>
                    <a:pt x="173736" y="46228"/>
                  </a:lnTo>
                  <a:lnTo>
                    <a:pt x="173736" y="70866"/>
                  </a:lnTo>
                  <a:lnTo>
                    <a:pt x="173736" y="78486"/>
                  </a:lnTo>
                  <a:lnTo>
                    <a:pt x="108204" y="78486"/>
                  </a:lnTo>
                  <a:lnTo>
                    <a:pt x="108966" y="70993"/>
                  </a:lnTo>
                  <a:lnTo>
                    <a:pt x="109093" y="70866"/>
                  </a:lnTo>
                  <a:lnTo>
                    <a:pt x="111252" y="64516"/>
                  </a:lnTo>
                  <a:lnTo>
                    <a:pt x="114554" y="58801"/>
                  </a:lnTo>
                  <a:lnTo>
                    <a:pt x="118872" y="53848"/>
                  </a:lnTo>
                  <a:lnTo>
                    <a:pt x="124968" y="47752"/>
                  </a:lnTo>
                  <a:lnTo>
                    <a:pt x="132588" y="44704"/>
                  </a:lnTo>
                  <a:lnTo>
                    <a:pt x="147701" y="44704"/>
                  </a:lnTo>
                  <a:lnTo>
                    <a:pt x="173736" y="70866"/>
                  </a:lnTo>
                  <a:lnTo>
                    <a:pt x="173736" y="46228"/>
                  </a:lnTo>
                  <a:lnTo>
                    <a:pt x="172212" y="44704"/>
                  </a:lnTo>
                  <a:lnTo>
                    <a:pt x="164592" y="40005"/>
                  </a:lnTo>
                  <a:lnTo>
                    <a:pt x="158496" y="36957"/>
                  </a:lnTo>
                  <a:lnTo>
                    <a:pt x="150749" y="35433"/>
                  </a:lnTo>
                  <a:lnTo>
                    <a:pt x="132588" y="35433"/>
                  </a:lnTo>
                  <a:lnTo>
                    <a:pt x="99187" y="62992"/>
                  </a:lnTo>
                  <a:lnTo>
                    <a:pt x="96266" y="78486"/>
                  </a:lnTo>
                  <a:lnTo>
                    <a:pt x="96012" y="83058"/>
                  </a:lnTo>
                  <a:lnTo>
                    <a:pt x="96164" y="87757"/>
                  </a:lnTo>
                  <a:lnTo>
                    <a:pt x="96266" y="90678"/>
                  </a:lnTo>
                  <a:lnTo>
                    <a:pt x="97282" y="97282"/>
                  </a:lnTo>
                  <a:lnTo>
                    <a:pt x="99187" y="103505"/>
                  </a:lnTo>
                  <a:lnTo>
                    <a:pt x="102108" y="109347"/>
                  </a:lnTo>
                  <a:lnTo>
                    <a:pt x="105156" y="116967"/>
                  </a:lnTo>
                  <a:lnTo>
                    <a:pt x="111252" y="121666"/>
                  </a:lnTo>
                  <a:lnTo>
                    <a:pt x="118872" y="126238"/>
                  </a:lnTo>
                  <a:lnTo>
                    <a:pt x="124968" y="130810"/>
                  </a:lnTo>
                  <a:lnTo>
                    <a:pt x="132588" y="132334"/>
                  </a:lnTo>
                  <a:lnTo>
                    <a:pt x="141605" y="132334"/>
                  </a:lnTo>
                  <a:lnTo>
                    <a:pt x="162102" y="121666"/>
                  </a:lnTo>
                  <a:lnTo>
                    <a:pt x="179197" y="112776"/>
                  </a:lnTo>
                  <a:lnTo>
                    <a:pt x="184404" y="99949"/>
                  </a:lnTo>
                  <a:lnTo>
                    <a:pt x="172212" y="99949"/>
                  </a:lnTo>
                  <a:lnTo>
                    <a:pt x="170688" y="107823"/>
                  </a:lnTo>
                  <a:lnTo>
                    <a:pt x="166116" y="112395"/>
                  </a:lnTo>
                  <a:lnTo>
                    <a:pt x="161544" y="115443"/>
                  </a:lnTo>
                  <a:lnTo>
                    <a:pt x="155448" y="120142"/>
                  </a:lnTo>
                  <a:lnTo>
                    <a:pt x="149225" y="121666"/>
                  </a:lnTo>
                  <a:lnTo>
                    <a:pt x="135636" y="121666"/>
                  </a:lnTo>
                  <a:lnTo>
                    <a:pt x="131064" y="120142"/>
                  </a:lnTo>
                  <a:lnTo>
                    <a:pt x="124968" y="118618"/>
                  </a:lnTo>
                  <a:lnTo>
                    <a:pt x="115824" y="112395"/>
                  </a:lnTo>
                  <a:lnTo>
                    <a:pt x="112776" y="106299"/>
                  </a:lnTo>
                  <a:lnTo>
                    <a:pt x="109728" y="101600"/>
                  </a:lnTo>
                  <a:lnTo>
                    <a:pt x="108204" y="95377"/>
                  </a:lnTo>
                  <a:lnTo>
                    <a:pt x="108204" y="87757"/>
                  </a:lnTo>
                  <a:lnTo>
                    <a:pt x="185928" y="87757"/>
                  </a:lnTo>
                  <a:lnTo>
                    <a:pt x="185928" y="78486"/>
                  </a:lnTo>
                  <a:lnTo>
                    <a:pt x="185928" y="70866"/>
                  </a:lnTo>
                  <a:close/>
                </a:path>
                <a:path w="571500" h="132714">
                  <a:moveTo>
                    <a:pt x="284988" y="36957"/>
                  </a:moveTo>
                  <a:lnTo>
                    <a:pt x="272796" y="36957"/>
                  </a:lnTo>
                  <a:lnTo>
                    <a:pt x="240665" y="118618"/>
                  </a:lnTo>
                  <a:lnTo>
                    <a:pt x="210312" y="36957"/>
                  </a:lnTo>
                  <a:lnTo>
                    <a:pt x="196596" y="36957"/>
                  </a:lnTo>
                  <a:lnTo>
                    <a:pt x="234569" y="130810"/>
                  </a:lnTo>
                  <a:lnTo>
                    <a:pt x="248412" y="130810"/>
                  </a:lnTo>
                  <a:lnTo>
                    <a:pt x="284988" y="36957"/>
                  </a:lnTo>
                  <a:close/>
                </a:path>
                <a:path w="571500" h="132714">
                  <a:moveTo>
                    <a:pt x="313880" y="36944"/>
                  </a:moveTo>
                  <a:lnTo>
                    <a:pt x="301625" y="36944"/>
                  </a:lnTo>
                  <a:lnTo>
                    <a:pt x="301625" y="130810"/>
                  </a:lnTo>
                  <a:lnTo>
                    <a:pt x="313880" y="130810"/>
                  </a:lnTo>
                  <a:lnTo>
                    <a:pt x="313880" y="36944"/>
                  </a:lnTo>
                  <a:close/>
                </a:path>
                <a:path w="571500" h="132714">
                  <a:moveTo>
                    <a:pt x="316865" y="6096"/>
                  </a:moveTo>
                  <a:lnTo>
                    <a:pt x="310769" y="0"/>
                  </a:lnTo>
                  <a:lnTo>
                    <a:pt x="304800" y="0"/>
                  </a:lnTo>
                  <a:lnTo>
                    <a:pt x="303276" y="1524"/>
                  </a:lnTo>
                  <a:lnTo>
                    <a:pt x="301625" y="3048"/>
                  </a:lnTo>
                  <a:lnTo>
                    <a:pt x="298577" y="6096"/>
                  </a:lnTo>
                  <a:lnTo>
                    <a:pt x="298577" y="12319"/>
                  </a:lnTo>
                  <a:lnTo>
                    <a:pt x="301625" y="15367"/>
                  </a:lnTo>
                  <a:lnTo>
                    <a:pt x="303276" y="16891"/>
                  </a:lnTo>
                  <a:lnTo>
                    <a:pt x="304800" y="18415"/>
                  </a:lnTo>
                  <a:lnTo>
                    <a:pt x="310769" y="18415"/>
                  </a:lnTo>
                  <a:lnTo>
                    <a:pt x="316865" y="12319"/>
                  </a:lnTo>
                  <a:lnTo>
                    <a:pt x="316865" y="6096"/>
                  </a:lnTo>
                  <a:close/>
                </a:path>
                <a:path w="571500" h="132714">
                  <a:moveTo>
                    <a:pt x="425069" y="70866"/>
                  </a:moveTo>
                  <a:lnTo>
                    <a:pt x="412877" y="46228"/>
                  </a:lnTo>
                  <a:lnTo>
                    <a:pt x="412877" y="64643"/>
                  </a:lnTo>
                  <a:lnTo>
                    <a:pt x="412877" y="78486"/>
                  </a:lnTo>
                  <a:lnTo>
                    <a:pt x="347345" y="78486"/>
                  </a:lnTo>
                  <a:lnTo>
                    <a:pt x="348869" y="70993"/>
                  </a:lnTo>
                  <a:lnTo>
                    <a:pt x="371856" y="44704"/>
                  </a:lnTo>
                  <a:lnTo>
                    <a:pt x="387096" y="44704"/>
                  </a:lnTo>
                  <a:lnTo>
                    <a:pt x="391668" y="46228"/>
                  </a:lnTo>
                  <a:lnTo>
                    <a:pt x="397764" y="49276"/>
                  </a:lnTo>
                  <a:lnTo>
                    <a:pt x="406781" y="55372"/>
                  </a:lnTo>
                  <a:lnTo>
                    <a:pt x="412877" y="64643"/>
                  </a:lnTo>
                  <a:lnTo>
                    <a:pt x="412877" y="46228"/>
                  </a:lnTo>
                  <a:lnTo>
                    <a:pt x="411353" y="44704"/>
                  </a:lnTo>
                  <a:lnTo>
                    <a:pt x="405257" y="40005"/>
                  </a:lnTo>
                  <a:lnTo>
                    <a:pt x="397764" y="36957"/>
                  </a:lnTo>
                  <a:lnTo>
                    <a:pt x="390144" y="35433"/>
                  </a:lnTo>
                  <a:lnTo>
                    <a:pt x="371856" y="35433"/>
                  </a:lnTo>
                  <a:lnTo>
                    <a:pt x="338455" y="62992"/>
                  </a:lnTo>
                  <a:lnTo>
                    <a:pt x="335407" y="78486"/>
                  </a:lnTo>
                  <a:lnTo>
                    <a:pt x="335153" y="83058"/>
                  </a:lnTo>
                  <a:lnTo>
                    <a:pt x="350393" y="121666"/>
                  </a:lnTo>
                  <a:lnTo>
                    <a:pt x="358013" y="126238"/>
                  </a:lnTo>
                  <a:lnTo>
                    <a:pt x="364109" y="130810"/>
                  </a:lnTo>
                  <a:lnTo>
                    <a:pt x="373380" y="132334"/>
                  </a:lnTo>
                  <a:lnTo>
                    <a:pt x="381000" y="132334"/>
                  </a:lnTo>
                  <a:lnTo>
                    <a:pt x="401701" y="121666"/>
                  </a:lnTo>
                  <a:lnTo>
                    <a:pt x="418973" y="112776"/>
                  </a:lnTo>
                  <a:lnTo>
                    <a:pt x="423545" y="99949"/>
                  </a:lnTo>
                  <a:lnTo>
                    <a:pt x="411353" y="99949"/>
                  </a:lnTo>
                  <a:lnTo>
                    <a:pt x="409829" y="107823"/>
                  </a:lnTo>
                  <a:lnTo>
                    <a:pt x="406781" y="112395"/>
                  </a:lnTo>
                  <a:lnTo>
                    <a:pt x="400685" y="115443"/>
                  </a:lnTo>
                  <a:lnTo>
                    <a:pt x="396240" y="120142"/>
                  </a:lnTo>
                  <a:lnTo>
                    <a:pt x="388620" y="121666"/>
                  </a:lnTo>
                  <a:lnTo>
                    <a:pt x="374904" y="121666"/>
                  </a:lnTo>
                  <a:lnTo>
                    <a:pt x="365633" y="118618"/>
                  </a:lnTo>
                  <a:lnTo>
                    <a:pt x="359537" y="115443"/>
                  </a:lnTo>
                  <a:lnTo>
                    <a:pt x="356489" y="112395"/>
                  </a:lnTo>
                  <a:lnTo>
                    <a:pt x="353441" y="106299"/>
                  </a:lnTo>
                  <a:lnTo>
                    <a:pt x="348869" y="101600"/>
                  </a:lnTo>
                  <a:lnTo>
                    <a:pt x="347345" y="95377"/>
                  </a:lnTo>
                  <a:lnTo>
                    <a:pt x="347345" y="87757"/>
                  </a:lnTo>
                  <a:lnTo>
                    <a:pt x="425069" y="87757"/>
                  </a:lnTo>
                  <a:lnTo>
                    <a:pt x="425069" y="78486"/>
                  </a:lnTo>
                  <a:lnTo>
                    <a:pt x="425069" y="70866"/>
                  </a:lnTo>
                  <a:close/>
                </a:path>
                <a:path w="571500" h="132714">
                  <a:moveTo>
                    <a:pt x="571373" y="36957"/>
                  </a:moveTo>
                  <a:lnTo>
                    <a:pt x="559181" y="36957"/>
                  </a:lnTo>
                  <a:lnTo>
                    <a:pt x="536321" y="118618"/>
                  </a:lnTo>
                  <a:lnTo>
                    <a:pt x="510413" y="36957"/>
                  </a:lnTo>
                  <a:lnTo>
                    <a:pt x="498221" y="36957"/>
                  </a:lnTo>
                  <a:lnTo>
                    <a:pt x="472313" y="118618"/>
                  </a:lnTo>
                  <a:lnTo>
                    <a:pt x="447929" y="36957"/>
                  </a:lnTo>
                  <a:lnTo>
                    <a:pt x="435737" y="36957"/>
                  </a:lnTo>
                  <a:lnTo>
                    <a:pt x="466217" y="130810"/>
                  </a:lnTo>
                  <a:lnTo>
                    <a:pt x="478409" y="130810"/>
                  </a:lnTo>
                  <a:lnTo>
                    <a:pt x="504317" y="50800"/>
                  </a:lnTo>
                  <a:lnTo>
                    <a:pt x="530225" y="130810"/>
                  </a:lnTo>
                  <a:lnTo>
                    <a:pt x="540893" y="130810"/>
                  </a:lnTo>
                  <a:lnTo>
                    <a:pt x="571373" y="3695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7" name="object 207"/>
            <p:cNvPicPr/>
            <p:nvPr/>
          </p:nvPicPr>
          <p:blipFill>
            <a:blip r:embed="rId162" cstate="print"/>
            <a:stretch>
              <a:fillRect/>
            </a:stretch>
          </p:blipFill>
          <p:spPr>
            <a:xfrm>
              <a:off x="9098280" y="6003036"/>
              <a:ext cx="91440" cy="96012"/>
            </a:xfrm>
            <a:prstGeom prst="rect">
              <a:avLst/>
            </a:prstGeom>
          </p:spPr>
        </p:pic>
        <p:pic>
          <p:nvPicPr>
            <p:cNvPr id="208" name="object 208"/>
            <p:cNvPicPr/>
            <p:nvPr/>
          </p:nvPicPr>
          <p:blipFill>
            <a:blip r:embed="rId163" cstate="print"/>
            <a:stretch>
              <a:fillRect/>
            </a:stretch>
          </p:blipFill>
          <p:spPr>
            <a:xfrm>
              <a:off x="9217152" y="5998463"/>
              <a:ext cx="82296" cy="96012"/>
            </a:xfrm>
            <a:prstGeom prst="rect">
              <a:avLst/>
            </a:prstGeom>
          </p:spPr>
        </p:pic>
        <p:pic>
          <p:nvPicPr>
            <p:cNvPr id="209" name="object 209"/>
            <p:cNvPicPr/>
            <p:nvPr/>
          </p:nvPicPr>
          <p:blipFill>
            <a:blip r:embed="rId164" cstate="print"/>
            <a:stretch>
              <a:fillRect/>
            </a:stretch>
          </p:blipFill>
          <p:spPr>
            <a:xfrm>
              <a:off x="9322307" y="5971031"/>
              <a:ext cx="91440" cy="128015"/>
            </a:xfrm>
            <a:prstGeom prst="rect">
              <a:avLst/>
            </a:prstGeom>
          </p:spPr>
        </p:pic>
        <p:pic>
          <p:nvPicPr>
            <p:cNvPr id="210" name="object 210"/>
            <p:cNvPicPr/>
            <p:nvPr/>
          </p:nvPicPr>
          <p:blipFill>
            <a:blip r:embed="rId165" cstate="print"/>
            <a:stretch>
              <a:fillRect/>
            </a:stretch>
          </p:blipFill>
          <p:spPr>
            <a:xfrm>
              <a:off x="1426463" y="6217919"/>
              <a:ext cx="114300" cy="114300"/>
            </a:xfrm>
            <a:prstGeom prst="rect">
              <a:avLst/>
            </a:prstGeom>
          </p:spPr>
        </p:pic>
        <p:pic>
          <p:nvPicPr>
            <p:cNvPr id="211" name="object 211"/>
            <p:cNvPicPr/>
            <p:nvPr/>
          </p:nvPicPr>
          <p:blipFill>
            <a:blip r:embed="rId166" cstate="print"/>
            <a:stretch>
              <a:fillRect/>
            </a:stretch>
          </p:blipFill>
          <p:spPr>
            <a:xfrm>
              <a:off x="1563624" y="6217919"/>
              <a:ext cx="347472" cy="118872"/>
            </a:xfrm>
            <a:prstGeom prst="rect">
              <a:avLst/>
            </a:prstGeom>
          </p:spPr>
        </p:pic>
        <p:pic>
          <p:nvPicPr>
            <p:cNvPr id="212" name="object 212"/>
            <p:cNvPicPr/>
            <p:nvPr/>
          </p:nvPicPr>
          <p:blipFill>
            <a:blip r:embed="rId167" cstate="print"/>
            <a:stretch>
              <a:fillRect/>
            </a:stretch>
          </p:blipFill>
          <p:spPr>
            <a:xfrm>
              <a:off x="3419855" y="5966460"/>
              <a:ext cx="3991355" cy="411479"/>
            </a:xfrm>
            <a:prstGeom prst="rect">
              <a:avLst/>
            </a:prstGeom>
          </p:spPr>
        </p:pic>
        <p:pic>
          <p:nvPicPr>
            <p:cNvPr id="213" name="object 213"/>
            <p:cNvPicPr/>
            <p:nvPr/>
          </p:nvPicPr>
          <p:blipFill>
            <a:blip r:embed="rId168" cstate="print"/>
            <a:stretch>
              <a:fillRect/>
            </a:stretch>
          </p:blipFill>
          <p:spPr>
            <a:xfrm>
              <a:off x="1933955" y="6240780"/>
              <a:ext cx="96012" cy="96012"/>
            </a:xfrm>
            <a:prstGeom prst="rect">
              <a:avLst/>
            </a:prstGeom>
          </p:spPr>
        </p:pic>
        <p:pic>
          <p:nvPicPr>
            <p:cNvPr id="214" name="object 214"/>
            <p:cNvPicPr/>
            <p:nvPr/>
          </p:nvPicPr>
          <p:blipFill>
            <a:blip r:embed="rId169" cstate="print"/>
            <a:stretch>
              <a:fillRect/>
            </a:stretch>
          </p:blipFill>
          <p:spPr>
            <a:xfrm>
              <a:off x="2057399" y="6240780"/>
              <a:ext cx="82295" cy="91440"/>
            </a:xfrm>
            <a:prstGeom prst="rect">
              <a:avLst/>
            </a:prstGeom>
          </p:spPr>
        </p:pic>
        <p:pic>
          <p:nvPicPr>
            <p:cNvPr id="215" name="object 215"/>
            <p:cNvPicPr/>
            <p:nvPr/>
          </p:nvPicPr>
          <p:blipFill>
            <a:blip r:embed="rId170" cstate="print"/>
            <a:stretch>
              <a:fillRect/>
            </a:stretch>
          </p:blipFill>
          <p:spPr>
            <a:xfrm>
              <a:off x="2162555" y="6240780"/>
              <a:ext cx="91439" cy="96012"/>
            </a:xfrm>
            <a:prstGeom prst="rect">
              <a:avLst/>
            </a:prstGeom>
          </p:spPr>
        </p:pic>
        <p:pic>
          <p:nvPicPr>
            <p:cNvPr id="216" name="object 216"/>
            <p:cNvPicPr/>
            <p:nvPr/>
          </p:nvPicPr>
          <p:blipFill>
            <a:blip r:embed="rId171" cstate="print"/>
            <a:stretch>
              <a:fillRect/>
            </a:stretch>
          </p:blipFill>
          <p:spPr>
            <a:xfrm>
              <a:off x="2281427" y="6208775"/>
              <a:ext cx="196595" cy="169164"/>
            </a:xfrm>
            <a:prstGeom prst="rect">
              <a:avLst/>
            </a:prstGeom>
          </p:spPr>
        </p:pic>
        <p:sp>
          <p:nvSpPr>
            <p:cNvPr id="217" name="object 217"/>
            <p:cNvSpPr/>
            <p:nvPr/>
          </p:nvSpPr>
          <p:spPr>
            <a:xfrm>
              <a:off x="2500884" y="6204204"/>
              <a:ext cx="137160" cy="132715"/>
            </a:xfrm>
            <a:custGeom>
              <a:avLst/>
              <a:gdLst/>
              <a:ahLst/>
              <a:cxnLst/>
              <a:rect l="l" t="t" r="r" b="b"/>
              <a:pathLst>
                <a:path w="137160" h="132714">
                  <a:moveTo>
                    <a:pt x="13347" y="35814"/>
                  </a:moveTo>
                  <a:lnTo>
                    <a:pt x="2921" y="35814"/>
                  </a:lnTo>
                  <a:lnTo>
                    <a:pt x="2921" y="130581"/>
                  </a:lnTo>
                  <a:lnTo>
                    <a:pt x="13347" y="130581"/>
                  </a:lnTo>
                  <a:lnTo>
                    <a:pt x="13347" y="35814"/>
                  </a:lnTo>
                  <a:close/>
                </a:path>
                <a:path w="137160" h="132714">
                  <a:moveTo>
                    <a:pt x="16383" y="3048"/>
                  </a:moveTo>
                  <a:lnTo>
                    <a:pt x="14859" y="1524"/>
                  </a:lnTo>
                  <a:lnTo>
                    <a:pt x="11938" y="0"/>
                  </a:lnTo>
                  <a:lnTo>
                    <a:pt x="4445" y="0"/>
                  </a:lnTo>
                  <a:lnTo>
                    <a:pt x="1524" y="1524"/>
                  </a:lnTo>
                  <a:lnTo>
                    <a:pt x="0" y="3048"/>
                  </a:lnTo>
                  <a:lnTo>
                    <a:pt x="0" y="12446"/>
                  </a:lnTo>
                  <a:lnTo>
                    <a:pt x="4445" y="17018"/>
                  </a:lnTo>
                  <a:lnTo>
                    <a:pt x="11938" y="17018"/>
                  </a:lnTo>
                  <a:lnTo>
                    <a:pt x="16383" y="12446"/>
                  </a:lnTo>
                  <a:lnTo>
                    <a:pt x="16383" y="3048"/>
                  </a:lnTo>
                  <a:close/>
                </a:path>
                <a:path w="137160" h="132714">
                  <a:moveTo>
                    <a:pt x="104394" y="99441"/>
                  </a:moveTo>
                  <a:lnTo>
                    <a:pt x="102870" y="94792"/>
                  </a:lnTo>
                  <a:lnTo>
                    <a:pt x="93980" y="85471"/>
                  </a:lnTo>
                  <a:lnTo>
                    <a:pt x="89408" y="83947"/>
                  </a:lnTo>
                  <a:lnTo>
                    <a:pt x="86487" y="82423"/>
                  </a:lnTo>
                  <a:lnTo>
                    <a:pt x="50673" y="66802"/>
                  </a:lnTo>
                  <a:lnTo>
                    <a:pt x="49149" y="63754"/>
                  </a:lnTo>
                  <a:lnTo>
                    <a:pt x="49149" y="56007"/>
                  </a:lnTo>
                  <a:lnTo>
                    <a:pt x="50673" y="51308"/>
                  </a:lnTo>
                  <a:lnTo>
                    <a:pt x="55118" y="48260"/>
                  </a:lnTo>
                  <a:lnTo>
                    <a:pt x="58039" y="46609"/>
                  </a:lnTo>
                  <a:lnTo>
                    <a:pt x="64008" y="45085"/>
                  </a:lnTo>
                  <a:lnTo>
                    <a:pt x="75946" y="45085"/>
                  </a:lnTo>
                  <a:lnTo>
                    <a:pt x="82042" y="46609"/>
                  </a:lnTo>
                  <a:lnTo>
                    <a:pt x="84963" y="49784"/>
                  </a:lnTo>
                  <a:lnTo>
                    <a:pt x="89408" y="52832"/>
                  </a:lnTo>
                  <a:lnTo>
                    <a:pt x="90932" y="57531"/>
                  </a:lnTo>
                  <a:lnTo>
                    <a:pt x="90932" y="63754"/>
                  </a:lnTo>
                  <a:lnTo>
                    <a:pt x="102870" y="63754"/>
                  </a:lnTo>
                  <a:lnTo>
                    <a:pt x="102870" y="54483"/>
                  </a:lnTo>
                  <a:lnTo>
                    <a:pt x="99949" y="46609"/>
                  </a:lnTo>
                  <a:lnTo>
                    <a:pt x="69977" y="34290"/>
                  </a:lnTo>
                  <a:lnTo>
                    <a:pt x="64008" y="34290"/>
                  </a:lnTo>
                  <a:lnTo>
                    <a:pt x="37211" y="56007"/>
                  </a:lnTo>
                  <a:lnTo>
                    <a:pt x="37211" y="65278"/>
                  </a:lnTo>
                  <a:lnTo>
                    <a:pt x="38735" y="71501"/>
                  </a:lnTo>
                  <a:lnTo>
                    <a:pt x="44704" y="77724"/>
                  </a:lnTo>
                  <a:lnTo>
                    <a:pt x="49149" y="80772"/>
                  </a:lnTo>
                  <a:lnTo>
                    <a:pt x="52070" y="82423"/>
                  </a:lnTo>
                  <a:lnTo>
                    <a:pt x="56642" y="85471"/>
                  </a:lnTo>
                  <a:lnTo>
                    <a:pt x="62611" y="86995"/>
                  </a:lnTo>
                  <a:lnTo>
                    <a:pt x="69977" y="88582"/>
                  </a:lnTo>
                  <a:lnTo>
                    <a:pt x="78994" y="91681"/>
                  </a:lnTo>
                  <a:lnTo>
                    <a:pt x="82042" y="91681"/>
                  </a:lnTo>
                  <a:lnTo>
                    <a:pt x="88011" y="94792"/>
                  </a:lnTo>
                  <a:lnTo>
                    <a:pt x="89408" y="97891"/>
                  </a:lnTo>
                  <a:lnTo>
                    <a:pt x="90932" y="99441"/>
                  </a:lnTo>
                  <a:lnTo>
                    <a:pt x="92456" y="102641"/>
                  </a:lnTo>
                  <a:lnTo>
                    <a:pt x="92456" y="110401"/>
                  </a:lnTo>
                  <a:lnTo>
                    <a:pt x="90932" y="113512"/>
                  </a:lnTo>
                  <a:lnTo>
                    <a:pt x="86487" y="116611"/>
                  </a:lnTo>
                  <a:lnTo>
                    <a:pt x="83566" y="119710"/>
                  </a:lnTo>
                  <a:lnTo>
                    <a:pt x="78994" y="121272"/>
                  </a:lnTo>
                  <a:lnTo>
                    <a:pt x="65532" y="121272"/>
                  </a:lnTo>
                  <a:lnTo>
                    <a:pt x="59563" y="119710"/>
                  </a:lnTo>
                  <a:lnTo>
                    <a:pt x="50673" y="113512"/>
                  </a:lnTo>
                  <a:lnTo>
                    <a:pt x="47625" y="108851"/>
                  </a:lnTo>
                  <a:lnTo>
                    <a:pt x="47625" y="104190"/>
                  </a:lnTo>
                  <a:lnTo>
                    <a:pt x="35687" y="104190"/>
                  </a:lnTo>
                  <a:lnTo>
                    <a:pt x="35687" y="111950"/>
                  </a:lnTo>
                  <a:lnTo>
                    <a:pt x="40259" y="119710"/>
                  </a:lnTo>
                  <a:lnTo>
                    <a:pt x="73025" y="132130"/>
                  </a:lnTo>
                  <a:lnTo>
                    <a:pt x="78994" y="132130"/>
                  </a:lnTo>
                  <a:lnTo>
                    <a:pt x="83566" y="130581"/>
                  </a:lnTo>
                  <a:lnTo>
                    <a:pt x="89408" y="129032"/>
                  </a:lnTo>
                  <a:lnTo>
                    <a:pt x="93980" y="125920"/>
                  </a:lnTo>
                  <a:lnTo>
                    <a:pt x="99949" y="119710"/>
                  </a:lnTo>
                  <a:lnTo>
                    <a:pt x="102870" y="115062"/>
                  </a:lnTo>
                  <a:lnTo>
                    <a:pt x="104394" y="110401"/>
                  </a:lnTo>
                  <a:lnTo>
                    <a:pt x="104394" y="99441"/>
                  </a:lnTo>
                  <a:close/>
                </a:path>
                <a:path w="137160" h="132714">
                  <a:moveTo>
                    <a:pt x="137160" y="119710"/>
                  </a:moveTo>
                  <a:lnTo>
                    <a:pt x="132715" y="115062"/>
                  </a:lnTo>
                  <a:lnTo>
                    <a:pt x="131191" y="113411"/>
                  </a:lnTo>
                  <a:lnTo>
                    <a:pt x="125222" y="113411"/>
                  </a:lnTo>
                  <a:lnTo>
                    <a:pt x="123698" y="115062"/>
                  </a:lnTo>
                  <a:lnTo>
                    <a:pt x="119253" y="119710"/>
                  </a:lnTo>
                  <a:lnTo>
                    <a:pt x="119253" y="125920"/>
                  </a:lnTo>
                  <a:lnTo>
                    <a:pt x="125222" y="132130"/>
                  </a:lnTo>
                  <a:lnTo>
                    <a:pt x="131191" y="132130"/>
                  </a:lnTo>
                  <a:lnTo>
                    <a:pt x="137160" y="125920"/>
                  </a:lnTo>
                  <a:lnTo>
                    <a:pt x="137160" y="11971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8" name="object 218"/>
            <p:cNvPicPr/>
            <p:nvPr/>
          </p:nvPicPr>
          <p:blipFill>
            <a:blip r:embed="rId172" cstate="print"/>
            <a:stretch>
              <a:fillRect/>
            </a:stretch>
          </p:blipFill>
          <p:spPr>
            <a:xfrm>
              <a:off x="2697480" y="6217919"/>
              <a:ext cx="301751" cy="118872"/>
            </a:xfrm>
            <a:prstGeom prst="rect">
              <a:avLst/>
            </a:prstGeom>
          </p:spPr>
        </p:pic>
        <p:sp>
          <p:nvSpPr>
            <p:cNvPr id="219" name="object 219"/>
            <p:cNvSpPr/>
            <p:nvPr/>
          </p:nvSpPr>
          <p:spPr>
            <a:xfrm>
              <a:off x="3026664" y="6204204"/>
              <a:ext cx="18415" cy="130810"/>
            </a:xfrm>
            <a:custGeom>
              <a:avLst/>
              <a:gdLst/>
              <a:ahLst/>
              <a:cxnLst/>
              <a:rect l="l" t="t" r="r" b="b"/>
              <a:pathLst>
                <a:path w="18414" h="130810">
                  <a:moveTo>
                    <a:pt x="15011" y="35814"/>
                  </a:moveTo>
                  <a:lnTo>
                    <a:pt x="3048" y="35814"/>
                  </a:lnTo>
                  <a:lnTo>
                    <a:pt x="3048" y="130581"/>
                  </a:lnTo>
                  <a:lnTo>
                    <a:pt x="15011" y="130581"/>
                  </a:lnTo>
                  <a:lnTo>
                    <a:pt x="15011" y="35814"/>
                  </a:lnTo>
                  <a:close/>
                </a:path>
                <a:path w="18414" h="130810">
                  <a:moveTo>
                    <a:pt x="17907" y="6223"/>
                  </a:moveTo>
                  <a:lnTo>
                    <a:pt x="16510" y="3048"/>
                  </a:lnTo>
                  <a:lnTo>
                    <a:pt x="13462" y="0"/>
                  </a:lnTo>
                  <a:lnTo>
                    <a:pt x="4445" y="0"/>
                  </a:lnTo>
                  <a:lnTo>
                    <a:pt x="1524" y="3048"/>
                  </a:lnTo>
                  <a:lnTo>
                    <a:pt x="0" y="6223"/>
                  </a:lnTo>
                  <a:lnTo>
                    <a:pt x="0" y="10922"/>
                  </a:lnTo>
                  <a:lnTo>
                    <a:pt x="3048" y="13970"/>
                  </a:lnTo>
                  <a:lnTo>
                    <a:pt x="4445" y="17018"/>
                  </a:lnTo>
                  <a:lnTo>
                    <a:pt x="13462" y="17018"/>
                  </a:lnTo>
                  <a:lnTo>
                    <a:pt x="14986" y="13970"/>
                  </a:lnTo>
                  <a:lnTo>
                    <a:pt x="17907" y="10922"/>
                  </a:lnTo>
                  <a:lnTo>
                    <a:pt x="17907" y="622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0" name="object 220"/>
            <p:cNvPicPr/>
            <p:nvPr/>
          </p:nvPicPr>
          <p:blipFill>
            <a:blip r:embed="rId173" cstate="print"/>
            <a:stretch>
              <a:fillRect/>
            </a:stretch>
          </p:blipFill>
          <p:spPr>
            <a:xfrm>
              <a:off x="3069082" y="6206146"/>
              <a:ext cx="126745" cy="130644"/>
            </a:xfrm>
            <a:prstGeom prst="rect">
              <a:avLst/>
            </a:prstGeom>
          </p:spPr>
        </p:pic>
        <p:pic>
          <p:nvPicPr>
            <p:cNvPr id="221" name="object 221"/>
            <p:cNvPicPr/>
            <p:nvPr/>
          </p:nvPicPr>
          <p:blipFill>
            <a:blip r:embed="rId174" cstate="print"/>
            <a:stretch>
              <a:fillRect/>
            </a:stretch>
          </p:blipFill>
          <p:spPr>
            <a:xfrm>
              <a:off x="3223260" y="6208775"/>
              <a:ext cx="96012" cy="128015"/>
            </a:xfrm>
            <a:prstGeom prst="rect">
              <a:avLst/>
            </a:prstGeom>
          </p:spPr>
        </p:pic>
        <p:pic>
          <p:nvPicPr>
            <p:cNvPr id="222" name="object 222"/>
            <p:cNvPicPr/>
            <p:nvPr/>
          </p:nvPicPr>
          <p:blipFill>
            <a:blip r:embed="rId175" cstate="print"/>
            <a:stretch>
              <a:fillRect/>
            </a:stretch>
          </p:blipFill>
          <p:spPr>
            <a:xfrm>
              <a:off x="3337560" y="6208775"/>
              <a:ext cx="128015" cy="128015"/>
            </a:xfrm>
            <a:prstGeom prst="rect">
              <a:avLst/>
            </a:prstGeom>
          </p:spPr>
        </p:pic>
        <p:pic>
          <p:nvPicPr>
            <p:cNvPr id="223" name="object 223"/>
            <p:cNvPicPr/>
            <p:nvPr/>
          </p:nvPicPr>
          <p:blipFill>
            <a:blip r:embed="rId176" cstate="print"/>
            <a:stretch>
              <a:fillRect/>
            </a:stretch>
          </p:blipFill>
          <p:spPr>
            <a:xfrm>
              <a:off x="3525011" y="6217919"/>
              <a:ext cx="196596" cy="118872"/>
            </a:xfrm>
            <a:prstGeom prst="rect">
              <a:avLst/>
            </a:prstGeom>
          </p:spPr>
        </p:pic>
        <p:sp>
          <p:nvSpPr>
            <p:cNvPr id="224" name="object 224"/>
            <p:cNvSpPr/>
            <p:nvPr/>
          </p:nvSpPr>
          <p:spPr>
            <a:xfrm>
              <a:off x="1143000" y="6016751"/>
              <a:ext cx="45720" cy="45720"/>
            </a:xfrm>
            <a:custGeom>
              <a:avLst/>
              <a:gdLst/>
              <a:ahLst/>
              <a:cxnLst/>
              <a:rect l="l" t="t" r="r" b="b"/>
              <a:pathLst>
                <a:path w="45719" h="45720">
                  <a:moveTo>
                    <a:pt x="30810" y="0"/>
                  </a:moveTo>
                  <a:lnTo>
                    <a:pt x="14719" y="0"/>
                  </a:lnTo>
                  <a:lnTo>
                    <a:pt x="11798" y="2921"/>
                  </a:lnTo>
                  <a:lnTo>
                    <a:pt x="7315" y="4445"/>
                  </a:lnTo>
                  <a:lnTo>
                    <a:pt x="4394" y="7366"/>
                  </a:lnTo>
                  <a:lnTo>
                    <a:pt x="2921" y="10287"/>
                  </a:lnTo>
                  <a:lnTo>
                    <a:pt x="0" y="14605"/>
                  </a:lnTo>
                  <a:lnTo>
                    <a:pt x="0" y="30734"/>
                  </a:lnTo>
                  <a:lnTo>
                    <a:pt x="2921" y="33655"/>
                  </a:lnTo>
                  <a:lnTo>
                    <a:pt x="4394" y="38100"/>
                  </a:lnTo>
                  <a:lnTo>
                    <a:pt x="7315" y="41021"/>
                  </a:lnTo>
                  <a:lnTo>
                    <a:pt x="11798" y="42418"/>
                  </a:lnTo>
                  <a:lnTo>
                    <a:pt x="14719" y="43942"/>
                  </a:lnTo>
                  <a:lnTo>
                    <a:pt x="19113" y="45339"/>
                  </a:lnTo>
                  <a:lnTo>
                    <a:pt x="26428" y="45339"/>
                  </a:lnTo>
                  <a:lnTo>
                    <a:pt x="30810" y="43942"/>
                  </a:lnTo>
                  <a:lnTo>
                    <a:pt x="33743" y="42418"/>
                  </a:lnTo>
                  <a:lnTo>
                    <a:pt x="38125" y="41021"/>
                  </a:lnTo>
                  <a:lnTo>
                    <a:pt x="41059" y="38100"/>
                  </a:lnTo>
                  <a:lnTo>
                    <a:pt x="42519" y="33655"/>
                  </a:lnTo>
                  <a:lnTo>
                    <a:pt x="45440" y="30734"/>
                  </a:lnTo>
                  <a:lnTo>
                    <a:pt x="45440" y="14605"/>
                  </a:lnTo>
                  <a:lnTo>
                    <a:pt x="42519" y="10287"/>
                  </a:lnTo>
                  <a:lnTo>
                    <a:pt x="41059" y="7366"/>
                  </a:lnTo>
                  <a:lnTo>
                    <a:pt x="38125" y="4445"/>
                  </a:lnTo>
                  <a:lnTo>
                    <a:pt x="33743" y="2921"/>
                  </a:lnTo>
                  <a:lnTo>
                    <a:pt x="30810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5" name="object 225"/>
            <p:cNvPicPr/>
            <p:nvPr/>
          </p:nvPicPr>
          <p:blipFill>
            <a:blip r:embed="rId177" cstate="print"/>
            <a:stretch>
              <a:fillRect/>
            </a:stretch>
          </p:blipFill>
          <p:spPr>
            <a:xfrm>
              <a:off x="1426463" y="6679692"/>
              <a:ext cx="1074420" cy="132588"/>
            </a:xfrm>
            <a:prstGeom prst="rect">
              <a:avLst/>
            </a:prstGeom>
          </p:spPr>
        </p:pic>
        <p:sp>
          <p:nvSpPr>
            <p:cNvPr id="226" name="object 226"/>
            <p:cNvSpPr/>
            <p:nvPr/>
          </p:nvSpPr>
          <p:spPr>
            <a:xfrm>
              <a:off x="3273552" y="6684263"/>
              <a:ext cx="13335" cy="128270"/>
            </a:xfrm>
            <a:custGeom>
              <a:avLst/>
              <a:gdLst/>
              <a:ahLst/>
              <a:cxnLst/>
              <a:rect l="l" t="t" r="r" b="b"/>
              <a:pathLst>
                <a:path w="13335" h="128270">
                  <a:moveTo>
                    <a:pt x="13166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13166" y="127762"/>
                  </a:lnTo>
                  <a:lnTo>
                    <a:pt x="1316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7" name="object 227"/>
            <p:cNvPicPr/>
            <p:nvPr/>
          </p:nvPicPr>
          <p:blipFill>
            <a:blip r:embed="rId178" cstate="print"/>
            <a:stretch>
              <a:fillRect/>
            </a:stretch>
          </p:blipFill>
          <p:spPr>
            <a:xfrm>
              <a:off x="3360420" y="6716268"/>
              <a:ext cx="146303" cy="96011"/>
            </a:xfrm>
            <a:prstGeom prst="rect">
              <a:avLst/>
            </a:prstGeom>
          </p:spPr>
        </p:pic>
        <p:pic>
          <p:nvPicPr>
            <p:cNvPr id="228" name="object 228"/>
            <p:cNvPicPr/>
            <p:nvPr/>
          </p:nvPicPr>
          <p:blipFill>
            <a:blip r:embed="rId179" cstate="print"/>
            <a:stretch>
              <a:fillRect/>
            </a:stretch>
          </p:blipFill>
          <p:spPr>
            <a:xfrm>
              <a:off x="3529583" y="6716268"/>
              <a:ext cx="91439" cy="96011"/>
            </a:xfrm>
            <a:prstGeom prst="rect">
              <a:avLst/>
            </a:prstGeom>
          </p:spPr>
        </p:pic>
        <p:pic>
          <p:nvPicPr>
            <p:cNvPr id="229" name="object 229"/>
            <p:cNvPicPr/>
            <p:nvPr/>
          </p:nvPicPr>
          <p:blipFill>
            <a:blip r:embed="rId180" cstate="print"/>
            <a:stretch>
              <a:fillRect/>
            </a:stretch>
          </p:blipFill>
          <p:spPr>
            <a:xfrm>
              <a:off x="3639311" y="6693407"/>
              <a:ext cx="260603" cy="118872"/>
            </a:xfrm>
            <a:prstGeom prst="rect">
              <a:avLst/>
            </a:prstGeom>
          </p:spPr>
        </p:pic>
        <p:sp>
          <p:nvSpPr>
            <p:cNvPr id="230" name="object 230"/>
            <p:cNvSpPr/>
            <p:nvPr/>
          </p:nvSpPr>
          <p:spPr>
            <a:xfrm>
              <a:off x="3927347" y="6684263"/>
              <a:ext cx="8890" cy="128270"/>
            </a:xfrm>
            <a:custGeom>
              <a:avLst/>
              <a:gdLst/>
              <a:ahLst/>
              <a:cxnLst/>
              <a:rect l="l" t="t" r="r" b="b"/>
              <a:pathLst>
                <a:path w="8889" h="128270">
                  <a:moveTo>
                    <a:pt x="8777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8777" y="127762"/>
                  </a:lnTo>
                  <a:lnTo>
                    <a:pt x="877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1" name="object 231"/>
            <p:cNvPicPr/>
            <p:nvPr/>
          </p:nvPicPr>
          <p:blipFill>
            <a:blip r:embed="rId181" cstate="print"/>
            <a:stretch>
              <a:fillRect/>
            </a:stretch>
          </p:blipFill>
          <p:spPr>
            <a:xfrm>
              <a:off x="4014216" y="6684263"/>
              <a:ext cx="82296" cy="128016"/>
            </a:xfrm>
            <a:prstGeom prst="rect">
              <a:avLst/>
            </a:prstGeom>
          </p:spPr>
        </p:pic>
        <p:pic>
          <p:nvPicPr>
            <p:cNvPr id="232" name="object 232"/>
            <p:cNvPicPr/>
            <p:nvPr/>
          </p:nvPicPr>
          <p:blipFill>
            <a:blip r:embed="rId182" cstate="print"/>
            <a:stretch>
              <a:fillRect/>
            </a:stretch>
          </p:blipFill>
          <p:spPr>
            <a:xfrm>
              <a:off x="4114799" y="6716268"/>
              <a:ext cx="201167" cy="96011"/>
            </a:xfrm>
            <a:prstGeom prst="rect">
              <a:avLst/>
            </a:prstGeom>
          </p:spPr>
        </p:pic>
        <p:sp>
          <p:nvSpPr>
            <p:cNvPr id="233" name="object 233"/>
            <p:cNvSpPr/>
            <p:nvPr/>
          </p:nvSpPr>
          <p:spPr>
            <a:xfrm>
              <a:off x="4343400" y="6684263"/>
              <a:ext cx="81915" cy="127635"/>
            </a:xfrm>
            <a:custGeom>
              <a:avLst/>
              <a:gdLst/>
              <a:ahLst/>
              <a:cxnLst/>
              <a:rect l="l" t="t" r="r" b="b"/>
              <a:pathLst>
                <a:path w="81914" h="127634">
                  <a:moveTo>
                    <a:pt x="12230" y="0"/>
                  </a:moveTo>
                  <a:lnTo>
                    <a:pt x="0" y="0"/>
                  </a:lnTo>
                  <a:lnTo>
                    <a:pt x="0" y="127139"/>
                  </a:lnTo>
                  <a:lnTo>
                    <a:pt x="12230" y="127139"/>
                  </a:lnTo>
                  <a:lnTo>
                    <a:pt x="12230" y="0"/>
                  </a:lnTo>
                  <a:close/>
                </a:path>
                <a:path w="81914" h="127634">
                  <a:moveTo>
                    <a:pt x="81661" y="33591"/>
                  </a:moveTo>
                  <a:lnTo>
                    <a:pt x="55753" y="33591"/>
                  </a:lnTo>
                  <a:lnTo>
                    <a:pt x="55753" y="10795"/>
                  </a:lnTo>
                  <a:lnTo>
                    <a:pt x="43434" y="10795"/>
                  </a:lnTo>
                  <a:lnTo>
                    <a:pt x="43434" y="33591"/>
                  </a:lnTo>
                  <a:lnTo>
                    <a:pt x="31242" y="33591"/>
                  </a:lnTo>
                  <a:lnTo>
                    <a:pt x="31242" y="44183"/>
                  </a:lnTo>
                  <a:lnTo>
                    <a:pt x="43434" y="44183"/>
                  </a:lnTo>
                  <a:lnTo>
                    <a:pt x="43434" y="110871"/>
                  </a:lnTo>
                  <a:lnTo>
                    <a:pt x="46482" y="116928"/>
                  </a:lnTo>
                  <a:lnTo>
                    <a:pt x="49530" y="121475"/>
                  </a:lnTo>
                  <a:lnTo>
                    <a:pt x="54102" y="124498"/>
                  </a:lnTo>
                  <a:lnTo>
                    <a:pt x="60325" y="127520"/>
                  </a:lnTo>
                  <a:lnTo>
                    <a:pt x="81661" y="127520"/>
                  </a:lnTo>
                  <a:lnTo>
                    <a:pt x="81661" y="116928"/>
                  </a:lnTo>
                  <a:lnTo>
                    <a:pt x="64897" y="116928"/>
                  </a:lnTo>
                  <a:lnTo>
                    <a:pt x="58801" y="113906"/>
                  </a:lnTo>
                  <a:lnTo>
                    <a:pt x="55753" y="107848"/>
                  </a:lnTo>
                  <a:lnTo>
                    <a:pt x="55753" y="44183"/>
                  </a:lnTo>
                  <a:lnTo>
                    <a:pt x="81661" y="44183"/>
                  </a:lnTo>
                  <a:lnTo>
                    <a:pt x="81661" y="3359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4" name="object 234"/>
            <p:cNvPicPr/>
            <p:nvPr/>
          </p:nvPicPr>
          <p:blipFill>
            <a:blip r:embed="rId183" cstate="print"/>
            <a:stretch>
              <a:fillRect/>
            </a:stretch>
          </p:blipFill>
          <p:spPr>
            <a:xfrm>
              <a:off x="4443984" y="6684263"/>
              <a:ext cx="82296" cy="128016"/>
            </a:xfrm>
            <a:prstGeom prst="rect">
              <a:avLst/>
            </a:prstGeom>
          </p:spPr>
        </p:pic>
        <p:pic>
          <p:nvPicPr>
            <p:cNvPr id="235" name="object 235"/>
            <p:cNvPicPr/>
            <p:nvPr/>
          </p:nvPicPr>
          <p:blipFill>
            <a:blip r:embed="rId184" cstate="print"/>
            <a:stretch>
              <a:fillRect/>
            </a:stretch>
          </p:blipFill>
          <p:spPr>
            <a:xfrm>
              <a:off x="4599432" y="6679692"/>
              <a:ext cx="1353312" cy="132588"/>
            </a:xfrm>
            <a:prstGeom prst="rect">
              <a:avLst/>
            </a:prstGeom>
          </p:spPr>
        </p:pic>
        <p:pic>
          <p:nvPicPr>
            <p:cNvPr id="236" name="object 236"/>
            <p:cNvPicPr/>
            <p:nvPr/>
          </p:nvPicPr>
          <p:blipFill>
            <a:blip r:embed="rId185" cstate="print"/>
            <a:stretch>
              <a:fillRect/>
            </a:stretch>
          </p:blipFill>
          <p:spPr>
            <a:xfrm>
              <a:off x="6016752" y="6679692"/>
              <a:ext cx="1860803" cy="173735"/>
            </a:xfrm>
            <a:prstGeom prst="rect">
              <a:avLst/>
            </a:prstGeom>
          </p:spPr>
        </p:pic>
        <p:pic>
          <p:nvPicPr>
            <p:cNvPr id="237" name="object 237"/>
            <p:cNvPicPr/>
            <p:nvPr/>
          </p:nvPicPr>
          <p:blipFill>
            <a:blip r:embed="rId186" cstate="print"/>
            <a:stretch>
              <a:fillRect/>
            </a:stretch>
          </p:blipFill>
          <p:spPr>
            <a:xfrm>
              <a:off x="7950707" y="6716268"/>
              <a:ext cx="82296" cy="96011"/>
            </a:xfrm>
            <a:prstGeom prst="rect">
              <a:avLst/>
            </a:prstGeom>
          </p:spPr>
        </p:pic>
        <p:pic>
          <p:nvPicPr>
            <p:cNvPr id="238" name="object 238"/>
            <p:cNvPicPr/>
            <p:nvPr/>
          </p:nvPicPr>
          <p:blipFill>
            <a:blip r:embed="rId187" cstate="print"/>
            <a:stretch>
              <a:fillRect/>
            </a:stretch>
          </p:blipFill>
          <p:spPr>
            <a:xfrm>
              <a:off x="8060435" y="6716268"/>
              <a:ext cx="150875" cy="96011"/>
            </a:xfrm>
            <a:prstGeom prst="rect">
              <a:avLst/>
            </a:prstGeom>
          </p:spPr>
        </p:pic>
        <p:pic>
          <p:nvPicPr>
            <p:cNvPr id="239" name="object 239"/>
            <p:cNvPicPr/>
            <p:nvPr/>
          </p:nvPicPr>
          <p:blipFill>
            <a:blip r:embed="rId188" cstate="print"/>
            <a:stretch>
              <a:fillRect/>
            </a:stretch>
          </p:blipFill>
          <p:spPr>
            <a:xfrm>
              <a:off x="8234171" y="6684263"/>
              <a:ext cx="96011" cy="128016"/>
            </a:xfrm>
            <a:prstGeom prst="rect">
              <a:avLst/>
            </a:prstGeom>
          </p:spPr>
        </p:pic>
        <p:pic>
          <p:nvPicPr>
            <p:cNvPr id="240" name="object 240"/>
            <p:cNvPicPr/>
            <p:nvPr/>
          </p:nvPicPr>
          <p:blipFill>
            <a:blip r:embed="rId189" cstate="print"/>
            <a:stretch>
              <a:fillRect/>
            </a:stretch>
          </p:blipFill>
          <p:spPr>
            <a:xfrm>
              <a:off x="8353044" y="6716268"/>
              <a:ext cx="146303" cy="96011"/>
            </a:xfrm>
            <a:prstGeom prst="rect">
              <a:avLst/>
            </a:prstGeom>
          </p:spPr>
        </p:pic>
        <p:sp>
          <p:nvSpPr>
            <p:cNvPr id="241" name="object 241"/>
            <p:cNvSpPr/>
            <p:nvPr/>
          </p:nvSpPr>
          <p:spPr>
            <a:xfrm>
              <a:off x="8522208" y="6684263"/>
              <a:ext cx="50165" cy="128270"/>
            </a:xfrm>
            <a:custGeom>
              <a:avLst/>
              <a:gdLst/>
              <a:ahLst/>
              <a:cxnLst/>
              <a:rect l="l" t="t" r="r" b="b"/>
              <a:pathLst>
                <a:path w="50165" h="128270">
                  <a:moveTo>
                    <a:pt x="12065" y="0"/>
                  </a:moveTo>
                  <a:lnTo>
                    <a:pt x="0" y="0"/>
                  </a:lnTo>
                  <a:lnTo>
                    <a:pt x="0" y="127762"/>
                  </a:lnTo>
                  <a:lnTo>
                    <a:pt x="12065" y="127762"/>
                  </a:lnTo>
                  <a:lnTo>
                    <a:pt x="12065" y="0"/>
                  </a:lnTo>
                  <a:close/>
                </a:path>
                <a:path w="50165" h="128270">
                  <a:moveTo>
                    <a:pt x="49784" y="0"/>
                  </a:moveTo>
                  <a:lnTo>
                    <a:pt x="37719" y="0"/>
                  </a:lnTo>
                  <a:lnTo>
                    <a:pt x="37719" y="127762"/>
                  </a:lnTo>
                  <a:lnTo>
                    <a:pt x="49784" y="127762"/>
                  </a:lnTo>
                  <a:lnTo>
                    <a:pt x="4978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2" name="object 242"/>
            <p:cNvPicPr/>
            <p:nvPr/>
          </p:nvPicPr>
          <p:blipFill>
            <a:blip r:embed="rId190" cstate="print"/>
            <a:stretch>
              <a:fillRect/>
            </a:stretch>
          </p:blipFill>
          <p:spPr>
            <a:xfrm>
              <a:off x="8595359" y="6716268"/>
              <a:ext cx="91440" cy="96011"/>
            </a:xfrm>
            <a:prstGeom prst="rect">
              <a:avLst/>
            </a:prstGeom>
          </p:spPr>
        </p:pic>
        <p:sp>
          <p:nvSpPr>
            <p:cNvPr id="243" name="object 243"/>
            <p:cNvSpPr/>
            <p:nvPr/>
          </p:nvSpPr>
          <p:spPr>
            <a:xfrm>
              <a:off x="8759952" y="6679692"/>
              <a:ext cx="562610" cy="132715"/>
            </a:xfrm>
            <a:custGeom>
              <a:avLst/>
              <a:gdLst/>
              <a:ahLst/>
              <a:cxnLst/>
              <a:rect l="l" t="t" r="r" b="b"/>
              <a:pathLst>
                <a:path w="562609" h="132715">
                  <a:moveTo>
                    <a:pt x="44323" y="33820"/>
                  </a:moveTo>
                  <a:lnTo>
                    <a:pt x="36703" y="33820"/>
                  </a:lnTo>
                  <a:lnTo>
                    <a:pt x="29083" y="35356"/>
                  </a:lnTo>
                  <a:lnTo>
                    <a:pt x="24511" y="38531"/>
                  </a:lnTo>
                  <a:lnTo>
                    <a:pt x="18415" y="41605"/>
                  </a:lnTo>
                  <a:lnTo>
                    <a:pt x="15240" y="46215"/>
                  </a:lnTo>
                  <a:lnTo>
                    <a:pt x="12192" y="52362"/>
                  </a:lnTo>
                  <a:lnTo>
                    <a:pt x="12192" y="35356"/>
                  </a:lnTo>
                  <a:lnTo>
                    <a:pt x="0" y="35356"/>
                  </a:lnTo>
                  <a:lnTo>
                    <a:pt x="0" y="130860"/>
                  </a:lnTo>
                  <a:lnTo>
                    <a:pt x="12192" y="130860"/>
                  </a:lnTo>
                  <a:lnTo>
                    <a:pt x="12192" y="66217"/>
                  </a:lnTo>
                  <a:lnTo>
                    <a:pt x="15240" y="58521"/>
                  </a:lnTo>
                  <a:lnTo>
                    <a:pt x="24511" y="49288"/>
                  </a:lnTo>
                  <a:lnTo>
                    <a:pt x="32131" y="46215"/>
                  </a:lnTo>
                  <a:lnTo>
                    <a:pt x="44323" y="46215"/>
                  </a:lnTo>
                  <a:lnTo>
                    <a:pt x="44323" y="33820"/>
                  </a:lnTo>
                  <a:close/>
                </a:path>
                <a:path w="562609" h="132715">
                  <a:moveTo>
                    <a:pt x="147066" y="69278"/>
                  </a:moveTo>
                  <a:lnTo>
                    <a:pt x="134620" y="46215"/>
                  </a:lnTo>
                  <a:lnTo>
                    <a:pt x="134620" y="78498"/>
                  </a:lnTo>
                  <a:lnTo>
                    <a:pt x="68834" y="78498"/>
                  </a:lnTo>
                  <a:lnTo>
                    <a:pt x="93345" y="44678"/>
                  </a:lnTo>
                  <a:lnTo>
                    <a:pt x="108712" y="44678"/>
                  </a:lnTo>
                  <a:lnTo>
                    <a:pt x="113284" y="46215"/>
                  </a:lnTo>
                  <a:lnTo>
                    <a:pt x="119380" y="49288"/>
                  </a:lnTo>
                  <a:lnTo>
                    <a:pt x="123952" y="50838"/>
                  </a:lnTo>
                  <a:lnTo>
                    <a:pt x="134620" y="78498"/>
                  </a:lnTo>
                  <a:lnTo>
                    <a:pt x="134620" y="46215"/>
                  </a:lnTo>
                  <a:lnTo>
                    <a:pt x="133096" y="44678"/>
                  </a:lnTo>
                  <a:lnTo>
                    <a:pt x="127000" y="40068"/>
                  </a:lnTo>
                  <a:lnTo>
                    <a:pt x="111760" y="33921"/>
                  </a:lnTo>
                  <a:lnTo>
                    <a:pt x="93345" y="33921"/>
                  </a:lnTo>
                  <a:lnTo>
                    <a:pt x="62738" y="56997"/>
                  </a:lnTo>
                  <a:lnTo>
                    <a:pt x="56896" y="76225"/>
                  </a:lnTo>
                  <a:lnTo>
                    <a:pt x="56896" y="78498"/>
                  </a:lnTo>
                  <a:lnTo>
                    <a:pt x="56642" y="83108"/>
                  </a:lnTo>
                  <a:lnTo>
                    <a:pt x="56807" y="87718"/>
                  </a:lnTo>
                  <a:lnTo>
                    <a:pt x="56896" y="90017"/>
                  </a:lnTo>
                  <a:lnTo>
                    <a:pt x="79629" y="126250"/>
                  </a:lnTo>
                  <a:lnTo>
                    <a:pt x="93345" y="132397"/>
                  </a:lnTo>
                  <a:lnTo>
                    <a:pt x="102489" y="132397"/>
                  </a:lnTo>
                  <a:lnTo>
                    <a:pt x="140843" y="112788"/>
                  </a:lnTo>
                  <a:lnTo>
                    <a:pt x="145415" y="100025"/>
                  </a:lnTo>
                  <a:lnTo>
                    <a:pt x="133096" y="100025"/>
                  </a:lnTo>
                  <a:lnTo>
                    <a:pt x="131572" y="106260"/>
                  </a:lnTo>
                  <a:lnTo>
                    <a:pt x="128524" y="112407"/>
                  </a:lnTo>
                  <a:lnTo>
                    <a:pt x="122428" y="115481"/>
                  </a:lnTo>
                  <a:lnTo>
                    <a:pt x="117856" y="120091"/>
                  </a:lnTo>
                  <a:lnTo>
                    <a:pt x="110236" y="121627"/>
                  </a:lnTo>
                  <a:lnTo>
                    <a:pt x="96393" y="121627"/>
                  </a:lnTo>
                  <a:lnTo>
                    <a:pt x="91821" y="120091"/>
                  </a:lnTo>
                  <a:lnTo>
                    <a:pt x="85725" y="117017"/>
                  </a:lnTo>
                  <a:lnTo>
                    <a:pt x="81153" y="115481"/>
                  </a:lnTo>
                  <a:lnTo>
                    <a:pt x="76581" y="110871"/>
                  </a:lnTo>
                  <a:lnTo>
                    <a:pt x="70358" y="101650"/>
                  </a:lnTo>
                  <a:lnTo>
                    <a:pt x="68834" y="95415"/>
                  </a:lnTo>
                  <a:lnTo>
                    <a:pt x="68834" y="87718"/>
                  </a:lnTo>
                  <a:lnTo>
                    <a:pt x="147066" y="87718"/>
                  </a:lnTo>
                  <a:lnTo>
                    <a:pt x="147066" y="78498"/>
                  </a:lnTo>
                  <a:lnTo>
                    <a:pt x="147066" y="69278"/>
                  </a:lnTo>
                  <a:close/>
                </a:path>
                <a:path w="562609" h="132715">
                  <a:moveTo>
                    <a:pt x="246507" y="35458"/>
                  </a:moveTo>
                  <a:lnTo>
                    <a:pt x="234315" y="35458"/>
                  </a:lnTo>
                  <a:lnTo>
                    <a:pt x="202184" y="118554"/>
                  </a:lnTo>
                  <a:lnTo>
                    <a:pt x="171577" y="35458"/>
                  </a:lnTo>
                  <a:lnTo>
                    <a:pt x="157861" y="35458"/>
                  </a:lnTo>
                  <a:lnTo>
                    <a:pt x="196088" y="130860"/>
                  </a:lnTo>
                  <a:lnTo>
                    <a:pt x="209804" y="130860"/>
                  </a:lnTo>
                  <a:lnTo>
                    <a:pt x="246507" y="35458"/>
                  </a:lnTo>
                  <a:close/>
                </a:path>
                <a:path w="562609" h="132715">
                  <a:moveTo>
                    <a:pt x="275729" y="35471"/>
                  </a:moveTo>
                  <a:lnTo>
                    <a:pt x="263398" y="35471"/>
                  </a:lnTo>
                  <a:lnTo>
                    <a:pt x="263398" y="130860"/>
                  </a:lnTo>
                  <a:lnTo>
                    <a:pt x="275729" y="130860"/>
                  </a:lnTo>
                  <a:lnTo>
                    <a:pt x="275729" y="35471"/>
                  </a:lnTo>
                  <a:close/>
                </a:path>
                <a:path w="562609" h="132715">
                  <a:moveTo>
                    <a:pt x="278765" y="6146"/>
                  </a:moveTo>
                  <a:lnTo>
                    <a:pt x="272669" y="0"/>
                  </a:lnTo>
                  <a:lnTo>
                    <a:pt x="267970" y="0"/>
                  </a:lnTo>
                  <a:lnTo>
                    <a:pt x="264922" y="1536"/>
                  </a:lnTo>
                  <a:lnTo>
                    <a:pt x="260350" y="6146"/>
                  </a:lnTo>
                  <a:lnTo>
                    <a:pt x="260350" y="10756"/>
                  </a:lnTo>
                  <a:lnTo>
                    <a:pt x="261874" y="13830"/>
                  </a:lnTo>
                  <a:lnTo>
                    <a:pt x="264922" y="16903"/>
                  </a:lnTo>
                  <a:lnTo>
                    <a:pt x="267970" y="18440"/>
                  </a:lnTo>
                  <a:lnTo>
                    <a:pt x="272669" y="18440"/>
                  </a:lnTo>
                  <a:lnTo>
                    <a:pt x="277241" y="13830"/>
                  </a:lnTo>
                  <a:lnTo>
                    <a:pt x="278765" y="10756"/>
                  </a:lnTo>
                  <a:lnTo>
                    <a:pt x="278765" y="6146"/>
                  </a:lnTo>
                  <a:close/>
                </a:path>
                <a:path w="562609" h="132715">
                  <a:moveTo>
                    <a:pt x="389001" y="69278"/>
                  </a:moveTo>
                  <a:lnTo>
                    <a:pt x="385826" y="63017"/>
                  </a:lnTo>
                  <a:lnTo>
                    <a:pt x="382905" y="55448"/>
                  </a:lnTo>
                  <a:lnTo>
                    <a:pt x="379730" y="49288"/>
                  </a:lnTo>
                  <a:lnTo>
                    <a:pt x="376682" y="46990"/>
                  </a:lnTo>
                  <a:lnTo>
                    <a:pt x="376682" y="70764"/>
                  </a:lnTo>
                  <a:lnTo>
                    <a:pt x="376682" y="78498"/>
                  </a:lnTo>
                  <a:lnTo>
                    <a:pt x="309372" y="78498"/>
                  </a:lnTo>
                  <a:lnTo>
                    <a:pt x="333883" y="44678"/>
                  </a:lnTo>
                  <a:lnTo>
                    <a:pt x="349123" y="44678"/>
                  </a:lnTo>
                  <a:lnTo>
                    <a:pt x="355346" y="46215"/>
                  </a:lnTo>
                  <a:lnTo>
                    <a:pt x="359918" y="49288"/>
                  </a:lnTo>
                  <a:lnTo>
                    <a:pt x="364490" y="50838"/>
                  </a:lnTo>
                  <a:lnTo>
                    <a:pt x="369062" y="55448"/>
                  </a:lnTo>
                  <a:lnTo>
                    <a:pt x="375158" y="64668"/>
                  </a:lnTo>
                  <a:lnTo>
                    <a:pt x="376682" y="70764"/>
                  </a:lnTo>
                  <a:lnTo>
                    <a:pt x="376682" y="46990"/>
                  </a:lnTo>
                  <a:lnTo>
                    <a:pt x="373621" y="44678"/>
                  </a:lnTo>
                  <a:lnTo>
                    <a:pt x="367538" y="40068"/>
                  </a:lnTo>
                  <a:lnTo>
                    <a:pt x="352298" y="33921"/>
                  </a:lnTo>
                  <a:lnTo>
                    <a:pt x="335407" y="33921"/>
                  </a:lnTo>
                  <a:lnTo>
                    <a:pt x="326263" y="36995"/>
                  </a:lnTo>
                  <a:lnTo>
                    <a:pt x="298958" y="69469"/>
                  </a:lnTo>
                  <a:lnTo>
                    <a:pt x="297180" y="81572"/>
                  </a:lnTo>
                  <a:lnTo>
                    <a:pt x="297180" y="84645"/>
                  </a:lnTo>
                  <a:lnTo>
                    <a:pt x="312420" y="121627"/>
                  </a:lnTo>
                  <a:lnTo>
                    <a:pt x="335407" y="132397"/>
                  </a:lnTo>
                  <a:lnTo>
                    <a:pt x="343027" y="132397"/>
                  </a:lnTo>
                  <a:lnTo>
                    <a:pt x="364159" y="121627"/>
                  </a:lnTo>
                  <a:lnTo>
                    <a:pt x="381508" y="112788"/>
                  </a:lnTo>
                  <a:lnTo>
                    <a:pt x="387477" y="100025"/>
                  </a:lnTo>
                  <a:lnTo>
                    <a:pt x="373634" y="100025"/>
                  </a:lnTo>
                  <a:lnTo>
                    <a:pt x="372110" y="106260"/>
                  </a:lnTo>
                  <a:lnTo>
                    <a:pt x="369062" y="112407"/>
                  </a:lnTo>
                  <a:lnTo>
                    <a:pt x="362966" y="115481"/>
                  </a:lnTo>
                  <a:lnTo>
                    <a:pt x="358394" y="120091"/>
                  </a:lnTo>
                  <a:lnTo>
                    <a:pt x="352298" y="121627"/>
                  </a:lnTo>
                  <a:lnTo>
                    <a:pt x="338455" y="121627"/>
                  </a:lnTo>
                  <a:lnTo>
                    <a:pt x="332359" y="120091"/>
                  </a:lnTo>
                  <a:lnTo>
                    <a:pt x="327787" y="117017"/>
                  </a:lnTo>
                  <a:lnTo>
                    <a:pt x="321691" y="115481"/>
                  </a:lnTo>
                  <a:lnTo>
                    <a:pt x="312420" y="101650"/>
                  </a:lnTo>
                  <a:lnTo>
                    <a:pt x="310896" y="95415"/>
                  </a:lnTo>
                  <a:lnTo>
                    <a:pt x="309372" y="87718"/>
                  </a:lnTo>
                  <a:lnTo>
                    <a:pt x="387477" y="87718"/>
                  </a:lnTo>
                  <a:lnTo>
                    <a:pt x="387477" y="84645"/>
                  </a:lnTo>
                  <a:lnTo>
                    <a:pt x="389001" y="81572"/>
                  </a:lnTo>
                  <a:lnTo>
                    <a:pt x="389001" y="78498"/>
                  </a:lnTo>
                  <a:lnTo>
                    <a:pt x="389001" y="69278"/>
                  </a:lnTo>
                  <a:close/>
                </a:path>
                <a:path w="562609" h="132715">
                  <a:moveTo>
                    <a:pt x="534543" y="35458"/>
                  </a:moveTo>
                  <a:lnTo>
                    <a:pt x="522351" y="35458"/>
                  </a:lnTo>
                  <a:lnTo>
                    <a:pt x="499237" y="118567"/>
                  </a:lnTo>
                  <a:lnTo>
                    <a:pt x="473202" y="35458"/>
                  </a:lnTo>
                  <a:lnTo>
                    <a:pt x="461010" y="35458"/>
                  </a:lnTo>
                  <a:lnTo>
                    <a:pt x="434975" y="118567"/>
                  </a:lnTo>
                  <a:lnTo>
                    <a:pt x="411988" y="35458"/>
                  </a:lnTo>
                  <a:lnTo>
                    <a:pt x="399669" y="35458"/>
                  </a:lnTo>
                  <a:lnTo>
                    <a:pt x="428879" y="130873"/>
                  </a:lnTo>
                  <a:lnTo>
                    <a:pt x="441071" y="130873"/>
                  </a:lnTo>
                  <a:lnTo>
                    <a:pt x="467106" y="50838"/>
                  </a:lnTo>
                  <a:lnTo>
                    <a:pt x="493141" y="130873"/>
                  </a:lnTo>
                  <a:lnTo>
                    <a:pt x="505333" y="130873"/>
                  </a:lnTo>
                  <a:lnTo>
                    <a:pt x="534543" y="35458"/>
                  </a:lnTo>
                  <a:close/>
                </a:path>
                <a:path w="562609" h="132715">
                  <a:moveTo>
                    <a:pt x="562102" y="120103"/>
                  </a:moveTo>
                  <a:lnTo>
                    <a:pt x="560578" y="117030"/>
                  </a:lnTo>
                  <a:lnTo>
                    <a:pt x="557530" y="113957"/>
                  </a:lnTo>
                  <a:lnTo>
                    <a:pt x="548259" y="113957"/>
                  </a:lnTo>
                  <a:lnTo>
                    <a:pt x="545211" y="117030"/>
                  </a:lnTo>
                  <a:lnTo>
                    <a:pt x="543687" y="120103"/>
                  </a:lnTo>
                  <a:lnTo>
                    <a:pt x="543687" y="124726"/>
                  </a:lnTo>
                  <a:lnTo>
                    <a:pt x="546735" y="127800"/>
                  </a:lnTo>
                  <a:lnTo>
                    <a:pt x="548259" y="130873"/>
                  </a:lnTo>
                  <a:lnTo>
                    <a:pt x="557530" y="130873"/>
                  </a:lnTo>
                  <a:lnTo>
                    <a:pt x="559054" y="127800"/>
                  </a:lnTo>
                  <a:lnTo>
                    <a:pt x="562102" y="124726"/>
                  </a:lnTo>
                  <a:lnTo>
                    <a:pt x="562102" y="12010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4" name="object 244"/>
            <p:cNvPicPr/>
            <p:nvPr/>
          </p:nvPicPr>
          <p:blipFill>
            <a:blip r:embed="rId191" cstate="print"/>
            <a:stretch>
              <a:fillRect/>
            </a:stretch>
          </p:blipFill>
          <p:spPr>
            <a:xfrm>
              <a:off x="1417320" y="6940295"/>
              <a:ext cx="301751" cy="118872"/>
            </a:xfrm>
            <a:prstGeom prst="rect">
              <a:avLst/>
            </a:prstGeom>
          </p:spPr>
        </p:pic>
        <p:sp>
          <p:nvSpPr>
            <p:cNvPr id="245" name="object 245"/>
            <p:cNvSpPr/>
            <p:nvPr/>
          </p:nvSpPr>
          <p:spPr>
            <a:xfrm>
              <a:off x="1741932" y="6926579"/>
              <a:ext cx="18415" cy="132715"/>
            </a:xfrm>
            <a:custGeom>
              <a:avLst/>
              <a:gdLst/>
              <a:ahLst/>
              <a:cxnLst/>
              <a:rect l="l" t="t" r="r" b="b"/>
              <a:pathLst>
                <a:path w="18414" h="132715">
                  <a:moveTo>
                    <a:pt x="15151" y="37261"/>
                  </a:moveTo>
                  <a:lnTo>
                    <a:pt x="3048" y="37261"/>
                  </a:lnTo>
                  <a:lnTo>
                    <a:pt x="3048" y="132130"/>
                  </a:lnTo>
                  <a:lnTo>
                    <a:pt x="15151" y="132130"/>
                  </a:lnTo>
                  <a:lnTo>
                    <a:pt x="15151" y="37261"/>
                  </a:lnTo>
                  <a:close/>
                </a:path>
                <a:path w="18414" h="132715">
                  <a:moveTo>
                    <a:pt x="18161" y="7759"/>
                  </a:moveTo>
                  <a:lnTo>
                    <a:pt x="16637" y="4660"/>
                  </a:lnTo>
                  <a:lnTo>
                    <a:pt x="13589" y="1549"/>
                  </a:lnTo>
                  <a:lnTo>
                    <a:pt x="10541" y="0"/>
                  </a:lnTo>
                  <a:lnTo>
                    <a:pt x="6096" y="0"/>
                  </a:lnTo>
                  <a:lnTo>
                    <a:pt x="1524" y="4660"/>
                  </a:lnTo>
                  <a:lnTo>
                    <a:pt x="0" y="7759"/>
                  </a:lnTo>
                  <a:lnTo>
                    <a:pt x="0" y="12420"/>
                  </a:lnTo>
                  <a:lnTo>
                    <a:pt x="3048" y="15519"/>
                  </a:lnTo>
                  <a:lnTo>
                    <a:pt x="4572" y="18630"/>
                  </a:lnTo>
                  <a:lnTo>
                    <a:pt x="13589" y="18630"/>
                  </a:lnTo>
                  <a:lnTo>
                    <a:pt x="15113" y="15519"/>
                  </a:lnTo>
                  <a:lnTo>
                    <a:pt x="18161" y="12420"/>
                  </a:lnTo>
                  <a:lnTo>
                    <a:pt x="18161" y="775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6" name="object 246"/>
            <p:cNvPicPr/>
            <p:nvPr/>
          </p:nvPicPr>
          <p:blipFill>
            <a:blip r:embed="rId192" cstate="print"/>
            <a:stretch>
              <a:fillRect/>
            </a:stretch>
          </p:blipFill>
          <p:spPr>
            <a:xfrm>
              <a:off x="2505455" y="6679692"/>
              <a:ext cx="2217420" cy="420623"/>
            </a:xfrm>
            <a:prstGeom prst="rect">
              <a:avLst/>
            </a:prstGeom>
          </p:spPr>
        </p:pic>
        <p:sp>
          <p:nvSpPr>
            <p:cNvPr id="247" name="object 247"/>
            <p:cNvSpPr/>
            <p:nvPr/>
          </p:nvSpPr>
          <p:spPr>
            <a:xfrm>
              <a:off x="1787652" y="6931152"/>
              <a:ext cx="8890" cy="128270"/>
            </a:xfrm>
            <a:custGeom>
              <a:avLst/>
              <a:gdLst/>
              <a:ahLst/>
              <a:cxnLst/>
              <a:rect l="l" t="t" r="r" b="b"/>
              <a:pathLst>
                <a:path w="8889" h="128270">
                  <a:moveTo>
                    <a:pt x="8777" y="0"/>
                  </a:moveTo>
                  <a:lnTo>
                    <a:pt x="0" y="0"/>
                  </a:lnTo>
                  <a:lnTo>
                    <a:pt x="0" y="127761"/>
                  </a:lnTo>
                  <a:lnTo>
                    <a:pt x="8777" y="127761"/>
                  </a:lnTo>
                  <a:lnTo>
                    <a:pt x="877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8" name="object 248"/>
            <p:cNvPicPr/>
            <p:nvPr/>
          </p:nvPicPr>
          <p:blipFill>
            <a:blip r:embed="rId193" cstate="print"/>
            <a:stretch>
              <a:fillRect/>
            </a:stretch>
          </p:blipFill>
          <p:spPr>
            <a:xfrm>
              <a:off x="1819655" y="6963155"/>
              <a:ext cx="91439" cy="96012"/>
            </a:xfrm>
            <a:prstGeom prst="rect">
              <a:avLst/>
            </a:prstGeom>
          </p:spPr>
        </p:pic>
        <p:pic>
          <p:nvPicPr>
            <p:cNvPr id="249" name="object 249"/>
            <p:cNvPicPr/>
            <p:nvPr/>
          </p:nvPicPr>
          <p:blipFill>
            <a:blip r:embed="rId194" cstate="print"/>
            <a:stretch>
              <a:fillRect/>
            </a:stretch>
          </p:blipFill>
          <p:spPr>
            <a:xfrm>
              <a:off x="1938527" y="6931152"/>
              <a:ext cx="96012" cy="128015"/>
            </a:xfrm>
            <a:prstGeom prst="rect">
              <a:avLst/>
            </a:prstGeom>
          </p:spPr>
        </p:pic>
        <p:pic>
          <p:nvPicPr>
            <p:cNvPr id="250" name="object 250"/>
            <p:cNvPicPr/>
            <p:nvPr/>
          </p:nvPicPr>
          <p:blipFill>
            <a:blip r:embed="rId195" cstate="print"/>
            <a:stretch>
              <a:fillRect/>
            </a:stretch>
          </p:blipFill>
          <p:spPr>
            <a:xfrm>
              <a:off x="2057399" y="6931152"/>
              <a:ext cx="123443" cy="128015"/>
            </a:xfrm>
            <a:prstGeom prst="rect">
              <a:avLst/>
            </a:prstGeom>
          </p:spPr>
        </p:pic>
        <p:pic>
          <p:nvPicPr>
            <p:cNvPr id="251" name="object 251"/>
            <p:cNvPicPr/>
            <p:nvPr/>
          </p:nvPicPr>
          <p:blipFill>
            <a:blip r:embed="rId196" cstate="print"/>
            <a:stretch>
              <a:fillRect/>
            </a:stretch>
          </p:blipFill>
          <p:spPr>
            <a:xfrm>
              <a:off x="2244852" y="6940295"/>
              <a:ext cx="192024" cy="118872"/>
            </a:xfrm>
            <a:prstGeom prst="rect">
              <a:avLst/>
            </a:prstGeom>
          </p:spPr>
        </p:pic>
        <p:sp>
          <p:nvSpPr>
            <p:cNvPr id="252" name="object 252"/>
            <p:cNvSpPr/>
            <p:nvPr/>
          </p:nvSpPr>
          <p:spPr>
            <a:xfrm>
              <a:off x="4736592" y="6935978"/>
              <a:ext cx="27305" cy="123189"/>
            </a:xfrm>
            <a:custGeom>
              <a:avLst/>
              <a:gdLst/>
              <a:ahLst/>
              <a:cxnLst/>
              <a:rect l="l" t="t" r="r" b="b"/>
              <a:pathLst>
                <a:path w="27304" h="123190">
                  <a:moveTo>
                    <a:pt x="27178" y="0"/>
                  </a:moveTo>
                  <a:lnTo>
                    <a:pt x="0" y="0"/>
                  </a:lnTo>
                  <a:lnTo>
                    <a:pt x="0" y="12700"/>
                  </a:lnTo>
                  <a:lnTo>
                    <a:pt x="15748" y="12700"/>
                  </a:lnTo>
                  <a:lnTo>
                    <a:pt x="15748" y="123190"/>
                  </a:lnTo>
                  <a:lnTo>
                    <a:pt x="27178" y="123190"/>
                  </a:lnTo>
                  <a:lnTo>
                    <a:pt x="27178" y="12700"/>
                  </a:lnTo>
                  <a:lnTo>
                    <a:pt x="27178" y="0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3" name="object 253"/>
            <p:cNvPicPr/>
            <p:nvPr/>
          </p:nvPicPr>
          <p:blipFill>
            <a:blip r:embed="rId197" cstate="print"/>
            <a:stretch>
              <a:fillRect/>
            </a:stretch>
          </p:blipFill>
          <p:spPr>
            <a:xfrm>
              <a:off x="4791455" y="6931152"/>
              <a:ext cx="123444" cy="128015"/>
            </a:xfrm>
            <a:prstGeom prst="rect">
              <a:avLst/>
            </a:prstGeom>
          </p:spPr>
        </p:pic>
        <p:sp>
          <p:nvSpPr>
            <p:cNvPr id="254" name="object 254"/>
            <p:cNvSpPr/>
            <p:nvPr/>
          </p:nvSpPr>
          <p:spPr>
            <a:xfrm>
              <a:off x="1143000" y="6729996"/>
              <a:ext cx="3954779" cy="356235"/>
            </a:xfrm>
            <a:custGeom>
              <a:avLst/>
              <a:gdLst/>
              <a:ahLst/>
              <a:cxnLst/>
              <a:rect l="l" t="t" r="r" b="b"/>
              <a:pathLst>
                <a:path w="3954779" h="356234">
                  <a:moveTo>
                    <a:pt x="45440" y="15659"/>
                  </a:moveTo>
                  <a:lnTo>
                    <a:pt x="42519" y="11391"/>
                  </a:lnTo>
                  <a:lnTo>
                    <a:pt x="26428" y="0"/>
                  </a:lnTo>
                  <a:lnTo>
                    <a:pt x="19113" y="0"/>
                  </a:lnTo>
                  <a:lnTo>
                    <a:pt x="2921" y="11391"/>
                  </a:lnTo>
                  <a:lnTo>
                    <a:pt x="0" y="15659"/>
                  </a:lnTo>
                  <a:lnTo>
                    <a:pt x="0" y="31343"/>
                  </a:lnTo>
                  <a:lnTo>
                    <a:pt x="2921" y="34188"/>
                  </a:lnTo>
                  <a:lnTo>
                    <a:pt x="4394" y="37033"/>
                  </a:lnTo>
                  <a:lnTo>
                    <a:pt x="7315" y="39890"/>
                  </a:lnTo>
                  <a:lnTo>
                    <a:pt x="11798" y="42735"/>
                  </a:lnTo>
                  <a:lnTo>
                    <a:pt x="14719" y="44157"/>
                  </a:lnTo>
                  <a:lnTo>
                    <a:pt x="19113" y="45593"/>
                  </a:lnTo>
                  <a:lnTo>
                    <a:pt x="26428" y="45593"/>
                  </a:lnTo>
                  <a:lnTo>
                    <a:pt x="42519" y="34188"/>
                  </a:lnTo>
                  <a:lnTo>
                    <a:pt x="45440" y="31343"/>
                  </a:lnTo>
                  <a:lnTo>
                    <a:pt x="45440" y="15659"/>
                  </a:lnTo>
                  <a:close/>
                </a:path>
                <a:path w="3954779" h="356234">
                  <a:moveTo>
                    <a:pt x="3823335" y="202171"/>
                  </a:moveTo>
                  <a:lnTo>
                    <a:pt x="3794760" y="202171"/>
                  </a:lnTo>
                  <a:lnTo>
                    <a:pt x="3794760" y="214871"/>
                  </a:lnTo>
                  <a:lnTo>
                    <a:pt x="3811270" y="214871"/>
                  </a:lnTo>
                  <a:lnTo>
                    <a:pt x="3811270" y="327901"/>
                  </a:lnTo>
                  <a:lnTo>
                    <a:pt x="3823335" y="327901"/>
                  </a:lnTo>
                  <a:lnTo>
                    <a:pt x="3823335" y="214871"/>
                  </a:lnTo>
                  <a:lnTo>
                    <a:pt x="3823335" y="202171"/>
                  </a:lnTo>
                  <a:close/>
                </a:path>
                <a:path w="3954779" h="356234">
                  <a:moveTo>
                    <a:pt x="3871722" y="202171"/>
                  </a:moveTo>
                  <a:lnTo>
                    <a:pt x="3842893" y="202171"/>
                  </a:lnTo>
                  <a:lnTo>
                    <a:pt x="3842893" y="214871"/>
                  </a:lnTo>
                  <a:lnTo>
                    <a:pt x="3859657" y="214871"/>
                  </a:lnTo>
                  <a:lnTo>
                    <a:pt x="3859657" y="327901"/>
                  </a:lnTo>
                  <a:lnTo>
                    <a:pt x="3871722" y="327901"/>
                  </a:lnTo>
                  <a:lnTo>
                    <a:pt x="3871722" y="214871"/>
                  </a:lnTo>
                  <a:lnTo>
                    <a:pt x="3871722" y="202171"/>
                  </a:lnTo>
                  <a:close/>
                </a:path>
                <a:path w="3954779" h="356234">
                  <a:moveTo>
                    <a:pt x="3954526" y="164579"/>
                  </a:moveTo>
                  <a:lnTo>
                    <a:pt x="3942461" y="164579"/>
                  </a:lnTo>
                  <a:lnTo>
                    <a:pt x="3895725" y="356158"/>
                  </a:lnTo>
                  <a:lnTo>
                    <a:pt x="3907790" y="356158"/>
                  </a:lnTo>
                  <a:lnTo>
                    <a:pt x="3954526" y="164579"/>
                  </a:lnTo>
                  <a:close/>
                </a:path>
              </a:pathLst>
            </a:custGeom>
            <a:solidFill>
              <a:srgbClr val="4FACF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55" name="object 255"/>
          <p:cNvPicPr/>
          <p:nvPr/>
        </p:nvPicPr>
        <p:blipFill>
          <a:blip r:embed="rId198" cstate="print"/>
          <a:stretch>
            <a:fillRect/>
          </a:stretch>
        </p:blipFill>
        <p:spPr>
          <a:xfrm>
            <a:off x="10259568" y="7292340"/>
            <a:ext cx="132588" cy="731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92658" y="4656582"/>
            <a:ext cx="10926445" cy="741045"/>
          </a:xfrm>
          <a:custGeom>
            <a:avLst/>
            <a:gdLst/>
            <a:ahLst/>
            <a:cxnLst/>
            <a:rect l="l" t="t" r="r" b="b"/>
            <a:pathLst>
              <a:path w="10926445" h="741045">
                <a:moveTo>
                  <a:pt x="10564495" y="0"/>
                </a:moveTo>
                <a:lnTo>
                  <a:pt x="10564495" y="740664"/>
                </a:lnTo>
              </a:path>
              <a:path w="10926445" h="741045">
                <a:moveTo>
                  <a:pt x="10926445" y="351282"/>
                </a:moveTo>
                <a:lnTo>
                  <a:pt x="0" y="351282"/>
                </a:lnTo>
              </a:path>
              <a:path w="10926445" h="741045">
                <a:moveTo>
                  <a:pt x="10840720" y="85471"/>
                </a:moveTo>
                <a:lnTo>
                  <a:pt x="10316845" y="607695"/>
                </a:lnTo>
              </a:path>
              <a:path w="10926445" h="741045">
                <a:moveTo>
                  <a:pt x="10821670" y="607695"/>
                </a:moveTo>
                <a:lnTo>
                  <a:pt x="10288270" y="85471"/>
                </a:lnTo>
              </a:path>
            </a:pathLst>
          </a:custGeom>
          <a:ln w="32004">
            <a:solidFill>
              <a:srgbClr val="CC543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38022" y="5448706"/>
            <a:ext cx="913511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F6F0E6"/>
                </a:solidFill>
                <a:latin typeface="Arial"/>
                <a:cs typeface="Arial"/>
              </a:rPr>
              <a:t>Mental</a:t>
            </a:r>
            <a:r>
              <a:rPr sz="3600" b="1" spc="-125" dirty="0">
                <a:solidFill>
                  <a:srgbClr val="F6F0E6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6F0E6"/>
                </a:solidFill>
                <a:latin typeface="Arial"/>
                <a:cs typeface="Arial"/>
              </a:rPr>
              <a:t>Health</a:t>
            </a:r>
            <a:r>
              <a:rPr sz="3600" b="1" spc="-175" dirty="0">
                <a:solidFill>
                  <a:srgbClr val="F6F0E6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6F0E6"/>
                </a:solidFill>
                <a:latin typeface="Arial"/>
                <a:cs typeface="Arial"/>
              </a:rPr>
              <a:t>App</a:t>
            </a:r>
            <a:r>
              <a:rPr sz="3600" b="1" spc="-5" dirty="0">
                <a:solidFill>
                  <a:srgbClr val="F6F0E6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6F0E6"/>
                </a:solidFill>
                <a:latin typeface="Arial"/>
                <a:cs typeface="Arial"/>
              </a:rPr>
              <a:t>for</a:t>
            </a:r>
            <a:r>
              <a:rPr sz="3600" b="1" spc="-40" dirty="0">
                <a:solidFill>
                  <a:srgbClr val="F6F0E6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6F0E6"/>
                </a:solidFill>
                <a:latin typeface="Arial"/>
                <a:cs typeface="Arial"/>
              </a:rPr>
              <a:t>University</a:t>
            </a:r>
            <a:r>
              <a:rPr sz="3600" b="1" spc="-30" dirty="0">
                <a:solidFill>
                  <a:srgbClr val="F6F0E6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F6F0E6"/>
                </a:solidFill>
                <a:latin typeface="Arial"/>
                <a:cs typeface="Arial"/>
              </a:rPr>
              <a:t>Students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39520" y="1595069"/>
            <a:ext cx="9901555" cy="4432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700" b="1" dirty="0">
                <a:solidFill>
                  <a:srgbClr val="FFFFFF"/>
                </a:solidFill>
                <a:latin typeface="Arial"/>
                <a:cs typeface="Arial"/>
              </a:rPr>
              <a:t>POPULATION</a:t>
            </a:r>
            <a:r>
              <a:rPr sz="2700" b="1" spc="1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700" b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270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7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700" b="1" spc="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700" b="1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2700" b="1" spc="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700" b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2700" b="1" spc="2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700" b="1" spc="-10" dirty="0">
                <a:solidFill>
                  <a:srgbClr val="FFFFFF"/>
                </a:solidFill>
                <a:latin typeface="Arial"/>
                <a:cs typeface="Arial"/>
              </a:rPr>
              <a:t>PROMOTION</a:t>
            </a:r>
            <a:endParaRPr sz="27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08476" y="306324"/>
            <a:ext cx="4375404" cy="1065276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63320" y="2507691"/>
            <a:ext cx="5504180" cy="1628775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7145">
              <a:lnSpc>
                <a:spcPct val="100000"/>
              </a:lnSpc>
              <a:spcBef>
                <a:spcPts val="115"/>
              </a:spcBef>
            </a:pPr>
            <a:r>
              <a:rPr sz="24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LCHS7009</a:t>
            </a:r>
            <a:endParaRPr sz="24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2615"/>
              </a:spcBef>
            </a:pPr>
            <a:r>
              <a:rPr sz="1800" dirty="0">
                <a:solidFill>
                  <a:srgbClr val="FFFFFF"/>
                </a:solidFill>
                <a:latin typeface="Microsoft Sans Serif"/>
                <a:cs typeface="Microsoft Sans Serif"/>
              </a:rPr>
              <a:t>GROUP</a:t>
            </a:r>
            <a:r>
              <a:rPr sz="1800" spc="5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FFFFF"/>
                </a:solidFill>
                <a:latin typeface="Microsoft Sans Serif"/>
                <a:cs typeface="Microsoft Sans Serif"/>
              </a:rPr>
              <a:t>PRESENTATION</a:t>
            </a:r>
            <a:r>
              <a:rPr sz="1800" spc="1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1800" spc="470" dirty="0">
                <a:solidFill>
                  <a:srgbClr val="FFFFFF"/>
                </a:solidFill>
                <a:latin typeface="Microsoft Sans Serif"/>
                <a:cs typeface="Microsoft Sans Serif"/>
              </a:rPr>
              <a:t>–</a:t>
            </a:r>
            <a:r>
              <a:rPr sz="1800" spc="7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1800" dirty="0">
                <a:solidFill>
                  <a:srgbClr val="FFFFFF"/>
                </a:solidFill>
                <a:latin typeface="Microsoft Sans Serif"/>
                <a:cs typeface="Microsoft Sans Serif"/>
              </a:rPr>
              <a:t>COMPONENT</a:t>
            </a:r>
            <a:r>
              <a:rPr sz="1800" spc="1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1800" spc="-50" dirty="0">
                <a:solidFill>
                  <a:srgbClr val="FFFFFF"/>
                </a:solidFill>
                <a:latin typeface="Microsoft Sans Serif"/>
                <a:cs typeface="Microsoft Sans Serif"/>
              </a:rPr>
              <a:t>3</a:t>
            </a:r>
            <a:endParaRPr sz="18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800">
              <a:latin typeface="Microsoft Sans Serif"/>
              <a:cs typeface="Microsoft Sans Serif"/>
            </a:endParaRPr>
          </a:p>
          <a:p>
            <a:pPr marL="17145">
              <a:lnSpc>
                <a:spcPct val="100000"/>
              </a:lnSpc>
              <a:spcBef>
                <a:spcPts val="5"/>
              </a:spcBef>
            </a:pPr>
            <a:r>
              <a:rPr sz="24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PRATHAMKUMAR</a:t>
            </a:r>
            <a:r>
              <a:rPr sz="2400" spc="-17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SOLANKI</a:t>
            </a:r>
            <a:r>
              <a:rPr sz="2400" spc="-114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spc="635" dirty="0">
                <a:solidFill>
                  <a:srgbClr val="FFFFFF"/>
                </a:solidFill>
                <a:latin typeface="Microsoft Sans Serif"/>
                <a:cs typeface="Microsoft Sans Serif"/>
              </a:rPr>
              <a:t>–</a:t>
            </a:r>
            <a:r>
              <a:rPr sz="2400" spc="-7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2430951</a:t>
            </a:r>
            <a:endParaRPr sz="2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93216" y="703021"/>
            <a:ext cx="304355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spc="-35" dirty="0">
                <a:solidFill>
                  <a:srgbClr val="000000"/>
                </a:solidFill>
                <a:latin typeface="Arial"/>
                <a:cs typeface="Arial"/>
              </a:rPr>
              <a:t>JUSTIFICATION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216" y="1333957"/>
            <a:ext cx="7057390" cy="237490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2400" dirty="0">
                <a:latin typeface="Microsoft Sans Serif"/>
                <a:cs typeface="Microsoft Sans Serif"/>
              </a:rPr>
              <a:t>Mental</a:t>
            </a:r>
            <a:r>
              <a:rPr sz="2400" spc="-60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Health</a:t>
            </a:r>
            <a:r>
              <a:rPr sz="2400" spc="-105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Problems</a:t>
            </a:r>
            <a:r>
              <a:rPr sz="2400" spc="-110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among</a:t>
            </a:r>
            <a:r>
              <a:rPr sz="2400" spc="-105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University</a:t>
            </a:r>
            <a:r>
              <a:rPr sz="2400" spc="-110" dirty="0">
                <a:latin typeface="Microsoft Sans Serif"/>
                <a:cs typeface="Microsoft Sans Serif"/>
              </a:rPr>
              <a:t> </a:t>
            </a:r>
            <a:r>
              <a:rPr sz="2400" spc="-10" dirty="0">
                <a:latin typeface="Microsoft Sans Serif"/>
                <a:cs typeface="Microsoft Sans Serif"/>
              </a:rPr>
              <a:t>Students.</a:t>
            </a:r>
            <a:endParaRPr sz="24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</a:pPr>
            <a:endParaRPr sz="24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305"/>
              </a:spcBef>
            </a:pPr>
            <a:endParaRPr sz="24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sz="3200" b="1" spc="-30" dirty="0">
                <a:latin typeface="Arial"/>
                <a:cs typeface="Arial"/>
              </a:rPr>
              <a:t>TARGET</a:t>
            </a:r>
            <a:r>
              <a:rPr sz="3200" b="1" spc="-185" dirty="0">
                <a:latin typeface="Arial"/>
                <a:cs typeface="Arial"/>
              </a:rPr>
              <a:t> </a:t>
            </a:r>
            <a:r>
              <a:rPr sz="3200" b="1" spc="-10" dirty="0">
                <a:latin typeface="Arial"/>
                <a:cs typeface="Arial"/>
              </a:rPr>
              <a:t>POPULATION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2400" dirty="0">
                <a:latin typeface="Microsoft Sans Serif"/>
                <a:cs typeface="Microsoft Sans Serif"/>
              </a:rPr>
              <a:t>Students</a:t>
            </a:r>
            <a:r>
              <a:rPr sz="2400" spc="-60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between</a:t>
            </a:r>
            <a:r>
              <a:rPr sz="2400" spc="-45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the</a:t>
            </a:r>
            <a:r>
              <a:rPr sz="2400" spc="-20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ages</a:t>
            </a:r>
            <a:r>
              <a:rPr sz="2400" spc="-35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of</a:t>
            </a:r>
            <a:r>
              <a:rPr sz="2400" spc="-105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18</a:t>
            </a:r>
            <a:r>
              <a:rPr sz="2400" spc="-20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and</a:t>
            </a:r>
            <a:r>
              <a:rPr sz="2400" spc="-55" dirty="0">
                <a:latin typeface="Microsoft Sans Serif"/>
                <a:cs typeface="Microsoft Sans Serif"/>
              </a:rPr>
              <a:t> </a:t>
            </a:r>
            <a:r>
              <a:rPr sz="2400" spc="-25" dirty="0">
                <a:latin typeface="Microsoft Sans Serif"/>
                <a:cs typeface="Microsoft Sans Serif"/>
              </a:rPr>
              <a:t>25.</a:t>
            </a:r>
            <a:endParaRPr sz="24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93216" y="4826764"/>
            <a:ext cx="7505700" cy="1182370"/>
          </a:xfrm>
          <a:prstGeom prst="rect">
            <a:avLst/>
          </a:prstGeom>
        </p:spPr>
        <p:txBody>
          <a:bodyPr vert="horz" wrap="square" lIns="0" tIns="1841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50"/>
              </a:spcBef>
            </a:pPr>
            <a:r>
              <a:rPr sz="3200" b="1" dirty="0">
                <a:latin typeface="Arial"/>
                <a:cs typeface="Arial"/>
              </a:rPr>
              <a:t>PUBLIC</a:t>
            </a:r>
            <a:r>
              <a:rPr sz="3200" b="1" spc="-165" dirty="0">
                <a:latin typeface="Arial"/>
                <a:cs typeface="Arial"/>
              </a:rPr>
              <a:t> </a:t>
            </a:r>
            <a:r>
              <a:rPr sz="3200" b="1" spc="-30" dirty="0">
                <a:latin typeface="Arial"/>
                <a:cs typeface="Arial"/>
              </a:rPr>
              <a:t>HEALTH</a:t>
            </a:r>
            <a:r>
              <a:rPr sz="3200" b="1" spc="-155" dirty="0">
                <a:latin typeface="Arial"/>
                <a:cs typeface="Arial"/>
              </a:rPr>
              <a:t> </a:t>
            </a:r>
            <a:r>
              <a:rPr sz="3200" b="1" spc="-10" dirty="0">
                <a:latin typeface="Arial"/>
                <a:cs typeface="Arial"/>
              </a:rPr>
              <a:t>CONCERN</a:t>
            </a:r>
            <a:endParaRPr sz="3200">
              <a:latin typeface="Arial"/>
              <a:cs typeface="Arial"/>
            </a:endParaRPr>
          </a:p>
          <a:p>
            <a:pPr marL="76200">
              <a:lnSpc>
                <a:spcPct val="100000"/>
              </a:lnSpc>
              <a:spcBef>
                <a:spcPts val="1035"/>
              </a:spcBef>
            </a:pPr>
            <a:r>
              <a:rPr sz="2400" spc="-30" dirty="0">
                <a:latin typeface="Microsoft Sans Serif"/>
                <a:cs typeface="Microsoft Sans Serif"/>
              </a:rPr>
              <a:t>Anxiety,</a:t>
            </a:r>
            <a:r>
              <a:rPr sz="2400" spc="-40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Depression,</a:t>
            </a:r>
            <a:r>
              <a:rPr sz="2400" spc="-75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Loneliness,</a:t>
            </a:r>
            <a:r>
              <a:rPr sz="2400" spc="-100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and</a:t>
            </a:r>
            <a:r>
              <a:rPr sz="2400" spc="-160" dirty="0">
                <a:latin typeface="Microsoft Sans Serif"/>
                <a:cs typeface="Microsoft Sans Serif"/>
              </a:rPr>
              <a:t> </a:t>
            </a:r>
            <a:r>
              <a:rPr sz="2400" dirty="0">
                <a:latin typeface="Microsoft Sans Serif"/>
                <a:cs typeface="Microsoft Sans Serif"/>
              </a:rPr>
              <a:t>Academic</a:t>
            </a:r>
            <a:r>
              <a:rPr sz="2400" spc="-155" dirty="0">
                <a:latin typeface="Microsoft Sans Serif"/>
                <a:cs typeface="Microsoft Sans Serif"/>
              </a:rPr>
              <a:t> </a:t>
            </a:r>
            <a:r>
              <a:rPr sz="2400" spc="-10" dirty="0">
                <a:latin typeface="Microsoft Sans Serif"/>
                <a:cs typeface="Microsoft Sans Serif"/>
              </a:rPr>
              <a:t>Stress.</a:t>
            </a:r>
            <a:endParaRPr sz="2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91995" y="350037"/>
            <a:ext cx="705104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SCALE</a:t>
            </a:r>
            <a:r>
              <a:rPr sz="4400" b="1" spc="-114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OF</a:t>
            </a:r>
            <a:r>
              <a:rPr sz="4400" b="1" spc="-15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THE</a:t>
            </a:r>
            <a:r>
              <a:rPr sz="4400" b="1" spc="-11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spc="-10" dirty="0">
                <a:solidFill>
                  <a:srgbClr val="000000"/>
                </a:solidFill>
                <a:latin typeface="Arial"/>
                <a:cs typeface="Arial"/>
              </a:rPr>
              <a:t>PROBLEM</a:t>
            </a:r>
            <a:endParaRPr sz="4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52627" y="1708531"/>
            <a:ext cx="10320655" cy="38188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>
              <a:lnSpc>
                <a:spcPts val="3390"/>
              </a:lnSpc>
              <a:spcBef>
                <a:spcPts val="125"/>
              </a:spcBef>
            </a:pP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1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problem</a:t>
            </a:r>
            <a:r>
              <a:rPr sz="2700" spc="2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mental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health</a:t>
            </a:r>
            <a:r>
              <a:rPr sz="2700" spc="20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issues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</a:t>
            </a:r>
            <a:r>
              <a:rPr sz="2700" spc="19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students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is</a:t>
            </a:r>
            <a:r>
              <a:rPr sz="2700" spc="1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on</a:t>
            </a:r>
            <a:r>
              <a:rPr sz="2700" spc="1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20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rise</a:t>
            </a:r>
            <a:r>
              <a:rPr sz="2700" spc="210" dirty="0">
                <a:latin typeface="Microsoft Sans Serif"/>
                <a:cs typeface="Microsoft Sans Serif"/>
              </a:rPr>
              <a:t> </a:t>
            </a:r>
            <a:r>
              <a:rPr sz="2700" spc="-25" dirty="0">
                <a:latin typeface="Microsoft Sans Serif"/>
                <a:cs typeface="Microsoft Sans Serif"/>
              </a:rPr>
              <a:t>and </a:t>
            </a:r>
            <a:r>
              <a:rPr sz="2700" dirty="0">
                <a:latin typeface="Microsoft Sans Serif"/>
                <a:cs typeface="Microsoft Sans Serif"/>
              </a:rPr>
              <a:t>a</a:t>
            </a:r>
            <a:r>
              <a:rPr sz="2700" spc="1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major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public</a:t>
            </a:r>
            <a:r>
              <a:rPr sz="2700" spc="229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health</a:t>
            </a:r>
            <a:r>
              <a:rPr sz="2700" spc="22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issue.</a:t>
            </a:r>
            <a:endParaRPr sz="2700">
              <a:latin typeface="Microsoft Sans Serif"/>
              <a:cs typeface="Microsoft Sans Serif"/>
            </a:endParaRPr>
          </a:p>
          <a:p>
            <a:pPr marL="12700" marR="1001394">
              <a:lnSpc>
                <a:spcPct val="103400"/>
              </a:lnSpc>
              <a:spcBef>
                <a:spcPts val="865"/>
              </a:spcBef>
              <a:tabLst>
                <a:tab pos="2340610" algn="l"/>
              </a:tabLst>
            </a:pPr>
            <a:r>
              <a:rPr sz="2700" spc="-10" dirty="0">
                <a:latin typeface="Microsoft Sans Serif"/>
                <a:cs typeface="Microsoft Sans Serif"/>
              </a:rPr>
              <a:t>Approximately</a:t>
            </a:r>
            <a:r>
              <a:rPr sz="2700" dirty="0">
                <a:latin typeface="Microsoft Sans Serif"/>
                <a:cs typeface="Microsoft Sans Serif"/>
              </a:rPr>
              <a:t>	every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42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percent</a:t>
            </a:r>
            <a:r>
              <a:rPr sz="2700" spc="229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2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students</a:t>
            </a:r>
            <a:r>
              <a:rPr sz="2700" spc="30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complain</a:t>
            </a:r>
            <a:r>
              <a:rPr sz="2700" spc="31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about </a:t>
            </a:r>
            <a:r>
              <a:rPr sz="2700" dirty="0">
                <a:latin typeface="Microsoft Sans Serif"/>
                <a:cs typeface="Microsoft Sans Serif"/>
              </a:rPr>
              <a:t>severe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mental</a:t>
            </a:r>
            <a:r>
              <a:rPr sz="2700" spc="2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health</a:t>
            </a:r>
            <a:r>
              <a:rPr sz="2700" spc="31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issues</a:t>
            </a:r>
            <a:endParaRPr sz="2700">
              <a:latin typeface="Microsoft Sans Serif"/>
              <a:cs typeface="Microsoft Sans Serif"/>
            </a:endParaRPr>
          </a:p>
          <a:p>
            <a:pPr marL="12700" marR="831215">
              <a:lnSpc>
                <a:spcPct val="103400"/>
              </a:lnSpc>
              <a:spcBef>
                <a:spcPts val="1045"/>
              </a:spcBef>
            </a:pPr>
            <a:r>
              <a:rPr sz="2700" dirty="0">
                <a:latin typeface="Microsoft Sans Serif"/>
                <a:cs typeface="Microsoft Sans Serif"/>
              </a:rPr>
              <a:t>Mental</a:t>
            </a:r>
            <a:r>
              <a:rPr sz="2700" spc="2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health</a:t>
            </a:r>
            <a:r>
              <a:rPr sz="2700" spc="2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conditions</a:t>
            </a:r>
            <a:r>
              <a:rPr sz="2700" spc="31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are</a:t>
            </a:r>
            <a:r>
              <a:rPr sz="2700" spc="22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currently</a:t>
            </a:r>
            <a:r>
              <a:rPr sz="2700" spc="2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impacting</a:t>
            </a:r>
            <a:r>
              <a:rPr sz="2700" spc="29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about</a:t>
            </a:r>
            <a:r>
              <a:rPr sz="2700" spc="2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1</a:t>
            </a:r>
            <a:r>
              <a:rPr sz="2700" spc="1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</a:t>
            </a:r>
            <a:r>
              <a:rPr sz="2700" spc="215" dirty="0">
                <a:latin typeface="Microsoft Sans Serif"/>
                <a:cs typeface="Microsoft Sans Serif"/>
              </a:rPr>
              <a:t> </a:t>
            </a:r>
            <a:r>
              <a:rPr sz="2700" spc="-50" dirty="0">
                <a:latin typeface="Microsoft Sans Serif"/>
                <a:cs typeface="Microsoft Sans Serif"/>
              </a:rPr>
              <a:t>5 </a:t>
            </a:r>
            <a:r>
              <a:rPr sz="2700" spc="-10" dirty="0">
                <a:latin typeface="Microsoft Sans Serif"/>
                <a:cs typeface="Microsoft Sans Serif"/>
              </a:rPr>
              <a:t>students</a:t>
            </a:r>
            <a:endParaRPr sz="2700">
              <a:latin typeface="Microsoft Sans Serif"/>
              <a:cs typeface="Microsoft Sans Serif"/>
            </a:endParaRPr>
          </a:p>
          <a:p>
            <a:pPr marL="12700" marR="845819">
              <a:lnSpc>
                <a:spcPct val="104500"/>
              </a:lnSpc>
              <a:spcBef>
                <a:spcPts val="969"/>
              </a:spcBef>
            </a:pP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1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stress</a:t>
            </a:r>
            <a:r>
              <a:rPr sz="2700" spc="2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associated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with</a:t>
            </a:r>
            <a:r>
              <a:rPr sz="2700" spc="2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academics</a:t>
            </a:r>
            <a:r>
              <a:rPr sz="2700" spc="29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is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felt</a:t>
            </a:r>
            <a:r>
              <a:rPr sz="2700" spc="1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by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up</a:t>
            </a:r>
            <a:r>
              <a:rPr sz="2700" spc="20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19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94%</a:t>
            </a:r>
            <a:r>
              <a:rPr sz="2700" spc="185" dirty="0">
                <a:latin typeface="Microsoft Sans Serif"/>
                <a:cs typeface="Microsoft Sans Serif"/>
              </a:rPr>
              <a:t> </a:t>
            </a:r>
            <a:r>
              <a:rPr sz="2700" spc="-25" dirty="0">
                <a:latin typeface="Microsoft Sans Serif"/>
                <a:cs typeface="Microsoft Sans Serif"/>
              </a:rPr>
              <a:t>of </a:t>
            </a:r>
            <a:r>
              <a:rPr sz="2700" spc="-10" dirty="0">
                <a:latin typeface="Microsoft Sans Serif"/>
                <a:cs typeface="Microsoft Sans Serif"/>
              </a:rPr>
              <a:t>students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046334" y="6352133"/>
            <a:ext cx="2073275" cy="4591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latin typeface="Microsoft Sans Serif"/>
                <a:cs typeface="Microsoft Sans Serif"/>
              </a:rPr>
              <a:t>(Public</a:t>
            </a:r>
            <a:r>
              <a:rPr sz="1400" spc="-70" dirty="0">
                <a:latin typeface="Microsoft Sans Serif"/>
                <a:cs typeface="Microsoft Sans Serif"/>
              </a:rPr>
              <a:t> </a:t>
            </a:r>
            <a:r>
              <a:rPr sz="1400" dirty="0">
                <a:latin typeface="Microsoft Sans Serif"/>
                <a:cs typeface="Microsoft Sans Serif"/>
              </a:rPr>
              <a:t>Health</a:t>
            </a:r>
            <a:r>
              <a:rPr sz="1400" spc="-35" dirty="0">
                <a:latin typeface="Microsoft Sans Serif"/>
                <a:cs typeface="Microsoft Sans Serif"/>
              </a:rPr>
              <a:t> </a:t>
            </a:r>
            <a:r>
              <a:rPr sz="1400" spc="-10" dirty="0">
                <a:latin typeface="Microsoft Sans Serif"/>
                <a:cs typeface="Microsoft Sans Serif"/>
              </a:rPr>
              <a:t>England),</a:t>
            </a:r>
            <a:endParaRPr sz="14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1400" dirty="0">
                <a:latin typeface="Microsoft Sans Serif"/>
                <a:cs typeface="Microsoft Sans Serif"/>
              </a:rPr>
              <a:t>(Mental</a:t>
            </a:r>
            <a:r>
              <a:rPr sz="1400" spc="-85" dirty="0">
                <a:latin typeface="Microsoft Sans Serif"/>
                <a:cs typeface="Microsoft Sans Serif"/>
              </a:rPr>
              <a:t> </a:t>
            </a:r>
            <a:r>
              <a:rPr sz="1400" spc="-10" dirty="0">
                <a:latin typeface="Microsoft Sans Serif"/>
                <a:cs typeface="Microsoft Sans Serif"/>
              </a:rPr>
              <a:t>Health</a:t>
            </a:r>
            <a:r>
              <a:rPr sz="1400" spc="-95" dirty="0">
                <a:latin typeface="Microsoft Sans Serif"/>
                <a:cs typeface="Microsoft Sans Serif"/>
              </a:rPr>
              <a:t> </a:t>
            </a:r>
            <a:r>
              <a:rPr sz="1400" dirty="0">
                <a:latin typeface="Microsoft Sans Serif"/>
                <a:cs typeface="Microsoft Sans Serif"/>
              </a:rPr>
              <a:t>UK,</a:t>
            </a:r>
            <a:r>
              <a:rPr sz="1400" spc="90" dirty="0">
                <a:latin typeface="Microsoft Sans Serif"/>
                <a:cs typeface="Microsoft Sans Serif"/>
              </a:rPr>
              <a:t> </a:t>
            </a:r>
            <a:r>
              <a:rPr sz="1400" spc="-10" dirty="0">
                <a:latin typeface="Microsoft Sans Serif"/>
                <a:cs typeface="Microsoft Sans Serif"/>
              </a:rPr>
              <a:t>2020).</a:t>
            </a:r>
            <a:endParaRPr sz="1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30042" y="417982"/>
            <a:ext cx="545655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KEY</a:t>
            </a:r>
            <a:r>
              <a:rPr sz="4400" b="1" spc="-229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RISK</a:t>
            </a:r>
            <a:r>
              <a:rPr sz="4400" b="1" spc="-18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spc="-10" dirty="0">
                <a:solidFill>
                  <a:srgbClr val="000000"/>
                </a:solidFill>
                <a:latin typeface="Arial"/>
                <a:cs typeface="Arial"/>
              </a:rPr>
              <a:t>FACTORS</a:t>
            </a:r>
            <a:endParaRPr sz="4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216" y="1531747"/>
            <a:ext cx="10701020" cy="46564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  <a:tabLst>
                <a:tab pos="8533130" algn="l"/>
              </a:tabLst>
            </a:pPr>
            <a:r>
              <a:rPr sz="2700" dirty="0">
                <a:latin typeface="Microsoft Sans Serif"/>
                <a:cs typeface="Microsoft Sans Serif"/>
              </a:rPr>
              <a:t>Stressful</a:t>
            </a:r>
            <a:r>
              <a:rPr sz="2700" spc="30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schoolwork,</a:t>
            </a:r>
            <a:r>
              <a:rPr sz="2700" spc="39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such</a:t>
            </a:r>
            <a:r>
              <a:rPr sz="2700" spc="2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as</a:t>
            </a:r>
            <a:r>
              <a:rPr sz="2700" spc="2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exams</a:t>
            </a:r>
            <a:r>
              <a:rPr sz="2700" spc="3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and</a:t>
            </a:r>
            <a:r>
              <a:rPr sz="2700" spc="29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coursework</a:t>
            </a:r>
            <a:r>
              <a:rPr sz="2700" dirty="0">
                <a:latin typeface="Microsoft Sans Serif"/>
                <a:cs typeface="Microsoft Sans Serif"/>
              </a:rPr>
              <a:t>	</a:t>
            </a:r>
            <a:r>
              <a:rPr sz="2700" spc="-10" dirty="0">
                <a:latin typeface="Microsoft Sans Serif"/>
                <a:cs typeface="Microsoft Sans Serif"/>
              </a:rPr>
              <a:t>deadlines.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635"/>
              </a:spcBef>
            </a:pPr>
            <a:endParaRPr sz="2700">
              <a:latin typeface="Microsoft Sans Serif"/>
              <a:cs typeface="Microsoft Sans Serif"/>
            </a:endParaRPr>
          </a:p>
          <a:p>
            <a:pPr marL="108585">
              <a:lnSpc>
                <a:spcPct val="100000"/>
              </a:lnSpc>
            </a:pPr>
            <a:r>
              <a:rPr sz="2700" dirty="0">
                <a:latin typeface="Microsoft Sans Serif"/>
                <a:cs typeface="Microsoft Sans Serif"/>
              </a:rPr>
              <a:t>Money</a:t>
            </a:r>
            <a:r>
              <a:rPr sz="2700" spc="29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challenges,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including</a:t>
            </a:r>
            <a:r>
              <a:rPr sz="2700" spc="34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tuition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and</a:t>
            </a:r>
            <a:r>
              <a:rPr sz="2700" spc="32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living</a:t>
            </a:r>
            <a:r>
              <a:rPr sz="2700" spc="20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costs.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240"/>
              </a:spcBef>
            </a:pPr>
            <a:endParaRPr sz="2700">
              <a:latin typeface="Microsoft Sans Serif"/>
              <a:cs typeface="Microsoft Sans Serif"/>
            </a:endParaRPr>
          </a:p>
          <a:p>
            <a:pPr marL="12700" marR="279400">
              <a:lnSpc>
                <a:spcPct val="103400"/>
              </a:lnSpc>
            </a:pPr>
            <a:r>
              <a:rPr sz="2700" dirty="0">
                <a:latin typeface="Microsoft Sans Serif"/>
                <a:cs typeface="Microsoft Sans Serif"/>
              </a:rPr>
              <a:t>High</a:t>
            </a:r>
            <a:r>
              <a:rPr sz="2700" spc="2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levels</a:t>
            </a:r>
            <a:r>
              <a:rPr sz="2700" spc="22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loneliness</a:t>
            </a:r>
            <a:r>
              <a:rPr sz="2700" spc="31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and</a:t>
            </a:r>
            <a:r>
              <a:rPr sz="2700" spc="31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social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isolation</a:t>
            </a:r>
            <a:r>
              <a:rPr sz="2700" spc="2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(around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75%)</a:t>
            </a:r>
            <a:r>
              <a:rPr sz="2700" spc="16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(Oxford </a:t>
            </a:r>
            <a:r>
              <a:rPr sz="2700" dirty="0">
                <a:latin typeface="Microsoft Sans Serif"/>
                <a:cs typeface="Microsoft Sans Serif"/>
              </a:rPr>
              <a:t>CBT,</a:t>
            </a:r>
            <a:r>
              <a:rPr sz="2700" spc="-13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2024)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490"/>
              </a:spcBef>
            </a:pPr>
            <a:endParaRPr sz="2700">
              <a:latin typeface="Microsoft Sans Serif"/>
              <a:cs typeface="Microsoft Sans Serif"/>
            </a:endParaRPr>
          </a:p>
          <a:p>
            <a:pPr marL="12700" marR="5080" indent="95885">
              <a:lnSpc>
                <a:spcPct val="103400"/>
              </a:lnSpc>
              <a:spcBef>
                <a:spcPts val="5"/>
              </a:spcBef>
            </a:pPr>
            <a:r>
              <a:rPr sz="2700" dirty="0">
                <a:latin typeface="Microsoft Sans Serif"/>
                <a:cs typeface="Microsoft Sans Serif"/>
              </a:rPr>
              <a:t>Continued</a:t>
            </a:r>
            <a:r>
              <a:rPr sz="2700" spc="2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stigma,</a:t>
            </a:r>
            <a:r>
              <a:rPr sz="2700" spc="229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69%</a:t>
            </a:r>
            <a:r>
              <a:rPr sz="2700" spc="21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19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students</a:t>
            </a:r>
            <a:r>
              <a:rPr sz="2700" spc="2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were</a:t>
            </a:r>
            <a:r>
              <a:rPr sz="2700" spc="2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reluctant</a:t>
            </a:r>
            <a:r>
              <a:rPr sz="2700" spc="30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15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get</a:t>
            </a:r>
            <a:r>
              <a:rPr sz="2700" spc="15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help</a:t>
            </a:r>
            <a:r>
              <a:rPr sz="2700" spc="31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(Save </a:t>
            </a:r>
            <a:r>
              <a:rPr sz="2700" dirty="0">
                <a:latin typeface="Microsoft Sans Serif"/>
                <a:cs typeface="Microsoft Sans Serif"/>
              </a:rPr>
              <a:t>My</a:t>
            </a:r>
            <a:r>
              <a:rPr sz="2700" spc="1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Exams,</a:t>
            </a:r>
            <a:r>
              <a:rPr sz="2700" spc="27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2026).</a:t>
            </a:r>
            <a:endParaRPr sz="27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16757" y="192989"/>
            <a:ext cx="558482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dirty="0">
                <a:solidFill>
                  <a:srgbClr val="000000"/>
                </a:solidFill>
                <a:latin typeface="Arial"/>
                <a:cs typeface="Arial"/>
              </a:rPr>
              <a:t>WHY</a:t>
            </a:r>
            <a:r>
              <a:rPr sz="3200" b="1" spc="-204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200" b="1" dirty="0">
                <a:solidFill>
                  <a:srgbClr val="000000"/>
                </a:solidFill>
                <a:latin typeface="Arial"/>
                <a:cs typeface="Arial"/>
              </a:rPr>
              <a:t>THIS</a:t>
            </a:r>
            <a:r>
              <a:rPr sz="3200" b="1" spc="-15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200" b="1" spc="-20" dirty="0">
                <a:solidFill>
                  <a:srgbClr val="000000"/>
                </a:solidFill>
                <a:latin typeface="Arial"/>
                <a:cs typeface="Arial"/>
              </a:rPr>
              <a:t>TARGET</a:t>
            </a:r>
            <a:r>
              <a:rPr sz="3200" b="1" spc="-8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200" b="1" spc="-10" dirty="0">
                <a:solidFill>
                  <a:srgbClr val="000000"/>
                </a:solidFill>
                <a:latin typeface="Arial"/>
                <a:cs typeface="Arial"/>
              </a:rPr>
              <a:t>GROUP?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216" y="1388821"/>
            <a:ext cx="11362690" cy="5461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1280795">
              <a:lnSpc>
                <a:spcPts val="3390"/>
              </a:lnSpc>
              <a:spcBef>
                <a:spcPts val="125"/>
              </a:spcBef>
            </a:pPr>
            <a:r>
              <a:rPr sz="2700" dirty="0">
                <a:latin typeface="Microsoft Sans Serif"/>
                <a:cs typeface="Microsoft Sans Serif"/>
              </a:rPr>
              <a:t>Adolescents</a:t>
            </a:r>
            <a:r>
              <a:rPr sz="2700" spc="285" dirty="0">
                <a:latin typeface="Microsoft Sans Serif"/>
                <a:cs typeface="Microsoft Sans Serif"/>
              </a:rPr>
              <a:t> </a:t>
            </a:r>
            <a:r>
              <a:rPr sz="2700" spc="120" dirty="0">
                <a:latin typeface="Microsoft Sans Serif"/>
                <a:cs typeface="Microsoft Sans Serif"/>
              </a:rPr>
              <a:t>(18–25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years</a:t>
            </a:r>
            <a:r>
              <a:rPr sz="2700" spc="2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old)</a:t>
            </a:r>
            <a:r>
              <a:rPr sz="2700" spc="2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are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more</a:t>
            </a:r>
            <a:r>
              <a:rPr sz="2700" spc="229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likely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20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develop</a:t>
            </a:r>
            <a:r>
              <a:rPr sz="2700" spc="20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mental </a:t>
            </a:r>
            <a:r>
              <a:rPr sz="2700" dirty="0">
                <a:latin typeface="Microsoft Sans Serif"/>
                <a:cs typeface="Microsoft Sans Serif"/>
              </a:rPr>
              <a:t>health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issues.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675"/>
              </a:spcBef>
            </a:pPr>
            <a:endParaRPr sz="27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</a:pPr>
            <a:r>
              <a:rPr sz="2700" dirty="0">
                <a:latin typeface="Microsoft Sans Serif"/>
                <a:cs typeface="Microsoft Sans Serif"/>
              </a:rPr>
              <a:t>Mental</a:t>
            </a:r>
            <a:r>
              <a:rPr sz="2700" spc="24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health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problems</a:t>
            </a:r>
            <a:r>
              <a:rPr sz="2700" spc="2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affect</a:t>
            </a:r>
            <a:r>
              <a:rPr sz="2700" spc="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1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</a:t>
            </a:r>
            <a:r>
              <a:rPr sz="2700" spc="1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4</a:t>
            </a:r>
            <a:r>
              <a:rPr sz="2700" spc="1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youths</a:t>
            </a:r>
            <a:r>
              <a:rPr sz="2700" spc="2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</a:t>
            </a:r>
            <a:r>
              <a:rPr sz="2700" spc="20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155" dirty="0">
                <a:latin typeface="Microsoft Sans Serif"/>
                <a:cs typeface="Microsoft Sans Serif"/>
              </a:rPr>
              <a:t> </a:t>
            </a:r>
            <a:r>
              <a:rPr sz="2700" spc="-25" dirty="0">
                <a:latin typeface="Microsoft Sans Serif"/>
                <a:cs typeface="Microsoft Sans Serif"/>
              </a:rPr>
              <a:t>UK.</a:t>
            </a:r>
            <a:endParaRPr sz="2700">
              <a:latin typeface="Microsoft Sans Serif"/>
              <a:cs typeface="Microsoft Sans Serif"/>
            </a:endParaRPr>
          </a:p>
          <a:p>
            <a:pPr marL="12700" marR="1654175">
              <a:lnSpc>
                <a:spcPct val="102299"/>
              </a:lnSpc>
              <a:spcBef>
                <a:spcPts val="1080"/>
              </a:spcBef>
              <a:tabLst>
                <a:tab pos="1649730" algn="l"/>
                <a:tab pos="4581525" algn="l"/>
                <a:tab pos="9415780" algn="l"/>
              </a:tabLst>
            </a:pP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1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shift</a:t>
            </a:r>
            <a:r>
              <a:rPr sz="2700" spc="24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21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independent</a:t>
            </a:r>
            <a:r>
              <a:rPr sz="2700" spc="3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living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may</a:t>
            </a:r>
            <a:r>
              <a:rPr sz="2700" spc="21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contribute</a:t>
            </a:r>
            <a:r>
              <a:rPr sz="2700" spc="30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21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growth</a:t>
            </a:r>
            <a:r>
              <a:rPr sz="2700" dirty="0">
                <a:latin typeface="Microsoft Sans Serif"/>
                <a:cs typeface="Microsoft Sans Serif"/>
              </a:rPr>
              <a:t>	</a:t>
            </a:r>
            <a:r>
              <a:rPr sz="2700" spc="-25" dirty="0">
                <a:latin typeface="Microsoft Sans Serif"/>
                <a:cs typeface="Microsoft Sans Serif"/>
              </a:rPr>
              <a:t>of </a:t>
            </a:r>
            <a:r>
              <a:rPr sz="2700" spc="-10" dirty="0">
                <a:latin typeface="Microsoft Sans Serif"/>
                <a:cs typeface="Microsoft Sans Serif"/>
              </a:rPr>
              <a:t>emotional</a:t>
            </a:r>
            <a:r>
              <a:rPr sz="2700" dirty="0">
                <a:latin typeface="Microsoft Sans Serif"/>
                <a:cs typeface="Microsoft Sans Serif"/>
              </a:rPr>
              <a:t>	and</a:t>
            </a:r>
            <a:r>
              <a:rPr sz="2700" spc="38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psychological</a:t>
            </a:r>
            <a:r>
              <a:rPr sz="2700" dirty="0">
                <a:latin typeface="Microsoft Sans Serif"/>
                <a:cs typeface="Microsoft Sans Serif"/>
              </a:rPr>
              <a:t>	</a:t>
            </a:r>
            <a:r>
              <a:rPr sz="2700" spc="-10" dirty="0">
                <a:latin typeface="Microsoft Sans Serif"/>
                <a:cs typeface="Microsoft Sans Serif"/>
              </a:rPr>
              <a:t>stress.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635"/>
              </a:spcBef>
            </a:pPr>
            <a:endParaRPr sz="2700">
              <a:latin typeface="Microsoft Sans Serif"/>
              <a:cs typeface="Microsoft Sans Serif"/>
            </a:endParaRPr>
          </a:p>
          <a:p>
            <a:pPr marL="12700" marR="890905" indent="95885">
              <a:lnSpc>
                <a:spcPct val="99000"/>
              </a:lnSpc>
            </a:pPr>
            <a:r>
              <a:rPr sz="2700" dirty="0">
                <a:latin typeface="Microsoft Sans Serif"/>
                <a:cs typeface="Microsoft Sans Serif"/>
              </a:rPr>
              <a:t>Other</a:t>
            </a:r>
            <a:r>
              <a:rPr sz="2700" spc="2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difficulties</a:t>
            </a:r>
            <a:r>
              <a:rPr sz="2700" spc="1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faced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by</a:t>
            </a:r>
            <a:r>
              <a:rPr sz="2700" spc="21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international</a:t>
            </a:r>
            <a:r>
              <a:rPr sz="2700" spc="3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students</a:t>
            </a:r>
            <a:r>
              <a:rPr sz="2700" spc="2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are:</a:t>
            </a:r>
            <a:r>
              <a:rPr sz="2700" spc="28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Cultural </a:t>
            </a:r>
            <a:r>
              <a:rPr sz="2700" dirty="0">
                <a:latin typeface="Microsoft Sans Serif"/>
                <a:cs typeface="Microsoft Sans Serif"/>
              </a:rPr>
              <a:t>adjustment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difficulties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Language</a:t>
            </a:r>
            <a:r>
              <a:rPr sz="2700" spc="31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barriers</a:t>
            </a:r>
            <a:r>
              <a:rPr sz="2700" spc="32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Lack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20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access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support networks.</a:t>
            </a:r>
            <a:endParaRPr sz="2700">
              <a:latin typeface="Microsoft Sans Serif"/>
              <a:cs typeface="Microsoft Sans Serif"/>
            </a:endParaRPr>
          </a:p>
          <a:p>
            <a:pPr marL="6241415">
              <a:lnSpc>
                <a:spcPts val="1839"/>
              </a:lnSpc>
            </a:pPr>
            <a:r>
              <a:rPr sz="1800" dirty="0">
                <a:latin typeface="Microsoft Sans Serif"/>
                <a:cs typeface="Microsoft Sans Serif"/>
              </a:rPr>
              <a:t>(NHS</a:t>
            </a:r>
            <a:r>
              <a:rPr sz="1800" spc="-6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England, </a:t>
            </a:r>
            <a:r>
              <a:rPr sz="1800" spc="-10" dirty="0">
                <a:latin typeface="Microsoft Sans Serif"/>
                <a:cs typeface="Microsoft Sans Serif"/>
              </a:rPr>
              <a:t>2023)</a:t>
            </a:r>
            <a:endParaRPr sz="1800">
              <a:latin typeface="Microsoft Sans Serif"/>
              <a:cs typeface="Microsoft Sans Serif"/>
            </a:endParaRPr>
          </a:p>
          <a:p>
            <a:pPr marL="6241415">
              <a:lnSpc>
                <a:spcPct val="100000"/>
              </a:lnSpc>
            </a:pPr>
            <a:r>
              <a:rPr sz="1800" dirty="0">
                <a:latin typeface="Microsoft Sans Serif"/>
                <a:cs typeface="Microsoft Sans Serif"/>
              </a:rPr>
              <a:t>(UK</a:t>
            </a:r>
            <a:r>
              <a:rPr sz="1800" spc="2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Council</a:t>
            </a:r>
            <a:r>
              <a:rPr sz="1800" spc="-3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for</a:t>
            </a:r>
            <a:r>
              <a:rPr sz="1800" spc="-2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International</a:t>
            </a:r>
            <a:r>
              <a:rPr sz="1800" spc="-6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Student</a:t>
            </a:r>
            <a:r>
              <a:rPr sz="1800" spc="-17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Affairs,</a:t>
            </a:r>
            <a:r>
              <a:rPr sz="1800" spc="-60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2022)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93216" y="315925"/>
            <a:ext cx="10336530" cy="6953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b="1" spc="-25" dirty="0">
                <a:solidFill>
                  <a:srgbClr val="000000"/>
                </a:solidFill>
                <a:latin typeface="Arial"/>
                <a:cs typeface="Arial"/>
              </a:rPr>
              <a:t>CONSEQUENCES</a:t>
            </a:r>
            <a:r>
              <a:rPr sz="4400" b="1" spc="-18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IF</a:t>
            </a:r>
            <a:r>
              <a:rPr sz="4400" b="1" spc="-19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NOT</a:t>
            </a:r>
            <a:r>
              <a:rPr sz="4400" b="1" spc="-29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spc="-10" dirty="0">
                <a:solidFill>
                  <a:srgbClr val="000000"/>
                </a:solidFill>
                <a:latin typeface="Arial"/>
                <a:cs typeface="Arial"/>
              </a:rPr>
              <a:t>ADDRESSED</a:t>
            </a:r>
            <a:endParaRPr sz="4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216" y="1619413"/>
            <a:ext cx="5952490" cy="4401820"/>
          </a:xfrm>
          <a:prstGeom prst="rect">
            <a:avLst/>
          </a:prstGeom>
        </p:spPr>
        <p:txBody>
          <a:bodyPr vert="horz" wrap="square" lIns="0" tIns="2305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14"/>
              </a:spcBef>
            </a:pPr>
            <a:r>
              <a:rPr sz="3200" b="1" spc="-10" dirty="0">
                <a:latin typeface="Arial"/>
                <a:cs typeface="Arial"/>
              </a:rPr>
              <a:t>Individually</a:t>
            </a:r>
            <a:endParaRPr sz="3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90"/>
              </a:spcBef>
              <a:buFont typeface="Calibri"/>
              <a:buChar char="-"/>
              <a:tabLst>
                <a:tab pos="354965" algn="l"/>
              </a:tabLst>
            </a:pPr>
            <a:r>
              <a:rPr sz="2000" spc="-10" dirty="0">
                <a:latin typeface="Microsoft Sans Serif"/>
                <a:cs typeface="Microsoft Sans Serif"/>
              </a:rPr>
              <a:t>Decreased</a:t>
            </a:r>
            <a:r>
              <a:rPr sz="2000" spc="-75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academic</a:t>
            </a:r>
            <a:r>
              <a:rPr sz="2000" spc="-60" dirty="0">
                <a:latin typeface="Microsoft Sans Serif"/>
                <a:cs typeface="Microsoft Sans Serif"/>
              </a:rPr>
              <a:t> </a:t>
            </a:r>
            <a:r>
              <a:rPr sz="2000" spc="-10" dirty="0">
                <a:latin typeface="Microsoft Sans Serif"/>
                <a:cs typeface="Microsoft Sans Serif"/>
              </a:rPr>
              <a:t>performance</a:t>
            </a:r>
            <a:endParaRPr sz="2000">
              <a:latin typeface="Microsoft Sans Serif"/>
              <a:cs typeface="Microsoft Sans Serif"/>
            </a:endParaRPr>
          </a:p>
          <a:p>
            <a:pPr marL="354965" indent="-342265">
              <a:lnSpc>
                <a:spcPct val="100000"/>
              </a:lnSpc>
              <a:spcBef>
                <a:spcPts val="1095"/>
              </a:spcBef>
              <a:buFont typeface="Calibri"/>
              <a:buChar char="-"/>
              <a:tabLst>
                <a:tab pos="354965" algn="l"/>
              </a:tabLst>
            </a:pPr>
            <a:r>
              <a:rPr sz="2000" dirty="0">
                <a:latin typeface="Microsoft Sans Serif"/>
                <a:cs typeface="Microsoft Sans Serif"/>
              </a:rPr>
              <a:t>Greater</a:t>
            </a:r>
            <a:r>
              <a:rPr sz="2000" spc="-4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risk</a:t>
            </a:r>
            <a:r>
              <a:rPr sz="2000" spc="-12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of</a:t>
            </a:r>
            <a:r>
              <a:rPr sz="2000" spc="-5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dropping</a:t>
            </a:r>
            <a:r>
              <a:rPr sz="2000" spc="-6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out</a:t>
            </a:r>
            <a:r>
              <a:rPr sz="2000" spc="-75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or</a:t>
            </a:r>
            <a:r>
              <a:rPr sz="2000" spc="-45" dirty="0">
                <a:latin typeface="Microsoft Sans Serif"/>
                <a:cs typeface="Microsoft Sans Serif"/>
              </a:rPr>
              <a:t> </a:t>
            </a:r>
            <a:r>
              <a:rPr sz="2000" spc="-10" dirty="0">
                <a:latin typeface="Microsoft Sans Serif"/>
                <a:cs typeface="Microsoft Sans Serif"/>
              </a:rPr>
              <a:t>withdrawal</a:t>
            </a:r>
            <a:endParaRPr sz="2000">
              <a:latin typeface="Microsoft Sans Serif"/>
              <a:cs typeface="Microsoft Sans Serif"/>
            </a:endParaRPr>
          </a:p>
          <a:p>
            <a:pPr marL="354965" indent="-342265">
              <a:lnSpc>
                <a:spcPct val="100000"/>
              </a:lnSpc>
              <a:spcBef>
                <a:spcPts val="1025"/>
              </a:spcBef>
              <a:buFont typeface="Calibri"/>
              <a:buChar char="-"/>
              <a:tabLst>
                <a:tab pos="354965" algn="l"/>
              </a:tabLst>
            </a:pPr>
            <a:r>
              <a:rPr sz="2000" dirty="0">
                <a:latin typeface="Microsoft Sans Serif"/>
                <a:cs typeface="Microsoft Sans Serif"/>
              </a:rPr>
              <a:t>Increased</a:t>
            </a:r>
            <a:r>
              <a:rPr sz="2000" spc="-7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risk</a:t>
            </a:r>
            <a:r>
              <a:rPr sz="2000" spc="-13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of</a:t>
            </a:r>
            <a:r>
              <a:rPr sz="2000" spc="25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substance</a:t>
            </a:r>
            <a:r>
              <a:rPr sz="2000" spc="-45" dirty="0">
                <a:latin typeface="Microsoft Sans Serif"/>
                <a:cs typeface="Microsoft Sans Serif"/>
              </a:rPr>
              <a:t> </a:t>
            </a:r>
            <a:r>
              <a:rPr sz="2000" spc="-10" dirty="0">
                <a:latin typeface="Microsoft Sans Serif"/>
                <a:cs typeface="Microsoft Sans Serif"/>
              </a:rPr>
              <a:t>abuse</a:t>
            </a:r>
            <a:endParaRPr sz="20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1970"/>
              </a:spcBef>
              <a:buFont typeface="Calibri"/>
              <a:buChar char="-"/>
            </a:pPr>
            <a:endParaRPr sz="20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3200" b="1" dirty="0">
                <a:latin typeface="Arial"/>
                <a:cs typeface="Arial"/>
              </a:rPr>
              <a:t>On</a:t>
            </a:r>
            <a:r>
              <a:rPr sz="3200" b="1" spc="-70" dirty="0">
                <a:latin typeface="Arial"/>
                <a:cs typeface="Arial"/>
              </a:rPr>
              <a:t> </a:t>
            </a:r>
            <a:r>
              <a:rPr sz="3200" b="1" dirty="0">
                <a:latin typeface="Arial"/>
                <a:cs typeface="Arial"/>
              </a:rPr>
              <a:t>a</a:t>
            </a:r>
            <a:r>
              <a:rPr sz="3200" b="1" spc="-40" dirty="0">
                <a:latin typeface="Arial"/>
                <a:cs typeface="Arial"/>
              </a:rPr>
              <a:t> </a:t>
            </a:r>
            <a:r>
              <a:rPr sz="3200" b="1" dirty="0">
                <a:latin typeface="Arial"/>
                <a:cs typeface="Arial"/>
              </a:rPr>
              <a:t>social</a:t>
            </a:r>
            <a:r>
              <a:rPr sz="3200" b="1" spc="-5" dirty="0">
                <a:latin typeface="Arial"/>
                <a:cs typeface="Arial"/>
              </a:rPr>
              <a:t> </a:t>
            </a:r>
            <a:r>
              <a:rPr sz="3200" b="1" spc="-20" dirty="0">
                <a:latin typeface="Arial"/>
                <a:cs typeface="Arial"/>
              </a:rPr>
              <a:t>level</a:t>
            </a:r>
            <a:endParaRPr sz="3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90"/>
              </a:spcBef>
              <a:buFont typeface="Calibri"/>
              <a:buChar char="-"/>
              <a:tabLst>
                <a:tab pos="354965" algn="l"/>
              </a:tabLst>
            </a:pPr>
            <a:r>
              <a:rPr sz="2000" dirty="0">
                <a:latin typeface="Microsoft Sans Serif"/>
                <a:cs typeface="Microsoft Sans Serif"/>
              </a:rPr>
              <a:t>Increased</a:t>
            </a:r>
            <a:r>
              <a:rPr sz="2000" spc="-7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strain</a:t>
            </a:r>
            <a:r>
              <a:rPr sz="2000" spc="-105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on</a:t>
            </a:r>
            <a:r>
              <a:rPr sz="2000" spc="-35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mental</a:t>
            </a:r>
            <a:r>
              <a:rPr sz="2000" spc="-75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health</a:t>
            </a:r>
            <a:r>
              <a:rPr sz="2000" spc="-3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services</a:t>
            </a:r>
            <a:r>
              <a:rPr sz="2000" spc="-13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in </a:t>
            </a:r>
            <a:r>
              <a:rPr sz="2000" spc="-25" dirty="0">
                <a:latin typeface="Microsoft Sans Serif"/>
                <a:cs typeface="Microsoft Sans Serif"/>
              </a:rPr>
              <a:t>NHS</a:t>
            </a:r>
            <a:endParaRPr sz="2000">
              <a:latin typeface="Microsoft Sans Serif"/>
              <a:cs typeface="Microsoft Sans Serif"/>
            </a:endParaRPr>
          </a:p>
          <a:p>
            <a:pPr marL="354965" indent="-342265">
              <a:lnSpc>
                <a:spcPct val="100000"/>
              </a:lnSpc>
              <a:spcBef>
                <a:spcPts val="1095"/>
              </a:spcBef>
              <a:buFont typeface="Calibri"/>
              <a:buChar char="-"/>
              <a:tabLst>
                <a:tab pos="354965" algn="l"/>
              </a:tabLst>
            </a:pPr>
            <a:r>
              <a:rPr sz="2000" dirty="0">
                <a:latin typeface="Microsoft Sans Serif"/>
                <a:cs typeface="Microsoft Sans Serif"/>
              </a:rPr>
              <a:t>Less</a:t>
            </a:r>
            <a:r>
              <a:rPr sz="2000" spc="-55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labor</a:t>
            </a:r>
            <a:r>
              <a:rPr sz="2000" spc="-1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force</a:t>
            </a:r>
            <a:r>
              <a:rPr sz="2000" spc="-95" dirty="0">
                <a:latin typeface="Microsoft Sans Serif"/>
                <a:cs typeface="Microsoft Sans Serif"/>
              </a:rPr>
              <a:t> </a:t>
            </a:r>
            <a:r>
              <a:rPr sz="2000" spc="-10" dirty="0">
                <a:latin typeface="Microsoft Sans Serif"/>
                <a:cs typeface="Microsoft Sans Serif"/>
              </a:rPr>
              <a:t>productivity</a:t>
            </a:r>
            <a:endParaRPr sz="2000">
              <a:latin typeface="Microsoft Sans Serif"/>
              <a:cs typeface="Microsoft Sans Serif"/>
            </a:endParaRPr>
          </a:p>
          <a:p>
            <a:pPr marL="354965" indent="-342265">
              <a:lnSpc>
                <a:spcPct val="100000"/>
              </a:lnSpc>
              <a:spcBef>
                <a:spcPts val="1019"/>
              </a:spcBef>
              <a:buFont typeface="Calibri"/>
              <a:buChar char="-"/>
              <a:tabLst>
                <a:tab pos="354965" algn="l"/>
              </a:tabLst>
            </a:pPr>
            <a:r>
              <a:rPr sz="2000" dirty="0">
                <a:latin typeface="Microsoft Sans Serif"/>
                <a:cs typeface="Microsoft Sans Serif"/>
              </a:rPr>
              <a:t>Widening</a:t>
            </a:r>
            <a:r>
              <a:rPr sz="2000" spc="-140" dirty="0">
                <a:latin typeface="Microsoft Sans Serif"/>
                <a:cs typeface="Microsoft Sans Serif"/>
              </a:rPr>
              <a:t> </a:t>
            </a:r>
            <a:r>
              <a:rPr sz="2000" dirty="0">
                <a:latin typeface="Microsoft Sans Serif"/>
                <a:cs typeface="Microsoft Sans Serif"/>
              </a:rPr>
              <a:t>health</a:t>
            </a:r>
            <a:r>
              <a:rPr sz="2000" spc="-10" dirty="0">
                <a:latin typeface="Microsoft Sans Serif"/>
                <a:cs typeface="Microsoft Sans Serif"/>
              </a:rPr>
              <a:t> inequalities</a:t>
            </a:r>
            <a:endParaRPr sz="20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273285" y="6220459"/>
            <a:ext cx="2685415" cy="579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Microsoft Sans Serif"/>
                <a:cs typeface="Microsoft Sans Serif"/>
              </a:rPr>
              <a:t>(Office</a:t>
            </a:r>
            <a:r>
              <a:rPr sz="1800" spc="-7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for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Students,</a:t>
            </a:r>
            <a:r>
              <a:rPr sz="1800" spc="1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2022)</a:t>
            </a:r>
            <a:endParaRPr sz="18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1800" dirty="0">
                <a:latin typeface="Microsoft Sans Serif"/>
                <a:cs typeface="Microsoft Sans Serif"/>
              </a:rPr>
              <a:t>(NHS</a:t>
            </a:r>
            <a:r>
              <a:rPr sz="1800" spc="-6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England,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2023)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93216" y="350037"/>
            <a:ext cx="1025334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b="1" spc="-70" dirty="0">
                <a:solidFill>
                  <a:srgbClr val="000000"/>
                </a:solidFill>
                <a:latin typeface="Arial"/>
                <a:cs typeface="Arial"/>
              </a:rPr>
              <a:t>LIMITATIONS</a:t>
            </a:r>
            <a:r>
              <a:rPr sz="4400" b="1" spc="-2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OF</a:t>
            </a:r>
            <a:r>
              <a:rPr sz="4400" b="1" spc="-204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dirty="0">
                <a:solidFill>
                  <a:srgbClr val="000000"/>
                </a:solidFill>
                <a:latin typeface="Arial"/>
                <a:cs typeface="Arial"/>
              </a:rPr>
              <a:t>CURRENT</a:t>
            </a:r>
            <a:r>
              <a:rPr sz="4400" b="1" spc="-18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400" b="1" spc="-10" dirty="0">
                <a:solidFill>
                  <a:srgbClr val="000000"/>
                </a:solidFill>
                <a:latin typeface="Arial"/>
                <a:cs typeface="Arial"/>
              </a:rPr>
              <a:t>SERVICES</a:t>
            </a:r>
            <a:endParaRPr sz="44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216" y="1836496"/>
            <a:ext cx="10768330" cy="49072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95275" indent="-282575">
              <a:lnSpc>
                <a:spcPct val="100000"/>
              </a:lnSpc>
              <a:spcBef>
                <a:spcPts val="105"/>
              </a:spcBef>
              <a:buChar char="•"/>
              <a:tabLst>
                <a:tab pos="295275" algn="l"/>
              </a:tabLst>
            </a:pPr>
            <a:r>
              <a:rPr sz="3200" dirty="0">
                <a:latin typeface="Microsoft Sans Serif"/>
                <a:cs typeface="Microsoft Sans Serif"/>
              </a:rPr>
              <a:t>Delays</a:t>
            </a:r>
            <a:r>
              <a:rPr sz="3200" spc="-1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in</a:t>
            </a:r>
            <a:r>
              <a:rPr sz="3200" spc="-10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NHS</a:t>
            </a:r>
            <a:r>
              <a:rPr sz="3200" spc="-6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mental</a:t>
            </a:r>
            <a:r>
              <a:rPr sz="3200" spc="-5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health</a:t>
            </a:r>
            <a:r>
              <a:rPr sz="3200" spc="1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services</a:t>
            </a:r>
            <a:endParaRPr sz="3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445"/>
              </a:spcBef>
              <a:buFont typeface="Microsoft Sans Serif"/>
              <a:buChar char="•"/>
            </a:pPr>
            <a:endParaRPr sz="3200">
              <a:latin typeface="Microsoft Sans Serif"/>
              <a:cs typeface="Microsoft Sans Serif"/>
            </a:endParaRPr>
          </a:p>
          <a:p>
            <a:pPr marL="295275" indent="-282575">
              <a:lnSpc>
                <a:spcPct val="100000"/>
              </a:lnSpc>
              <a:buChar char="•"/>
              <a:tabLst>
                <a:tab pos="295275" algn="l"/>
              </a:tabLst>
            </a:pPr>
            <a:r>
              <a:rPr sz="3200" dirty="0">
                <a:latin typeface="Microsoft Sans Serif"/>
                <a:cs typeface="Microsoft Sans Serif"/>
              </a:rPr>
              <a:t>Inadequate</a:t>
            </a:r>
            <a:r>
              <a:rPr sz="3200" spc="-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provision</a:t>
            </a:r>
            <a:r>
              <a:rPr sz="3200" spc="-1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of</a:t>
            </a:r>
            <a:r>
              <a:rPr sz="3200" spc="-5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university</a:t>
            </a:r>
            <a:r>
              <a:rPr sz="3200" spc="-17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counselling</a:t>
            </a:r>
            <a:r>
              <a:rPr sz="3200" spc="-114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services</a:t>
            </a:r>
            <a:endParaRPr sz="3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410"/>
              </a:spcBef>
              <a:buFont typeface="Microsoft Sans Serif"/>
              <a:buChar char="•"/>
            </a:pPr>
            <a:endParaRPr sz="3200">
              <a:latin typeface="Microsoft Sans Serif"/>
              <a:cs typeface="Microsoft Sans Serif"/>
            </a:endParaRPr>
          </a:p>
          <a:p>
            <a:pPr marL="295275" indent="-282575">
              <a:lnSpc>
                <a:spcPct val="100000"/>
              </a:lnSpc>
              <a:buChar char="•"/>
              <a:tabLst>
                <a:tab pos="295275" algn="l"/>
              </a:tabLst>
            </a:pPr>
            <a:r>
              <a:rPr sz="3200" dirty="0">
                <a:latin typeface="Microsoft Sans Serif"/>
                <a:cs typeface="Microsoft Sans Serif"/>
              </a:rPr>
              <a:t>Continued</a:t>
            </a:r>
            <a:r>
              <a:rPr sz="3200" spc="-10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stigma</a:t>
            </a:r>
            <a:r>
              <a:rPr sz="3200" spc="-14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towards</a:t>
            </a:r>
            <a:r>
              <a:rPr sz="3200" spc="-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seeking</a:t>
            </a:r>
            <a:r>
              <a:rPr sz="3200" spc="-135" dirty="0">
                <a:latin typeface="Microsoft Sans Serif"/>
                <a:cs typeface="Microsoft Sans Serif"/>
              </a:rPr>
              <a:t> </a:t>
            </a:r>
            <a:r>
              <a:rPr sz="3200" spc="-20" dirty="0">
                <a:latin typeface="Microsoft Sans Serif"/>
                <a:cs typeface="Microsoft Sans Serif"/>
              </a:rPr>
              <a:t>help</a:t>
            </a:r>
            <a:endParaRPr sz="3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445"/>
              </a:spcBef>
              <a:buFont typeface="Microsoft Sans Serif"/>
              <a:buChar char="•"/>
            </a:pPr>
            <a:endParaRPr sz="3200">
              <a:latin typeface="Microsoft Sans Serif"/>
              <a:cs typeface="Microsoft Sans Serif"/>
            </a:endParaRPr>
          </a:p>
          <a:p>
            <a:pPr marL="410209" indent="-397510">
              <a:lnSpc>
                <a:spcPct val="100000"/>
              </a:lnSpc>
              <a:buChar char="•"/>
              <a:tabLst>
                <a:tab pos="410209" algn="l"/>
              </a:tabLst>
            </a:pPr>
            <a:r>
              <a:rPr sz="3200" dirty="0">
                <a:latin typeface="Microsoft Sans Serif"/>
                <a:cs typeface="Microsoft Sans Serif"/>
              </a:rPr>
              <a:t>Lack</a:t>
            </a:r>
            <a:r>
              <a:rPr sz="3200" spc="-3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of</a:t>
            </a:r>
            <a:r>
              <a:rPr sz="3200" spc="-4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continuous,</a:t>
            </a:r>
            <a:r>
              <a:rPr sz="3200" spc="30" dirty="0">
                <a:latin typeface="Microsoft Sans Serif"/>
                <a:cs typeface="Microsoft Sans Serif"/>
              </a:rPr>
              <a:t> </a:t>
            </a:r>
            <a:r>
              <a:rPr sz="3200" spc="-20" dirty="0">
                <a:latin typeface="Microsoft Sans Serif"/>
                <a:cs typeface="Microsoft Sans Serif"/>
              </a:rPr>
              <a:t>round-</a:t>
            </a:r>
            <a:r>
              <a:rPr sz="3200" spc="-10" dirty="0">
                <a:latin typeface="Microsoft Sans Serif"/>
                <a:cs typeface="Microsoft Sans Serif"/>
              </a:rPr>
              <a:t>the-</a:t>
            </a:r>
            <a:r>
              <a:rPr sz="3200" dirty="0">
                <a:latin typeface="Microsoft Sans Serif"/>
                <a:cs typeface="Microsoft Sans Serif"/>
              </a:rPr>
              <a:t>clock</a:t>
            </a:r>
            <a:r>
              <a:rPr sz="3200" spc="-100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support</a:t>
            </a:r>
            <a:endParaRPr sz="3200">
              <a:latin typeface="Microsoft Sans Serif"/>
              <a:cs typeface="Microsoft Sans Serif"/>
            </a:endParaRPr>
          </a:p>
          <a:p>
            <a:pPr marR="5080" algn="r">
              <a:lnSpc>
                <a:spcPct val="100000"/>
              </a:lnSpc>
              <a:spcBef>
                <a:spcPts val="2745"/>
              </a:spcBef>
            </a:pPr>
            <a:r>
              <a:rPr sz="1800" dirty="0">
                <a:latin typeface="Microsoft Sans Serif"/>
                <a:cs typeface="Microsoft Sans Serif"/>
              </a:rPr>
              <a:t>(Mental</a:t>
            </a:r>
            <a:r>
              <a:rPr sz="1800" spc="-4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Health</a:t>
            </a:r>
            <a:r>
              <a:rPr sz="1800" spc="-30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Foundation,</a:t>
            </a:r>
            <a:r>
              <a:rPr sz="1800" spc="-12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2022)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93216" y="291160"/>
            <a:ext cx="997204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0" dirty="0">
                <a:solidFill>
                  <a:srgbClr val="000000"/>
                </a:solidFill>
                <a:latin typeface="Arial"/>
                <a:cs typeface="Arial"/>
              </a:rPr>
              <a:t>JUSTIFICATION</a:t>
            </a:r>
            <a:r>
              <a:rPr b="1" spc="-24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000000"/>
                </a:solidFill>
                <a:latin typeface="Arial"/>
                <a:cs typeface="Arial"/>
              </a:rPr>
              <a:t>FOR</a:t>
            </a:r>
            <a:r>
              <a:rPr b="1" spc="-21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spc="-10" dirty="0">
                <a:solidFill>
                  <a:srgbClr val="000000"/>
                </a:solidFill>
                <a:latin typeface="Arial"/>
                <a:cs typeface="Arial"/>
              </a:rPr>
              <a:t>DIGITAL</a:t>
            </a:r>
            <a:r>
              <a:rPr b="1" spc="-7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spc="-10" dirty="0">
                <a:solidFill>
                  <a:srgbClr val="000000"/>
                </a:solidFill>
                <a:latin typeface="Arial"/>
                <a:cs typeface="Arial"/>
              </a:rPr>
              <a:t>INTERVENTION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1251" y="1705315"/>
            <a:ext cx="9690100" cy="2825750"/>
          </a:xfrm>
          <a:prstGeom prst="rect">
            <a:avLst/>
          </a:prstGeom>
        </p:spPr>
        <p:txBody>
          <a:bodyPr vert="horz" wrap="square" lIns="0" tIns="16256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1280"/>
              </a:spcBef>
              <a:buFont typeface="Calibri"/>
              <a:buChar char="-"/>
              <a:tabLst>
                <a:tab pos="469265" algn="l"/>
              </a:tabLst>
            </a:pPr>
            <a:r>
              <a:rPr sz="2700" dirty="0">
                <a:latin typeface="Microsoft Sans Serif"/>
                <a:cs typeface="Microsoft Sans Serif"/>
              </a:rPr>
              <a:t>Provides</a:t>
            </a:r>
            <a:r>
              <a:rPr sz="2700" spc="2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continuous</a:t>
            </a:r>
            <a:r>
              <a:rPr sz="2700" spc="3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(24/7)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access</a:t>
            </a:r>
            <a:r>
              <a:rPr sz="2700" spc="25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36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support</a:t>
            </a:r>
            <a:endParaRPr sz="2700">
              <a:latin typeface="Microsoft Sans Serif"/>
              <a:cs typeface="Microsoft Sans Serif"/>
            </a:endParaRPr>
          </a:p>
          <a:p>
            <a:pPr marL="469265" indent="-456565">
              <a:lnSpc>
                <a:spcPct val="100000"/>
              </a:lnSpc>
              <a:spcBef>
                <a:spcPts val="1190"/>
              </a:spcBef>
              <a:buFont typeface="Calibri"/>
              <a:buChar char="-"/>
              <a:tabLst>
                <a:tab pos="469265" algn="l"/>
              </a:tabLst>
            </a:pPr>
            <a:r>
              <a:rPr sz="2700" dirty="0">
                <a:latin typeface="Microsoft Sans Serif"/>
                <a:cs typeface="Microsoft Sans Serif"/>
              </a:rPr>
              <a:t>Offers</a:t>
            </a:r>
            <a:r>
              <a:rPr sz="2700" spc="13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anonymity,</a:t>
            </a:r>
            <a:r>
              <a:rPr sz="2700" spc="32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helping</a:t>
            </a:r>
            <a:r>
              <a:rPr sz="2700" spc="19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15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reduce</a:t>
            </a:r>
            <a:r>
              <a:rPr sz="2700" spc="22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stigma</a:t>
            </a:r>
            <a:endParaRPr sz="2700">
              <a:latin typeface="Microsoft Sans Serif"/>
              <a:cs typeface="Microsoft Sans Serif"/>
            </a:endParaRPr>
          </a:p>
          <a:p>
            <a:pPr marL="469265" indent="-456565">
              <a:lnSpc>
                <a:spcPct val="100000"/>
              </a:lnSpc>
              <a:spcBef>
                <a:spcPts val="1160"/>
              </a:spcBef>
              <a:buFont typeface="Calibri"/>
              <a:buChar char="-"/>
              <a:tabLst>
                <a:tab pos="469265" algn="l"/>
              </a:tabLst>
            </a:pPr>
            <a:r>
              <a:rPr sz="2700" dirty="0">
                <a:latin typeface="Microsoft Sans Serif"/>
                <a:cs typeface="Microsoft Sans Serif"/>
              </a:rPr>
              <a:t>Can</a:t>
            </a:r>
            <a:r>
              <a:rPr sz="2700" spc="20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be</a:t>
            </a:r>
            <a:r>
              <a:rPr sz="2700" spc="1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scaled</a:t>
            </a:r>
            <a:r>
              <a:rPr sz="2700" spc="31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to</a:t>
            </a:r>
            <a:r>
              <a:rPr sz="2700" spc="17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reach</a:t>
            </a:r>
            <a:r>
              <a:rPr sz="2700" spc="2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large</a:t>
            </a:r>
            <a:r>
              <a:rPr sz="2700" spc="21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student</a:t>
            </a:r>
            <a:r>
              <a:rPr sz="2700" spc="28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populations</a:t>
            </a:r>
            <a:endParaRPr sz="2700">
              <a:latin typeface="Microsoft Sans Serif"/>
              <a:cs typeface="Microsoft Sans Serif"/>
            </a:endParaRPr>
          </a:p>
          <a:p>
            <a:pPr marL="469265" indent="-456565">
              <a:lnSpc>
                <a:spcPct val="100000"/>
              </a:lnSpc>
              <a:spcBef>
                <a:spcPts val="1150"/>
              </a:spcBef>
              <a:buFont typeface="Calibri"/>
              <a:buChar char="-"/>
              <a:tabLst>
                <a:tab pos="469265" algn="l"/>
                <a:tab pos="5226050" algn="l"/>
              </a:tabLst>
            </a:pPr>
            <a:r>
              <a:rPr sz="2700" dirty="0">
                <a:latin typeface="Microsoft Sans Serif"/>
                <a:cs typeface="Microsoft Sans Serif"/>
              </a:rPr>
              <a:t>More</a:t>
            </a:r>
            <a:r>
              <a:rPr sz="2700" spc="3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cost-effective</a:t>
            </a:r>
            <a:r>
              <a:rPr sz="2700" spc="29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compared</a:t>
            </a:r>
            <a:r>
              <a:rPr sz="2700" dirty="0">
                <a:latin typeface="Microsoft Sans Serif"/>
                <a:cs typeface="Microsoft Sans Serif"/>
              </a:rPr>
              <a:t>	to</a:t>
            </a:r>
            <a:r>
              <a:rPr sz="2700" spc="229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traditional</a:t>
            </a:r>
            <a:r>
              <a:rPr sz="2700" spc="33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services</a:t>
            </a:r>
            <a:endParaRPr sz="2700">
              <a:latin typeface="Microsoft Sans Serif"/>
              <a:cs typeface="Microsoft Sans Serif"/>
            </a:endParaRPr>
          </a:p>
          <a:p>
            <a:pPr marL="469265" indent="-456565">
              <a:lnSpc>
                <a:spcPct val="100000"/>
              </a:lnSpc>
              <a:spcBef>
                <a:spcPts val="1155"/>
              </a:spcBef>
              <a:buFont typeface="Calibri"/>
              <a:buChar char="-"/>
              <a:tabLst>
                <a:tab pos="469265" algn="l"/>
              </a:tabLst>
            </a:pPr>
            <a:r>
              <a:rPr sz="2700" dirty="0">
                <a:latin typeface="Microsoft Sans Serif"/>
                <a:cs typeface="Microsoft Sans Serif"/>
              </a:rPr>
              <a:t>In</a:t>
            </a:r>
            <a:r>
              <a:rPr sz="2700" spc="22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line</a:t>
            </a:r>
            <a:r>
              <a:rPr sz="2700" spc="1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with</a:t>
            </a:r>
            <a:r>
              <a:rPr sz="2700" spc="22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the</a:t>
            </a:r>
            <a:r>
              <a:rPr sz="2700" spc="14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high</a:t>
            </a:r>
            <a:r>
              <a:rPr sz="2700" spc="254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usage</a:t>
            </a:r>
            <a:r>
              <a:rPr sz="2700" spc="22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digital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technology</a:t>
            </a:r>
            <a:r>
              <a:rPr sz="2700" spc="2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by</a:t>
            </a:r>
            <a:r>
              <a:rPr sz="2700" spc="15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students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240136" y="6355791"/>
            <a:ext cx="146558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Microsoft Sans Serif"/>
                <a:cs typeface="Microsoft Sans Serif"/>
              </a:rPr>
              <a:t>(Ofcom,</a:t>
            </a:r>
            <a:r>
              <a:rPr sz="1800" spc="-20" dirty="0">
                <a:latin typeface="Microsoft Sans Serif"/>
                <a:cs typeface="Microsoft Sans Serif"/>
              </a:rPr>
              <a:t> 2023)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47442" y="56210"/>
            <a:ext cx="6631940" cy="6292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3950" b="1" dirty="0">
                <a:solidFill>
                  <a:srgbClr val="000000"/>
                </a:solidFill>
                <a:latin typeface="Arial"/>
                <a:cs typeface="Arial"/>
              </a:rPr>
              <a:t>WHY</a:t>
            </a:r>
            <a:r>
              <a:rPr sz="3950" b="1" spc="-28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950" b="1" dirty="0">
                <a:solidFill>
                  <a:srgbClr val="000000"/>
                </a:solidFill>
                <a:latin typeface="Arial"/>
                <a:cs typeface="Arial"/>
              </a:rPr>
              <a:t>AI</a:t>
            </a:r>
            <a:r>
              <a:rPr sz="3950" b="1" spc="5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950" b="1" dirty="0">
                <a:solidFill>
                  <a:srgbClr val="000000"/>
                </a:solidFill>
                <a:latin typeface="Arial"/>
                <a:cs typeface="Arial"/>
              </a:rPr>
              <a:t>+</a:t>
            </a:r>
            <a:r>
              <a:rPr sz="3950" b="1" spc="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950" b="1" dirty="0">
                <a:solidFill>
                  <a:srgbClr val="000000"/>
                </a:solidFill>
                <a:latin typeface="Arial"/>
                <a:cs typeface="Arial"/>
              </a:rPr>
              <a:t>PEER</a:t>
            </a:r>
            <a:r>
              <a:rPr sz="3950" b="1" spc="3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3950" b="1" spc="-10" dirty="0">
                <a:solidFill>
                  <a:srgbClr val="000000"/>
                </a:solidFill>
                <a:latin typeface="Arial"/>
                <a:cs typeface="Arial"/>
              </a:rPr>
              <a:t>SUPPORT?</a:t>
            </a:r>
            <a:endParaRPr sz="39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216" y="1134652"/>
            <a:ext cx="11216640" cy="5597525"/>
          </a:xfrm>
          <a:prstGeom prst="rect">
            <a:avLst/>
          </a:prstGeom>
        </p:spPr>
        <p:txBody>
          <a:bodyPr vert="horz" wrap="square" lIns="0" tIns="1631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85"/>
              </a:spcBef>
            </a:pPr>
            <a:r>
              <a:rPr sz="2700" b="1" dirty="0">
                <a:latin typeface="Arial"/>
                <a:cs typeface="Arial"/>
              </a:rPr>
              <a:t>AI</a:t>
            </a:r>
            <a:r>
              <a:rPr sz="2700" b="1" spc="185" dirty="0">
                <a:latin typeface="Arial"/>
                <a:cs typeface="Arial"/>
              </a:rPr>
              <a:t> </a:t>
            </a:r>
            <a:r>
              <a:rPr sz="2700" b="1" dirty="0">
                <a:latin typeface="Arial"/>
                <a:cs typeface="Arial"/>
              </a:rPr>
              <a:t>chatbot</a:t>
            </a:r>
            <a:r>
              <a:rPr sz="2700" b="1" spc="185" dirty="0">
                <a:latin typeface="Arial"/>
                <a:cs typeface="Arial"/>
              </a:rPr>
              <a:t> </a:t>
            </a:r>
            <a:r>
              <a:rPr sz="2700" b="1" spc="-10" dirty="0">
                <a:latin typeface="Arial"/>
                <a:cs typeface="Arial"/>
              </a:rPr>
              <a:t>functions:</a:t>
            </a:r>
            <a:endParaRPr sz="2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95"/>
              </a:spcBef>
            </a:pPr>
            <a:r>
              <a:rPr sz="2700" dirty="0">
                <a:latin typeface="Microsoft Sans Serif"/>
                <a:cs typeface="Microsoft Sans Serif"/>
              </a:rPr>
              <a:t>Gives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direct</a:t>
            </a:r>
            <a:r>
              <a:rPr sz="2700" spc="3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emotional</a:t>
            </a:r>
            <a:r>
              <a:rPr sz="2700" spc="29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assistance.</a:t>
            </a:r>
            <a:endParaRPr sz="27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720"/>
              </a:spcBef>
              <a:tabLst>
                <a:tab pos="4087495" algn="l"/>
                <a:tab pos="6191250" algn="l"/>
              </a:tabLst>
            </a:pPr>
            <a:r>
              <a:rPr sz="2700" dirty="0">
                <a:latin typeface="Microsoft Sans Serif"/>
                <a:cs typeface="Microsoft Sans Serif"/>
              </a:rPr>
              <a:t>Provides</a:t>
            </a:r>
            <a:r>
              <a:rPr sz="2700" spc="52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evidence-</a:t>
            </a:r>
            <a:r>
              <a:rPr sz="2700" spc="-10" dirty="0">
                <a:latin typeface="Microsoft Sans Serif"/>
                <a:cs typeface="Microsoft Sans Serif"/>
              </a:rPr>
              <a:t>based</a:t>
            </a:r>
            <a:r>
              <a:rPr sz="2700" dirty="0">
                <a:latin typeface="Microsoft Sans Serif"/>
                <a:cs typeface="Microsoft Sans Serif"/>
              </a:rPr>
              <a:t>	</a:t>
            </a:r>
            <a:r>
              <a:rPr sz="2700" spc="-10" dirty="0">
                <a:latin typeface="Microsoft Sans Serif"/>
                <a:cs typeface="Microsoft Sans Serif"/>
              </a:rPr>
              <a:t>interventions</a:t>
            </a:r>
            <a:r>
              <a:rPr sz="2700" dirty="0">
                <a:latin typeface="Microsoft Sans Serif"/>
                <a:cs typeface="Microsoft Sans Serif"/>
              </a:rPr>
              <a:t>	including</a:t>
            </a:r>
            <a:r>
              <a:rPr sz="2700" spc="380" dirty="0">
                <a:latin typeface="Microsoft Sans Serif"/>
                <a:cs typeface="Microsoft Sans Serif"/>
              </a:rPr>
              <a:t> </a:t>
            </a:r>
            <a:r>
              <a:rPr sz="2700" spc="-20" dirty="0">
                <a:latin typeface="Microsoft Sans Serif"/>
                <a:cs typeface="Microsoft Sans Serif"/>
              </a:rPr>
              <a:t>CBT.</a:t>
            </a:r>
            <a:endParaRPr sz="27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120"/>
              </a:spcBef>
              <a:tabLst>
                <a:tab pos="1709420" algn="l"/>
              </a:tabLst>
            </a:pPr>
            <a:r>
              <a:rPr sz="2700" spc="-10" dirty="0">
                <a:latin typeface="Microsoft Sans Serif"/>
                <a:cs typeface="Microsoft Sans Serif"/>
              </a:rPr>
              <a:t>Facilitates</a:t>
            </a:r>
            <a:r>
              <a:rPr sz="2700" dirty="0">
                <a:latin typeface="Microsoft Sans Serif"/>
                <a:cs typeface="Microsoft Sans Serif"/>
              </a:rPr>
              <a:t>	mood</a:t>
            </a:r>
            <a:r>
              <a:rPr sz="2700" spc="42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tracking,</a:t>
            </a:r>
            <a:r>
              <a:rPr sz="2700" spc="32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self-</a:t>
            </a:r>
            <a:r>
              <a:rPr sz="2700" spc="-10" dirty="0">
                <a:latin typeface="Microsoft Sans Serif"/>
                <a:cs typeface="Microsoft Sans Serif"/>
              </a:rPr>
              <a:t>monitoring.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</a:pP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7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700" b="1" dirty="0">
                <a:latin typeface="Arial"/>
                <a:cs typeface="Arial"/>
              </a:rPr>
              <a:t>Peer</a:t>
            </a:r>
            <a:r>
              <a:rPr sz="2700" b="1" spc="150" dirty="0">
                <a:latin typeface="Arial"/>
                <a:cs typeface="Arial"/>
              </a:rPr>
              <a:t> </a:t>
            </a:r>
            <a:r>
              <a:rPr sz="2700" b="1" dirty="0">
                <a:latin typeface="Arial"/>
                <a:cs typeface="Arial"/>
              </a:rPr>
              <a:t>support</a:t>
            </a:r>
            <a:r>
              <a:rPr sz="2700" b="1" spc="310" dirty="0">
                <a:latin typeface="Arial"/>
                <a:cs typeface="Arial"/>
              </a:rPr>
              <a:t> </a:t>
            </a:r>
            <a:r>
              <a:rPr sz="2700" b="1" spc="-10" dirty="0">
                <a:latin typeface="Arial"/>
                <a:cs typeface="Arial"/>
              </a:rPr>
              <a:t>features:</a:t>
            </a:r>
            <a:endParaRPr sz="27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2700" dirty="0">
                <a:latin typeface="Microsoft Sans Serif"/>
                <a:cs typeface="Microsoft Sans Serif"/>
              </a:rPr>
              <a:t>Reduces</a:t>
            </a:r>
            <a:r>
              <a:rPr sz="2700" spc="31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feelings</a:t>
            </a:r>
            <a:r>
              <a:rPr sz="2700" spc="2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30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isolation</a:t>
            </a:r>
            <a:endParaRPr sz="27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120"/>
              </a:spcBef>
            </a:pPr>
            <a:r>
              <a:rPr sz="2700" dirty="0">
                <a:latin typeface="Microsoft Sans Serif"/>
                <a:cs typeface="Microsoft Sans Serif"/>
              </a:rPr>
              <a:t>Promotes</a:t>
            </a:r>
            <a:r>
              <a:rPr sz="2700" spc="35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personal</a:t>
            </a:r>
            <a:r>
              <a:rPr sz="2700" spc="31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experiences.</a:t>
            </a:r>
            <a:endParaRPr sz="27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620"/>
              </a:spcBef>
            </a:pPr>
            <a:r>
              <a:rPr sz="2700" dirty="0">
                <a:latin typeface="Microsoft Sans Serif"/>
                <a:cs typeface="Microsoft Sans Serif"/>
              </a:rPr>
              <a:t>Develops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</a:t>
            </a:r>
            <a:r>
              <a:rPr sz="2700" spc="2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sense</a:t>
            </a:r>
            <a:r>
              <a:rPr sz="2700" spc="2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1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community</a:t>
            </a:r>
            <a:r>
              <a:rPr sz="2700" spc="29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and</a:t>
            </a:r>
            <a:r>
              <a:rPr sz="2700" spc="24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belongingness.</a:t>
            </a:r>
            <a:endParaRPr sz="2700">
              <a:latin typeface="Microsoft Sans Serif"/>
              <a:cs typeface="Microsoft Sans Serif"/>
            </a:endParaRPr>
          </a:p>
          <a:p>
            <a:pPr marR="5080" algn="r">
              <a:lnSpc>
                <a:spcPct val="100000"/>
              </a:lnSpc>
              <a:spcBef>
                <a:spcPts val="2020"/>
              </a:spcBef>
            </a:pPr>
            <a:r>
              <a:rPr sz="1800" dirty="0">
                <a:latin typeface="Microsoft Sans Serif"/>
                <a:cs typeface="Microsoft Sans Serif"/>
              </a:rPr>
              <a:t>(World</a:t>
            </a:r>
            <a:r>
              <a:rPr sz="1800" spc="-8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Health</a:t>
            </a:r>
            <a:r>
              <a:rPr sz="1800" spc="5" dirty="0">
                <a:latin typeface="Microsoft Sans Serif"/>
                <a:cs typeface="Microsoft Sans Serif"/>
              </a:rPr>
              <a:t> </a:t>
            </a:r>
            <a:r>
              <a:rPr sz="1800" dirty="0">
                <a:latin typeface="Microsoft Sans Serif"/>
                <a:cs typeface="Microsoft Sans Serif"/>
              </a:rPr>
              <a:t>Organization,</a:t>
            </a:r>
            <a:r>
              <a:rPr sz="1800" spc="-105" dirty="0">
                <a:latin typeface="Microsoft Sans Serif"/>
                <a:cs typeface="Microsoft Sans Serif"/>
              </a:rPr>
              <a:t> </a:t>
            </a:r>
            <a:r>
              <a:rPr sz="1800" spc="-10" dirty="0">
                <a:latin typeface="Microsoft Sans Serif"/>
                <a:cs typeface="Microsoft Sans Serif"/>
              </a:rPr>
              <a:t>2021)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693216" y="1821891"/>
            <a:ext cx="10389870" cy="35814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69900" marR="145415" indent="-457200">
              <a:lnSpc>
                <a:spcPts val="3390"/>
              </a:lnSpc>
              <a:spcBef>
                <a:spcPts val="125"/>
              </a:spcBef>
              <a:buFont typeface="Calibri"/>
              <a:buChar char="-"/>
              <a:tabLst>
                <a:tab pos="469900" algn="l"/>
                <a:tab pos="8770620" algn="l"/>
              </a:tabLst>
            </a:pPr>
            <a:r>
              <a:rPr sz="2700" dirty="0">
                <a:latin typeface="Microsoft Sans Serif"/>
                <a:cs typeface="Microsoft Sans Serif"/>
              </a:rPr>
              <a:t>Digital</a:t>
            </a:r>
            <a:r>
              <a:rPr sz="2700" spc="22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mental</a:t>
            </a:r>
            <a:r>
              <a:rPr sz="2700" spc="3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health</a:t>
            </a:r>
            <a:r>
              <a:rPr sz="2700" spc="2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interventions</a:t>
            </a:r>
            <a:r>
              <a:rPr sz="2700" spc="27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have</a:t>
            </a:r>
            <a:r>
              <a:rPr sz="2700" spc="25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been</a:t>
            </a:r>
            <a:r>
              <a:rPr sz="2700" spc="285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shown</a:t>
            </a:r>
            <a:r>
              <a:rPr sz="2700" dirty="0">
                <a:latin typeface="Microsoft Sans Serif"/>
                <a:cs typeface="Microsoft Sans Serif"/>
              </a:rPr>
              <a:t>	to</a:t>
            </a:r>
            <a:r>
              <a:rPr sz="2700" spc="22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reduce </a:t>
            </a:r>
            <a:r>
              <a:rPr sz="2700" dirty="0">
                <a:latin typeface="Microsoft Sans Serif"/>
                <a:cs typeface="Microsoft Sans Serif"/>
              </a:rPr>
              <a:t>symptoms</a:t>
            </a:r>
            <a:r>
              <a:rPr sz="2700" spc="3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1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anxiety</a:t>
            </a:r>
            <a:r>
              <a:rPr sz="2700" spc="30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and</a:t>
            </a:r>
            <a:r>
              <a:rPr sz="2700" spc="254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depression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675"/>
              </a:spcBef>
              <a:buFont typeface="Calibri"/>
              <a:buChar char="-"/>
            </a:pPr>
            <a:endParaRPr sz="2700">
              <a:latin typeface="Microsoft Sans Serif"/>
              <a:cs typeface="Microsoft Sans Serif"/>
            </a:endParaRPr>
          </a:p>
          <a:p>
            <a:pPr marL="469265" indent="-456565">
              <a:lnSpc>
                <a:spcPct val="100000"/>
              </a:lnSpc>
              <a:spcBef>
                <a:spcPts val="5"/>
              </a:spcBef>
              <a:buFont typeface="Calibri"/>
              <a:buChar char="-"/>
              <a:tabLst>
                <a:tab pos="469265" algn="l"/>
              </a:tabLst>
            </a:pPr>
            <a:r>
              <a:rPr sz="2700" dirty="0">
                <a:latin typeface="Microsoft Sans Serif"/>
                <a:cs typeface="Microsoft Sans Serif"/>
              </a:rPr>
              <a:t>AI</a:t>
            </a:r>
            <a:r>
              <a:rPr sz="2700" spc="2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chatbots</a:t>
            </a:r>
            <a:r>
              <a:rPr sz="2700" spc="30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improve</a:t>
            </a:r>
            <a:r>
              <a:rPr sz="2700" spc="2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accessibility</a:t>
            </a:r>
            <a:r>
              <a:rPr sz="2700" spc="34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and</a:t>
            </a:r>
            <a:r>
              <a:rPr sz="2700" spc="26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immediacy</a:t>
            </a:r>
            <a:r>
              <a:rPr sz="2700" spc="33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of</a:t>
            </a:r>
            <a:r>
              <a:rPr sz="2700" spc="26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support</a:t>
            </a:r>
            <a:endParaRPr sz="27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525"/>
              </a:spcBef>
              <a:buFont typeface="Calibri"/>
              <a:buChar char="-"/>
            </a:pPr>
            <a:endParaRPr sz="2700">
              <a:latin typeface="Microsoft Sans Serif"/>
              <a:cs typeface="Microsoft Sans Serif"/>
            </a:endParaRPr>
          </a:p>
          <a:p>
            <a:pPr marL="469900" marR="5080" indent="-457200">
              <a:lnSpc>
                <a:spcPct val="102299"/>
              </a:lnSpc>
              <a:buFont typeface="Calibri"/>
              <a:buChar char="-"/>
              <a:tabLst>
                <a:tab pos="469900" algn="l"/>
                <a:tab pos="5582920" algn="l"/>
              </a:tabLst>
            </a:pPr>
            <a:r>
              <a:rPr sz="2700" dirty="0">
                <a:latin typeface="Microsoft Sans Serif"/>
                <a:cs typeface="Microsoft Sans Serif"/>
              </a:rPr>
              <a:t>Peer</a:t>
            </a:r>
            <a:r>
              <a:rPr sz="2700" spc="18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support</a:t>
            </a:r>
            <a:r>
              <a:rPr sz="2700" spc="340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networks</a:t>
            </a:r>
            <a:r>
              <a:rPr sz="2700" spc="36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enhance</a:t>
            </a:r>
            <a:r>
              <a:rPr sz="2700" dirty="0">
                <a:latin typeface="Microsoft Sans Serif"/>
                <a:cs typeface="Microsoft Sans Serif"/>
              </a:rPr>
              <a:t>	emotional</a:t>
            </a:r>
            <a:r>
              <a:rPr sz="2700" spc="2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wellbeing</a:t>
            </a:r>
            <a:r>
              <a:rPr sz="2700" spc="365" dirty="0">
                <a:latin typeface="Microsoft Sans Serif"/>
                <a:cs typeface="Microsoft Sans Serif"/>
              </a:rPr>
              <a:t> </a:t>
            </a:r>
            <a:r>
              <a:rPr sz="2700" dirty="0">
                <a:latin typeface="Microsoft Sans Serif"/>
                <a:cs typeface="Microsoft Sans Serif"/>
              </a:rPr>
              <a:t>and</a:t>
            </a:r>
            <a:r>
              <a:rPr sz="2700" spc="340" dirty="0">
                <a:latin typeface="Microsoft Sans Serif"/>
                <a:cs typeface="Microsoft Sans Serif"/>
              </a:rPr>
              <a:t> </a:t>
            </a:r>
            <a:r>
              <a:rPr sz="2700" spc="-10" dirty="0">
                <a:latin typeface="Microsoft Sans Serif"/>
                <a:cs typeface="Microsoft Sans Serif"/>
              </a:rPr>
              <a:t>social connectedness</a:t>
            </a:r>
            <a:endParaRPr sz="2700">
              <a:latin typeface="Microsoft Sans Serif"/>
              <a:cs typeface="Microsoft Sans Serif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86608" y="236042"/>
            <a:ext cx="551180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rgbClr val="000000"/>
                </a:solidFill>
                <a:latin typeface="Arial"/>
                <a:cs typeface="Arial"/>
              </a:rPr>
              <a:t>SUPPORTING</a:t>
            </a:r>
            <a:r>
              <a:rPr b="1" spc="-6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spc="-10" dirty="0">
                <a:solidFill>
                  <a:srgbClr val="000000"/>
                </a:solidFill>
                <a:latin typeface="Arial"/>
                <a:cs typeface="Arial"/>
              </a:rPr>
              <a:t>EVIDENCE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309097" y="6195161"/>
            <a:ext cx="13373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Microsoft Sans Serif"/>
                <a:cs typeface="Microsoft Sans Serif"/>
              </a:rPr>
              <a:t>(NICE,</a:t>
            </a:r>
            <a:r>
              <a:rPr sz="1800" spc="-25" dirty="0">
                <a:latin typeface="Microsoft Sans Serif"/>
                <a:cs typeface="Microsoft Sans Serif"/>
              </a:rPr>
              <a:t> </a:t>
            </a:r>
            <a:r>
              <a:rPr sz="1800" spc="-20" dirty="0">
                <a:latin typeface="Microsoft Sans Serif"/>
                <a:cs typeface="Microsoft Sans Serif"/>
              </a:rPr>
              <a:t>2022)</a:t>
            </a:r>
            <a:endParaRPr sz="18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3905" cy="6858000"/>
          </a:xfrm>
          <a:custGeom>
            <a:avLst/>
            <a:gdLst/>
            <a:ahLst/>
            <a:cxnLst/>
            <a:rect l="l" t="t" r="r" b="b"/>
            <a:pathLst>
              <a:path w="12193905" h="6858000">
                <a:moveTo>
                  <a:pt x="12193524" y="0"/>
                </a:moveTo>
                <a:lnTo>
                  <a:pt x="0" y="0"/>
                </a:lnTo>
                <a:lnTo>
                  <a:pt x="0" y="6858000"/>
                </a:lnTo>
                <a:lnTo>
                  <a:pt x="12193524" y="6858000"/>
                </a:lnTo>
                <a:lnTo>
                  <a:pt x="12193524" y="0"/>
                </a:lnTo>
                <a:close/>
              </a:path>
            </a:pathLst>
          </a:custGeom>
          <a:solidFill>
            <a:srgbClr val="F6F0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962905" y="60147"/>
            <a:ext cx="2181225" cy="44323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700" b="1" spc="-10" dirty="0">
                <a:solidFill>
                  <a:srgbClr val="000000"/>
                </a:solidFill>
                <a:latin typeface="Arial"/>
                <a:cs typeface="Arial"/>
              </a:rPr>
              <a:t>REFERANCE</a:t>
            </a:r>
            <a:endParaRPr sz="2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93216" y="754761"/>
            <a:ext cx="10777855" cy="5467985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12700" marR="367665" algn="just">
              <a:lnSpc>
                <a:spcPct val="102699"/>
              </a:lnSpc>
              <a:spcBef>
                <a:spcPts val="45"/>
              </a:spcBef>
            </a:pPr>
            <a:r>
              <a:rPr sz="1550" dirty="0">
                <a:latin typeface="Times New Roman"/>
                <a:cs typeface="Times New Roman"/>
              </a:rPr>
              <a:t>Public</a:t>
            </a:r>
            <a:r>
              <a:rPr sz="1550" spc="8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Health</a:t>
            </a:r>
            <a:r>
              <a:rPr sz="1550" spc="1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England.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“Health</a:t>
            </a:r>
            <a:r>
              <a:rPr sz="1550" spc="1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Matters:</a:t>
            </a:r>
            <a:r>
              <a:rPr sz="1550" spc="6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Reducing</a:t>
            </a:r>
            <a:r>
              <a:rPr sz="1550" spc="20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Health</a:t>
            </a:r>
            <a:r>
              <a:rPr sz="1550" spc="10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Inequalities</a:t>
            </a:r>
            <a:r>
              <a:rPr sz="1550" spc="17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in</a:t>
            </a:r>
            <a:r>
              <a:rPr sz="1550" spc="7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Mental</a:t>
            </a:r>
            <a:r>
              <a:rPr sz="1550" spc="18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Illness.”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Public</a:t>
            </a:r>
            <a:r>
              <a:rPr sz="1550" i="1" spc="90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Health</a:t>
            </a:r>
            <a:r>
              <a:rPr sz="1550" i="1" spc="75" dirty="0">
                <a:latin typeface="Times New Roman"/>
                <a:cs typeface="Times New Roman"/>
              </a:rPr>
              <a:t> </a:t>
            </a:r>
            <a:r>
              <a:rPr sz="1550" i="1" dirty="0">
                <a:latin typeface="Times New Roman"/>
                <a:cs typeface="Times New Roman"/>
              </a:rPr>
              <a:t>England</a:t>
            </a:r>
            <a:r>
              <a:rPr sz="1550" dirty="0">
                <a:latin typeface="Times New Roman"/>
                <a:cs typeface="Times New Roman"/>
              </a:rPr>
              <a:t>,</a:t>
            </a:r>
            <a:r>
              <a:rPr sz="1550" spc="30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18</a:t>
            </a:r>
            <a:r>
              <a:rPr sz="1550" spc="35" dirty="0">
                <a:latin typeface="Times New Roman"/>
                <a:cs typeface="Times New Roman"/>
              </a:rPr>
              <a:t> </a:t>
            </a:r>
            <a:r>
              <a:rPr sz="1550" dirty="0">
                <a:latin typeface="Times New Roman"/>
                <a:cs typeface="Times New Roman"/>
              </a:rPr>
              <a:t>Dec.</a:t>
            </a:r>
            <a:r>
              <a:rPr sz="1550" spc="95" dirty="0">
                <a:latin typeface="Times New Roman"/>
                <a:cs typeface="Times New Roman"/>
              </a:rPr>
              <a:t> </a:t>
            </a:r>
            <a:r>
              <a:rPr sz="1550" spc="-10" dirty="0">
                <a:latin typeface="Times New Roman"/>
                <a:cs typeface="Times New Roman"/>
              </a:rPr>
              <a:t>2018, </a:t>
            </a:r>
            <a:r>
              <a:rPr sz="1550" u="sng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www.gov.uk/government/publications/health-matters-reducing-health-inequalities-</a:t>
            </a:r>
            <a:r>
              <a:rPr sz="1550" u="sng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in-</a:t>
            </a:r>
            <a:r>
              <a:rPr sz="1550" u="sng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mental-illness/health-</a:t>
            </a:r>
            <a:r>
              <a:rPr sz="1550" u="sng" spc="-2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matters-</a:t>
            </a:r>
            <a:r>
              <a:rPr sz="1550" u="sng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reducing-health-</a:t>
            </a:r>
            <a:r>
              <a:rPr sz="1550" spc="-10" dirty="0">
                <a:solidFill>
                  <a:srgbClr val="4E5FDA"/>
                </a:solidFill>
                <a:latin typeface="Times New Roman"/>
                <a:cs typeface="Times New Roman"/>
                <a:hlinkClick r:id="rId2"/>
              </a:rPr>
              <a:t> </a:t>
            </a:r>
            <a:r>
              <a:rPr sz="1550" u="sng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inequalities-</a:t>
            </a:r>
            <a:r>
              <a:rPr sz="1550" u="sng" spc="-2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in-</a:t>
            </a:r>
            <a:r>
              <a:rPr sz="1550" u="sng" spc="-3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mental-</a:t>
            </a:r>
            <a:r>
              <a:rPr sz="1550" u="sng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Times New Roman"/>
                <a:cs typeface="Times New Roman"/>
                <a:hlinkClick r:id="rId2"/>
              </a:rPr>
              <a:t>illness</a:t>
            </a:r>
            <a:r>
              <a:rPr sz="1550" spc="-10" dirty="0">
                <a:latin typeface="Times New Roman"/>
                <a:cs typeface="Times New Roman"/>
                <a:hlinkClick r:id="rId2"/>
              </a:rPr>
              <a:t>.</a:t>
            </a:r>
            <a:endParaRPr sz="1550">
              <a:latin typeface="Times New Roman"/>
              <a:cs typeface="Times New Roman"/>
            </a:endParaRPr>
          </a:p>
          <a:p>
            <a:pPr marL="12700" marR="5080">
              <a:lnSpc>
                <a:spcPts val="2920"/>
              </a:lnSpc>
              <a:spcBef>
                <a:spcPts val="55"/>
              </a:spcBef>
            </a:pPr>
            <a:r>
              <a:rPr sz="1550" dirty="0">
                <a:latin typeface="Microsoft Sans Serif"/>
                <a:cs typeface="Microsoft Sans Serif"/>
              </a:rPr>
              <a:t>Mental</a:t>
            </a:r>
            <a:r>
              <a:rPr sz="1550" spc="19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Health</a:t>
            </a:r>
            <a:r>
              <a:rPr sz="1550" spc="32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UK</a:t>
            </a:r>
            <a:r>
              <a:rPr sz="1550" spc="22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(2020)</a:t>
            </a:r>
            <a:r>
              <a:rPr sz="1550" spc="240" dirty="0">
                <a:latin typeface="Microsoft Sans Serif"/>
                <a:cs typeface="Microsoft Sans Serif"/>
              </a:rPr>
              <a:t> </a:t>
            </a:r>
            <a:r>
              <a:rPr sz="1650" i="1" spc="-20" dirty="0">
                <a:latin typeface="Arial"/>
                <a:cs typeface="Arial"/>
              </a:rPr>
              <a:t>Mental</a:t>
            </a:r>
            <a:r>
              <a:rPr sz="1650" i="1" spc="-3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 problems</a:t>
            </a:r>
            <a:r>
              <a:rPr sz="1650" i="1" spc="25" dirty="0">
                <a:latin typeface="Arial"/>
                <a:cs typeface="Arial"/>
              </a:rPr>
              <a:t> </a:t>
            </a:r>
            <a:r>
              <a:rPr sz="1650" i="1" spc="-20" dirty="0">
                <a:latin typeface="Arial"/>
                <a:cs typeface="Arial"/>
              </a:rPr>
              <a:t>among</a:t>
            </a:r>
            <a:r>
              <a:rPr sz="1650" i="1" spc="-7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students</a:t>
            </a:r>
            <a:r>
              <a:rPr sz="1650" i="1" spc="-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on</a:t>
            </a:r>
            <a:r>
              <a:rPr sz="1650" i="1" spc="2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the</a:t>
            </a:r>
            <a:r>
              <a:rPr sz="1650" i="1" spc="3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rise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28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3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285" dirty="0">
                <a:latin typeface="Microsoft Sans Serif"/>
                <a:cs typeface="Microsoft Sans Serif"/>
              </a:rPr>
              <a:t> </a:t>
            </a:r>
            <a:r>
              <a:rPr sz="1550" u="heavy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3"/>
              </a:rPr>
              <a:t>https://mentalhealth-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3"/>
              </a:rPr>
              <a:t>uk.org</a:t>
            </a:r>
            <a:r>
              <a:rPr sz="1550" spc="-10" dirty="0">
                <a:solidFill>
                  <a:srgbClr val="4E5FDA"/>
                </a:solidFill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Oxford</a:t>
            </a:r>
            <a:r>
              <a:rPr sz="1550" spc="16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CBT</a:t>
            </a:r>
            <a:r>
              <a:rPr sz="1550" spc="26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(2024)</a:t>
            </a:r>
            <a:r>
              <a:rPr sz="1550" spc="195" dirty="0">
                <a:latin typeface="Microsoft Sans Serif"/>
                <a:cs typeface="Microsoft Sans Serif"/>
              </a:rPr>
              <a:t> </a:t>
            </a:r>
            <a:r>
              <a:rPr sz="1650" i="1" spc="-10" dirty="0">
                <a:latin typeface="Arial"/>
                <a:cs typeface="Arial"/>
              </a:rPr>
              <a:t>Student</a:t>
            </a:r>
            <a:r>
              <a:rPr sz="1650" i="1" spc="1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mental</a:t>
            </a:r>
            <a:r>
              <a:rPr sz="1650" i="1" spc="-2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</a:t>
            </a:r>
            <a:r>
              <a:rPr sz="1650" i="1" spc="-11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statistics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204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4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235" dirty="0">
                <a:latin typeface="Microsoft Sans Serif"/>
                <a:cs typeface="Microsoft Sans Serif"/>
              </a:rPr>
              <a:t>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4"/>
              </a:rPr>
              <a:t>https://www.oxfordcbt.co.uk</a:t>
            </a:r>
            <a:endParaRPr sz="1550">
              <a:latin typeface="Microsoft Sans Serif"/>
              <a:cs typeface="Microsoft Sans Serif"/>
            </a:endParaRPr>
          </a:p>
          <a:p>
            <a:pPr marL="12700" marR="2268855">
              <a:lnSpc>
                <a:spcPct val="149000"/>
              </a:lnSpc>
            </a:pPr>
            <a:r>
              <a:rPr sz="1550" dirty="0">
                <a:latin typeface="Microsoft Sans Serif"/>
                <a:cs typeface="Microsoft Sans Serif"/>
              </a:rPr>
              <a:t>Save</a:t>
            </a:r>
            <a:r>
              <a:rPr sz="1550" spc="13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My</a:t>
            </a:r>
            <a:r>
              <a:rPr sz="1550" spc="26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Exams</a:t>
            </a:r>
            <a:r>
              <a:rPr sz="1550" spc="22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(2026)</a:t>
            </a:r>
            <a:r>
              <a:rPr sz="1550" spc="165" dirty="0">
                <a:latin typeface="Microsoft Sans Serif"/>
                <a:cs typeface="Microsoft Sans Serif"/>
              </a:rPr>
              <a:t> </a:t>
            </a:r>
            <a:r>
              <a:rPr sz="1650" i="1" spc="-10" dirty="0">
                <a:latin typeface="Arial"/>
                <a:cs typeface="Arial"/>
              </a:rPr>
              <a:t>Student</a:t>
            </a:r>
            <a:r>
              <a:rPr sz="1650" i="1" spc="-2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mental</a:t>
            </a:r>
            <a:r>
              <a:rPr sz="1650" i="1" spc="-2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</a:t>
            </a:r>
            <a:r>
              <a:rPr sz="1650" i="1" spc="-11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statistics</a:t>
            </a:r>
            <a:r>
              <a:rPr sz="1650" i="1" spc="2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UK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17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30" dirty="0">
                <a:latin typeface="Microsoft Sans Serif"/>
                <a:cs typeface="Microsoft Sans Serif"/>
              </a:rPr>
              <a:t> </a:t>
            </a:r>
            <a:r>
              <a:rPr sz="1550" spc="-25" dirty="0">
                <a:latin typeface="Microsoft Sans Serif"/>
                <a:cs typeface="Microsoft Sans Serif"/>
              </a:rPr>
              <a:t>at: </a:t>
            </a:r>
            <a:r>
              <a:rPr sz="1550" u="heavy" spc="-2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5"/>
              </a:rPr>
              <a:t>https://www.savemyexams.com</a:t>
            </a:r>
            <a:r>
              <a:rPr sz="1550" spc="-75" dirty="0">
                <a:solidFill>
                  <a:srgbClr val="4E5FDA"/>
                </a:solidFill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NHS</a:t>
            </a:r>
            <a:r>
              <a:rPr sz="1550" spc="24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England</a:t>
            </a:r>
            <a:r>
              <a:rPr sz="1550" spc="204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(2023)</a:t>
            </a:r>
            <a:r>
              <a:rPr sz="1550" spc="220" dirty="0">
                <a:latin typeface="Microsoft Sans Serif"/>
                <a:cs typeface="Microsoft Sans Serif"/>
              </a:rPr>
              <a:t> </a:t>
            </a:r>
            <a:r>
              <a:rPr sz="1650" i="1" spc="-25" dirty="0">
                <a:latin typeface="Arial"/>
                <a:cs typeface="Arial"/>
              </a:rPr>
              <a:t>Mental</a:t>
            </a:r>
            <a:r>
              <a:rPr sz="1650" i="1" spc="-6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</a:t>
            </a:r>
            <a:r>
              <a:rPr sz="1650" i="1" spc="1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services</a:t>
            </a:r>
            <a:r>
              <a:rPr sz="1650" i="1" spc="4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data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19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65" dirty="0">
                <a:latin typeface="Microsoft Sans Serif"/>
                <a:cs typeface="Microsoft Sans Serif"/>
              </a:rPr>
              <a:t> </a:t>
            </a:r>
            <a:r>
              <a:rPr sz="1550" spc="-25" dirty="0">
                <a:latin typeface="Microsoft Sans Serif"/>
                <a:cs typeface="Microsoft Sans Serif"/>
              </a:rPr>
              <a:t>at: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6"/>
              </a:rPr>
              <a:t>https://www.england.nhs.uk</a:t>
            </a:r>
            <a:endParaRPr sz="155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065"/>
              </a:spcBef>
            </a:pPr>
            <a:r>
              <a:rPr sz="1550" dirty="0">
                <a:latin typeface="Microsoft Sans Serif"/>
                <a:cs typeface="Microsoft Sans Serif"/>
              </a:rPr>
              <a:t>UKCISA</a:t>
            </a:r>
            <a:r>
              <a:rPr sz="1550" spc="29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(2022)</a:t>
            </a:r>
            <a:r>
              <a:rPr sz="1550" spc="170" dirty="0">
                <a:latin typeface="Microsoft Sans Serif"/>
                <a:cs typeface="Microsoft Sans Serif"/>
              </a:rPr>
              <a:t> </a:t>
            </a:r>
            <a:r>
              <a:rPr sz="1650" i="1" dirty="0">
                <a:latin typeface="Arial"/>
                <a:cs typeface="Arial"/>
              </a:rPr>
              <a:t>International</a:t>
            </a:r>
            <a:r>
              <a:rPr sz="1650" i="1" spc="-7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student</a:t>
            </a:r>
            <a:r>
              <a:rPr sz="1650" i="1" spc="-4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wellbeing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14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5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220" dirty="0">
                <a:latin typeface="Microsoft Sans Serif"/>
                <a:cs typeface="Microsoft Sans Serif"/>
              </a:rPr>
              <a:t>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7"/>
              </a:rPr>
              <a:t>https://www.ukcisa.org.uk</a:t>
            </a:r>
            <a:endParaRPr sz="1550">
              <a:latin typeface="Microsoft Sans Serif"/>
              <a:cs typeface="Microsoft Sans Serif"/>
            </a:endParaRPr>
          </a:p>
          <a:p>
            <a:pPr marL="12700" marR="594995">
              <a:lnSpc>
                <a:spcPts val="2880"/>
              </a:lnSpc>
              <a:spcBef>
                <a:spcPts val="250"/>
              </a:spcBef>
            </a:pPr>
            <a:r>
              <a:rPr sz="1550" dirty="0">
                <a:latin typeface="Microsoft Sans Serif"/>
                <a:cs typeface="Microsoft Sans Serif"/>
              </a:rPr>
              <a:t>Office</a:t>
            </a:r>
            <a:r>
              <a:rPr sz="1550" spc="15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for</a:t>
            </a:r>
            <a:r>
              <a:rPr sz="1550" spc="21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Students</a:t>
            </a:r>
            <a:r>
              <a:rPr sz="1550" spc="24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(2022)</a:t>
            </a:r>
            <a:r>
              <a:rPr sz="1550" spc="215" dirty="0">
                <a:latin typeface="Microsoft Sans Serif"/>
                <a:cs typeface="Microsoft Sans Serif"/>
              </a:rPr>
              <a:t> </a:t>
            </a:r>
            <a:r>
              <a:rPr sz="1650" i="1" spc="-10" dirty="0">
                <a:latin typeface="Arial"/>
                <a:cs typeface="Arial"/>
              </a:rPr>
              <a:t>Student</a:t>
            </a:r>
            <a:r>
              <a:rPr sz="1650" i="1" spc="3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mental</a:t>
            </a:r>
            <a:r>
              <a:rPr sz="1650" i="1" spc="-5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</a:t>
            </a:r>
            <a:r>
              <a:rPr sz="1650" i="1" spc="-7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and</a:t>
            </a:r>
            <a:r>
              <a:rPr sz="1650" i="1" spc="-3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wellbeing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18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2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250" dirty="0">
                <a:latin typeface="Microsoft Sans Serif"/>
                <a:cs typeface="Microsoft Sans Serif"/>
              </a:rPr>
              <a:t>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8"/>
              </a:rPr>
              <a:t>https://www.officeforstudents.org.uk</a:t>
            </a:r>
            <a:r>
              <a:rPr sz="1550" spc="-10" dirty="0">
                <a:solidFill>
                  <a:srgbClr val="4E5FDA"/>
                </a:solidFill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NHS</a:t>
            </a:r>
            <a:r>
              <a:rPr sz="1550" spc="17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England</a:t>
            </a:r>
            <a:r>
              <a:rPr sz="1550" spc="21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(2023)</a:t>
            </a:r>
            <a:r>
              <a:rPr sz="1550" spc="195" dirty="0">
                <a:latin typeface="Microsoft Sans Serif"/>
                <a:cs typeface="Microsoft Sans Serif"/>
              </a:rPr>
              <a:t> </a:t>
            </a:r>
            <a:r>
              <a:rPr sz="1650" i="1" spc="-20" dirty="0">
                <a:latin typeface="Arial"/>
                <a:cs typeface="Arial"/>
              </a:rPr>
              <a:t>Mental</a:t>
            </a:r>
            <a:r>
              <a:rPr sz="1650" i="1" spc="-6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 services</a:t>
            </a:r>
            <a:r>
              <a:rPr sz="1650" i="1" spc="1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data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17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1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275" dirty="0">
                <a:latin typeface="Microsoft Sans Serif"/>
                <a:cs typeface="Microsoft Sans Serif"/>
              </a:rPr>
              <a:t>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6"/>
              </a:rPr>
              <a:t>https://www.england.nhs.uk</a:t>
            </a:r>
            <a:endParaRPr sz="1550">
              <a:latin typeface="Microsoft Sans Serif"/>
              <a:cs typeface="Microsoft Sans Serif"/>
            </a:endParaRPr>
          </a:p>
          <a:p>
            <a:pPr marL="12700" marR="348615">
              <a:lnSpc>
                <a:spcPts val="2990"/>
              </a:lnSpc>
              <a:spcBef>
                <a:spcPts val="60"/>
              </a:spcBef>
            </a:pPr>
            <a:r>
              <a:rPr sz="1550" dirty="0">
                <a:latin typeface="Microsoft Sans Serif"/>
                <a:cs typeface="Microsoft Sans Serif"/>
              </a:rPr>
              <a:t>Mental</a:t>
            </a:r>
            <a:r>
              <a:rPr sz="1550" spc="19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Health</a:t>
            </a:r>
            <a:r>
              <a:rPr sz="1550" spc="28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Foundation</a:t>
            </a:r>
            <a:r>
              <a:rPr sz="1550" spc="29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(2022)</a:t>
            </a:r>
            <a:r>
              <a:rPr sz="1550" spc="204" dirty="0">
                <a:latin typeface="Microsoft Sans Serif"/>
                <a:cs typeface="Microsoft Sans Serif"/>
              </a:rPr>
              <a:t> </a:t>
            </a:r>
            <a:r>
              <a:rPr sz="1650" i="1" spc="-10" dirty="0">
                <a:latin typeface="Arial"/>
                <a:cs typeface="Arial"/>
              </a:rPr>
              <a:t>Mental</a:t>
            </a:r>
            <a:r>
              <a:rPr sz="1650" i="1" spc="-2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</a:t>
            </a:r>
            <a:r>
              <a:rPr sz="1650" i="1" spc="1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statistics</a:t>
            </a:r>
            <a:r>
              <a:rPr sz="1650" i="1" spc="-3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and</a:t>
            </a:r>
            <a:r>
              <a:rPr sz="1650" i="1" spc="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reports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25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5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285" dirty="0">
                <a:latin typeface="Microsoft Sans Serif"/>
                <a:cs typeface="Microsoft Sans Serif"/>
              </a:rPr>
              <a:t>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9"/>
              </a:rPr>
              <a:t>https://www.mentalhealth.org.uk</a:t>
            </a:r>
            <a:r>
              <a:rPr sz="1550" spc="-10" dirty="0">
                <a:solidFill>
                  <a:srgbClr val="4E5FDA"/>
                </a:solidFill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Ofcom</a:t>
            </a:r>
            <a:r>
              <a:rPr sz="1550" spc="18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(2023)</a:t>
            </a:r>
            <a:r>
              <a:rPr sz="1550" spc="195" dirty="0">
                <a:latin typeface="Microsoft Sans Serif"/>
                <a:cs typeface="Microsoft Sans Serif"/>
              </a:rPr>
              <a:t> </a:t>
            </a:r>
            <a:r>
              <a:rPr sz="1650" i="1" spc="-20" dirty="0">
                <a:latin typeface="Arial"/>
                <a:cs typeface="Arial"/>
              </a:rPr>
              <a:t>Online</a:t>
            </a:r>
            <a:r>
              <a:rPr sz="1650" i="1" spc="5" dirty="0">
                <a:latin typeface="Arial"/>
                <a:cs typeface="Arial"/>
              </a:rPr>
              <a:t> </a:t>
            </a:r>
            <a:r>
              <a:rPr sz="1650" i="1" spc="-10" dirty="0">
                <a:latin typeface="Arial"/>
                <a:cs typeface="Arial"/>
              </a:rPr>
              <a:t>behaviour</a:t>
            </a:r>
            <a:r>
              <a:rPr sz="1650" i="1" spc="-11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and</a:t>
            </a:r>
            <a:r>
              <a:rPr sz="1650" i="1" spc="2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digital</a:t>
            </a:r>
            <a:r>
              <a:rPr sz="1650" i="1" spc="-130" dirty="0">
                <a:latin typeface="Arial"/>
                <a:cs typeface="Arial"/>
              </a:rPr>
              <a:t> </a:t>
            </a:r>
            <a:r>
              <a:rPr sz="1650" i="1" spc="-30" dirty="0">
                <a:latin typeface="Arial"/>
                <a:cs typeface="Arial"/>
              </a:rPr>
              <a:t>engagement</a:t>
            </a:r>
            <a:r>
              <a:rPr sz="1650" i="1" spc="-17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report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18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14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250" dirty="0">
                <a:latin typeface="Microsoft Sans Serif"/>
                <a:cs typeface="Microsoft Sans Serif"/>
              </a:rPr>
              <a:t>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10"/>
              </a:rPr>
              <a:t>https://www.ofcom.org.uk</a:t>
            </a:r>
            <a:endParaRPr sz="155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740"/>
              </a:spcBef>
            </a:pPr>
            <a:r>
              <a:rPr sz="1550" dirty="0">
                <a:latin typeface="Microsoft Sans Serif"/>
                <a:cs typeface="Microsoft Sans Serif"/>
              </a:rPr>
              <a:t>World</a:t>
            </a:r>
            <a:r>
              <a:rPr sz="1550" spc="16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Health</a:t>
            </a:r>
            <a:r>
              <a:rPr sz="1550" spc="16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Organization</a:t>
            </a:r>
            <a:r>
              <a:rPr sz="1550" spc="28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(2021)</a:t>
            </a:r>
            <a:r>
              <a:rPr sz="1550" spc="190" dirty="0">
                <a:latin typeface="Microsoft Sans Serif"/>
                <a:cs typeface="Microsoft Sans Serif"/>
              </a:rPr>
              <a:t> </a:t>
            </a:r>
            <a:r>
              <a:rPr sz="1650" i="1" spc="-50" dirty="0">
                <a:latin typeface="Arial"/>
                <a:cs typeface="Arial"/>
              </a:rPr>
              <a:t>Guidance</a:t>
            </a:r>
            <a:r>
              <a:rPr sz="1650" i="1" spc="-2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on</a:t>
            </a:r>
            <a:r>
              <a:rPr sz="1650" i="1" spc="-1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digital</a:t>
            </a:r>
            <a:r>
              <a:rPr sz="1650" i="1" spc="-3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mental</a:t>
            </a:r>
            <a:r>
              <a:rPr sz="1650" i="1" spc="-3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</a:t>
            </a:r>
            <a:r>
              <a:rPr sz="1650" i="1" spc="-2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interventions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12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Available</a:t>
            </a:r>
            <a:r>
              <a:rPr sz="1550" spc="13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200" dirty="0">
                <a:latin typeface="Microsoft Sans Serif"/>
                <a:cs typeface="Microsoft Sans Serif"/>
              </a:rPr>
              <a:t>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11"/>
              </a:rPr>
              <a:t>https://www.who.int</a:t>
            </a:r>
            <a:endParaRPr sz="1550">
              <a:latin typeface="Microsoft Sans Serif"/>
              <a:cs typeface="Microsoft Sans Serif"/>
            </a:endParaRPr>
          </a:p>
          <a:p>
            <a:pPr marL="12700">
              <a:lnSpc>
                <a:spcPts val="1975"/>
              </a:lnSpc>
              <a:spcBef>
                <a:spcPts val="900"/>
              </a:spcBef>
            </a:pPr>
            <a:r>
              <a:rPr sz="1550" dirty="0">
                <a:latin typeface="Microsoft Sans Serif"/>
                <a:cs typeface="Microsoft Sans Serif"/>
              </a:rPr>
              <a:t>National</a:t>
            </a:r>
            <a:r>
              <a:rPr sz="1550" spc="254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Institute</a:t>
            </a:r>
            <a:r>
              <a:rPr sz="1550" spc="21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for</a:t>
            </a:r>
            <a:r>
              <a:rPr sz="1550" spc="22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Health</a:t>
            </a:r>
            <a:r>
              <a:rPr sz="1550" spc="31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and</a:t>
            </a:r>
            <a:r>
              <a:rPr sz="1550" spc="24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Care</a:t>
            </a:r>
            <a:r>
              <a:rPr sz="1550" spc="27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Excellence</a:t>
            </a:r>
            <a:r>
              <a:rPr sz="1550" spc="180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(NICE)</a:t>
            </a:r>
            <a:r>
              <a:rPr sz="1550" spc="295" dirty="0">
                <a:latin typeface="Microsoft Sans Serif"/>
                <a:cs typeface="Microsoft Sans Serif"/>
              </a:rPr>
              <a:t> </a:t>
            </a:r>
            <a:r>
              <a:rPr sz="1550" dirty="0">
                <a:latin typeface="Microsoft Sans Serif"/>
                <a:cs typeface="Microsoft Sans Serif"/>
              </a:rPr>
              <a:t>(2022)</a:t>
            </a:r>
            <a:r>
              <a:rPr sz="1550" spc="229" dirty="0">
                <a:latin typeface="Microsoft Sans Serif"/>
                <a:cs typeface="Microsoft Sans Serif"/>
              </a:rPr>
              <a:t> </a:t>
            </a:r>
            <a:r>
              <a:rPr sz="1650" i="1" dirty="0">
                <a:latin typeface="Arial"/>
                <a:cs typeface="Arial"/>
              </a:rPr>
              <a:t>Digital</a:t>
            </a:r>
            <a:r>
              <a:rPr sz="1650" i="1" spc="-65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mental</a:t>
            </a:r>
            <a:r>
              <a:rPr sz="1650" i="1" spc="-6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health</a:t>
            </a:r>
            <a:r>
              <a:rPr sz="1650" i="1" spc="-20" dirty="0">
                <a:latin typeface="Arial"/>
                <a:cs typeface="Arial"/>
              </a:rPr>
              <a:t> </a:t>
            </a:r>
            <a:r>
              <a:rPr sz="1650" i="1" dirty="0">
                <a:latin typeface="Arial"/>
                <a:cs typeface="Arial"/>
              </a:rPr>
              <a:t>interventions</a:t>
            </a:r>
            <a:r>
              <a:rPr sz="1550" dirty="0">
                <a:latin typeface="Microsoft Sans Serif"/>
                <a:cs typeface="Microsoft Sans Serif"/>
              </a:rPr>
              <a:t>.</a:t>
            </a:r>
            <a:r>
              <a:rPr sz="1550" spc="204" dirty="0">
                <a:latin typeface="Microsoft Sans Serif"/>
                <a:cs typeface="Microsoft Sans Serif"/>
              </a:rPr>
              <a:t> </a:t>
            </a:r>
            <a:r>
              <a:rPr sz="1550" spc="-10" dirty="0">
                <a:latin typeface="Microsoft Sans Serif"/>
                <a:cs typeface="Microsoft Sans Serif"/>
              </a:rPr>
              <a:t>Available</a:t>
            </a:r>
            <a:endParaRPr sz="1550">
              <a:latin typeface="Microsoft Sans Serif"/>
              <a:cs typeface="Microsoft Sans Serif"/>
            </a:endParaRPr>
          </a:p>
          <a:p>
            <a:pPr marL="12700">
              <a:lnSpc>
                <a:spcPts val="1855"/>
              </a:lnSpc>
            </a:pPr>
            <a:r>
              <a:rPr sz="1550" dirty="0">
                <a:latin typeface="Microsoft Sans Serif"/>
                <a:cs typeface="Microsoft Sans Serif"/>
              </a:rPr>
              <a:t>at:</a:t>
            </a:r>
            <a:r>
              <a:rPr sz="1550" spc="-90" dirty="0">
                <a:latin typeface="Microsoft Sans Serif"/>
                <a:cs typeface="Microsoft Sans Serif"/>
              </a:rPr>
              <a:t> </a:t>
            </a:r>
            <a:r>
              <a:rPr sz="1550" u="heavy" spc="-10" dirty="0">
                <a:solidFill>
                  <a:srgbClr val="4E5FDA"/>
                </a:solidFill>
                <a:uFill>
                  <a:solidFill>
                    <a:srgbClr val="4E5FDA"/>
                  </a:solidFill>
                </a:uFill>
                <a:latin typeface="Microsoft Sans Serif"/>
                <a:cs typeface="Microsoft Sans Serif"/>
                <a:hlinkClick r:id="rId12"/>
              </a:rPr>
              <a:t>https://www.nice.org.uk</a:t>
            </a:r>
            <a:endParaRPr sz="155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551073" cy="3933923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857297" y="0"/>
            <a:ext cx="3430701" cy="377238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7064957"/>
            <a:ext cx="2795371" cy="3222042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2179320" y="3316223"/>
            <a:ext cx="16108680" cy="6971030"/>
            <a:chOff x="2179320" y="3316223"/>
            <a:chExt cx="16108680" cy="6971030"/>
          </a:xfrm>
        </p:grpSpPr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5494377" y="7064956"/>
              <a:ext cx="2793623" cy="322204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179320" y="3316223"/>
              <a:ext cx="13902055" cy="5145405"/>
            </a:xfrm>
            <a:custGeom>
              <a:avLst/>
              <a:gdLst/>
              <a:ahLst/>
              <a:cxnLst/>
              <a:rect l="l" t="t" r="r" b="b"/>
              <a:pathLst>
                <a:path w="13902055" h="5145405">
                  <a:moveTo>
                    <a:pt x="13794105" y="0"/>
                  </a:moveTo>
                  <a:lnTo>
                    <a:pt x="107823" y="0"/>
                  </a:lnTo>
                  <a:lnTo>
                    <a:pt x="65847" y="8046"/>
                  </a:lnTo>
                  <a:lnTo>
                    <a:pt x="31575" y="29987"/>
                  </a:lnTo>
                  <a:lnTo>
                    <a:pt x="8471" y="62525"/>
                  </a:lnTo>
                  <a:lnTo>
                    <a:pt x="0" y="102361"/>
                  </a:lnTo>
                  <a:lnTo>
                    <a:pt x="0" y="5042662"/>
                  </a:lnTo>
                  <a:lnTo>
                    <a:pt x="8471" y="5082498"/>
                  </a:lnTo>
                  <a:lnTo>
                    <a:pt x="31575" y="5115036"/>
                  </a:lnTo>
                  <a:lnTo>
                    <a:pt x="65847" y="5136977"/>
                  </a:lnTo>
                  <a:lnTo>
                    <a:pt x="107823" y="5145024"/>
                  </a:lnTo>
                  <a:lnTo>
                    <a:pt x="13794105" y="5145024"/>
                  </a:lnTo>
                  <a:lnTo>
                    <a:pt x="13835348" y="5137229"/>
                  </a:lnTo>
                  <a:lnTo>
                    <a:pt x="13870305" y="5115052"/>
                  </a:lnTo>
                  <a:lnTo>
                    <a:pt x="13893688" y="5081857"/>
                  </a:lnTo>
                  <a:lnTo>
                    <a:pt x="13901928" y="5042662"/>
                  </a:lnTo>
                  <a:lnTo>
                    <a:pt x="13901928" y="102361"/>
                  </a:lnTo>
                  <a:lnTo>
                    <a:pt x="13893688" y="63166"/>
                  </a:lnTo>
                  <a:lnTo>
                    <a:pt x="13870305" y="29972"/>
                  </a:lnTo>
                  <a:lnTo>
                    <a:pt x="13835348" y="7794"/>
                  </a:lnTo>
                  <a:lnTo>
                    <a:pt x="13794105" y="0"/>
                  </a:lnTo>
                  <a:close/>
                </a:path>
              </a:pathLst>
            </a:custGeom>
            <a:solidFill>
              <a:srgbClr val="5EB1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249424" y="3956303"/>
              <a:ext cx="5419344" cy="4258056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7686547" y="4450588"/>
            <a:ext cx="7943215" cy="2495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50000"/>
              </a:lnSpc>
              <a:spcBef>
                <a:spcPts val="100"/>
              </a:spcBef>
            </a:pPr>
            <a:r>
              <a:rPr sz="3600" b="1" i="1" spc="-10" dirty="0">
                <a:solidFill>
                  <a:srgbClr val="FFFFFF"/>
                </a:solidFill>
                <a:latin typeface="Arial"/>
                <a:cs typeface="Arial"/>
              </a:rPr>
              <a:t>MindConnect:</a:t>
            </a:r>
            <a:r>
              <a:rPr sz="3600" b="1" i="1" spc="-1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1" dirty="0">
                <a:solidFill>
                  <a:srgbClr val="FFFFFF"/>
                </a:solidFill>
                <a:latin typeface="Arial"/>
                <a:cs typeface="Arial"/>
              </a:rPr>
              <a:t>An</a:t>
            </a:r>
            <a:r>
              <a:rPr sz="3600" b="1" i="1" spc="-1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1" spc="-10" dirty="0">
                <a:solidFill>
                  <a:srgbClr val="FFFFFF"/>
                </a:solidFill>
                <a:latin typeface="Arial"/>
                <a:cs typeface="Arial"/>
              </a:rPr>
              <a:t>AI-</a:t>
            </a:r>
            <a:r>
              <a:rPr sz="3600" b="1" i="1" dirty="0">
                <a:solidFill>
                  <a:srgbClr val="FFFFFF"/>
                </a:solidFill>
                <a:latin typeface="Arial"/>
                <a:cs typeface="Arial"/>
              </a:rPr>
              <a:t>Powered</a:t>
            </a:r>
            <a:r>
              <a:rPr sz="3600" b="1" i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1" spc="-10" dirty="0">
                <a:solidFill>
                  <a:srgbClr val="FFFFFF"/>
                </a:solidFill>
                <a:latin typeface="Arial"/>
                <a:cs typeface="Arial"/>
              </a:rPr>
              <a:t>Digital </a:t>
            </a:r>
            <a:r>
              <a:rPr sz="3600" b="1" i="1" dirty="0">
                <a:solidFill>
                  <a:srgbClr val="FFFFFF"/>
                </a:solidFill>
                <a:latin typeface="Arial"/>
                <a:cs typeface="Arial"/>
              </a:rPr>
              <a:t>Mental</a:t>
            </a:r>
            <a:r>
              <a:rPr sz="3600" b="1" i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600" b="1" i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1" dirty="0">
                <a:solidFill>
                  <a:srgbClr val="FFFFFF"/>
                </a:solidFill>
                <a:latin typeface="Arial"/>
                <a:cs typeface="Arial"/>
              </a:rPr>
              <a:t>Intervention</a:t>
            </a:r>
            <a:r>
              <a:rPr sz="3600" b="1" i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1" spc="-25" dirty="0">
                <a:solidFill>
                  <a:srgbClr val="FFFFFF"/>
                </a:solidFill>
                <a:latin typeface="Arial"/>
                <a:cs typeface="Arial"/>
              </a:rPr>
              <a:t>for </a:t>
            </a:r>
            <a:r>
              <a:rPr sz="3600" b="1" i="1" dirty="0">
                <a:solidFill>
                  <a:srgbClr val="FFFFFF"/>
                </a:solidFill>
                <a:latin typeface="Arial"/>
                <a:cs typeface="Arial"/>
              </a:rPr>
              <a:t>University</a:t>
            </a:r>
            <a:r>
              <a:rPr sz="3600" b="1" i="1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i="1" spc="-1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361944" y="2267711"/>
            <a:ext cx="14225269" cy="7184390"/>
            <a:chOff x="3361944" y="2267711"/>
            <a:chExt cx="14225269" cy="7184390"/>
          </a:xfrm>
        </p:grpSpPr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5124175" y="7034783"/>
              <a:ext cx="2462784" cy="1825752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3908024" y="2267711"/>
              <a:ext cx="1914144" cy="1505712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361944" y="7946135"/>
              <a:ext cx="1914144" cy="1505711"/>
            </a:xfrm>
            <a:prstGeom prst="rect">
              <a:avLst/>
            </a:prstGeom>
          </p:spPr>
        </p:pic>
      </p:grp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3547998" y="286893"/>
            <a:ext cx="10280650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96690" marR="5080" indent="-3984625">
              <a:lnSpc>
                <a:spcPct val="100000"/>
              </a:lnSpc>
              <a:spcBef>
                <a:spcPts val="100"/>
              </a:spcBef>
            </a:pPr>
            <a:r>
              <a:rPr b="1" dirty="0">
                <a:solidFill>
                  <a:srgbClr val="000000"/>
                </a:solidFill>
                <a:latin typeface="Arial"/>
                <a:cs typeface="Arial"/>
              </a:rPr>
              <a:t>LCHS7009</a:t>
            </a:r>
            <a:r>
              <a:rPr b="1" spc="-45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000000"/>
                </a:solidFill>
                <a:latin typeface="Arial"/>
                <a:cs typeface="Arial"/>
              </a:rPr>
              <a:t>Population</a:t>
            </a:r>
            <a:r>
              <a:rPr b="1" spc="-1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000000"/>
                </a:solidFill>
                <a:latin typeface="Arial"/>
                <a:cs typeface="Arial"/>
              </a:rPr>
              <a:t>Health</a:t>
            </a:r>
            <a:r>
              <a:rPr b="1" spc="-5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000000"/>
                </a:solidFill>
                <a:latin typeface="Arial"/>
                <a:cs typeface="Arial"/>
              </a:rPr>
              <a:t>and</a:t>
            </a:r>
            <a:r>
              <a:rPr b="1" spc="-6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dirty="0">
                <a:solidFill>
                  <a:srgbClr val="000000"/>
                </a:solidFill>
                <a:latin typeface="Arial"/>
                <a:cs typeface="Arial"/>
              </a:rPr>
              <a:t>Digital</a:t>
            </a:r>
            <a:r>
              <a:rPr b="1" spc="-7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b="1" spc="-10" dirty="0">
                <a:solidFill>
                  <a:srgbClr val="000000"/>
                </a:solidFill>
                <a:latin typeface="Arial"/>
                <a:cs typeface="Arial"/>
              </a:rPr>
              <a:t>Health Promotion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5370957" y="1402832"/>
            <a:ext cx="6635750" cy="141732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5080" algn="ctr">
              <a:lnSpc>
                <a:spcPct val="100000"/>
              </a:lnSpc>
              <a:spcBef>
                <a:spcPts val="965"/>
              </a:spcBef>
            </a:pPr>
            <a:r>
              <a:rPr sz="3600" b="1" dirty="0">
                <a:latin typeface="Arial"/>
                <a:cs typeface="Arial"/>
              </a:rPr>
              <a:t>Component</a:t>
            </a:r>
            <a:r>
              <a:rPr sz="3600" b="1" spc="-160" dirty="0">
                <a:latin typeface="Arial"/>
                <a:cs typeface="Arial"/>
              </a:rPr>
              <a:t> </a:t>
            </a:r>
            <a:r>
              <a:rPr sz="3600" b="1" spc="-50" dirty="0">
                <a:latin typeface="Arial"/>
                <a:cs typeface="Arial"/>
              </a:rPr>
              <a:t>3</a:t>
            </a:r>
            <a:endParaRPr sz="36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970"/>
              </a:spcBef>
            </a:pPr>
            <a:r>
              <a:rPr sz="4000" b="1" dirty="0">
                <a:latin typeface="Arial"/>
                <a:cs typeface="Arial"/>
              </a:rPr>
              <a:t>Group</a:t>
            </a:r>
            <a:r>
              <a:rPr sz="4000" b="1" spc="-45" dirty="0">
                <a:latin typeface="Arial"/>
                <a:cs typeface="Arial"/>
              </a:rPr>
              <a:t> </a:t>
            </a:r>
            <a:r>
              <a:rPr sz="4000" b="1" dirty="0">
                <a:latin typeface="Arial"/>
                <a:cs typeface="Arial"/>
              </a:rPr>
              <a:t>Project</a:t>
            </a:r>
            <a:r>
              <a:rPr sz="4000" b="1" spc="-35" dirty="0">
                <a:latin typeface="Arial"/>
                <a:cs typeface="Arial"/>
              </a:rPr>
              <a:t> </a:t>
            </a:r>
            <a:r>
              <a:rPr sz="4000" b="1" spc="-10" dirty="0">
                <a:latin typeface="Arial"/>
                <a:cs typeface="Arial"/>
              </a:rPr>
              <a:t>Presentation</a:t>
            </a:r>
            <a:endParaRPr sz="4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49551" y="3081527"/>
            <a:ext cx="7489190" cy="3392804"/>
          </a:xfrm>
          <a:custGeom>
            <a:avLst/>
            <a:gdLst/>
            <a:ahLst/>
            <a:cxnLst/>
            <a:rect l="l" t="t" r="r" b="b"/>
            <a:pathLst>
              <a:path w="7489190" h="3392804">
                <a:moveTo>
                  <a:pt x="7317105" y="0"/>
                </a:moveTo>
                <a:lnTo>
                  <a:pt x="171831" y="0"/>
                </a:lnTo>
                <a:lnTo>
                  <a:pt x="138142" y="4766"/>
                </a:lnTo>
                <a:lnTo>
                  <a:pt x="76479" y="41255"/>
                </a:lnTo>
                <a:lnTo>
                  <a:pt x="50292" y="71881"/>
                </a:lnTo>
                <a:lnTo>
                  <a:pt x="28878" y="109313"/>
                </a:lnTo>
                <a:lnTo>
                  <a:pt x="13096" y="151590"/>
                </a:lnTo>
                <a:lnTo>
                  <a:pt x="3339" y="197415"/>
                </a:lnTo>
                <a:lnTo>
                  <a:pt x="0" y="245491"/>
                </a:lnTo>
                <a:lnTo>
                  <a:pt x="0" y="3146933"/>
                </a:lnTo>
                <a:lnTo>
                  <a:pt x="3339" y="3195008"/>
                </a:lnTo>
                <a:lnTo>
                  <a:pt x="13096" y="3240833"/>
                </a:lnTo>
                <a:lnTo>
                  <a:pt x="28878" y="3283110"/>
                </a:lnTo>
                <a:lnTo>
                  <a:pt x="50292" y="3320542"/>
                </a:lnTo>
                <a:lnTo>
                  <a:pt x="76479" y="3351168"/>
                </a:lnTo>
                <a:lnTo>
                  <a:pt x="138142" y="3387657"/>
                </a:lnTo>
                <a:lnTo>
                  <a:pt x="171831" y="3392424"/>
                </a:lnTo>
                <a:lnTo>
                  <a:pt x="7317105" y="3392424"/>
                </a:lnTo>
                <a:lnTo>
                  <a:pt x="7382875" y="3373723"/>
                </a:lnTo>
                <a:lnTo>
                  <a:pt x="7438644" y="3320542"/>
                </a:lnTo>
                <a:lnTo>
                  <a:pt x="7460057" y="3283110"/>
                </a:lnTo>
                <a:lnTo>
                  <a:pt x="7475839" y="3240833"/>
                </a:lnTo>
                <a:lnTo>
                  <a:pt x="7485596" y="3195008"/>
                </a:lnTo>
                <a:lnTo>
                  <a:pt x="7488936" y="3146933"/>
                </a:lnTo>
                <a:lnTo>
                  <a:pt x="7488936" y="245491"/>
                </a:lnTo>
                <a:lnTo>
                  <a:pt x="7484396" y="189224"/>
                </a:lnTo>
                <a:lnTo>
                  <a:pt x="7471465" y="137561"/>
                </a:lnTo>
                <a:lnTo>
                  <a:pt x="7451177" y="91979"/>
                </a:lnTo>
                <a:lnTo>
                  <a:pt x="7424563" y="53954"/>
                </a:lnTo>
                <a:lnTo>
                  <a:pt x="7392658" y="24964"/>
                </a:lnTo>
                <a:lnTo>
                  <a:pt x="7356494" y="6487"/>
                </a:lnTo>
                <a:lnTo>
                  <a:pt x="7317105" y="0"/>
                </a:lnTo>
                <a:close/>
              </a:path>
            </a:pathLst>
          </a:custGeom>
          <a:solidFill>
            <a:srgbClr val="5EB1B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9665207" y="6453573"/>
            <a:ext cx="8623300" cy="3833495"/>
            <a:chOff x="9665207" y="6453573"/>
            <a:chExt cx="8623300" cy="383349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846242" y="6453573"/>
              <a:ext cx="3441757" cy="383342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665207" y="6473952"/>
              <a:ext cx="7763509" cy="3091180"/>
            </a:xfrm>
            <a:custGeom>
              <a:avLst/>
              <a:gdLst/>
              <a:ahLst/>
              <a:cxnLst/>
              <a:rect l="l" t="t" r="r" b="b"/>
              <a:pathLst>
                <a:path w="7763509" h="3091179">
                  <a:moveTo>
                    <a:pt x="7585075" y="0"/>
                  </a:moveTo>
                  <a:lnTo>
                    <a:pt x="178181" y="0"/>
                  </a:lnTo>
                  <a:lnTo>
                    <a:pt x="143261" y="4345"/>
                  </a:lnTo>
                  <a:lnTo>
                    <a:pt x="79329" y="37611"/>
                  </a:lnTo>
                  <a:lnTo>
                    <a:pt x="52197" y="65532"/>
                  </a:lnTo>
                  <a:lnTo>
                    <a:pt x="29950" y="99577"/>
                  </a:lnTo>
                  <a:lnTo>
                    <a:pt x="13573" y="138064"/>
                  </a:lnTo>
                  <a:lnTo>
                    <a:pt x="3458" y="179814"/>
                  </a:lnTo>
                  <a:lnTo>
                    <a:pt x="0" y="223647"/>
                  </a:lnTo>
                  <a:lnTo>
                    <a:pt x="0" y="2866974"/>
                  </a:lnTo>
                  <a:lnTo>
                    <a:pt x="3458" y="2910816"/>
                  </a:lnTo>
                  <a:lnTo>
                    <a:pt x="13573" y="2952578"/>
                  </a:lnTo>
                  <a:lnTo>
                    <a:pt x="29950" y="2991082"/>
                  </a:lnTo>
                  <a:lnTo>
                    <a:pt x="52197" y="3025152"/>
                  </a:lnTo>
                  <a:lnTo>
                    <a:pt x="79329" y="3053086"/>
                  </a:lnTo>
                  <a:lnTo>
                    <a:pt x="143261" y="3086333"/>
                  </a:lnTo>
                  <a:lnTo>
                    <a:pt x="178181" y="3090672"/>
                  </a:lnTo>
                  <a:lnTo>
                    <a:pt x="7585075" y="3090672"/>
                  </a:lnTo>
                  <a:lnTo>
                    <a:pt x="7653258" y="3073642"/>
                  </a:lnTo>
                  <a:lnTo>
                    <a:pt x="7711059" y="3025152"/>
                  </a:lnTo>
                  <a:lnTo>
                    <a:pt x="7733305" y="2991082"/>
                  </a:lnTo>
                  <a:lnTo>
                    <a:pt x="7749682" y="2952578"/>
                  </a:lnTo>
                  <a:lnTo>
                    <a:pt x="7759797" y="2910816"/>
                  </a:lnTo>
                  <a:lnTo>
                    <a:pt x="7763256" y="2866974"/>
                  </a:lnTo>
                  <a:lnTo>
                    <a:pt x="7763256" y="223647"/>
                  </a:lnTo>
                  <a:lnTo>
                    <a:pt x="7758551" y="172389"/>
                  </a:lnTo>
                  <a:lnTo>
                    <a:pt x="7745148" y="125324"/>
                  </a:lnTo>
                  <a:lnTo>
                    <a:pt x="7724117" y="83797"/>
                  </a:lnTo>
                  <a:lnTo>
                    <a:pt x="7696525" y="49155"/>
                  </a:lnTo>
                  <a:lnTo>
                    <a:pt x="7663442" y="22744"/>
                  </a:lnTo>
                  <a:lnTo>
                    <a:pt x="7625936" y="5910"/>
                  </a:lnTo>
                  <a:lnTo>
                    <a:pt x="7585075" y="0"/>
                  </a:lnTo>
                  <a:close/>
                </a:path>
              </a:pathLst>
            </a:custGeom>
            <a:solidFill>
              <a:srgbClr val="5EB1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546779" y="552094"/>
            <a:ext cx="1475501" cy="1384422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42189" rIns="0" bIns="0" rtlCol="0">
            <a:spAutoFit/>
          </a:bodyPr>
          <a:lstStyle/>
          <a:p>
            <a:pPr marL="5589905">
              <a:lnSpc>
                <a:spcPct val="100000"/>
              </a:lnSpc>
              <a:spcBef>
                <a:spcPts val="100"/>
              </a:spcBef>
            </a:pPr>
            <a:r>
              <a:rPr sz="9600" b="1" spc="-10" dirty="0">
                <a:solidFill>
                  <a:srgbClr val="30849B"/>
                </a:solidFill>
                <a:latin typeface="Arial"/>
                <a:cs typeface="Arial"/>
              </a:rPr>
              <a:t>Background</a:t>
            </a:r>
            <a:endParaRPr sz="96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164460" y="3374517"/>
            <a:ext cx="6729730" cy="2787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3230" algn="ctr">
              <a:lnSpc>
                <a:spcPct val="100000"/>
              </a:lnSpc>
              <a:spcBef>
                <a:spcPts val="100"/>
              </a:spcBef>
            </a:pPr>
            <a:r>
              <a:rPr sz="3000" spc="-80" dirty="0">
                <a:solidFill>
                  <a:srgbClr val="FFFFFF"/>
                </a:solidFill>
                <a:latin typeface="Arial Black"/>
                <a:cs typeface="Arial Black"/>
              </a:rPr>
              <a:t>Mental</a:t>
            </a:r>
            <a:r>
              <a:rPr sz="3000" spc="-30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3000" spc="-125" dirty="0">
                <a:solidFill>
                  <a:srgbClr val="FFFFFF"/>
                </a:solidFill>
                <a:latin typeface="Arial Black"/>
                <a:cs typeface="Arial Black"/>
              </a:rPr>
              <a:t>Health</a:t>
            </a:r>
            <a:r>
              <a:rPr sz="3000" spc="-28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Arial Black"/>
                <a:cs typeface="Arial Black"/>
              </a:rPr>
              <a:t>Problems</a:t>
            </a:r>
            <a:endParaRPr sz="3000">
              <a:latin typeface="Arial Black"/>
              <a:cs typeface="Arial Black"/>
            </a:endParaRPr>
          </a:p>
          <a:p>
            <a:pPr marL="12065" marR="5080" indent="-4445" algn="ctr">
              <a:lnSpc>
                <a:spcPct val="150000"/>
              </a:lnSpc>
              <a:spcBef>
                <a:spcPts val="865"/>
              </a:spcBef>
            </a:pP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At</a:t>
            </a:r>
            <a:r>
              <a:rPr sz="24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the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university,</a:t>
            </a:r>
            <a:r>
              <a:rPr sz="2400" spc="-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students</a:t>
            </a:r>
            <a:r>
              <a:rPr sz="2400" spc="-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are</a:t>
            </a:r>
            <a:r>
              <a:rPr sz="24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highly</a:t>
            </a:r>
            <a:r>
              <a:rPr sz="2400" spc="1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stressed,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anxious,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2400" spc="-6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depressed</a:t>
            </a:r>
            <a:r>
              <a:rPr sz="2400" spc="-3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because</a:t>
            </a:r>
            <a:r>
              <a:rPr sz="2400" spc="-6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r>
              <a:rPr sz="2400" spc="-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studies,</a:t>
            </a:r>
            <a:r>
              <a:rPr sz="2400" spc="-6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the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social</a:t>
            </a:r>
            <a:r>
              <a:rPr sz="2400" spc="-1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life,</a:t>
            </a:r>
            <a:r>
              <a:rPr sz="2400" spc="-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uncertainty</a:t>
            </a:r>
            <a:r>
              <a:rPr sz="2400" spc="-5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about</a:t>
            </a:r>
            <a:r>
              <a:rPr sz="2400" spc="-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the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future</a:t>
            </a:r>
            <a:r>
              <a:rPr sz="2400" spc="-7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(Wang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2400" spc="-8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Nyakhar,</a:t>
            </a:r>
            <a:r>
              <a:rPr sz="2400" spc="-6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2025).</a:t>
            </a:r>
            <a:endParaRPr sz="2400">
              <a:latin typeface="Microsoft Sans Serif"/>
              <a:cs typeface="Microsoft Sans Serif"/>
            </a:endParaRPr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4559807" cy="4684776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9111" y="6955535"/>
            <a:ext cx="1034162" cy="97453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06237" y="8253983"/>
            <a:ext cx="687499" cy="65168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225053" y="9223247"/>
            <a:ext cx="632149" cy="594887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224935" y="496823"/>
            <a:ext cx="1034162" cy="971550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13606271" y="1795272"/>
            <a:ext cx="4593590" cy="4438015"/>
            <a:chOff x="13606271" y="1795272"/>
            <a:chExt cx="4593590" cy="4438015"/>
          </a:xfrm>
        </p:grpSpPr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7120885" y="1795272"/>
              <a:ext cx="687499" cy="64869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580877" y="2761488"/>
              <a:ext cx="632149" cy="59488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3606271" y="2410968"/>
              <a:ext cx="4593336" cy="3822191"/>
            </a:xfrm>
            <a:prstGeom prst="rect">
              <a:avLst/>
            </a:prstGeom>
          </p:spPr>
        </p:pic>
      </p:grpSp>
      <p:pic>
        <p:nvPicPr>
          <p:cNvPr id="18" name="object 1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560320" y="6726935"/>
            <a:ext cx="5410200" cy="356006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9978008" y="6692595"/>
            <a:ext cx="7171055" cy="2475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5090" algn="ctr">
              <a:lnSpc>
                <a:spcPct val="100000"/>
              </a:lnSpc>
              <a:spcBef>
                <a:spcPts val="100"/>
              </a:spcBef>
            </a:pPr>
            <a:r>
              <a:rPr sz="3000" spc="-120" dirty="0">
                <a:solidFill>
                  <a:srgbClr val="FFFFFF"/>
                </a:solidFill>
                <a:latin typeface="Arial Black"/>
                <a:cs typeface="Arial Black"/>
              </a:rPr>
              <a:t>Obstacles</a:t>
            </a:r>
            <a:r>
              <a:rPr sz="3000" spc="-32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3000" spc="-125" dirty="0">
                <a:solidFill>
                  <a:srgbClr val="FFFFFF"/>
                </a:solidFill>
                <a:latin typeface="Arial Black"/>
                <a:cs typeface="Arial Black"/>
              </a:rPr>
              <a:t>to</a:t>
            </a:r>
            <a:r>
              <a:rPr sz="3000" spc="-315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3000" spc="-110" dirty="0">
                <a:solidFill>
                  <a:srgbClr val="FFFFFF"/>
                </a:solidFill>
                <a:latin typeface="Arial Black"/>
                <a:cs typeface="Arial Black"/>
              </a:rPr>
              <a:t>Getting</a:t>
            </a:r>
            <a:r>
              <a:rPr sz="3000" spc="-290" dirty="0">
                <a:solidFill>
                  <a:srgbClr val="FFFFFF"/>
                </a:solidFill>
                <a:latin typeface="Arial Black"/>
                <a:cs typeface="Arial Black"/>
              </a:rPr>
              <a:t> </a:t>
            </a:r>
            <a:r>
              <a:rPr sz="3000" spc="-20" dirty="0">
                <a:solidFill>
                  <a:srgbClr val="FFFFFF"/>
                </a:solidFill>
                <a:latin typeface="Arial Black"/>
                <a:cs typeface="Arial Black"/>
              </a:rPr>
              <a:t>Help</a:t>
            </a:r>
            <a:endParaRPr sz="3000">
              <a:latin typeface="Arial Black"/>
              <a:cs typeface="Arial Black"/>
            </a:endParaRPr>
          </a:p>
          <a:p>
            <a:pPr marL="12065" marR="5080" algn="ctr">
              <a:lnSpc>
                <a:spcPct val="150000"/>
              </a:lnSpc>
              <a:spcBef>
                <a:spcPts val="2730"/>
              </a:spcBef>
            </a:pP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Students</a:t>
            </a:r>
            <a:r>
              <a:rPr sz="2400" spc="-7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do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not</a:t>
            </a:r>
            <a:r>
              <a:rPr sz="24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get help</a:t>
            </a:r>
            <a:r>
              <a:rPr sz="24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due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to</a:t>
            </a:r>
            <a:r>
              <a:rPr sz="2400" spc="-1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stigma,</a:t>
            </a:r>
            <a:r>
              <a:rPr sz="24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access,</a:t>
            </a:r>
            <a:r>
              <a:rPr sz="2400" spc="-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and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time,</a:t>
            </a:r>
            <a:r>
              <a:rPr sz="2400" spc="-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2400" spc="-1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many</a:t>
            </a:r>
            <a:r>
              <a:rPr sz="2400" spc="-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them</a:t>
            </a:r>
            <a:r>
              <a:rPr sz="2400" spc="-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remain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untreated</a:t>
            </a:r>
            <a:r>
              <a:rPr sz="2400" spc="-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(Cho</a:t>
            </a:r>
            <a:r>
              <a:rPr sz="2400" spc="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400" dirty="0">
                <a:solidFill>
                  <a:srgbClr val="FFFFFF"/>
                </a:solidFill>
                <a:latin typeface="Microsoft Sans Serif"/>
                <a:cs typeface="Microsoft Sans Serif"/>
              </a:rPr>
              <a:t>et</a:t>
            </a:r>
            <a:r>
              <a:rPr sz="24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al., </a:t>
            </a:r>
            <a:r>
              <a:rPr sz="24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2025).</a:t>
            </a:r>
            <a:endParaRPr sz="24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83586" y="5783519"/>
            <a:ext cx="4504413" cy="450348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399288" y="2322576"/>
            <a:ext cx="12189460" cy="7699375"/>
          </a:xfrm>
          <a:custGeom>
            <a:avLst/>
            <a:gdLst/>
            <a:ahLst/>
            <a:cxnLst/>
            <a:rect l="l" t="t" r="r" b="b"/>
            <a:pathLst>
              <a:path w="12189460" h="7699375">
                <a:moveTo>
                  <a:pt x="12079859" y="0"/>
                </a:moveTo>
                <a:lnTo>
                  <a:pt x="109118" y="0"/>
                </a:lnTo>
                <a:lnTo>
                  <a:pt x="87729" y="3786"/>
                </a:lnTo>
                <a:lnTo>
                  <a:pt x="48576" y="32789"/>
                </a:lnTo>
                <a:lnTo>
                  <a:pt x="18329" y="86788"/>
                </a:lnTo>
                <a:lnTo>
                  <a:pt x="2115" y="156733"/>
                </a:lnTo>
                <a:lnTo>
                  <a:pt x="0" y="194945"/>
                </a:lnTo>
                <a:lnTo>
                  <a:pt x="0" y="7504315"/>
                </a:lnTo>
                <a:lnTo>
                  <a:pt x="5563" y="7565929"/>
                </a:lnTo>
                <a:lnTo>
                  <a:pt x="21054" y="7619440"/>
                </a:lnTo>
                <a:lnTo>
                  <a:pt x="44675" y="7661637"/>
                </a:lnTo>
                <a:lnTo>
                  <a:pt x="74629" y="7689310"/>
                </a:lnTo>
                <a:lnTo>
                  <a:pt x="109118" y="7699248"/>
                </a:lnTo>
                <a:lnTo>
                  <a:pt x="12079859" y="7699248"/>
                </a:lnTo>
                <a:lnTo>
                  <a:pt x="12121594" y="7684409"/>
                </a:lnTo>
                <a:lnTo>
                  <a:pt x="12156947" y="7642148"/>
                </a:lnTo>
                <a:lnTo>
                  <a:pt x="12180617" y="7578913"/>
                </a:lnTo>
                <a:lnTo>
                  <a:pt x="12188952" y="7504315"/>
                </a:lnTo>
                <a:lnTo>
                  <a:pt x="12188952" y="194945"/>
                </a:lnTo>
                <a:lnTo>
                  <a:pt x="12186826" y="156733"/>
                </a:lnTo>
                <a:lnTo>
                  <a:pt x="12170574" y="86788"/>
                </a:lnTo>
                <a:lnTo>
                  <a:pt x="12140348" y="32789"/>
                </a:lnTo>
                <a:lnTo>
                  <a:pt x="12101244" y="3786"/>
                </a:lnTo>
                <a:lnTo>
                  <a:pt x="12079859" y="0"/>
                </a:lnTo>
                <a:close/>
              </a:path>
            </a:pathLst>
          </a:custGeom>
          <a:solidFill>
            <a:srgbClr val="5EB1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833877" y="2499085"/>
            <a:ext cx="9362440" cy="68846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71780" marR="5080" indent="-259079" algn="just">
              <a:lnSpc>
                <a:spcPct val="150000"/>
              </a:lnSpc>
              <a:spcBef>
                <a:spcPts val="95"/>
              </a:spcBef>
              <a:buChar char="•"/>
              <a:tabLst>
                <a:tab pos="271780" algn="l"/>
              </a:tabLst>
            </a:pP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MindConnect</a:t>
            </a:r>
            <a:r>
              <a:rPr sz="3000" spc="53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AI-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powered</a:t>
            </a:r>
            <a:r>
              <a:rPr sz="3000" spc="51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digital</a:t>
            </a:r>
            <a:r>
              <a:rPr sz="3000" spc="53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mSmartphones</a:t>
            </a:r>
            <a:r>
              <a:rPr sz="3000" spc="509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can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be</a:t>
            </a:r>
            <a:r>
              <a:rPr sz="3000" spc="6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used</a:t>
            </a:r>
            <a:r>
              <a:rPr sz="3000" spc="6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to</a:t>
            </a:r>
            <a:r>
              <a:rPr sz="3000" spc="6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access</a:t>
            </a:r>
            <a:r>
              <a:rPr sz="3000" spc="6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digital</a:t>
            </a:r>
            <a:r>
              <a:rPr sz="3000" spc="63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mental</a:t>
            </a:r>
            <a:r>
              <a:rPr sz="3000" spc="6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health</a:t>
            </a:r>
            <a:r>
              <a:rPr sz="3000" spc="6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on</a:t>
            </a:r>
            <a:r>
              <a:rPr sz="3000" spc="6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3000" spc="6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large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scale</a:t>
            </a:r>
            <a:r>
              <a:rPr sz="3000" spc="-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(Chak</a:t>
            </a:r>
            <a:r>
              <a:rPr sz="3000" spc="1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et</a:t>
            </a:r>
            <a:r>
              <a:rPr sz="3000" spc="1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al., 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2025).</a:t>
            </a:r>
            <a:endParaRPr sz="3000">
              <a:latin typeface="Microsoft Sans Serif"/>
              <a:cs typeface="Microsoft Sans Serif"/>
            </a:endParaRPr>
          </a:p>
          <a:p>
            <a:pPr marL="271780" marR="5080" indent="-259079" algn="just">
              <a:lnSpc>
                <a:spcPts val="5400"/>
              </a:lnSpc>
              <a:spcBef>
                <a:spcPts val="480"/>
              </a:spcBef>
              <a:buChar char="•"/>
              <a:tabLst>
                <a:tab pos="271780" algn="l"/>
              </a:tabLst>
            </a:pP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This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is</a:t>
            </a:r>
            <a:r>
              <a:rPr sz="3000" spc="-1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guaranteed  through  AI</a:t>
            </a:r>
            <a:r>
              <a:rPr sz="30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chatbots,</a:t>
            </a:r>
            <a:r>
              <a:rPr sz="3000" spc="-1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which</a:t>
            </a:r>
            <a:r>
              <a:rPr sz="3000" spc="-1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are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24/7</a:t>
            </a:r>
            <a:r>
              <a:rPr sz="3000" spc="67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available,</a:t>
            </a:r>
            <a:r>
              <a:rPr sz="3000" spc="68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private,</a:t>
            </a:r>
            <a:r>
              <a:rPr sz="3000" spc="70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3000" spc="67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anonymous,</a:t>
            </a:r>
            <a:r>
              <a:rPr sz="3000" spc="7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minimizing stigma.</a:t>
            </a:r>
            <a:endParaRPr sz="3000">
              <a:latin typeface="Microsoft Sans Serif"/>
              <a:cs typeface="Microsoft Sans Serif"/>
            </a:endParaRPr>
          </a:p>
          <a:p>
            <a:pPr marL="271780" marR="5080" indent="-259079" algn="just">
              <a:lnSpc>
                <a:spcPts val="5400"/>
              </a:lnSpc>
              <a:spcBef>
                <a:spcPts val="5"/>
              </a:spcBef>
              <a:buChar char="•"/>
              <a:tabLst>
                <a:tab pos="271780" algn="l"/>
              </a:tabLst>
            </a:pP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Digital</a:t>
            </a:r>
            <a:r>
              <a:rPr sz="3000" spc="-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interventions</a:t>
            </a:r>
            <a:r>
              <a:rPr sz="3000" spc="-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are</a:t>
            </a:r>
            <a:r>
              <a:rPr sz="3000" spc="-1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cost-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effective,</a:t>
            </a:r>
            <a:r>
              <a:rPr sz="3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30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they</a:t>
            </a:r>
            <a:r>
              <a:rPr sz="3000" spc="-6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target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3000" spc="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large</a:t>
            </a:r>
            <a:r>
              <a:rPr sz="30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number</a:t>
            </a:r>
            <a:r>
              <a:rPr sz="3000" spc="-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r>
              <a:rPr sz="3000" spc="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users</a:t>
            </a:r>
            <a:r>
              <a:rPr sz="3000" spc="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(Basha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et</a:t>
            </a:r>
            <a:r>
              <a:rPr sz="3000" spc="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al.,</a:t>
            </a:r>
            <a:r>
              <a:rPr sz="3000" spc="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2025).)</a:t>
            </a:r>
            <a:endParaRPr sz="3000">
              <a:latin typeface="Microsoft Sans Serif"/>
              <a:cs typeface="Microsoft Sans Serif"/>
            </a:endParaRPr>
          </a:p>
          <a:p>
            <a:pPr marL="271780" marR="5080" indent="-259079" algn="just">
              <a:lnSpc>
                <a:spcPts val="5400"/>
              </a:lnSpc>
              <a:buChar char="•"/>
              <a:tabLst>
                <a:tab pos="271780" algn="l"/>
              </a:tabLst>
            </a:pP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The</a:t>
            </a:r>
            <a:r>
              <a:rPr sz="3000" spc="48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AI</a:t>
            </a:r>
            <a:r>
              <a:rPr sz="3000" spc="46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solutions</a:t>
            </a:r>
            <a:r>
              <a:rPr sz="3000" spc="47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are</a:t>
            </a:r>
            <a:r>
              <a:rPr sz="3000" spc="47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effective</a:t>
            </a:r>
            <a:r>
              <a:rPr sz="3000" spc="484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in</a:t>
            </a:r>
            <a:r>
              <a:rPr sz="3000" spc="484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reducing</a:t>
            </a:r>
            <a:r>
              <a:rPr sz="3000" spc="484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3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the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symptoms</a:t>
            </a:r>
            <a:r>
              <a:rPr sz="3000" spc="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r>
              <a:rPr sz="3000" spc="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000" dirty="0">
                <a:solidFill>
                  <a:srgbClr val="FFFFFF"/>
                </a:solidFill>
                <a:latin typeface="Microsoft Sans Serif"/>
                <a:cs typeface="Microsoft Sans Serif"/>
              </a:rPr>
              <a:t>student</a:t>
            </a:r>
            <a:r>
              <a:rPr sz="3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 anxiety.</a:t>
            </a:r>
            <a:endParaRPr sz="30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1579" rIns="0" bIns="0" rtlCol="0">
            <a:spAutoFit/>
          </a:bodyPr>
          <a:lstStyle/>
          <a:p>
            <a:pPr marL="3090545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30849B"/>
                </a:solidFill>
                <a:latin typeface="Arial"/>
                <a:cs typeface="Arial"/>
              </a:rPr>
              <a:t>Rationale</a:t>
            </a:r>
            <a:r>
              <a:rPr sz="6000" b="1" spc="-3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6000" b="1" dirty="0">
                <a:solidFill>
                  <a:srgbClr val="30849B"/>
                </a:solidFill>
                <a:latin typeface="Arial"/>
                <a:cs typeface="Arial"/>
              </a:rPr>
              <a:t>for Digital</a:t>
            </a:r>
            <a:r>
              <a:rPr sz="6000" b="1" spc="-1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6000" b="1" spc="-10" dirty="0">
                <a:solidFill>
                  <a:srgbClr val="30849B"/>
                </a:solidFill>
                <a:latin typeface="Arial"/>
                <a:cs typeface="Arial"/>
              </a:rPr>
              <a:t>Intervention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9584" y="615695"/>
            <a:ext cx="2301239" cy="826007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5029200" cy="4062984"/>
          </a:xfrm>
          <a:prstGeom prst="rect">
            <a:avLst/>
          </a:prstGeom>
        </p:spPr>
      </p:pic>
      <p:grpSp>
        <p:nvGrpSpPr>
          <p:cNvPr id="8" name="object 8"/>
          <p:cNvGrpSpPr/>
          <p:nvPr/>
        </p:nvGrpSpPr>
        <p:grpSpPr>
          <a:xfrm>
            <a:off x="0" y="6031991"/>
            <a:ext cx="2828925" cy="4255135"/>
            <a:chOff x="0" y="6031991"/>
            <a:chExt cx="2828925" cy="4255135"/>
          </a:xfrm>
        </p:grpSpPr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3528" y="8186927"/>
              <a:ext cx="1082040" cy="993648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15568" y="8927591"/>
              <a:ext cx="719328" cy="66141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4152" y="9680446"/>
              <a:ext cx="661416" cy="60654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6031991"/>
              <a:ext cx="2828543" cy="3648455"/>
            </a:xfrm>
            <a:prstGeom prst="rect">
              <a:avLst/>
            </a:prstGeom>
          </p:spPr>
        </p:pic>
      </p:grpSp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2667488" y="2968751"/>
            <a:ext cx="5248656" cy="667816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228686" y="6228527"/>
            <a:ext cx="4059313" cy="405847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4056329" cy="4295169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6681216" y="5836920"/>
            <a:ext cx="11131550" cy="3590925"/>
          </a:xfrm>
          <a:custGeom>
            <a:avLst/>
            <a:gdLst/>
            <a:ahLst/>
            <a:cxnLst/>
            <a:rect l="l" t="t" r="r" b="b"/>
            <a:pathLst>
              <a:path w="11131550" h="3590925">
                <a:moveTo>
                  <a:pt x="11020297" y="0"/>
                </a:moveTo>
                <a:lnTo>
                  <a:pt x="110998" y="0"/>
                </a:lnTo>
                <a:lnTo>
                  <a:pt x="89233" y="1728"/>
                </a:lnTo>
                <a:lnTo>
                  <a:pt x="49418" y="14948"/>
                </a:lnTo>
                <a:lnTo>
                  <a:pt x="18645" y="39534"/>
                </a:lnTo>
                <a:lnTo>
                  <a:pt x="0" y="88772"/>
                </a:lnTo>
                <a:lnTo>
                  <a:pt x="0" y="3501821"/>
                </a:lnTo>
                <a:lnTo>
                  <a:pt x="18645" y="3551047"/>
                </a:lnTo>
                <a:lnTo>
                  <a:pt x="49418" y="3575638"/>
                </a:lnTo>
                <a:lnTo>
                  <a:pt x="89233" y="3588823"/>
                </a:lnTo>
                <a:lnTo>
                  <a:pt x="110998" y="3590543"/>
                </a:lnTo>
                <a:lnTo>
                  <a:pt x="11020297" y="3590543"/>
                </a:lnTo>
                <a:lnTo>
                  <a:pt x="11063519" y="3583571"/>
                </a:lnTo>
                <a:lnTo>
                  <a:pt x="11098799" y="3564556"/>
                </a:lnTo>
                <a:lnTo>
                  <a:pt x="11122578" y="3536355"/>
                </a:lnTo>
                <a:lnTo>
                  <a:pt x="11131295" y="3501821"/>
                </a:lnTo>
                <a:lnTo>
                  <a:pt x="11131295" y="88772"/>
                </a:lnTo>
                <a:lnTo>
                  <a:pt x="11112650" y="39534"/>
                </a:lnTo>
                <a:lnTo>
                  <a:pt x="11081877" y="14948"/>
                </a:lnTo>
                <a:lnTo>
                  <a:pt x="11042062" y="1728"/>
                </a:lnTo>
                <a:lnTo>
                  <a:pt x="11020297" y="0"/>
                </a:lnTo>
                <a:close/>
              </a:path>
            </a:pathLst>
          </a:custGeom>
          <a:solidFill>
            <a:srgbClr val="5EB1B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92327" y="7638288"/>
            <a:ext cx="1034162" cy="97453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17488" y="8302752"/>
            <a:ext cx="690412" cy="648696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237743" y="2471927"/>
            <a:ext cx="6294120" cy="7258050"/>
            <a:chOff x="237743" y="2471927"/>
            <a:chExt cx="6294120" cy="7258050"/>
          </a:xfrm>
        </p:grpSpPr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109229" y="9134856"/>
              <a:ext cx="632149" cy="59488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37743" y="2471927"/>
              <a:ext cx="6294120" cy="7025640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5897" rIns="0" bIns="0" rtlCol="0">
            <a:spAutoFit/>
          </a:bodyPr>
          <a:lstStyle/>
          <a:p>
            <a:pPr marL="3464560">
              <a:lnSpc>
                <a:spcPct val="100000"/>
              </a:lnSpc>
              <a:spcBef>
                <a:spcPts val="100"/>
              </a:spcBef>
            </a:pPr>
            <a:r>
              <a:rPr sz="6600" b="1" dirty="0">
                <a:solidFill>
                  <a:srgbClr val="30849B"/>
                </a:solidFill>
                <a:latin typeface="Arial"/>
                <a:cs typeface="Arial"/>
              </a:rPr>
              <a:t>Introduction</a:t>
            </a:r>
            <a:r>
              <a:rPr sz="6600" b="1" spc="-210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6600" b="1" dirty="0">
                <a:solidFill>
                  <a:srgbClr val="30849B"/>
                </a:solidFill>
                <a:latin typeface="Arial"/>
                <a:cs typeface="Arial"/>
              </a:rPr>
              <a:t>to</a:t>
            </a:r>
            <a:r>
              <a:rPr sz="6600" b="1" spc="-18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6600" b="1" spc="-10" dirty="0">
                <a:solidFill>
                  <a:srgbClr val="30849B"/>
                </a:solidFill>
                <a:latin typeface="Arial"/>
                <a:cs typeface="Arial"/>
              </a:rPr>
              <a:t>MindConnect</a:t>
            </a:r>
            <a:endParaRPr sz="66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120890" y="5926505"/>
            <a:ext cx="8308340" cy="2952750"/>
          </a:xfrm>
          <a:prstGeom prst="rect">
            <a:avLst/>
          </a:prstGeom>
        </p:spPr>
        <p:txBody>
          <a:bodyPr vert="horz" wrap="square" lIns="0" tIns="257175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2025"/>
              </a:spcBef>
              <a:buFont typeface="Wingdings"/>
              <a:buChar char=""/>
              <a:tabLst>
                <a:tab pos="469265" algn="l"/>
              </a:tabLst>
            </a:pP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Emotional</a:t>
            </a:r>
            <a:r>
              <a:rPr sz="3200" spc="-7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assistance</a:t>
            </a:r>
            <a:r>
              <a:rPr sz="3200" spc="-9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via</a:t>
            </a:r>
            <a:r>
              <a:rPr sz="3200" spc="-6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chatbots.</a:t>
            </a:r>
            <a:endParaRPr sz="3200">
              <a:latin typeface="Microsoft Sans Serif"/>
              <a:cs typeface="Microsoft Sans Serif"/>
            </a:endParaRPr>
          </a:p>
          <a:p>
            <a:pPr marL="374650" indent="-374650">
              <a:lnSpc>
                <a:spcPct val="100000"/>
              </a:lnSpc>
              <a:spcBef>
                <a:spcPts val="1920"/>
              </a:spcBef>
              <a:buFont typeface="Wingdings"/>
              <a:buChar char=""/>
              <a:tabLst>
                <a:tab pos="374650" algn="l"/>
              </a:tabLst>
            </a:pP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Mindfulness</a:t>
            </a:r>
            <a:r>
              <a:rPr sz="3200" spc="-1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3200" spc="-8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stress</a:t>
            </a:r>
            <a:r>
              <a:rPr sz="3200" spc="-8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management</a:t>
            </a:r>
            <a:r>
              <a:rPr sz="3200" spc="-7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tools.</a:t>
            </a:r>
            <a:endParaRPr sz="3200">
              <a:latin typeface="Microsoft Sans Serif"/>
              <a:cs typeface="Microsoft Sans Serif"/>
            </a:endParaRPr>
          </a:p>
          <a:p>
            <a:pPr marL="374650" indent="-374650">
              <a:lnSpc>
                <a:spcPct val="100000"/>
              </a:lnSpc>
              <a:spcBef>
                <a:spcPts val="1920"/>
              </a:spcBef>
              <a:buFont typeface="Wingdings"/>
              <a:buChar char=""/>
              <a:tabLst>
                <a:tab pos="374650" algn="l"/>
              </a:tabLst>
            </a:pP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Emotional</a:t>
            </a:r>
            <a:r>
              <a:rPr sz="3200" spc="-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monitoring</a:t>
            </a:r>
            <a:r>
              <a:rPr sz="3200" spc="-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3200" spc="-4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self-evaluation.</a:t>
            </a:r>
            <a:endParaRPr sz="3200">
              <a:latin typeface="Microsoft Sans Serif"/>
              <a:cs typeface="Microsoft Sans Serif"/>
            </a:endParaRPr>
          </a:p>
          <a:p>
            <a:pPr marL="374650" indent="-374650">
              <a:lnSpc>
                <a:spcPct val="100000"/>
              </a:lnSpc>
              <a:spcBef>
                <a:spcPts val="1925"/>
              </a:spcBef>
              <a:buFont typeface="Wingdings"/>
              <a:buChar char=""/>
              <a:tabLst>
                <a:tab pos="374650" algn="l"/>
              </a:tabLst>
            </a:pP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Encourages</a:t>
            </a:r>
            <a:r>
              <a:rPr sz="3200" spc="-9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early</a:t>
            </a:r>
            <a:r>
              <a:rPr sz="3200" spc="-6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intervention</a:t>
            </a:r>
            <a:r>
              <a:rPr sz="3200" spc="-8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3200" spc="-7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self-help.</a:t>
            </a:r>
            <a:endParaRPr sz="3200">
              <a:latin typeface="Microsoft Sans Serif"/>
              <a:cs typeface="Microsoft Sans Serif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959584" y="615695"/>
            <a:ext cx="2301239" cy="826007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7197979" y="3074365"/>
            <a:ext cx="9639300" cy="18561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10"/>
              </a:spcBef>
            </a:pPr>
            <a:r>
              <a:rPr sz="4000" i="1" dirty="0">
                <a:latin typeface="Arial"/>
                <a:cs typeface="Arial"/>
              </a:rPr>
              <a:t>MindConnect</a:t>
            </a:r>
            <a:r>
              <a:rPr sz="4000" i="1" spc="-85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is</a:t>
            </a:r>
            <a:r>
              <a:rPr sz="4000" i="1" spc="-35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a</a:t>
            </a:r>
            <a:r>
              <a:rPr sz="4000" i="1" spc="-15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digital</a:t>
            </a:r>
            <a:r>
              <a:rPr sz="4000" i="1" spc="-10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mental</a:t>
            </a:r>
            <a:r>
              <a:rPr sz="4000" i="1" spc="-10" dirty="0">
                <a:latin typeface="Arial"/>
                <a:cs typeface="Arial"/>
              </a:rPr>
              <a:t> health </a:t>
            </a:r>
            <a:r>
              <a:rPr sz="4000" i="1" dirty="0">
                <a:latin typeface="Arial"/>
                <a:cs typeface="Arial"/>
              </a:rPr>
              <a:t>support</a:t>
            </a:r>
            <a:r>
              <a:rPr sz="4000" i="1" spc="-60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platform,</a:t>
            </a:r>
            <a:r>
              <a:rPr sz="4000" i="1" spc="-5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founded</a:t>
            </a:r>
            <a:r>
              <a:rPr sz="4000" i="1" spc="-30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on</a:t>
            </a:r>
            <a:r>
              <a:rPr sz="4000" i="1" spc="-170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AI</a:t>
            </a:r>
            <a:r>
              <a:rPr sz="4000" i="1" spc="-15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and </a:t>
            </a:r>
            <a:r>
              <a:rPr sz="4000" i="1" spc="-10" dirty="0">
                <a:latin typeface="Arial"/>
                <a:cs typeface="Arial"/>
              </a:rPr>
              <a:t>aimed </a:t>
            </a:r>
            <a:r>
              <a:rPr sz="4000" i="1" dirty="0">
                <a:latin typeface="Arial"/>
                <a:cs typeface="Arial"/>
              </a:rPr>
              <a:t>at</a:t>
            </a:r>
            <a:r>
              <a:rPr sz="4000" i="1" spc="-30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students</a:t>
            </a:r>
            <a:r>
              <a:rPr sz="4000" i="1" spc="-25" dirty="0">
                <a:latin typeface="Arial"/>
                <a:cs typeface="Arial"/>
              </a:rPr>
              <a:t> </a:t>
            </a:r>
            <a:r>
              <a:rPr sz="4000" i="1" dirty="0">
                <a:latin typeface="Arial"/>
                <a:cs typeface="Arial"/>
              </a:rPr>
              <a:t>of</a:t>
            </a:r>
            <a:r>
              <a:rPr sz="4000" i="1" spc="-20" dirty="0">
                <a:latin typeface="Arial"/>
                <a:cs typeface="Arial"/>
              </a:rPr>
              <a:t> </a:t>
            </a:r>
            <a:r>
              <a:rPr sz="4000" i="1" spc="-10" dirty="0">
                <a:latin typeface="Arial"/>
                <a:cs typeface="Arial"/>
              </a:rPr>
              <a:t>universities.</a:t>
            </a:r>
            <a:endParaRPr sz="4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937028" cy="341804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85987" y="0"/>
            <a:ext cx="3302012" cy="3713192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0" y="426719"/>
            <a:ext cx="8044180" cy="9860280"/>
            <a:chOff x="0" y="426719"/>
            <a:chExt cx="8044180" cy="9860280"/>
          </a:xfrm>
        </p:grpSpPr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7551116"/>
              <a:ext cx="2432640" cy="273588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359664" y="426719"/>
              <a:ext cx="7684134" cy="7385684"/>
            </a:xfrm>
            <a:custGeom>
              <a:avLst/>
              <a:gdLst/>
              <a:ahLst/>
              <a:cxnLst/>
              <a:rect l="l" t="t" r="r" b="b"/>
              <a:pathLst>
                <a:path w="7684134" h="7385684">
                  <a:moveTo>
                    <a:pt x="7570724" y="0"/>
                  </a:moveTo>
                  <a:lnTo>
                    <a:pt x="113284" y="0"/>
                  </a:lnTo>
                  <a:lnTo>
                    <a:pt x="83170" y="8623"/>
                  </a:lnTo>
                  <a:lnTo>
                    <a:pt x="33181" y="70707"/>
                  </a:lnTo>
                  <a:lnTo>
                    <a:pt x="15467" y="119568"/>
                  </a:lnTo>
                  <a:lnTo>
                    <a:pt x="4046" y="177241"/>
                  </a:lnTo>
                  <a:lnTo>
                    <a:pt x="0" y="241426"/>
                  </a:lnTo>
                  <a:lnTo>
                    <a:pt x="0" y="7143750"/>
                  </a:lnTo>
                  <a:lnTo>
                    <a:pt x="4046" y="7207989"/>
                  </a:lnTo>
                  <a:lnTo>
                    <a:pt x="15467" y="7265698"/>
                  </a:lnTo>
                  <a:lnTo>
                    <a:pt x="33181" y="7314580"/>
                  </a:lnTo>
                  <a:lnTo>
                    <a:pt x="56109" y="7352340"/>
                  </a:lnTo>
                  <a:lnTo>
                    <a:pt x="113284" y="7385304"/>
                  </a:lnTo>
                  <a:lnTo>
                    <a:pt x="7570724" y="7385304"/>
                  </a:lnTo>
                  <a:lnTo>
                    <a:pt x="7614078" y="7366936"/>
                  </a:lnTo>
                  <a:lnTo>
                    <a:pt x="7650860" y="7314565"/>
                  </a:lnTo>
                  <a:lnTo>
                    <a:pt x="7664987" y="7277766"/>
                  </a:lnTo>
                  <a:lnTo>
                    <a:pt x="7675387" y="7236206"/>
                  </a:lnTo>
                  <a:lnTo>
                    <a:pt x="7681811" y="7191121"/>
                  </a:lnTo>
                  <a:lnTo>
                    <a:pt x="7684008" y="7143750"/>
                  </a:lnTo>
                  <a:lnTo>
                    <a:pt x="7684008" y="241426"/>
                  </a:lnTo>
                  <a:lnTo>
                    <a:pt x="7679964" y="177241"/>
                  </a:lnTo>
                  <a:lnTo>
                    <a:pt x="7668551" y="119568"/>
                  </a:lnTo>
                  <a:lnTo>
                    <a:pt x="7650845" y="70707"/>
                  </a:lnTo>
                  <a:lnTo>
                    <a:pt x="7627921" y="32958"/>
                  </a:lnTo>
                  <a:lnTo>
                    <a:pt x="7570724" y="0"/>
                  </a:lnTo>
                  <a:close/>
                </a:path>
              </a:pathLst>
            </a:custGeom>
            <a:solidFill>
              <a:srgbClr val="5EB1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5647435" y="8756701"/>
            <a:ext cx="5652770" cy="940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dirty="0">
                <a:solidFill>
                  <a:srgbClr val="30849B"/>
                </a:solidFill>
                <a:latin typeface="Arial"/>
                <a:cs typeface="Arial"/>
              </a:rPr>
              <a:t>Planning</a:t>
            </a:r>
            <a:r>
              <a:rPr sz="6000" b="1" spc="-4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6000" b="1" spc="-10" dirty="0">
                <a:solidFill>
                  <a:srgbClr val="30849B"/>
                </a:solidFill>
                <a:latin typeface="Arial"/>
                <a:cs typeface="Arial"/>
              </a:rPr>
              <a:t>Model</a:t>
            </a:r>
            <a:endParaRPr sz="6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8126" y="428021"/>
            <a:ext cx="6982459" cy="7068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8605" marR="10795" indent="-256540" algn="just">
              <a:lnSpc>
                <a:spcPct val="150100"/>
              </a:lnSpc>
              <a:spcBef>
                <a:spcPts val="100"/>
              </a:spcBef>
              <a:buChar char="•"/>
              <a:tabLst>
                <a:tab pos="268605" algn="l"/>
              </a:tabLst>
            </a:pPr>
            <a:r>
              <a:rPr sz="28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PRECEDE-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PROCEED</a:t>
            </a:r>
            <a:r>
              <a:rPr sz="2800" spc="65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model</a:t>
            </a:r>
            <a:r>
              <a:rPr sz="2800" spc="67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is</a:t>
            </a:r>
            <a:r>
              <a:rPr sz="2800" spc="69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effective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in</a:t>
            </a:r>
            <a:r>
              <a:rPr sz="2800" spc="-5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developing</a:t>
            </a:r>
            <a:r>
              <a:rPr sz="2800" spc="1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interventions.</a:t>
            </a:r>
            <a:endParaRPr sz="2800">
              <a:latin typeface="Microsoft Sans Serif"/>
              <a:cs typeface="Microsoft Sans Serif"/>
            </a:endParaRPr>
          </a:p>
          <a:p>
            <a:pPr marL="268605" marR="7620" indent="-256540" algn="just">
              <a:lnSpc>
                <a:spcPct val="150000"/>
              </a:lnSpc>
              <a:buChar char="•"/>
              <a:tabLst>
                <a:tab pos="268605" algn="l"/>
              </a:tabLst>
            </a:pP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Assesses</a:t>
            </a:r>
            <a:r>
              <a:rPr sz="2800" spc="53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the</a:t>
            </a:r>
            <a:r>
              <a:rPr sz="2800" spc="52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social,</a:t>
            </a:r>
            <a:r>
              <a:rPr sz="2800" spc="54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behavioral,</a:t>
            </a:r>
            <a:r>
              <a:rPr sz="2800" spc="54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and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environmental</a:t>
            </a:r>
            <a:r>
              <a:rPr sz="2800" spc="-10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factors.</a:t>
            </a:r>
            <a:endParaRPr sz="2800">
              <a:latin typeface="Microsoft Sans Serif"/>
              <a:cs typeface="Microsoft Sans Serif"/>
            </a:endParaRPr>
          </a:p>
          <a:p>
            <a:pPr marL="268605" marR="5080" indent="-256540" algn="just">
              <a:lnSpc>
                <a:spcPct val="150000"/>
              </a:lnSpc>
              <a:spcBef>
                <a:spcPts val="5"/>
              </a:spcBef>
              <a:buChar char="•"/>
              <a:tabLst>
                <a:tab pos="268605" algn="l"/>
              </a:tabLst>
            </a:pP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Promotes</a:t>
            </a:r>
            <a:r>
              <a:rPr sz="2800" spc="64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sustainable,</a:t>
            </a:r>
            <a:r>
              <a:rPr sz="2800" spc="66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Evidence-</a:t>
            </a:r>
            <a:r>
              <a:rPr sz="28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based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2800" spc="35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targeted</a:t>
            </a:r>
            <a:r>
              <a:rPr sz="2800" spc="4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intervention</a:t>
            </a:r>
            <a:r>
              <a:rPr sz="2800" spc="4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(Khademi</a:t>
            </a:r>
            <a:r>
              <a:rPr sz="2800" spc="30" dirty="0">
                <a:solidFill>
                  <a:srgbClr val="FFFFFF"/>
                </a:solidFill>
                <a:latin typeface="Microsoft Sans Serif"/>
                <a:cs typeface="Microsoft Sans Serif"/>
              </a:rPr>
              <a:t>  </a:t>
            </a:r>
            <a:r>
              <a:rPr sz="28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and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Kaveh,</a:t>
            </a:r>
            <a:r>
              <a:rPr sz="2800" spc="1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2025).</a:t>
            </a:r>
            <a:endParaRPr sz="2800">
              <a:latin typeface="Microsoft Sans Serif"/>
              <a:cs typeface="Microsoft Sans Serif"/>
            </a:endParaRPr>
          </a:p>
          <a:p>
            <a:pPr marL="268605" marR="11430" indent="-256540" algn="just">
              <a:lnSpc>
                <a:spcPct val="150000"/>
              </a:lnSpc>
              <a:buChar char="•"/>
              <a:tabLst>
                <a:tab pos="268605" algn="l"/>
              </a:tabLst>
            </a:pP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Embraces</a:t>
            </a:r>
            <a:r>
              <a:rPr sz="2800" spc="6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user</a:t>
            </a:r>
            <a:r>
              <a:rPr sz="2800" spc="6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health</a:t>
            </a:r>
            <a:r>
              <a:rPr sz="2800" spc="6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requirements</a:t>
            </a:r>
            <a:r>
              <a:rPr sz="2800" spc="57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with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technology</a:t>
            </a:r>
            <a:r>
              <a:rPr sz="2800" spc="-8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characteristics.</a:t>
            </a:r>
            <a:endParaRPr sz="2800">
              <a:latin typeface="Microsoft Sans Serif"/>
              <a:cs typeface="Microsoft Sans Serif"/>
            </a:endParaRPr>
          </a:p>
          <a:p>
            <a:pPr marL="268605" marR="6985" indent="-256540" algn="just">
              <a:lnSpc>
                <a:spcPct val="150000"/>
              </a:lnSpc>
              <a:spcBef>
                <a:spcPts val="5"/>
              </a:spcBef>
              <a:buChar char="•"/>
              <a:tabLst>
                <a:tab pos="268605" algn="l"/>
              </a:tabLst>
            </a:pP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Improves</a:t>
            </a:r>
            <a:r>
              <a:rPr sz="2800" spc="45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the</a:t>
            </a:r>
            <a:r>
              <a:rPr sz="2800" spc="409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successes</a:t>
            </a:r>
            <a:r>
              <a:rPr sz="2800" spc="45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r>
              <a:rPr sz="2800" spc="44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dirty="0">
                <a:solidFill>
                  <a:srgbClr val="FFFFFF"/>
                </a:solidFill>
                <a:latin typeface="Microsoft Sans Serif"/>
                <a:cs typeface="Microsoft Sans Serif"/>
              </a:rPr>
              <a:t>digital</a:t>
            </a:r>
            <a:r>
              <a:rPr sz="2800" spc="425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28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mental health.</a:t>
            </a:r>
            <a:endParaRPr sz="2800">
              <a:latin typeface="Microsoft Sans Serif"/>
              <a:cs typeface="Microsoft Sans Serif"/>
            </a:endParaRPr>
          </a:p>
        </p:txBody>
      </p:sp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343632" y="536448"/>
            <a:ext cx="932202" cy="878879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8232647" y="1706879"/>
            <a:ext cx="9674860" cy="6888480"/>
            <a:chOff x="8232647" y="1706879"/>
            <a:chExt cx="9674860" cy="6888480"/>
          </a:xfrm>
        </p:grpSpPr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4148492" y="1706879"/>
              <a:ext cx="623410" cy="58591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3529235" y="2578607"/>
              <a:ext cx="568060" cy="53509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8232647" y="2304287"/>
              <a:ext cx="9674352" cy="6291071"/>
            </a:xfrm>
            <a:prstGeom prst="rect">
              <a:avLst/>
            </a:prstGeom>
          </p:spPr>
        </p:pic>
      </p:grpSp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929127" y="8845295"/>
            <a:ext cx="2298192" cy="826008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551159" cy="411532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633706" y="7152416"/>
            <a:ext cx="2654293" cy="3134583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97408" y="2097023"/>
            <a:ext cx="5880100" cy="5928360"/>
          </a:xfrm>
          <a:custGeom>
            <a:avLst/>
            <a:gdLst/>
            <a:ahLst/>
            <a:cxnLst/>
            <a:rect l="l" t="t" r="r" b="b"/>
            <a:pathLst>
              <a:path w="5880100" h="5928359">
                <a:moveTo>
                  <a:pt x="5688457" y="0"/>
                </a:moveTo>
                <a:lnTo>
                  <a:pt x="191160" y="0"/>
                </a:lnTo>
                <a:lnTo>
                  <a:pt x="153694" y="7903"/>
                </a:lnTo>
                <a:lnTo>
                  <a:pt x="118009" y="31035"/>
                </a:lnTo>
                <a:lnTo>
                  <a:pt x="85109" y="68526"/>
                </a:lnTo>
                <a:lnTo>
                  <a:pt x="55994" y="119506"/>
                </a:lnTo>
                <a:lnTo>
                  <a:pt x="39397" y="159903"/>
                </a:lnTo>
                <a:lnTo>
                  <a:pt x="25542" y="204216"/>
                </a:lnTo>
                <a:lnTo>
                  <a:pt x="14552" y="251809"/>
                </a:lnTo>
                <a:lnTo>
                  <a:pt x="6549" y="302048"/>
                </a:lnTo>
                <a:lnTo>
                  <a:pt x="1657" y="354298"/>
                </a:lnTo>
                <a:lnTo>
                  <a:pt x="0" y="407924"/>
                </a:lnTo>
                <a:lnTo>
                  <a:pt x="0" y="5520436"/>
                </a:lnTo>
                <a:lnTo>
                  <a:pt x="2501" y="5586605"/>
                </a:lnTo>
                <a:lnTo>
                  <a:pt x="9745" y="5649374"/>
                </a:lnTo>
                <a:lnTo>
                  <a:pt x="21336" y="5707904"/>
                </a:lnTo>
                <a:lnTo>
                  <a:pt x="36882" y="5761353"/>
                </a:lnTo>
                <a:lnTo>
                  <a:pt x="55989" y="5808884"/>
                </a:lnTo>
                <a:lnTo>
                  <a:pt x="78263" y="5849656"/>
                </a:lnTo>
                <a:lnTo>
                  <a:pt x="103311" y="5882829"/>
                </a:lnTo>
                <a:lnTo>
                  <a:pt x="160153" y="5923021"/>
                </a:lnTo>
                <a:lnTo>
                  <a:pt x="191160" y="5928359"/>
                </a:lnTo>
                <a:lnTo>
                  <a:pt x="5688457" y="5928359"/>
                </a:lnTo>
                <a:lnTo>
                  <a:pt x="5725912" y="5920456"/>
                </a:lnTo>
                <a:lnTo>
                  <a:pt x="5761593" y="5897324"/>
                </a:lnTo>
                <a:lnTo>
                  <a:pt x="5794488" y="5859833"/>
                </a:lnTo>
                <a:lnTo>
                  <a:pt x="5823584" y="5808853"/>
                </a:lnTo>
                <a:lnTo>
                  <a:pt x="5840169" y="5768456"/>
                </a:lnTo>
                <a:lnTo>
                  <a:pt x="5854022" y="5724144"/>
                </a:lnTo>
                <a:lnTo>
                  <a:pt x="5865018" y="5676550"/>
                </a:lnTo>
                <a:lnTo>
                  <a:pt x="5873030" y="5626311"/>
                </a:lnTo>
                <a:lnTo>
                  <a:pt x="5877930" y="5574061"/>
                </a:lnTo>
                <a:lnTo>
                  <a:pt x="5879592" y="5520436"/>
                </a:lnTo>
                <a:lnTo>
                  <a:pt x="5879592" y="407924"/>
                </a:lnTo>
                <a:lnTo>
                  <a:pt x="5877089" y="341754"/>
                </a:lnTo>
                <a:lnTo>
                  <a:pt x="5869845" y="278985"/>
                </a:lnTo>
                <a:lnTo>
                  <a:pt x="5858253" y="220455"/>
                </a:lnTo>
                <a:lnTo>
                  <a:pt x="5842707" y="167006"/>
                </a:lnTo>
                <a:lnTo>
                  <a:pt x="5823600" y="119475"/>
                </a:lnTo>
                <a:lnTo>
                  <a:pt x="5801328" y="78703"/>
                </a:lnTo>
                <a:lnTo>
                  <a:pt x="5776283" y="45530"/>
                </a:lnTo>
                <a:lnTo>
                  <a:pt x="5719454" y="5338"/>
                </a:lnTo>
                <a:lnTo>
                  <a:pt x="5688457" y="0"/>
                </a:lnTo>
                <a:close/>
              </a:path>
            </a:pathLst>
          </a:custGeom>
          <a:solidFill>
            <a:srgbClr val="5EB1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9626" rIns="0" bIns="0" rtlCol="0">
            <a:spAutoFit/>
          </a:bodyPr>
          <a:lstStyle/>
          <a:p>
            <a:pPr marL="3958590">
              <a:lnSpc>
                <a:spcPct val="100000"/>
              </a:lnSpc>
              <a:spcBef>
                <a:spcPts val="100"/>
              </a:spcBef>
            </a:pPr>
            <a:r>
              <a:rPr sz="5400" b="1" dirty="0">
                <a:solidFill>
                  <a:srgbClr val="30849B"/>
                </a:solidFill>
                <a:latin typeface="Arial"/>
                <a:cs typeface="Arial"/>
              </a:rPr>
              <a:t>PRECEDE</a:t>
            </a:r>
            <a:r>
              <a:rPr sz="5400" b="1" spc="-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5400" b="1" dirty="0">
                <a:solidFill>
                  <a:srgbClr val="30849B"/>
                </a:solidFill>
                <a:latin typeface="Arial"/>
                <a:cs typeface="Arial"/>
              </a:rPr>
              <a:t>Phase</a:t>
            </a:r>
            <a:r>
              <a:rPr sz="5400" b="1" spc="-20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5400" b="1" spc="-10" dirty="0">
                <a:solidFill>
                  <a:srgbClr val="30849B"/>
                </a:solidFill>
                <a:latin typeface="Arial"/>
                <a:cs typeface="Arial"/>
              </a:rPr>
              <a:t>(Assessment)</a:t>
            </a:r>
            <a:endParaRPr sz="54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4017" y="8479535"/>
            <a:ext cx="1160780" cy="1807845"/>
            <a:chOff x="304017" y="8479535"/>
            <a:chExt cx="1160780" cy="1807845"/>
          </a:xfrm>
        </p:grpSpPr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05365" y="8479535"/>
              <a:ext cx="859374" cy="81012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04017" y="9305543"/>
              <a:ext cx="573887" cy="53808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9047" y="9854182"/>
              <a:ext cx="524363" cy="432815"/>
            </a:xfrm>
            <a:prstGeom prst="rect">
              <a:avLst/>
            </a:prstGeom>
          </p:spPr>
        </p:pic>
      </p:grp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959584" y="615695"/>
            <a:ext cx="2301240" cy="82600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964680" y="2097023"/>
            <a:ext cx="10960608" cy="7626096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2694177" y="2420493"/>
            <a:ext cx="3448685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  <a:tabLst>
                <a:tab pos="2667635" algn="l"/>
              </a:tabLst>
            </a:pPr>
            <a:r>
              <a:rPr sz="3200" spc="-10" dirty="0">
                <a:latin typeface="Microsoft Sans Serif"/>
                <a:cs typeface="Microsoft Sans Serif"/>
              </a:rPr>
              <a:t>PRECEDE</a:t>
            </a:r>
            <a:r>
              <a:rPr sz="3200" dirty="0">
                <a:latin typeface="Microsoft Sans Serif"/>
                <a:cs typeface="Microsoft Sans Serif"/>
              </a:rPr>
              <a:t>	</a:t>
            </a:r>
            <a:r>
              <a:rPr sz="3200" spc="-20" dirty="0">
                <a:latin typeface="Microsoft Sans Serif"/>
                <a:cs typeface="Microsoft Sans Serif"/>
              </a:rPr>
              <a:t>step</a:t>
            </a:r>
            <a:endParaRPr sz="3200">
              <a:latin typeface="Microsoft Sans Serif"/>
              <a:cs typeface="Microsoft Sans Serif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52932" y="2420493"/>
            <a:ext cx="1657350" cy="10001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69265" indent="-456565">
              <a:lnSpc>
                <a:spcPct val="100000"/>
              </a:lnSpc>
              <a:spcBef>
                <a:spcPts val="90"/>
              </a:spcBef>
              <a:buFont typeface="Wingdings"/>
              <a:buChar char=""/>
              <a:tabLst>
                <a:tab pos="469265" algn="l"/>
              </a:tabLst>
            </a:pPr>
            <a:r>
              <a:rPr sz="3200" spc="-25" dirty="0">
                <a:latin typeface="Microsoft Sans Serif"/>
                <a:cs typeface="Microsoft Sans Serif"/>
              </a:rPr>
              <a:t>The</a:t>
            </a:r>
            <a:endParaRPr sz="3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</a:pPr>
            <a:r>
              <a:rPr sz="3200" spc="-10" dirty="0">
                <a:latin typeface="Microsoft Sans Serif"/>
                <a:cs typeface="Microsoft Sans Serif"/>
              </a:rPr>
              <a:t>entails</a:t>
            </a:r>
            <a:endParaRPr sz="3200">
              <a:latin typeface="Microsoft Sans Serif"/>
              <a:cs typeface="Microsoft Sans Serif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310386" y="3396233"/>
            <a:ext cx="2915920" cy="5124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  <a:tabLst>
                <a:tab pos="2564130" algn="l"/>
              </a:tabLst>
            </a:pPr>
            <a:r>
              <a:rPr sz="3200" spc="-10" dirty="0">
                <a:latin typeface="Microsoft Sans Serif"/>
                <a:cs typeface="Microsoft Sans Serif"/>
              </a:rPr>
              <a:t>evaluation</a:t>
            </a:r>
            <a:r>
              <a:rPr sz="3200" dirty="0">
                <a:latin typeface="Microsoft Sans Serif"/>
                <a:cs typeface="Microsoft Sans Serif"/>
              </a:rPr>
              <a:t>	</a:t>
            </a:r>
            <a:r>
              <a:rPr sz="3200" spc="-25" dirty="0">
                <a:latin typeface="Microsoft Sans Serif"/>
                <a:cs typeface="Microsoft Sans Serif"/>
              </a:rPr>
              <a:t>of</a:t>
            </a:r>
            <a:endParaRPr sz="3200">
              <a:latin typeface="Microsoft Sans Serif"/>
              <a:cs typeface="Microsoft Sans Serif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218814" y="2907867"/>
            <a:ext cx="2925445" cy="1000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92275" marR="5080" indent="-1680210">
              <a:lnSpc>
                <a:spcPct val="100000"/>
              </a:lnSpc>
              <a:spcBef>
                <a:spcPts val="95"/>
              </a:spcBef>
              <a:tabLst>
                <a:tab pos="1195070" algn="l"/>
              </a:tabLst>
            </a:pPr>
            <a:r>
              <a:rPr sz="3200" spc="-25" dirty="0">
                <a:latin typeface="Microsoft Sans Serif"/>
                <a:cs typeface="Microsoft Sans Serif"/>
              </a:rPr>
              <a:t>an</a:t>
            </a:r>
            <a:r>
              <a:rPr sz="3200" dirty="0">
                <a:latin typeface="Microsoft Sans Serif"/>
                <a:cs typeface="Microsoft Sans Serif"/>
              </a:rPr>
              <a:t>	</a:t>
            </a:r>
            <a:r>
              <a:rPr sz="3200" spc="-10" dirty="0">
                <a:latin typeface="Microsoft Sans Serif"/>
                <a:cs typeface="Microsoft Sans Serif"/>
              </a:rPr>
              <a:t>extensive factors</a:t>
            </a:r>
            <a:endParaRPr sz="3200">
              <a:latin typeface="Microsoft Sans Serif"/>
              <a:cs typeface="Microsoft Sans Serif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2932" y="3883609"/>
            <a:ext cx="5292725" cy="39274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900" marR="5080" algn="just">
              <a:lnSpc>
                <a:spcPct val="100000"/>
              </a:lnSpc>
              <a:spcBef>
                <a:spcPts val="95"/>
              </a:spcBef>
            </a:pPr>
            <a:r>
              <a:rPr sz="3200" dirty="0">
                <a:latin typeface="Microsoft Sans Serif"/>
                <a:cs typeface="Microsoft Sans Serif"/>
              </a:rPr>
              <a:t>affecting</a:t>
            </a:r>
            <a:r>
              <a:rPr sz="3200" spc="77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mental</a:t>
            </a:r>
            <a:r>
              <a:rPr sz="3200" spc="75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health</a:t>
            </a:r>
            <a:r>
              <a:rPr sz="3200" spc="760" dirty="0">
                <a:latin typeface="Microsoft Sans Serif"/>
                <a:cs typeface="Microsoft Sans Serif"/>
              </a:rPr>
              <a:t> </a:t>
            </a:r>
            <a:r>
              <a:rPr sz="3200" spc="-25" dirty="0">
                <a:latin typeface="Microsoft Sans Serif"/>
                <a:cs typeface="Microsoft Sans Serif"/>
              </a:rPr>
              <a:t>in </a:t>
            </a:r>
            <a:r>
              <a:rPr sz="3200" dirty="0">
                <a:latin typeface="Microsoft Sans Serif"/>
                <a:cs typeface="Microsoft Sans Serif"/>
              </a:rPr>
              <a:t>students</a:t>
            </a:r>
            <a:r>
              <a:rPr sz="3200" spc="315" dirty="0">
                <a:latin typeface="Microsoft Sans Serif"/>
                <a:cs typeface="Microsoft Sans Serif"/>
              </a:rPr>
              <a:t>   </a:t>
            </a:r>
            <a:r>
              <a:rPr sz="3200" dirty="0">
                <a:latin typeface="Microsoft Sans Serif"/>
                <a:cs typeface="Microsoft Sans Serif"/>
              </a:rPr>
              <a:t>of</a:t>
            </a:r>
            <a:r>
              <a:rPr sz="3200" spc="310" dirty="0">
                <a:latin typeface="Microsoft Sans Serif"/>
                <a:cs typeface="Microsoft Sans Serif"/>
              </a:rPr>
              <a:t>   </a:t>
            </a:r>
            <a:r>
              <a:rPr sz="3200" spc="-10" dirty="0">
                <a:latin typeface="Microsoft Sans Serif"/>
                <a:cs typeface="Microsoft Sans Serif"/>
              </a:rPr>
              <a:t>universities </a:t>
            </a:r>
            <a:r>
              <a:rPr sz="3200" dirty="0">
                <a:latin typeface="Microsoft Sans Serif"/>
                <a:cs typeface="Microsoft Sans Serif"/>
              </a:rPr>
              <a:t>(Belin</a:t>
            </a:r>
            <a:r>
              <a:rPr sz="3200" spc="1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et</a:t>
            </a:r>
            <a:r>
              <a:rPr sz="3200" spc="1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al.,</a:t>
            </a:r>
            <a:r>
              <a:rPr sz="3200" spc="-10" dirty="0">
                <a:latin typeface="Microsoft Sans Serif"/>
                <a:cs typeface="Microsoft Sans Serif"/>
              </a:rPr>
              <a:t> 2024).</a:t>
            </a:r>
            <a:endParaRPr sz="3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220"/>
              </a:spcBef>
            </a:pPr>
            <a:endParaRPr sz="3200">
              <a:latin typeface="Microsoft Sans Serif"/>
              <a:cs typeface="Microsoft Sans Serif"/>
            </a:endParaRPr>
          </a:p>
          <a:p>
            <a:pPr marL="469900" marR="5080" indent="-457834" algn="just">
              <a:lnSpc>
                <a:spcPct val="100000"/>
              </a:lnSpc>
              <a:buFont typeface="Wingdings"/>
              <a:buChar char=""/>
              <a:tabLst>
                <a:tab pos="469900" algn="l"/>
              </a:tabLst>
            </a:pPr>
            <a:r>
              <a:rPr sz="3200" dirty="0">
                <a:latin typeface="Microsoft Sans Serif"/>
                <a:cs typeface="Microsoft Sans Serif"/>
              </a:rPr>
              <a:t>The</a:t>
            </a:r>
            <a:r>
              <a:rPr sz="3200" spc="430" dirty="0">
                <a:latin typeface="Microsoft Sans Serif"/>
                <a:cs typeface="Microsoft Sans Serif"/>
              </a:rPr>
              <a:t>    </a:t>
            </a:r>
            <a:r>
              <a:rPr sz="3200" dirty="0">
                <a:latin typeface="Microsoft Sans Serif"/>
                <a:cs typeface="Microsoft Sans Serif"/>
              </a:rPr>
              <a:t>basis</a:t>
            </a:r>
            <a:r>
              <a:rPr sz="3200" spc="430" dirty="0">
                <a:latin typeface="Microsoft Sans Serif"/>
                <a:cs typeface="Microsoft Sans Serif"/>
              </a:rPr>
              <a:t>    </a:t>
            </a:r>
            <a:r>
              <a:rPr sz="3200" dirty="0">
                <a:latin typeface="Microsoft Sans Serif"/>
                <a:cs typeface="Microsoft Sans Serif"/>
              </a:rPr>
              <a:t>of</a:t>
            </a:r>
            <a:r>
              <a:rPr sz="3200" spc="434" dirty="0">
                <a:latin typeface="Microsoft Sans Serif"/>
                <a:cs typeface="Microsoft Sans Serif"/>
              </a:rPr>
              <a:t>    </a:t>
            </a:r>
            <a:r>
              <a:rPr sz="3200" spc="-20" dirty="0">
                <a:latin typeface="Microsoft Sans Serif"/>
                <a:cs typeface="Microsoft Sans Serif"/>
              </a:rPr>
              <a:t>such </a:t>
            </a:r>
            <a:r>
              <a:rPr sz="3200" dirty="0">
                <a:latin typeface="Microsoft Sans Serif"/>
                <a:cs typeface="Microsoft Sans Serif"/>
              </a:rPr>
              <a:t>evaluations</a:t>
            </a:r>
            <a:r>
              <a:rPr sz="3200" spc="120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is</a:t>
            </a:r>
            <a:r>
              <a:rPr sz="3200" spc="10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on</a:t>
            </a:r>
            <a:r>
              <a:rPr sz="3200" spc="75" dirty="0">
                <a:latin typeface="Microsoft Sans Serif"/>
                <a:cs typeface="Microsoft Sans Serif"/>
              </a:rPr>
              <a:t> </a:t>
            </a:r>
            <a:r>
              <a:rPr sz="3200" dirty="0">
                <a:latin typeface="Microsoft Sans Serif"/>
                <a:cs typeface="Microsoft Sans Serif"/>
              </a:rPr>
              <a:t>which</a:t>
            </a:r>
            <a:r>
              <a:rPr sz="3200" spc="100" dirty="0">
                <a:latin typeface="Microsoft Sans Serif"/>
                <a:cs typeface="Microsoft Sans Serif"/>
              </a:rPr>
              <a:t> </a:t>
            </a:r>
            <a:r>
              <a:rPr sz="3200" spc="-25" dirty="0">
                <a:latin typeface="Microsoft Sans Serif"/>
                <a:cs typeface="Microsoft Sans Serif"/>
              </a:rPr>
              <a:t>an </a:t>
            </a:r>
            <a:r>
              <a:rPr sz="3200" dirty="0">
                <a:latin typeface="Microsoft Sans Serif"/>
                <a:cs typeface="Microsoft Sans Serif"/>
              </a:rPr>
              <a:t>effective</a:t>
            </a:r>
            <a:r>
              <a:rPr sz="3200" spc="305" dirty="0">
                <a:latin typeface="Microsoft Sans Serif"/>
                <a:cs typeface="Microsoft Sans Serif"/>
              </a:rPr>
              <a:t>   </a:t>
            </a:r>
            <a:r>
              <a:rPr sz="3200" dirty="0">
                <a:latin typeface="Microsoft Sans Serif"/>
                <a:cs typeface="Microsoft Sans Serif"/>
              </a:rPr>
              <a:t>intervention</a:t>
            </a:r>
            <a:r>
              <a:rPr sz="3200" spc="310" dirty="0">
                <a:latin typeface="Microsoft Sans Serif"/>
                <a:cs typeface="Microsoft Sans Serif"/>
              </a:rPr>
              <a:t>   </a:t>
            </a:r>
            <a:r>
              <a:rPr sz="3200" spc="-25" dirty="0">
                <a:latin typeface="Microsoft Sans Serif"/>
                <a:cs typeface="Microsoft Sans Serif"/>
              </a:rPr>
              <a:t>is </a:t>
            </a:r>
            <a:r>
              <a:rPr sz="3200" spc="-10" dirty="0">
                <a:latin typeface="Microsoft Sans Serif"/>
                <a:cs typeface="Microsoft Sans Serif"/>
              </a:rPr>
              <a:t>planned.</a:t>
            </a:r>
            <a:endParaRPr sz="3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988081" cy="433429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742941" y="0"/>
            <a:ext cx="3545058" cy="389706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16438" y="8226550"/>
            <a:ext cx="2971561" cy="206044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39495" y="9192768"/>
            <a:ext cx="2301240" cy="829056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46888" y="240791"/>
            <a:ext cx="2450592" cy="224027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3193160" y="9062415"/>
            <a:ext cx="1134364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dirty="0">
                <a:solidFill>
                  <a:srgbClr val="30849B"/>
                </a:solidFill>
                <a:latin typeface="Arial"/>
                <a:cs typeface="Arial"/>
              </a:rPr>
              <a:t>PROCEED</a:t>
            </a:r>
            <a:r>
              <a:rPr sz="5400" b="1" spc="-1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5400" b="1" dirty="0">
                <a:solidFill>
                  <a:srgbClr val="30849B"/>
                </a:solidFill>
                <a:latin typeface="Arial"/>
                <a:cs typeface="Arial"/>
              </a:rPr>
              <a:t>Phase</a:t>
            </a:r>
            <a:r>
              <a:rPr sz="5400" b="1" spc="-1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5400" b="1" spc="-10" dirty="0">
                <a:solidFill>
                  <a:srgbClr val="30849B"/>
                </a:solidFill>
                <a:latin typeface="Arial"/>
                <a:cs typeface="Arial"/>
              </a:rPr>
              <a:t>(Implementation)</a:t>
            </a:r>
            <a:endParaRPr sz="54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950208" y="3849623"/>
            <a:ext cx="4697095" cy="4410710"/>
            <a:chOff x="3950208" y="3849623"/>
            <a:chExt cx="4697095" cy="4410710"/>
          </a:xfrm>
        </p:grpSpPr>
        <p:pic>
          <p:nvPicPr>
            <p:cNvPr id="9" name="object 9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839968" y="6135623"/>
              <a:ext cx="240791" cy="24383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808976" y="3849623"/>
              <a:ext cx="243840" cy="240791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7644384" y="4251959"/>
              <a:ext cx="243840" cy="240791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950208" y="7001255"/>
              <a:ext cx="4697095" cy="1259205"/>
            </a:xfrm>
            <a:custGeom>
              <a:avLst/>
              <a:gdLst/>
              <a:ahLst/>
              <a:cxnLst/>
              <a:rect l="l" t="t" r="r" b="b"/>
              <a:pathLst>
                <a:path w="4697095" h="1259204">
                  <a:moveTo>
                    <a:pt x="4487164" y="0"/>
                  </a:moveTo>
                  <a:lnTo>
                    <a:pt x="209803" y="0"/>
                  </a:lnTo>
                  <a:lnTo>
                    <a:pt x="161712" y="5543"/>
                  </a:lnTo>
                  <a:lnTo>
                    <a:pt x="117558" y="21333"/>
                  </a:lnTo>
                  <a:lnTo>
                    <a:pt x="78602" y="46106"/>
                  </a:lnTo>
                  <a:lnTo>
                    <a:pt x="46106" y="78602"/>
                  </a:lnTo>
                  <a:lnTo>
                    <a:pt x="21333" y="117558"/>
                  </a:lnTo>
                  <a:lnTo>
                    <a:pt x="5543" y="161712"/>
                  </a:lnTo>
                  <a:lnTo>
                    <a:pt x="0" y="209804"/>
                  </a:lnTo>
                  <a:lnTo>
                    <a:pt x="0" y="1049020"/>
                  </a:lnTo>
                  <a:lnTo>
                    <a:pt x="5543" y="1097111"/>
                  </a:lnTo>
                  <a:lnTo>
                    <a:pt x="21333" y="1141265"/>
                  </a:lnTo>
                  <a:lnTo>
                    <a:pt x="46106" y="1180221"/>
                  </a:lnTo>
                  <a:lnTo>
                    <a:pt x="78602" y="1212717"/>
                  </a:lnTo>
                  <a:lnTo>
                    <a:pt x="117558" y="1237490"/>
                  </a:lnTo>
                  <a:lnTo>
                    <a:pt x="161712" y="1253280"/>
                  </a:lnTo>
                  <a:lnTo>
                    <a:pt x="209803" y="1258824"/>
                  </a:lnTo>
                  <a:lnTo>
                    <a:pt x="4487164" y="1258824"/>
                  </a:lnTo>
                  <a:lnTo>
                    <a:pt x="4535255" y="1253280"/>
                  </a:lnTo>
                  <a:lnTo>
                    <a:pt x="4579409" y="1237490"/>
                  </a:lnTo>
                  <a:lnTo>
                    <a:pt x="4618365" y="1212717"/>
                  </a:lnTo>
                  <a:lnTo>
                    <a:pt x="4650861" y="1180221"/>
                  </a:lnTo>
                  <a:lnTo>
                    <a:pt x="4675634" y="1141265"/>
                  </a:lnTo>
                  <a:lnTo>
                    <a:pt x="4691424" y="1097111"/>
                  </a:lnTo>
                  <a:lnTo>
                    <a:pt x="4696968" y="1049020"/>
                  </a:lnTo>
                  <a:lnTo>
                    <a:pt x="4696968" y="209804"/>
                  </a:lnTo>
                  <a:lnTo>
                    <a:pt x="4691424" y="161712"/>
                  </a:lnTo>
                  <a:lnTo>
                    <a:pt x="4675634" y="117558"/>
                  </a:lnTo>
                  <a:lnTo>
                    <a:pt x="4650861" y="78602"/>
                  </a:lnTo>
                  <a:lnTo>
                    <a:pt x="4618365" y="46106"/>
                  </a:lnTo>
                  <a:lnTo>
                    <a:pt x="4579409" y="21333"/>
                  </a:lnTo>
                  <a:lnTo>
                    <a:pt x="4535255" y="5543"/>
                  </a:lnTo>
                  <a:lnTo>
                    <a:pt x="4487164" y="0"/>
                  </a:lnTo>
                  <a:close/>
                </a:path>
              </a:pathLst>
            </a:custGeom>
            <a:solidFill>
              <a:srgbClr val="9BBA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3" name="object 1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428488" y="6333744"/>
            <a:ext cx="243839" cy="240791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998720" y="6489191"/>
            <a:ext cx="243839" cy="24383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7528559" y="819911"/>
            <a:ext cx="240792" cy="24384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7830311" y="627887"/>
            <a:ext cx="240792" cy="243840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8132064" y="435863"/>
            <a:ext cx="243840" cy="24384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8433816" y="627887"/>
            <a:ext cx="243840" cy="243840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8738616" y="819911"/>
            <a:ext cx="240792" cy="243840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8132064" y="841247"/>
            <a:ext cx="243840" cy="243840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8132064" y="1246632"/>
            <a:ext cx="243840" cy="243840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4994275" y="7157973"/>
            <a:ext cx="3429000" cy="876300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 marR="5080">
              <a:lnSpc>
                <a:spcPts val="3100"/>
              </a:lnSpc>
              <a:spcBef>
                <a:spcPts val="620"/>
              </a:spcBef>
            </a:pPr>
            <a:r>
              <a:rPr sz="3000" b="1" dirty="0">
                <a:solidFill>
                  <a:srgbClr val="FFFFFF"/>
                </a:solidFill>
                <a:latin typeface="Arial"/>
                <a:cs typeface="Arial"/>
              </a:rPr>
              <a:t>Develop</a:t>
            </a:r>
            <a:r>
              <a:rPr sz="3000" b="1" spc="-1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50" dirty="0">
                <a:solidFill>
                  <a:srgbClr val="FFFFFF"/>
                </a:solidFill>
                <a:latin typeface="Arial"/>
                <a:cs typeface="Arial"/>
              </a:rPr>
              <a:t>AI-</a:t>
            </a:r>
            <a:r>
              <a:rPr sz="3000" b="1" spc="-10" dirty="0">
                <a:solidFill>
                  <a:srgbClr val="FFFFFF"/>
                </a:solidFill>
                <a:latin typeface="Arial"/>
                <a:cs typeface="Arial"/>
              </a:rPr>
              <a:t>based </a:t>
            </a:r>
            <a:r>
              <a:rPr sz="3000" b="1" dirty="0">
                <a:solidFill>
                  <a:srgbClr val="FFFFFF"/>
                </a:solidFill>
                <a:latin typeface="Arial"/>
                <a:cs typeface="Arial"/>
              </a:rPr>
              <a:t>digital</a:t>
            </a:r>
            <a:r>
              <a:rPr sz="30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10" dirty="0">
                <a:solidFill>
                  <a:srgbClr val="FFFFFF"/>
                </a:solidFill>
                <a:latin typeface="Arial"/>
                <a:cs typeface="Arial"/>
              </a:rPr>
              <a:t>intervention</a:t>
            </a:r>
            <a:endParaRPr sz="3000">
              <a:latin typeface="Arial"/>
              <a:cs typeface="Arial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2636329" y="5364479"/>
            <a:ext cx="9031605" cy="2557780"/>
            <a:chOff x="2636329" y="5364479"/>
            <a:chExt cx="9031605" cy="2557780"/>
          </a:xfrm>
        </p:grpSpPr>
        <p:pic>
          <p:nvPicPr>
            <p:cNvPr id="24" name="object 24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2648712" y="5730239"/>
              <a:ext cx="2176272" cy="2179319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2648712" y="5730239"/>
              <a:ext cx="2176780" cy="2179320"/>
            </a:xfrm>
            <a:custGeom>
              <a:avLst/>
              <a:gdLst/>
              <a:ahLst/>
              <a:cxnLst/>
              <a:rect l="l" t="t" r="r" b="b"/>
              <a:pathLst>
                <a:path w="2176779" h="2179320">
                  <a:moveTo>
                    <a:pt x="0" y="1089660"/>
                  </a:moveTo>
                  <a:lnTo>
                    <a:pt x="1060" y="1041118"/>
                  </a:lnTo>
                  <a:lnTo>
                    <a:pt x="4211" y="993120"/>
                  </a:lnTo>
                  <a:lnTo>
                    <a:pt x="9409" y="945711"/>
                  </a:lnTo>
                  <a:lnTo>
                    <a:pt x="16609" y="898935"/>
                  </a:lnTo>
                  <a:lnTo>
                    <a:pt x="25768" y="852835"/>
                  </a:lnTo>
                  <a:lnTo>
                    <a:pt x="36840" y="807457"/>
                  </a:lnTo>
                  <a:lnTo>
                    <a:pt x="49783" y="762844"/>
                  </a:lnTo>
                  <a:lnTo>
                    <a:pt x="64550" y="719041"/>
                  </a:lnTo>
                  <a:lnTo>
                    <a:pt x="81100" y="676092"/>
                  </a:lnTo>
                  <a:lnTo>
                    <a:pt x="99386" y="634041"/>
                  </a:lnTo>
                  <a:lnTo>
                    <a:pt x="119365" y="592933"/>
                  </a:lnTo>
                  <a:lnTo>
                    <a:pt x="140993" y="552812"/>
                  </a:lnTo>
                  <a:lnTo>
                    <a:pt x="164226" y="513721"/>
                  </a:lnTo>
                  <a:lnTo>
                    <a:pt x="189018" y="475707"/>
                  </a:lnTo>
                  <a:lnTo>
                    <a:pt x="215327" y="438811"/>
                  </a:lnTo>
                  <a:lnTo>
                    <a:pt x="243107" y="403080"/>
                  </a:lnTo>
                  <a:lnTo>
                    <a:pt x="272315" y="368557"/>
                  </a:lnTo>
                  <a:lnTo>
                    <a:pt x="302906" y="335286"/>
                  </a:lnTo>
                  <a:lnTo>
                    <a:pt x="334836" y="303313"/>
                  </a:lnTo>
                  <a:lnTo>
                    <a:pt x="368061" y="272680"/>
                  </a:lnTo>
                  <a:lnTo>
                    <a:pt x="402536" y="243432"/>
                  </a:lnTo>
                  <a:lnTo>
                    <a:pt x="438218" y="215614"/>
                  </a:lnTo>
                  <a:lnTo>
                    <a:pt x="475062" y="189270"/>
                  </a:lnTo>
                  <a:lnTo>
                    <a:pt x="513024" y="164444"/>
                  </a:lnTo>
                  <a:lnTo>
                    <a:pt x="552059" y="141181"/>
                  </a:lnTo>
                  <a:lnTo>
                    <a:pt x="592125" y="119524"/>
                  </a:lnTo>
                  <a:lnTo>
                    <a:pt x="633175" y="99518"/>
                  </a:lnTo>
                  <a:lnTo>
                    <a:pt x="675166" y="81207"/>
                  </a:lnTo>
                  <a:lnTo>
                    <a:pt x="718054" y="64636"/>
                  </a:lnTo>
                  <a:lnTo>
                    <a:pt x="761795" y="49848"/>
                  </a:lnTo>
                  <a:lnTo>
                    <a:pt x="806344" y="36889"/>
                  </a:lnTo>
                  <a:lnTo>
                    <a:pt x="851657" y="25801"/>
                  </a:lnTo>
                  <a:lnTo>
                    <a:pt x="897690" y="16631"/>
                  </a:lnTo>
                  <a:lnTo>
                    <a:pt x="944398" y="9421"/>
                  </a:lnTo>
                  <a:lnTo>
                    <a:pt x="991738" y="4216"/>
                  </a:lnTo>
                  <a:lnTo>
                    <a:pt x="1039665" y="1061"/>
                  </a:lnTo>
                  <a:lnTo>
                    <a:pt x="1088136" y="0"/>
                  </a:lnTo>
                  <a:lnTo>
                    <a:pt x="1136606" y="1061"/>
                  </a:lnTo>
                  <a:lnTo>
                    <a:pt x="1184533" y="4216"/>
                  </a:lnTo>
                  <a:lnTo>
                    <a:pt x="1231873" y="9421"/>
                  </a:lnTo>
                  <a:lnTo>
                    <a:pt x="1278581" y="16631"/>
                  </a:lnTo>
                  <a:lnTo>
                    <a:pt x="1324614" y="25801"/>
                  </a:lnTo>
                  <a:lnTo>
                    <a:pt x="1369927" y="36889"/>
                  </a:lnTo>
                  <a:lnTo>
                    <a:pt x="1414476" y="49848"/>
                  </a:lnTo>
                  <a:lnTo>
                    <a:pt x="1458217" y="64636"/>
                  </a:lnTo>
                  <a:lnTo>
                    <a:pt x="1501105" y="81207"/>
                  </a:lnTo>
                  <a:lnTo>
                    <a:pt x="1543096" y="99518"/>
                  </a:lnTo>
                  <a:lnTo>
                    <a:pt x="1584146" y="119524"/>
                  </a:lnTo>
                  <a:lnTo>
                    <a:pt x="1624212" y="141181"/>
                  </a:lnTo>
                  <a:lnTo>
                    <a:pt x="1663247" y="164444"/>
                  </a:lnTo>
                  <a:lnTo>
                    <a:pt x="1701209" y="189270"/>
                  </a:lnTo>
                  <a:lnTo>
                    <a:pt x="1738053" y="215614"/>
                  </a:lnTo>
                  <a:lnTo>
                    <a:pt x="1773735" y="243432"/>
                  </a:lnTo>
                  <a:lnTo>
                    <a:pt x="1808210" y="272680"/>
                  </a:lnTo>
                  <a:lnTo>
                    <a:pt x="1841435" y="303313"/>
                  </a:lnTo>
                  <a:lnTo>
                    <a:pt x="1873365" y="335286"/>
                  </a:lnTo>
                  <a:lnTo>
                    <a:pt x="1903956" y="368557"/>
                  </a:lnTo>
                  <a:lnTo>
                    <a:pt x="1933164" y="403080"/>
                  </a:lnTo>
                  <a:lnTo>
                    <a:pt x="1960944" y="438811"/>
                  </a:lnTo>
                  <a:lnTo>
                    <a:pt x="1987253" y="475707"/>
                  </a:lnTo>
                  <a:lnTo>
                    <a:pt x="2012045" y="513721"/>
                  </a:lnTo>
                  <a:lnTo>
                    <a:pt x="2035278" y="552812"/>
                  </a:lnTo>
                  <a:lnTo>
                    <a:pt x="2056906" y="592933"/>
                  </a:lnTo>
                  <a:lnTo>
                    <a:pt x="2076885" y="634041"/>
                  </a:lnTo>
                  <a:lnTo>
                    <a:pt x="2095171" y="676092"/>
                  </a:lnTo>
                  <a:lnTo>
                    <a:pt x="2111721" y="719041"/>
                  </a:lnTo>
                  <a:lnTo>
                    <a:pt x="2126488" y="762844"/>
                  </a:lnTo>
                  <a:lnTo>
                    <a:pt x="2139431" y="807457"/>
                  </a:lnTo>
                  <a:lnTo>
                    <a:pt x="2150503" y="852835"/>
                  </a:lnTo>
                  <a:lnTo>
                    <a:pt x="2159662" y="898935"/>
                  </a:lnTo>
                  <a:lnTo>
                    <a:pt x="2166862" y="945711"/>
                  </a:lnTo>
                  <a:lnTo>
                    <a:pt x="2172060" y="993120"/>
                  </a:lnTo>
                  <a:lnTo>
                    <a:pt x="2175211" y="1041118"/>
                  </a:lnTo>
                  <a:lnTo>
                    <a:pt x="2176272" y="1089660"/>
                  </a:lnTo>
                  <a:lnTo>
                    <a:pt x="2175211" y="1138201"/>
                  </a:lnTo>
                  <a:lnTo>
                    <a:pt x="2172060" y="1186199"/>
                  </a:lnTo>
                  <a:lnTo>
                    <a:pt x="2166862" y="1233608"/>
                  </a:lnTo>
                  <a:lnTo>
                    <a:pt x="2159662" y="1280384"/>
                  </a:lnTo>
                  <a:lnTo>
                    <a:pt x="2150503" y="1326484"/>
                  </a:lnTo>
                  <a:lnTo>
                    <a:pt x="2139431" y="1371862"/>
                  </a:lnTo>
                  <a:lnTo>
                    <a:pt x="2126488" y="1416475"/>
                  </a:lnTo>
                  <a:lnTo>
                    <a:pt x="2111721" y="1460278"/>
                  </a:lnTo>
                  <a:lnTo>
                    <a:pt x="2095171" y="1503227"/>
                  </a:lnTo>
                  <a:lnTo>
                    <a:pt x="2076885" y="1545278"/>
                  </a:lnTo>
                  <a:lnTo>
                    <a:pt x="2056906" y="1586386"/>
                  </a:lnTo>
                  <a:lnTo>
                    <a:pt x="2035278" y="1626507"/>
                  </a:lnTo>
                  <a:lnTo>
                    <a:pt x="2012045" y="1665598"/>
                  </a:lnTo>
                  <a:lnTo>
                    <a:pt x="1987253" y="1703612"/>
                  </a:lnTo>
                  <a:lnTo>
                    <a:pt x="1960944" y="1740508"/>
                  </a:lnTo>
                  <a:lnTo>
                    <a:pt x="1933164" y="1776239"/>
                  </a:lnTo>
                  <a:lnTo>
                    <a:pt x="1903956" y="1810762"/>
                  </a:lnTo>
                  <a:lnTo>
                    <a:pt x="1873365" y="1844033"/>
                  </a:lnTo>
                  <a:lnTo>
                    <a:pt x="1841435" y="1876006"/>
                  </a:lnTo>
                  <a:lnTo>
                    <a:pt x="1808210" y="1906639"/>
                  </a:lnTo>
                  <a:lnTo>
                    <a:pt x="1773735" y="1935887"/>
                  </a:lnTo>
                  <a:lnTo>
                    <a:pt x="1738053" y="1963705"/>
                  </a:lnTo>
                  <a:lnTo>
                    <a:pt x="1701209" y="1990049"/>
                  </a:lnTo>
                  <a:lnTo>
                    <a:pt x="1663247" y="2014875"/>
                  </a:lnTo>
                  <a:lnTo>
                    <a:pt x="1624212" y="2038138"/>
                  </a:lnTo>
                  <a:lnTo>
                    <a:pt x="1584146" y="2059795"/>
                  </a:lnTo>
                  <a:lnTo>
                    <a:pt x="1543096" y="2079801"/>
                  </a:lnTo>
                  <a:lnTo>
                    <a:pt x="1501105" y="2098112"/>
                  </a:lnTo>
                  <a:lnTo>
                    <a:pt x="1458217" y="2114683"/>
                  </a:lnTo>
                  <a:lnTo>
                    <a:pt x="1414476" y="2129471"/>
                  </a:lnTo>
                  <a:lnTo>
                    <a:pt x="1369927" y="2142430"/>
                  </a:lnTo>
                  <a:lnTo>
                    <a:pt x="1324614" y="2153518"/>
                  </a:lnTo>
                  <a:lnTo>
                    <a:pt x="1278581" y="2162688"/>
                  </a:lnTo>
                  <a:lnTo>
                    <a:pt x="1231873" y="2169898"/>
                  </a:lnTo>
                  <a:lnTo>
                    <a:pt x="1184533" y="2175103"/>
                  </a:lnTo>
                  <a:lnTo>
                    <a:pt x="1136606" y="2178258"/>
                  </a:lnTo>
                  <a:lnTo>
                    <a:pt x="1088136" y="2179320"/>
                  </a:lnTo>
                  <a:lnTo>
                    <a:pt x="1039665" y="2178258"/>
                  </a:lnTo>
                  <a:lnTo>
                    <a:pt x="991738" y="2175103"/>
                  </a:lnTo>
                  <a:lnTo>
                    <a:pt x="944398" y="2169898"/>
                  </a:lnTo>
                  <a:lnTo>
                    <a:pt x="897690" y="2162688"/>
                  </a:lnTo>
                  <a:lnTo>
                    <a:pt x="851657" y="2153518"/>
                  </a:lnTo>
                  <a:lnTo>
                    <a:pt x="806344" y="2142430"/>
                  </a:lnTo>
                  <a:lnTo>
                    <a:pt x="761795" y="2129471"/>
                  </a:lnTo>
                  <a:lnTo>
                    <a:pt x="718054" y="2114683"/>
                  </a:lnTo>
                  <a:lnTo>
                    <a:pt x="675166" y="2098112"/>
                  </a:lnTo>
                  <a:lnTo>
                    <a:pt x="633175" y="2079801"/>
                  </a:lnTo>
                  <a:lnTo>
                    <a:pt x="592125" y="2059795"/>
                  </a:lnTo>
                  <a:lnTo>
                    <a:pt x="552059" y="2038138"/>
                  </a:lnTo>
                  <a:lnTo>
                    <a:pt x="513024" y="2014875"/>
                  </a:lnTo>
                  <a:lnTo>
                    <a:pt x="475062" y="1990049"/>
                  </a:lnTo>
                  <a:lnTo>
                    <a:pt x="438218" y="1963705"/>
                  </a:lnTo>
                  <a:lnTo>
                    <a:pt x="402536" y="1935887"/>
                  </a:lnTo>
                  <a:lnTo>
                    <a:pt x="368061" y="1906639"/>
                  </a:lnTo>
                  <a:lnTo>
                    <a:pt x="334836" y="1876006"/>
                  </a:lnTo>
                  <a:lnTo>
                    <a:pt x="302906" y="1844033"/>
                  </a:lnTo>
                  <a:lnTo>
                    <a:pt x="272315" y="1810762"/>
                  </a:lnTo>
                  <a:lnTo>
                    <a:pt x="243107" y="1776239"/>
                  </a:lnTo>
                  <a:lnTo>
                    <a:pt x="215327" y="1740508"/>
                  </a:lnTo>
                  <a:lnTo>
                    <a:pt x="189018" y="1703612"/>
                  </a:lnTo>
                  <a:lnTo>
                    <a:pt x="164226" y="1665598"/>
                  </a:lnTo>
                  <a:lnTo>
                    <a:pt x="140993" y="1626507"/>
                  </a:lnTo>
                  <a:lnTo>
                    <a:pt x="119365" y="1586386"/>
                  </a:lnTo>
                  <a:lnTo>
                    <a:pt x="99386" y="1545278"/>
                  </a:lnTo>
                  <a:lnTo>
                    <a:pt x="81100" y="1503227"/>
                  </a:lnTo>
                  <a:lnTo>
                    <a:pt x="64550" y="1460278"/>
                  </a:lnTo>
                  <a:lnTo>
                    <a:pt x="49783" y="1416475"/>
                  </a:lnTo>
                  <a:lnTo>
                    <a:pt x="36840" y="1371862"/>
                  </a:lnTo>
                  <a:lnTo>
                    <a:pt x="25768" y="1326484"/>
                  </a:lnTo>
                  <a:lnTo>
                    <a:pt x="16609" y="1280384"/>
                  </a:lnTo>
                  <a:lnTo>
                    <a:pt x="9409" y="1233608"/>
                  </a:lnTo>
                  <a:lnTo>
                    <a:pt x="4211" y="1186199"/>
                  </a:lnTo>
                  <a:lnTo>
                    <a:pt x="1060" y="1138201"/>
                  </a:lnTo>
                  <a:lnTo>
                    <a:pt x="0" y="1089660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970776" y="5364479"/>
              <a:ext cx="4697095" cy="1259205"/>
            </a:xfrm>
            <a:custGeom>
              <a:avLst/>
              <a:gdLst/>
              <a:ahLst/>
              <a:cxnLst/>
              <a:rect l="l" t="t" r="r" b="b"/>
              <a:pathLst>
                <a:path w="4697095" h="1259204">
                  <a:moveTo>
                    <a:pt x="4487164" y="0"/>
                  </a:moveTo>
                  <a:lnTo>
                    <a:pt x="209803" y="0"/>
                  </a:lnTo>
                  <a:lnTo>
                    <a:pt x="161712" y="5543"/>
                  </a:lnTo>
                  <a:lnTo>
                    <a:pt x="117558" y="21333"/>
                  </a:lnTo>
                  <a:lnTo>
                    <a:pt x="78602" y="46106"/>
                  </a:lnTo>
                  <a:lnTo>
                    <a:pt x="46106" y="78602"/>
                  </a:lnTo>
                  <a:lnTo>
                    <a:pt x="21333" y="117558"/>
                  </a:lnTo>
                  <a:lnTo>
                    <a:pt x="5543" y="161712"/>
                  </a:lnTo>
                  <a:lnTo>
                    <a:pt x="0" y="209804"/>
                  </a:lnTo>
                  <a:lnTo>
                    <a:pt x="0" y="1049020"/>
                  </a:lnTo>
                  <a:lnTo>
                    <a:pt x="5543" y="1097111"/>
                  </a:lnTo>
                  <a:lnTo>
                    <a:pt x="21333" y="1141265"/>
                  </a:lnTo>
                  <a:lnTo>
                    <a:pt x="46106" y="1180221"/>
                  </a:lnTo>
                  <a:lnTo>
                    <a:pt x="78602" y="1212717"/>
                  </a:lnTo>
                  <a:lnTo>
                    <a:pt x="117558" y="1237490"/>
                  </a:lnTo>
                  <a:lnTo>
                    <a:pt x="161712" y="1253280"/>
                  </a:lnTo>
                  <a:lnTo>
                    <a:pt x="209803" y="1258824"/>
                  </a:lnTo>
                  <a:lnTo>
                    <a:pt x="4487164" y="1258824"/>
                  </a:lnTo>
                  <a:lnTo>
                    <a:pt x="4535255" y="1253280"/>
                  </a:lnTo>
                  <a:lnTo>
                    <a:pt x="4579409" y="1237490"/>
                  </a:lnTo>
                  <a:lnTo>
                    <a:pt x="4618365" y="1212717"/>
                  </a:lnTo>
                  <a:lnTo>
                    <a:pt x="4650861" y="1180221"/>
                  </a:lnTo>
                  <a:lnTo>
                    <a:pt x="4675634" y="1141265"/>
                  </a:lnTo>
                  <a:lnTo>
                    <a:pt x="4691424" y="1097111"/>
                  </a:lnTo>
                  <a:lnTo>
                    <a:pt x="4696968" y="1049020"/>
                  </a:lnTo>
                  <a:lnTo>
                    <a:pt x="4696968" y="209804"/>
                  </a:lnTo>
                  <a:lnTo>
                    <a:pt x="4691424" y="161712"/>
                  </a:lnTo>
                  <a:lnTo>
                    <a:pt x="4675634" y="117558"/>
                  </a:lnTo>
                  <a:lnTo>
                    <a:pt x="4650861" y="78602"/>
                  </a:lnTo>
                  <a:lnTo>
                    <a:pt x="4618365" y="46106"/>
                  </a:lnTo>
                  <a:lnTo>
                    <a:pt x="4579409" y="21333"/>
                  </a:lnTo>
                  <a:lnTo>
                    <a:pt x="4535255" y="5543"/>
                  </a:lnTo>
                  <a:lnTo>
                    <a:pt x="4487164" y="0"/>
                  </a:lnTo>
                  <a:close/>
                </a:path>
              </a:pathLst>
            </a:custGeom>
            <a:solidFill>
              <a:srgbClr val="5EAE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8015731" y="5718759"/>
            <a:ext cx="3228975" cy="4832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dirty="0">
                <a:solidFill>
                  <a:srgbClr val="FFFFFF"/>
                </a:solidFill>
                <a:latin typeface="Arial"/>
                <a:cs typeface="Arial"/>
              </a:rPr>
              <a:t>Integrate</a:t>
            </a:r>
            <a:r>
              <a:rPr sz="300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10" dirty="0">
                <a:solidFill>
                  <a:srgbClr val="FFFFFF"/>
                </a:solidFill>
                <a:latin typeface="Arial"/>
                <a:cs typeface="Arial"/>
              </a:rPr>
              <a:t>features</a:t>
            </a:r>
            <a:endParaRPr sz="300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1828780" y="5371287"/>
            <a:ext cx="2771140" cy="6076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1610" indent="-168910">
              <a:lnSpc>
                <a:spcPct val="100000"/>
              </a:lnSpc>
              <a:spcBef>
                <a:spcPts val="95"/>
              </a:spcBef>
              <a:buFont typeface="Microsoft Sans Serif"/>
              <a:buChar char="•"/>
              <a:tabLst>
                <a:tab pos="181610" algn="l"/>
              </a:tabLst>
            </a:pPr>
            <a:r>
              <a:rPr sz="1900" b="1" dirty="0">
                <a:latin typeface="Arial"/>
                <a:cs typeface="Arial"/>
              </a:rPr>
              <a:t>Chatbot</a:t>
            </a:r>
            <a:r>
              <a:rPr sz="1900" b="1" spc="-85" dirty="0">
                <a:latin typeface="Arial"/>
                <a:cs typeface="Arial"/>
              </a:rPr>
              <a:t> </a:t>
            </a:r>
            <a:r>
              <a:rPr sz="1900" b="1" spc="-10" dirty="0">
                <a:latin typeface="Arial"/>
                <a:cs typeface="Arial"/>
              </a:rPr>
              <a:t>support</a:t>
            </a:r>
            <a:endParaRPr sz="1900">
              <a:latin typeface="Arial"/>
              <a:cs typeface="Arial"/>
            </a:endParaRPr>
          </a:p>
          <a:p>
            <a:pPr marL="182245" indent="-169545">
              <a:lnSpc>
                <a:spcPct val="100000"/>
              </a:lnSpc>
              <a:spcBef>
                <a:spcPts val="30"/>
              </a:spcBef>
              <a:buFont typeface="Microsoft Sans Serif"/>
              <a:buChar char="•"/>
              <a:tabLst>
                <a:tab pos="182245" algn="l"/>
              </a:tabLst>
            </a:pPr>
            <a:r>
              <a:rPr sz="1900" b="1" dirty="0">
                <a:latin typeface="Arial"/>
                <a:cs typeface="Arial"/>
              </a:rPr>
              <a:t>Mindfulness</a:t>
            </a:r>
            <a:r>
              <a:rPr sz="1900" b="1" spc="-105" dirty="0">
                <a:latin typeface="Arial"/>
                <a:cs typeface="Arial"/>
              </a:rPr>
              <a:t> </a:t>
            </a:r>
            <a:r>
              <a:rPr sz="1900" b="1" spc="-10" dirty="0">
                <a:latin typeface="Arial"/>
                <a:cs typeface="Arial"/>
              </a:rPr>
              <a:t>exercises</a:t>
            </a:r>
            <a:endParaRPr sz="1900">
              <a:latin typeface="Arial"/>
              <a:cs typeface="Arial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5656897" y="2883407"/>
            <a:ext cx="7400925" cy="3402329"/>
            <a:chOff x="5656897" y="2883407"/>
            <a:chExt cx="7400925" cy="3402329"/>
          </a:xfrm>
        </p:grpSpPr>
        <p:pic>
          <p:nvPicPr>
            <p:cNvPr id="30" name="object 30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5669279" y="4093463"/>
              <a:ext cx="2176272" cy="2179319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5669279" y="4093463"/>
              <a:ext cx="2176780" cy="2179320"/>
            </a:xfrm>
            <a:custGeom>
              <a:avLst/>
              <a:gdLst/>
              <a:ahLst/>
              <a:cxnLst/>
              <a:rect l="l" t="t" r="r" b="b"/>
              <a:pathLst>
                <a:path w="2176779" h="2179320">
                  <a:moveTo>
                    <a:pt x="0" y="1089660"/>
                  </a:moveTo>
                  <a:lnTo>
                    <a:pt x="1060" y="1041118"/>
                  </a:lnTo>
                  <a:lnTo>
                    <a:pt x="4211" y="993120"/>
                  </a:lnTo>
                  <a:lnTo>
                    <a:pt x="9409" y="945711"/>
                  </a:lnTo>
                  <a:lnTo>
                    <a:pt x="16609" y="898935"/>
                  </a:lnTo>
                  <a:lnTo>
                    <a:pt x="25768" y="852835"/>
                  </a:lnTo>
                  <a:lnTo>
                    <a:pt x="36840" y="807457"/>
                  </a:lnTo>
                  <a:lnTo>
                    <a:pt x="49783" y="762844"/>
                  </a:lnTo>
                  <a:lnTo>
                    <a:pt x="64550" y="719041"/>
                  </a:lnTo>
                  <a:lnTo>
                    <a:pt x="81100" y="676092"/>
                  </a:lnTo>
                  <a:lnTo>
                    <a:pt x="99386" y="634041"/>
                  </a:lnTo>
                  <a:lnTo>
                    <a:pt x="119365" y="592933"/>
                  </a:lnTo>
                  <a:lnTo>
                    <a:pt x="140993" y="552812"/>
                  </a:lnTo>
                  <a:lnTo>
                    <a:pt x="164226" y="513721"/>
                  </a:lnTo>
                  <a:lnTo>
                    <a:pt x="189018" y="475707"/>
                  </a:lnTo>
                  <a:lnTo>
                    <a:pt x="215327" y="438811"/>
                  </a:lnTo>
                  <a:lnTo>
                    <a:pt x="243107" y="403080"/>
                  </a:lnTo>
                  <a:lnTo>
                    <a:pt x="272315" y="368557"/>
                  </a:lnTo>
                  <a:lnTo>
                    <a:pt x="302906" y="335286"/>
                  </a:lnTo>
                  <a:lnTo>
                    <a:pt x="334836" y="303313"/>
                  </a:lnTo>
                  <a:lnTo>
                    <a:pt x="368061" y="272680"/>
                  </a:lnTo>
                  <a:lnTo>
                    <a:pt x="402536" y="243432"/>
                  </a:lnTo>
                  <a:lnTo>
                    <a:pt x="438218" y="215614"/>
                  </a:lnTo>
                  <a:lnTo>
                    <a:pt x="475062" y="189270"/>
                  </a:lnTo>
                  <a:lnTo>
                    <a:pt x="513024" y="164444"/>
                  </a:lnTo>
                  <a:lnTo>
                    <a:pt x="552059" y="141181"/>
                  </a:lnTo>
                  <a:lnTo>
                    <a:pt x="592125" y="119524"/>
                  </a:lnTo>
                  <a:lnTo>
                    <a:pt x="633175" y="99518"/>
                  </a:lnTo>
                  <a:lnTo>
                    <a:pt x="675166" y="81207"/>
                  </a:lnTo>
                  <a:lnTo>
                    <a:pt x="718054" y="64636"/>
                  </a:lnTo>
                  <a:lnTo>
                    <a:pt x="761795" y="49848"/>
                  </a:lnTo>
                  <a:lnTo>
                    <a:pt x="806344" y="36889"/>
                  </a:lnTo>
                  <a:lnTo>
                    <a:pt x="851657" y="25801"/>
                  </a:lnTo>
                  <a:lnTo>
                    <a:pt x="897690" y="16631"/>
                  </a:lnTo>
                  <a:lnTo>
                    <a:pt x="944398" y="9421"/>
                  </a:lnTo>
                  <a:lnTo>
                    <a:pt x="991738" y="4216"/>
                  </a:lnTo>
                  <a:lnTo>
                    <a:pt x="1039665" y="1061"/>
                  </a:lnTo>
                  <a:lnTo>
                    <a:pt x="1088136" y="0"/>
                  </a:lnTo>
                  <a:lnTo>
                    <a:pt x="1136606" y="1061"/>
                  </a:lnTo>
                  <a:lnTo>
                    <a:pt x="1184533" y="4216"/>
                  </a:lnTo>
                  <a:lnTo>
                    <a:pt x="1231873" y="9421"/>
                  </a:lnTo>
                  <a:lnTo>
                    <a:pt x="1278581" y="16631"/>
                  </a:lnTo>
                  <a:lnTo>
                    <a:pt x="1324614" y="25801"/>
                  </a:lnTo>
                  <a:lnTo>
                    <a:pt x="1369927" y="36889"/>
                  </a:lnTo>
                  <a:lnTo>
                    <a:pt x="1414476" y="49848"/>
                  </a:lnTo>
                  <a:lnTo>
                    <a:pt x="1458217" y="64636"/>
                  </a:lnTo>
                  <a:lnTo>
                    <a:pt x="1501105" y="81207"/>
                  </a:lnTo>
                  <a:lnTo>
                    <a:pt x="1543096" y="99518"/>
                  </a:lnTo>
                  <a:lnTo>
                    <a:pt x="1584146" y="119524"/>
                  </a:lnTo>
                  <a:lnTo>
                    <a:pt x="1624212" y="141181"/>
                  </a:lnTo>
                  <a:lnTo>
                    <a:pt x="1663247" y="164444"/>
                  </a:lnTo>
                  <a:lnTo>
                    <a:pt x="1701209" y="189270"/>
                  </a:lnTo>
                  <a:lnTo>
                    <a:pt x="1738053" y="215614"/>
                  </a:lnTo>
                  <a:lnTo>
                    <a:pt x="1773735" y="243432"/>
                  </a:lnTo>
                  <a:lnTo>
                    <a:pt x="1808210" y="272680"/>
                  </a:lnTo>
                  <a:lnTo>
                    <a:pt x="1841435" y="303313"/>
                  </a:lnTo>
                  <a:lnTo>
                    <a:pt x="1873365" y="335286"/>
                  </a:lnTo>
                  <a:lnTo>
                    <a:pt x="1903956" y="368557"/>
                  </a:lnTo>
                  <a:lnTo>
                    <a:pt x="1933164" y="403080"/>
                  </a:lnTo>
                  <a:lnTo>
                    <a:pt x="1960944" y="438811"/>
                  </a:lnTo>
                  <a:lnTo>
                    <a:pt x="1987253" y="475707"/>
                  </a:lnTo>
                  <a:lnTo>
                    <a:pt x="2012045" y="513721"/>
                  </a:lnTo>
                  <a:lnTo>
                    <a:pt x="2035278" y="552812"/>
                  </a:lnTo>
                  <a:lnTo>
                    <a:pt x="2056906" y="592933"/>
                  </a:lnTo>
                  <a:lnTo>
                    <a:pt x="2076885" y="634041"/>
                  </a:lnTo>
                  <a:lnTo>
                    <a:pt x="2095171" y="676092"/>
                  </a:lnTo>
                  <a:lnTo>
                    <a:pt x="2111721" y="719041"/>
                  </a:lnTo>
                  <a:lnTo>
                    <a:pt x="2126488" y="762844"/>
                  </a:lnTo>
                  <a:lnTo>
                    <a:pt x="2139431" y="807457"/>
                  </a:lnTo>
                  <a:lnTo>
                    <a:pt x="2150503" y="852835"/>
                  </a:lnTo>
                  <a:lnTo>
                    <a:pt x="2159662" y="898935"/>
                  </a:lnTo>
                  <a:lnTo>
                    <a:pt x="2166862" y="945711"/>
                  </a:lnTo>
                  <a:lnTo>
                    <a:pt x="2172060" y="993120"/>
                  </a:lnTo>
                  <a:lnTo>
                    <a:pt x="2175211" y="1041118"/>
                  </a:lnTo>
                  <a:lnTo>
                    <a:pt x="2176272" y="1089660"/>
                  </a:lnTo>
                  <a:lnTo>
                    <a:pt x="2175211" y="1138201"/>
                  </a:lnTo>
                  <a:lnTo>
                    <a:pt x="2172060" y="1186199"/>
                  </a:lnTo>
                  <a:lnTo>
                    <a:pt x="2166862" y="1233608"/>
                  </a:lnTo>
                  <a:lnTo>
                    <a:pt x="2159662" y="1280384"/>
                  </a:lnTo>
                  <a:lnTo>
                    <a:pt x="2150503" y="1326484"/>
                  </a:lnTo>
                  <a:lnTo>
                    <a:pt x="2139431" y="1371862"/>
                  </a:lnTo>
                  <a:lnTo>
                    <a:pt x="2126488" y="1416475"/>
                  </a:lnTo>
                  <a:lnTo>
                    <a:pt x="2111721" y="1460278"/>
                  </a:lnTo>
                  <a:lnTo>
                    <a:pt x="2095171" y="1503227"/>
                  </a:lnTo>
                  <a:lnTo>
                    <a:pt x="2076885" y="1545278"/>
                  </a:lnTo>
                  <a:lnTo>
                    <a:pt x="2056906" y="1586386"/>
                  </a:lnTo>
                  <a:lnTo>
                    <a:pt x="2035278" y="1626507"/>
                  </a:lnTo>
                  <a:lnTo>
                    <a:pt x="2012045" y="1665598"/>
                  </a:lnTo>
                  <a:lnTo>
                    <a:pt x="1987253" y="1703612"/>
                  </a:lnTo>
                  <a:lnTo>
                    <a:pt x="1960944" y="1740508"/>
                  </a:lnTo>
                  <a:lnTo>
                    <a:pt x="1933164" y="1776239"/>
                  </a:lnTo>
                  <a:lnTo>
                    <a:pt x="1903956" y="1810762"/>
                  </a:lnTo>
                  <a:lnTo>
                    <a:pt x="1873365" y="1844033"/>
                  </a:lnTo>
                  <a:lnTo>
                    <a:pt x="1841435" y="1876006"/>
                  </a:lnTo>
                  <a:lnTo>
                    <a:pt x="1808210" y="1906639"/>
                  </a:lnTo>
                  <a:lnTo>
                    <a:pt x="1773735" y="1935887"/>
                  </a:lnTo>
                  <a:lnTo>
                    <a:pt x="1738053" y="1963705"/>
                  </a:lnTo>
                  <a:lnTo>
                    <a:pt x="1701209" y="1990049"/>
                  </a:lnTo>
                  <a:lnTo>
                    <a:pt x="1663247" y="2014875"/>
                  </a:lnTo>
                  <a:lnTo>
                    <a:pt x="1624212" y="2038138"/>
                  </a:lnTo>
                  <a:lnTo>
                    <a:pt x="1584146" y="2059795"/>
                  </a:lnTo>
                  <a:lnTo>
                    <a:pt x="1543096" y="2079801"/>
                  </a:lnTo>
                  <a:lnTo>
                    <a:pt x="1501105" y="2098112"/>
                  </a:lnTo>
                  <a:lnTo>
                    <a:pt x="1458217" y="2114683"/>
                  </a:lnTo>
                  <a:lnTo>
                    <a:pt x="1414476" y="2129471"/>
                  </a:lnTo>
                  <a:lnTo>
                    <a:pt x="1369927" y="2142430"/>
                  </a:lnTo>
                  <a:lnTo>
                    <a:pt x="1324614" y="2153518"/>
                  </a:lnTo>
                  <a:lnTo>
                    <a:pt x="1278581" y="2162688"/>
                  </a:lnTo>
                  <a:lnTo>
                    <a:pt x="1231873" y="2169898"/>
                  </a:lnTo>
                  <a:lnTo>
                    <a:pt x="1184533" y="2175103"/>
                  </a:lnTo>
                  <a:lnTo>
                    <a:pt x="1136606" y="2178258"/>
                  </a:lnTo>
                  <a:lnTo>
                    <a:pt x="1088136" y="2179320"/>
                  </a:lnTo>
                  <a:lnTo>
                    <a:pt x="1039665" y="2178258"/>
                  </a:lnTo>
                  <a:lnTo>
                    <a:pt x="991738" y="2175103"/>
                  </a:lnTo>
                  <a:lnTo>
                    <a:pt x="944398" y="2169898"/>
                  </a:lnTo>
                  <a:lnTo>
                    <a:pt x="897690" y="2162688"/>
                  </a:lnTo>
                  <a:lnTo>
                    <a:pt x="851657" y="2153518"/>
                  </a:lnTo>
                  <a:lnTo>
                    <a:pt x="806344" y="2142430"/>
                  </a:lnTo>
                  <a:lnTo>
                    <a:pt x="761795" y="2129471"/>
                  </a:lnTo>
                  <a:lnTo>
                    <a:pt x="718054" y="2114683"/>
                  </a:lnTo>
                  <a:lnTo>
                    <a:pt x="675166" y="2098112"/>
                  </a:lnTo>
                  <a:lnTo>
                    <a:pt x="633175" y="2079801"/>
                  </a:lnTo>
                  <a:lnTo>
                    <a:pt x="592125" y="2059795"/>
                  </a:lnTo>
                  <a:lnTo>
                    <a:pt x="552059" y="2038138"/>
                  </a:lnTo>
                  <a:lnTo>
                    <a:pt x="513024" y="2014875"/>
                  </a:lnTo>
                  <a:lnTo>
                    <a:pt x="475062" y="1990049"/>
                  </a:lnTo>
                  <a:lnTo>
                    <a:pt x="438218" y="1963705"/>
                  </a:lnTo>
                  <a:lnTo>
                    <a:pt x="402536" y="1935887"/>
                  </a:lnTo>
                  <a:lnTo>
                    <a:pt x="368061" y="1906639"/>
                  </a:lnTo>
                  <a:lnTo>
                    <a:pt x="334836" y="1876006"/>
                  </a:lnTo>
                  <a:lnTo>
                    <a:pt x="302906" y="1844033"/>
                  </a:lnTo>
                  <a:lnTo>
                    <a:pt x="272315" y="1810762"/>
                  </a:lnTo>
                  <a:lnTo>
                    <a:pt x="243107" y="1776239"/>
                  </a:lnTo>
                  <a:lnTo>
                    <a:pt x="215327" y="1740508"/>
                  </a:lnTo>
                  <a:lnTo>
                    <a:pt x="189018" y="1703612"/>
                  </a:lnTo>
                  <a:lnTo>
                    <a:pt x="164226" y="1665598"/>
                  </a:lnTo>
                  <a:lnTo>
                    <a:pt x="140993" y="1626507"/>
                  </a:lnTo>
                  <a:lnTo>
                    <a:pt x="119365" y="1586386"/>
                  </a:lnTo>
                  <a:lnTo>
                    <a:pt x="99386" y="1545278"/>
                  </a:lnTo>
                  <a:lnTo>
                    <a:pt x="81100" y="1503227"/>
                  </a:lnTo>
                  <a:lnTo>
                    <a:pt x="64550" y="1460278"/>
                  </a:lnTo>
                  <a:lnTo>
                    <a:pt x="49783" y="1416475"/>
                  </a:lnTo>
                  <a:lnTo>
                    <a:pt x="36840" y="1371862"/>
                  </a:lnTo>
                  <a:lnTo>
                    <a:pt x="25768" y="1326484"/>
                  </a:lnTo>
                  <a:lnTo>
                    <a:pt x="16609" y="1280384"/>
                  </a:lnTo>
                  <a:lnTo>
                    <a:pt x="9409" y="1233608"/>
                  </a:lnTo>
                  <a:lnTo>
                    <a:pt x="4211" y="1186199"/>
                  </a:lnTo>
                  <a:lnTo>
                    <a:pt x="1060" y="1138201"/>
                  </a:lnTo>
                  <a:lnTo>
                    <a:pt x="0" y="1089660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8357615" y="2883407"/>
              <a:ext cx="4700270" cy="1259205"/>
            </a:xfrm>
            <a:custGeom>
              <a:avLst/>
              <a:gdLst/>
              <a:ahLst/>
              <a:cxnLst/>
              <a:rect l="l" t="t" r="r" b="b"/>
              <a:pathLst>
                <a:path w="4700269" h="1259204">
                  <a:moveTo>
                    <a:pt x="4490211" y="0"/>
                  </a:moveTo>
                  <a:lnTo>
                    <a:pt x="209803" y="0"/>
                  </a:lnTo>
                  <a:lnTo>
                    <a:pt x="161712" y="5543"/>
                  </a:lnTo>
                  <a:lnTo>
                    <a:pt x="117558" y="21333"/>
                  </a:lnTo>
                  <a:lnTo>
                    <a:pt x="78602" y="46106"/>
                  </a:lnTo>
                  <a:lnTo>
                    <a:pt x="46106" y="78602"/>
                  </a:lnTo>
                  <a:lnTo>
                    <a:pt x="21333" y="117558"/>
                  </a:lnTo>
                  <a:lnTo>
                    <a:pt x="5543" y="161712"/>
                  </a:lnTo>
                  <a:lnTo>
                    <a:pt x="0" y="209803"/>
                  </a:lnTo>
                  <a:lnTo>
                    <a:pt x="0" y="1049020"/>
                  </a:lnTo>
                  <a:lnTo>
                    <a:pt x="5543" y="1097111"/>
                  </a:lnTo>
                  <a:lnTo>
                    <a:pt x="21333" y="1141265"/>
                  </a:lnTo>
                  <a:lnTo>
                    <a:pt x="46106" y="1180221"/>
                  </a:lnTo>
                  <a:lnTo>
                    <a:pt x="78602" y="1212717"/>
                  </a:lnTo>
                  <a:lnTo>
                    <a:pt x="117558" y="1237490"/>
                  </a:lnTo>
                  <a:lnTo>
                    <a:pt x="161712" y="1253280"/>
                  </a:lnTo>
                  <a:lnTo>
                    <a:pt x="209803" y="1258824"/>
                  </a:lnTo>
                  <a:lnTo>
                    <a:pt x="4490211" y="1258824"/>
                  </a:lnTo>
                  <a:lnTo>
                    <a:pt x="4538303" y="1253280"/>
                  </a:lnTo>
                  <a:lnTo>
                    <a:pt x="4582457" y="1237490"/>
                  </a:lnTo>
                  <a:lnTo>
                    <a:pt x="4621413" y="1212717"/>
                  </a:lnTo>
                  <a:lnTo>
                    <a:pt x="4653909" y="1180221"/>
                  </a:lnTo>
                  <a:lnTo>
                    <a:pt x="4678682" y="1141265"/>
                  </a:lnTo>
                  <a:lnTo>
                    <a:pt x="4694472" y="1097111"/>
                  </a:lnTo>
                  <a:lnTo>
                    <a:pt x="4700016" y="1049020"/>
                  </a:lnTo>
                  <a:lnTo>
                    <a:pt x="4700016" y="209803"/>
                  </a:lnTo>
                  <a:lnTo>
                    <a:pt x="4694472" y="161712"/>
                  </a:lnTo>
                  <a:lnTo>
                    <a:pt x="4678682" y="117558"/>
                  </a:lnTo>
                  <a:lnTo>
                    <a:pt x="4653909" y="78602"/>
                  </a:lnTo>
                  <a:lnTo>
                    <a:pt x="4621413" y="46106"/>
                  </a:lnTo>
                  <a:lnTo>
                    <a:pt x="4582457" y="21333"/>
                  </a:lnTo>
                  <a:lnTo>
                    <a:pt x="4538303" y="5543"/>
                  </a:lnTo>
                  <a:lnTo>
                    <a:pt x="4490211" y="0"/>
                  </a:lnTo>
                  <a:close/>
                </a:path>
              </a:pathLst>
            </a:custGeom>
            <a:solidFill>
              <a:srgbClr val="8063A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xfrm>
            <a:off x="9403206" y="3040201"/>
            <a:ext cx="2997200" cy="87693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 marR="5080">
              <a:lnSpc>
                <a:spcPts val="3100"/>
              </a:lnSpc>
              <a:spcBef>
                <a:spcPts val="620"/>
              </a:spcBef>
            </a:pPr>
            <a:r>
              <a:rPr sz="3000" b="1" dirty="0">
                <a:solidFill>
                  <a:srgbClr val="FFFFFF"/>
                </a:solidFill>
                <a:latin typeface="Arial"/>
                <a:cs typeface="Arial"/>
              </a:rPr>
              <a:t>Collaborate</a:t>
            </a:r>
            <a:r>
              <a:rPr sz="30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000" b="1" spc="-20" dirty="0">
                <a:solidFill>
                  <a:srgbClr val="FFFFFF"/>
                </a:solidFill>
                <a:latin typeface="Arial"/>
                <a:cs typeface="Arial"/>
              </a:rPr>
              <a:t>with </a:t>
            </a:r>
            <a:r>
              <a:rPr sz="3000" b="1" spc="-10" dirty="0">
                <a:solidFill>
                  <a:srgbClr val="FFFFFF"/>
                </a:solidFill>
                <a:latin typeface="Arial"/>
                <a:cs typeface="Arial"/>
              </a:rPr>
              <a:t>universities</a:t>
            </a:r>
            <a:endParaRPr sz="3000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3216509" y="2890519"/>
            <a:ext cx="2098040" cy="1107440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181610" marR="433070" indent="-169545">
              <a:lnSpc>
                <a:spcPts val="1970"/>
              </a:lnSpc>
              <a:spcBef>
                <a:spcPts val="420"/>
              </a:spcBef>
              <a:buFont typeface="Microsoft Sans Serif"/>
              <a:buChar char="•"/>
              <a:tabLst>
                <a:tab pos="182880" algn="l"/>
              </a:tabLst>
            </a:pPr>
            <a:r>
              <a:rPr sz="1900" b="1" dirty="0">
                <a:latin typeface="Arial"/>
                <a:cs typeface="Arial"/>
              </a:rPr>
              <a:t>Promote</a:t>
            </a:r>
            <a:r>
              <a:rPr sz="1900" b="1" spc="-70" dirty="0">
                <a:latin typeface="Arial"/>
                <a:cs typeface="Arial"/>
              </a:rPr>
              <a:t> </a:t>
            </a:r>
            <a:r>
              <a:rPr sz="1900" b="1" spc="-25" dirty="0">
                <a:latin typeface="Arial"/>
                <a:cs typeface="Arial"/>
              </a:rPr>
              <a:t>app 	</a:t>
            </a:r>
            <a:r>
              <a:rPr sz="1900" b="1" spc="-10" dirty="0">
                <a:latin typeface="Arial"/>
                <a:cs typeface="Arial"/>
              </a:rPr>
              <a:t>usage</a:t>
            </a:r>
            <a:endParaRPr sz="1900">
              <a:latin typeface="Arial"/>
              <a:cs typeface="Arial"/>
            </a:endParaRPr>
          </a:p>
          <a:p>
            <a:pPr marL="182245" indent="-169545">
              <a:lnSpc>
                <a:spcPts val="2125"/>
              </a:lnSpc>
              <a:spcBef>
                <a:spcPts val="5"/>
              </a:spcBef>
              <a:buFont typeface="Microsoft Sans Serif"/>
              <a:buChar char="•"/>
              <a:tabLst>
                <a:tab pos="182245" algn="l"/>
              </a:tabLst>
            </a:pPr>
            <a:r>
              <a:rPr sz="1900" b="1" dirty="0">
                <a:latin typeface="Arial"/>
                <a:cs typeface="Arial"/>
              </a:rPr>
              <a:t>Integrate</a:t>
            </a:r>
            <a:r>
              <a:rPr sz="1900" b="1" spc="-80" dirty="0">
                <a:latin typeface="Arial"/>
                <a:cs typeface="Arial"/>
              </a:rPr>
              <a:t> </a:t>
            </a:r>
            <a:r>
              <a:rPr sz="1900" b="1" spc="-20" dirty="0">
                <a:latin typeface="Arial"/>
                <a:cs typeface="Arial"/>
              </a:rPr>
              <a:t>into</a:t>
            </a:r>
            <a:endParaRPr sz="1900">
              <a:latin typeface="Arial"/>
              <a:cs typeface="Arial"/>
            </a:endParaRPr>
          </a:p>
          <a:p>
            <a:pPr marL="182880">
              <a:lnSpc>
                <a:spcPts val="2125"/>
              </a:lnSpc>
            </a:pPr>
            <a:r>
              <a:rPr sz="1900" b="1" dirty="0">
                <a:latin typeface="Arial"/>
                <a:cs typeface="Arial"/>
              </a:rPr>
              <a:t>student</a:t>
            </a:r>
            <a:r>
              <a:rPr sz="1900" b="1" spc="-75" dirty="0">
                <a:latin typeface="Arial"/>
                <a:cs typeface="Arial"/>
              </a:rPr>
              <a:t> </a:t>
            </a:r>
            <a:r>
              <a:rPr sz="1900" b="1" spc="-10" dirty="0">
                <a:latin typeface="Arial"/>
                <a:cs typeface="Arial"/>
              </a:rPr>
              <a:t>services</a:t>
            </a:r>
            <a:endParaRPr sz="1900">
              <a:latin typeface="Arial"/>
              <a:cs typeface="Arial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7043928" y="1603247"/>
            <a:ext cx="2200910" cy="2200910"/>
            <a:chOff x="7043928" y="1603247"/>
            <a:chExt cx="2200910" cy="2200910"/>
          </a:xfrm>
        </p:grpSpPr>
        <p:pic>
          <p:nvPicPr>
            <p:cNvPr id="36" name="object 36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056120" y="1615439"/>
              <a:ext cx="2176272" cy="2176271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7056120" y="1615439"/>
              <a:ext cx="2176780" cy="2176780"/>
            </a:xfrm>
            <a:custGeom>
              <a:avLst/>
              <a:gdLst/>
              <a:ahLst/>
              <a:cxnLst/>
              <a:rect l="l" t="t" r="r" b="b"/>
              <a:pathLst>
                <a:path w="2176779" h="2176779">
                  <a:moveTo>
                    <a:pt x="0" y="1088135"/>
                  </a:moveTo>
                  <a:lnTo>
                    <a:pt x="1060" y="1039665"/>
                  </a:lnTo>
                  <a:lnTo>
                    <a:pt x="4211" y="991738"/>
                  </a:lnTo>
                  <a:lnTo>
                    <a:pt x="9409" y="944398"/>
                  </a:lnTo>
                  <a:lnTo>
                    <a:pt x="16609" y="897690"/>
                  </a:lnTo>
                  <a:lnTo>
                    <a:pt x="25768" y="851657"/>
                  </a:lnTo>
                  <a:lnTo>
                    <a:pt x="36840" y="806344"/>
                  </a:lnTo>
                  <a:lnTo>
                    <a:pt x="49783" y="761795"/>
                  </a:lnTo>
                  <a:lnTo>
                    <a:pt x="64550" y="718054"/>
                  </a:lnTo>
                  <a:lnTo>
                    <a:pt x="81100" y="675166"/>
                  </a:lnTo>
                  <a:lnTo>
                    <a:pt x="99386" y="633175"/>
                  </a:lnTo>
                  <a:lnTo>
                    <a:pt x="119365" y="592125"/>
                  </a:lnTo>
                  <a:lnTo>
                    <a:pt x="140993" y="552059"/>
                  </a:lnTo>
                  <a:lnTo>
                    <a:pt x="164226" y="513024"/>
                  </a:lnTo>
                  <a:lnTo>
                    <a:pt x="189018" y="475062"/>
                  </a:lnTo>
                  <a:lnTo>
                    <a:pt x="215327" y="438218"/>
                  </a:lnTo>
                  <a:lnTo>
                    <a:pt x="243107" y="402536"/>
                  </a:lnTo>
                  <a:lnTo>
                    <a:pt x="272315" y="368061"/>
                  </a:lnTo>
                  <a:lnTo>
                    <a:pt x="302906" y="334836"/>
                  </a:lnTo>
                  <a:lnTo>
                    <a:pt x="334836" y="302906"/>
                  </a:lnTo>
                  <a:lnTo>
                    <a:pt x="368061" y="272315"/>
                  </a:lnTo>
                  <a:lnTo>
                    <a:pt x="402536" y="243107"/>
                  </a:lnTo>
                  <a:lnTo>
                    <a:pt x="438218" y="215327"/>
                  </a:lnTo>
                  <a:lnTo>
                    <a:pt x="475062" y="189018"/>
                  </a:lnTo>
                  <a:lnTo>
                    <a:pt x="513024" y="164226"/>
                  </a:lnTo>
                  <a:lnTo>
                    <a:pt x="552059" y="140993"/>
                  </a:lnTo>
                  <a:lnTo>
                    <a:pt x="592125" y="119365"/>
                  </a:lnTo>
                  <a:lnTo>
                    <a:pt x="633175" y="99386"/>
                  </a:lnTo>
                  <a:lnTo>
                    <a:pt x="675166" y="81100"/>
                  </a:lnTo>
                  <a:lnTo>
                    <a:pt x="718054" y="64550"/>
                  </a:lnTo>
                  <a:lnTo>
                    <a:pt x="761795" y="49783"/>
                  </a:lnTo>
                  <a:lnTo>
                    <a:pt x="806344" y="36840"/>
                  </a:lnTo>
                  <a:lnTo>
                    <a:pt x="851657" y="25768"/>
                  </a:lnTo>
                  <a:lnTo>
                    <a:pt x="897690" y="16609"/>
                  </a:lnTo>
                  <a:lnTo>
                    <a:pt x="944398" y="9409"/>
                  </a:lnTo>
                  <a:lnTo>
                    <a:pt x="991738" y="4211"/>
                  </a:lnTo>
                  <a:lnTo>
                    <a:pt x="1039665" y="1060"/>
                  </a:lnTo>
                  <a:lnTo>
                    <a:pt x="1088135" y="0"/>
                  </a:lnTo>
                  <a:lnTo>
                    <a:pt x="1136606" y="1060"/>
                  </a:lnTo>
                  <a:lnTo>
                    <a:pt x="1184533" y="4211"/>
                  </a:lnTo>
                  <a:lnTo>
                    <a:pt x="1231873" y="9409"/>
                  </a:lnTo>
                  <a:lnTo>
                    <a:pt x="1278581" y="16609"/>
                  </a:lnTo>
                  <a:lnTo>
                    <a:pt x="1324614" y="25768"/>
                  </a:lnTo>
                  <a:lnTo>
                    <a:pt x="1369927" y="36840"/>
                  </a:lnTo>
                  <a:lnTo>
                    <a:pt x="1414476" y="49783"/>
                  </a:lnTo>
                  <a:lnTo>
                    <a:pt x="1458217" y="64550"/>
                  </a:lnTo>
                  <a:lnTo>
                    <a:pt x="1501105" y="81100"/>
                  </a:lnTo>
                  <a:lnTo>
                    <a:pt x="1543096" y="99386"/>
                  </a:lnTo>
                  <a:lnTo>
                    <a:pt x="1584146" y="119365"/>
                  </a:lnTo>
                  <a:lnTo>
                    <a:pt x="1624212" y="140993"/>
                  </a:lnTo>
                  <a:lnTo>
                    <a:pt x="1663247" y="164226"/>
                  </a:lnTo>
                  <a:lnTo>
                    <a:pt x="1701209" y="189018"/>
                  </a:lnTo>
                  <a:lnTo>
                    <a:pt x="1738053" y="215327"/>
                  </a:lnTo>
                  <a:lnTo>
                    <a:pt x="1773735" y="243107"/>
                  </a:lnTo>
                  <a:lnTo>
                    <a:pt x="1808210" y="272315"/>
                  </a:lnTo>
                  <a:lnTo>
                    <a:pt x="1841435" y="302906"/>
                  </a:lnTo>
                  <a:lnTo>
                    <a:pt x="1873365" y="334836"/>
                  </a:lnTo>
                  <a:lnTo>
                    <a:pt x="1903956" y="368061"/>
                  </a:lnTo>
                  <a:lnTo>
                    <a:pt x="1933164" y="402536"/>
                  </a:lnTo>
                  <a:lnTo>
                    <a:pt x="1960944" y="438218"/>
                  </a:lnTo>
                  <a:lnTo>
                    <a:pt x="1987253" y="475062"/>
                  </a:lnTo>
                  <a:lnTo>
                    <a:pt x="2012045" y="513024"/>
                  </a:lnTo>
                  <a:lnTo>
                    <a:pt x="2035278" y="552059"/>
                  </a:lnTo>
                  <a:lnTo>
                    <a:pt x="2056906" y="592125"/>
                  </a:lnTo>
                  <a:lnTo>
                    <a:pt x="2076885" y="633175"/>
                  </a:lnTo>
                  <a:lnTo>
                    <a:pt x="2095171" y="675166"/>
                  </a:lnTo>
                  <a:lnTo>
                    <a:pt x="2111721" y="718054"/>
                  </a:lnTo>
                  <a:lnTo>
                    <a:pt x="2126488" y="761795"/>
                  </a:lnTo>
                  <a:lnTo>
                    <a:pt x="2139431" y="806344"/>
                  </a:lnTo>
                  <a:lnTo>
                    <a:pt x="2150503" y="851657"/>
                  </a:lnTo>
                  <a:lnTo>
                    <a:pt x="2159662" y="897690"/>
                  </a:lnTo>
                  <a:lnTo>
                    <a:pt x="2166862" y="944398"/>
                  </a:lnTo>
                  <a:lnTo>
                    <a:pt x="2172060" y="991738"/>
                  </a:lnTo>
                  <a:lnTo>
                    <a:pt x="2175211" y="1039665"/>
                  </a:lnTo>
                  <a:lnTo>
                    <a:pt x="2176272" y="1088135"/>
                  </a:lnTo>
                  <a:lnTo>
                    <a:pt x="2175211" y="1136606"/>
                  </a:lnTo>
                  <a:lnTo>
                    <a:pt x="2172060" y="1184533"/>
                  </a:lnTo>
                  <a:lnTo>
                    <a:pt x="2166862" y="1231873"/>
                  </a:lnTo>
                  <a:lnTo>
                    <a:pt x="2159662" y="1278581"/>
                  </a:lnTo>
                  <a:lnTo>
                    <a:pt x="2150503" y="1324614"/>
                  </a:lnTo>
                  <a:lnTo>
                    <a:pt x="2139431" y="1369927"/>
                  </a:lnTo>
                  <a:lnTo>
                    <a:pt x="2126488" y="1414476"/>
                  </a:lnTo>
                  <a:lnTo>
                    <a:pt x="2111721" y="1458217"/>
                  </a:lnTo>
                  <a:lnTo>
                    <a:pt x="2095171" y="1501105"/>
                  </a:lnTo>
                  <a:lnTo>
                    <a:pt x="2076885" y="1543096"/>
                  </a:lnTo>
                  <a:lnTo>
                    <a:pt x="2056906" y="1584146"/>
                  </a:lnTo>
                  <a:lnTo>
                    <a:pt x="2035278" y="1624212"/>
                  </a:lnTo>
                  <a:lnTo>
                    <a:pt x="2012045" y="1663247"/>
                  </a:lnTo>
                  <a:lnTo>
                    <a:pt x="1987253" y="1701209"/>
                  </a:lnTo>
                  <a:lnTo>
                    <a:pt x="1960944" y="1738053"/>
                  </a:lnTo>
                  <a:lnTo>
                    <a:pt x="1933164" y="1773735"/>
                  </a:lnTo>
                  <a:lnTo>
                    <a:pt x="1903956" y="1808210"/>
                  </a:lnTo>
                  <a:lnTo>
                    <a:pt x="1873365" y="1841435"/>
                  </a:lnTo>
                  <a:lnTo>
                    <a:pt x="1841435" y="1873365"/>
                  </a:lnTo>
                  <a:lnTo>
                    <a:pt x="1808210" y="1903956"/>
                  </a:lnTo>
                  <a:lnTo>
                    <a:pt x="1773735" y="1933164"/>
                  </a:lnTo>
                  <a:lnTo>
                    <a:pt x="1738053" y="1960944"/>
                  </a:lnTo>
                  <a:lnTo>
                    <a:pt x="1701209" y="1987253"/>
                  </a:lnTo>
                  <a:lnTo>
                    <a:pt x="1663247" y="2012045"/>
                  </a:lnTo>
                  <a:lnTo>
                    <a:pt x="1624212" y="2035278"/>
                  </a:lnTo>
                  <a:lnTo>
                    <a:pt x="1584146" y="2056906"/>
                  </a:lnTo>
                  <a:lnTo>
                    <a:pt x="1543096" y="2076885"/>
                  </a:lnTo>
                  <a:lnTo>
                    <a:pt x="1501105" y="2095171"/>
                  </a:lnTo>
                  <a:lnTo>
                    <a:pt x="1458217" y="2111721"/>
                  </a:lnTo>
                  <a:lnTo>
                    <a:pt x="1414476" y="2126488"/>
                  </a:lnTo>
                  <a:lnTo>
                    <a:pt x="1369927" y="2139431"/>
                  </a:lnTo>
                  <a:lnTo>
                    <a:pt x="1324614" y="2150503"/>
                  </a:lnTo>
                  <a:lnTo>
                    <a:pt x="1278581" y="2159662"/>
                  </a:lnTo>
                  <a:lnTo>
                    <a:pt x="1231873" y="2166862"/>
                  </a:lnTo>
                  <a:lnTo>
                    <a:pt x="1184533" y="2172060"/>
                  </a:lnTo>
                  <a:lnTo>
                    <a:pt x="1136606" y="2175211"/>
                  </a:lnTo>
                  <a:lnTo>
                    <a:pt x="1088135" y="2176271"/>
                  </a:lnTo>
                  <a:lnTo>
                    <a:pt x="1039665" y="2175211"/>
                  </a:lnTo>
                  <a:lnTo>
                    <a:pt x="991738" y="2172060"/>
                  </a:lnTo>
                  <a:lnTo>
                    <a:pt x="944398" y="2166862"/>
                  </a:lnTo>
                  <a:lnTo>
                    <a:pt x="897690" y="2159662"/>
                  </a:lnTo>
                  <a:lnTo>
                    <a:pt x="851657" y="2150503"/>
                  </a:lnTo>
                  <a:lnTo>
                    <a:pt x="806344" y="2139431"/>
                  </a:lnTo>
                  <a:lnTo>
                    <a:pt x="761795" y="2126488"/>
                  </a:lnTo>
                  <a:lnTo>
                    <a:pt x="718054" y="2111721"/>
                  </a:lnTo>
                  <a:lnTo>
                    <a:pt x="675166" y="2095171"/>
                  </a:lnTo>
                  <a:lnTo>
                    <a:pt x="633175" y="2076885"/>
                  </a:lnTo>
                  <a:lnTo>
                    <a:pt x="592125" y="2056906"/>
                  </a:lnTo>
                  <a:lnTo>
                    <a:pt x="552059" y="2035278"/>
                  </a:lnTo>
                  <a:lnTo>
                    <a:pt x="513024" y="2012045"/>
                  </a:lnTo>
                  <a:lnTo>
                    <a:pt x="475062" y="1987253"/>
                  </a:lnTo>
                  <a:lnTo>
                    <a:pt x="438218" y="1960944"/>
                  </a:lnTo>
                  <a:lnTo>
                    <a:pt x="402536" y="1933164"/>
                  </a:lnTo>
                  <a:lnTo>
                    <a:pt x="368061" y="1903956"/>
                  </a:lnTo>
                  <a:lnTo>
                    <a:pt x="334836" y="1873365"/>
                  </a:lnTo>
                  <a:lnTo>
                    <a:pt x="302906" y="1841435"/>
                  </a:lnTo>
                  <a:lnTo>
                    <a:pt x="272315" y="1808210"/>
                  </a:lnTo>
                  <a:lnTo>
                    <a:pt x="243107" y="1773735"/>
                  </a:lnTo>
                  <a:lnTo>
                    <a:pt x="215327" y="1738053"/>
                  </a:lnTo>
                  <a:lnTo>
                    <a:pt x="189018" y="1701209"/>
                  </a:lnTo>
                  <a:lnTo>
                    <a:pt x="164226" y="1663247"/>
                  </a:lnTo>
                  <a:lnTo>
                    <a:pt x="140993" y="1624212"/>
                  </a:lnTo>
                  <a:lnTo>
                    <a:pt x="119365" y="1584146"/>
                  </a:lnTo>
                  <a:lnTo>
                    <a:pt x="99386" y="1543096"/>
                  </a:lnTo>
                  <a:lnTo>
                    <a:pt x="81100" y="1501105"/>
                  </a:lnTo>
                  <a:lnTo>
                    <a:pt x="64550" y="1458217"/>
                  </a:lnTo>
                  <a:lnTo>
                    <a:pt x="49783" y="1414476"/>
                  </a:lnTo>
                  <a:lnTo>
                    <a:pt x="36840" y="1369927"/>
                  </a:lnTo>
                  <a:lnTo>
                    <a:pt x="25768" y="1324614"/>
                  </a:lnTo>
                  <a:lnTo>
                    <a:pt x="16609" y="1278581"/>
                  </a:lnTo>
                  <a:lnTo>
                    <a:pt x="9409" y="1231873"/>
                  </a:lnTo>
                  <a:lnTo>
                    <a:pt x="4211" y="1184533"/>
                  </a:lnTo>
                  <a:lnTo>
                    <a:pt x="1060" y="1136606"/>
                  </a:lnTo>
                  <a:lnTo>
                    <a:pt x="0" y="1088135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34213" rIns="0" bIns="0" rtlCol="0">
            <a:spAutoFit/>
          </a:bodyPr>
          <a:lstStyle/>
          <a:p>
            <a:pPr marL="5396865">
              <a:lnSpc>
                <a:spcPct val="100000"/>
              </a:lnSpc>
              <a:spcBef>
                <a:spcPts val="100"/>
              </a:spcBef>
            </a:pPr>
            <a:r>
              <a:rPr sz="6600" b="1" dirty="0">
                <a:solidFill>
                  <a:srgbClr val="30849B"/>
                </a:solidFill>
                <a:latin typeface="Arial"/>
                <a:cs typeface="Arial"/>
              </a:rPr>
              <a:t>Key</a:t>
            </a:r>
            <a:r>
              <a:rPr sz="6600" b="1" spc="-260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6600" b="1" dirty="0">
                <a:solidFill>
                  <a:srgbClr val="30849B"/>
                </a:solidFill>
                <a:latin typeface="Arial"/>
                <a:cs typeface="Arial"/>
              </a:rPr>
              <a:t>Intervention</a:t>
            </a:r>
            <a:r>
              <a:rPr sz="6600" b="1" spc="-22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6600" b="1" spc="-10" dirty="0">
                <a:solidFill>
                  <a:srgbClr val="30849B"/>
                </a:solidFill>
                <a:latin typeface="Arial"/>
                <a:cs typeface="Arial"/>
              </a:rPr>
              <a:t>Features</a:t>
            </a:r>
            <a:endParaRPr sz="66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343516" y="201168"/>
            <a:ext cx="944483" cy="97453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340369" y="1304544"/>
            <a:ext cx="690412" cy="648696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3069824" y="5145023"/>
              <a:ext cx="5218175" cy="514197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0"/>
              <a:ext cx="3623339" cy="419766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400789" y="2075688"/>
              <a:ext cx="632149" cy="594887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4115689" y="2263775"/>
              <a:ext cx="1541780" cy="7369175"/>
            </a:xfrm>
            <a:custGeom>
              <a:avLst/>
              <a:gdLst/>
              <a:ahLst/>
              <a:cxnLst/>
              <a:rect l="l" t="t" r="r" b="b"/>
              <a:pathLst>
                <a:path w="1541779" h="7369175">
                  <a:moveTo>
                    <a:pt x="15239" y="0"/>
                  </a:moveTo>
                  <a:lnTo>
                    <a:pt x="49343" y="34413"/>
                  </a:lnTo>
                  <a:lnTo>
                    <a:pt x="83062" y="69063"/>
                  </a:lnTo>
                  <a:lnTo>
                    <a:pt x="116395" y="103948"/>
                  </a:lnTo>
                  <a:lnTo>
                    <a:pt x="149342" y="139063"/>
                  </a:lnTo>
                  <a:lnTo>
                    <a:pt x="181905" y="174408"/>
                  </a:lnTo>
                  <a:lnTo>
                    <a:pt x="214082" y="209978"/>
                  </a:lnTo>
                  <a:lnTo>
                    <a:pt x="245873" y="245772"/>
                  </a:lnTo>
                  <a:lnTo>
                    <a:pt x="277280" y="281786"/>
                  </a:lnTo>
                  <a:lnTo>
                    <a:pt x="308300" y="318019"/>
                  </a:lnTo>
                  <a:lnTo>
                    <a:pt x="338936" y="354466"/>
                  </a:lnTo>
                  <a:lnTo>
                    <a:pt x="369186" y="391126"/>
                  </a:lnTo>
                  <a:lnTo>
                    <a:pt x="399051" y="427996"/>
                  </a:lnTo>
                  <a:lnTo>
                    <a:pt x="428531" y="465073"/>
                  </a:lnTo>
                  <a:lnTo>
                    <a:pt x="457625" y="502354"/>
                  </a:lnTo>
                  <a:lnTo>
                    <a:pt x="486334" y="539838"/>
                  </a:lnTo>
                  <a:lnTo>
                    <a:pt x="514657" y="577520"/>
                  </a:lnTo>
                  <a:lnTo>
                    <a:pt x="542595" y="615399"/>
                  </a:lnTo>
                  <a:lnTo>
                    <a:pt x="570148" y="653471"/>
                  </a:lnTo>
                  <a:lnTo>
                    <a:pt x="597315" y="691735"/>
                  </a:lnTo>
                  <a:lnTo>
                    <a:pt x="624097" y="730186"/>
                  </a:lnTo>
                  <a:lnTo>
                    <a:pt x="650494" y="768824"/>
                  </a:lnTo>
                  <a:lnTo>
                    <a:pt x="676505" y="807644"/>
                  </a:lnTo>
                  <a:lnTo>
                    <a:pt x="702131" y="846645"/>
                  </a:lnTo>
                  <a:lnTo>
                    <a:pt x="727372" y="885823"/>
                  </a:lnTo>
                  <a:lnTo>
                    <a:pt x="752227" y="925176"/>
                  </a:lnTo>
                  <a:lnTo>
                    <a:pt x="776697" y="964701"/>
                  </a:lnTo>
                  <a:lnTo>
                    <a:pt x="800782" y="1004396"/>
                  </a:lnTo>
                  <a:lnTo>
                    <a:pt x="824481" y="1044258"/>
                  </a:lnTo>
                  <a:lnTo>
                    <a:pt x="847795" y="1084283"/>
                  </a:lnTo>
                  <a:lnTo>
                    <a:pt x="870723" y="1124470"/>
                  </a:lnTo>
                  <a:lnTo>
                    <a:pt x="893266" y="1164816"/>
                  </a:lnTo>
                  <a:lnTo>
                    <a:pt x="915424" y="1205318"/>
                  </a:lnTo>
                  <a:lnTo>
                    <a:pt x="937197" y="1245973"/>
                  </a:lnTo>
                  <a:lnTo>
                    <a:pt x="958584" y="1286779"/>
                  </a:lnTo>
                  <a:lnTo>
                    <a:pt x="979586" y="1327733"/>
                  </a:lnTo>
                  <a:lnTo>
                    <a:pt x="1000202" y="1368832"/>
                  </a:lnTo>
                  <a:lnTo>
                    <a:pt x="1020433" y="1410074"/>
                  </a:lnTo>
                  <a:lnTo>
                    <a:pt x="1040279" y="1451455"/>
                  </a:lnTo>
                  <a:lnTo>
                    <a:pt x="1059739" y="1492974"/>
                  </a:lnTo>
                  <a:lnTo>
                    <a:pt x="1078814" y="1534627"/>
                  </a:lnTo>
                  <a:lnTo>
                    <a:pt x="1097504" y="1576412"/>
                  </a:lnTo>
                  <a:lnTo>
                    <a:pt x="1115808" y="1618327"/>
                  </a:lnTo>
                  <a:lnTo>
                    <a:pt x="1133727" y="1660367"/>
                  </a:lnTo>
                  <a:lnTo>
                    <a:pt x="1151260" y="1702532"/>
                  </a:lnTo>
                  <a:lnTo>
                    <a:pt x="1168408" y="1744818"/>
                  </a:lnTo>
                  <a:lnTo>
                    <a:pt x="1185171" y="1787221"/>
                  </a:lnTo>
                  <a:lnTo>
                    <a:pt x="1201549" y="1829741"/>
                  </a:lnTo>
                  <a:lnTo>
                    <a:pt x="1217541" y="1872374"/>
                  </a:lnTo>
                  <a:lnTo>
                    <a:pt x="1233148" y="1915117"/>
                  </a:lnTo>
                  <a:lnTo>
                    <a:pt x="1248369" y="1957967"/>
                  </a:lnTo>
                  <a:lnTo>
                    <a:pt x="1263205" y="2000923"/>
                  </a:lnTo>
                  <a:lnTo>
                    <a:pt x="1277656" y="2043980"/>
                  </a:lnTo>
                  <a:lnTo>
                    <a:pt x="1291721" y="2087138"/>
                  </a:lnTo>
                  <a:lnTo>
                    <a:pt x="1305402" y="2130392"/>
                  </a:lnTo>
                  <a:lnTo>
                    <a:pt x="1318696" y="2173740"/>
                  </a:lnTo>
                  <a:lnTo>
                    <a:pt x="1331606" y="2217180"/>
                  </a:lnTo>
                  <a:lnTo>
                    <a:pt x="1344129" y="2260708"/>
                  </a:lnTo>
                  <a:lnTo>
                    <a:pt x="1356268" y="2304323"/>
                  </a:lnTo>
                  <a:lnTo>
                    <a:pt x="1368021" y="2348021"/>
                  </a:lnTo>
                  <a:lnTo>
                    <a:pt x="1379389" y="2391800"/>
                  </a:lnTo>
                  <a:lnTo>
                    <a:pt x="1390372" y="2435656"/>
                  </a:lnTo>
                  <a:lnTo>
                    <a:pt x="1400969" y="2479588"/>
                  </a:lnTo>
                  <a:lnTo>
                    <a:pt x="1411181" y="2523593"/>
                  </a:lnTo>
                  <a:lnTo>
                    <a:pt x="1421007" y="2567668"/>
                  </a:lnTo>
                  <a:lnTo>
                    <a:pt x="1430449" y="2611810"/>
                  </a:lnTo>
                  <a:lnTo>
                    <a:pt x="1439504" y="2656016"/>
                  </a:lnTo>
                  <a:lnTo>
                    <a:pt x="1448175" y="2700285"/>
                  </a:lnTo>
                  <a:lnTo>
                    <a:pt x="1456460" y="2744612"/>
                  </a:lnTo>
                  <a:lnTo>
                    <a:pt x="1464360" y="2788996"/>
                  </a:lnTo>
                  <a:lnTo>
                    <a:pt x="1471874" y="2833434"/>
                  </a:lnTo>
                  <a:lnTo>
                    <a:pt x="1479003" y="2877923"/>
                  </a:lnTo>
                  <a:lnTo>
                    <a:pt x="1485747" y="2922461"/>
                  </a:lnTo>
                  <a:lnTo>
                    <a:pt x="1492105" y="2967044"/>
                  </a:lnTo>
                  <a:lnTo>
                    <a:pt x="1498078" y="3011670"/>
                  </a:lnTo>
                  <a:lnTo>
                    <a:pt x="1503666" y="3056337"/>
                  </a:lnTo>
                  <a:lnTo>
                    <a:pt x="1508868" y="3101041"/>
                  </a:lnTo>
                  <a:lnTo>
                    <a:pt x="1513685" y="3145780"/>
                  </a:lnTo>
                  <a:lnTo>
                    <a:pt x="1518116" y="3190552"/>
                  </a:lnTo>
                  <a:lnTo>
                    <a:pt x="1522163" y="3235353"/>
                  </a:lnTo>
                  <a:lnTo>
                    <a:pt x="1525823" y="3280181"/>
                  </a:lnTo>
                  <a:lnTo>
                    <a:pt x="1529099" y="3325033"/>
                  </a:lnTo>
                  <a:lnTo>
                    <a:pt x="1531989" y="3369907"/>
                  </a:lnTo>
                  <a:lnTo>
                    <a:pt x="1534494" y="3414799"/>
                  </a:lnTo>
                  <a:lnTo>
                    <a:pt x="1536613" y="3459708"/>
                  </a:lnTo>
                  <a:lnTo>
                    <a:pt x="1538347" y="3504630"/>
                  </a:lnTo>
                  <a:lnTo>
                    <a:pt x="1539696" y="3549563"/>
                  </a:lnTo>
                  <a:lnTo>
                    <a:pt x="1540660" y="3594504"/>
                  </a:lnTo>
                  <a:lnTo>
                    <a:pt x="1541238" y="3639451"/>
                  </a:lnTo>
                  <a:lnTo>
                    <a:pt x="1541430" y="3684400"/>
                  </a:lnTo>
                  <a:lnTo>
                    <a:pt x="1541238" y="3729349"/>
                  </a:lnTo>
                  <a:lnTo>
                    <a:pt x="1540660" y="3774295"/>
                  </a:lnTo>
                  <a:lnTo>
                    <a:pt x="1539696" y="3819236"/>
                  </a:lnTo>
                  <a:lnTo>
                    <a:pt x="1538347" y="3864169"/>
                  </a:lnTo>
                  <a:lnTo>
                    <a:pt x="1536613" y="3909091"/>
                  </a:lnTo>
                  <a:lnTo>
                    <a:pt x="1534494" y="3954000"/>
                  </a:lnTo>
                  <a:lnTo>
                    <a:pt x="1531989" y="3998893"/>
                  </a:lnTo>
                  <a:lnTo>
                    <a:pt x="1529099" y="4043767"/>
                  </a:lnTo>
                  <a:lnTo>
                    <a:pt x="1525823" y="4088619"/>
                  </a:lnTo>
                  <a:lnTo>
                    <a:pt x="1522163" y="4133447"/>
                  </a:lnTo>
                  <a:lnTo>
                    <a:pt x="1518116" y="4178248"/>
                  </a:lnTo>
                  <a:lnTo>
                    <a:pt x="1513685" y="4223020"/>
                  </a:lnTo>
                  <a:lnTo>
                    <a:pt x="1508868" y="4267759"/>
                  </a:lnTo>
                  <a:lnTo>
                    <a:pt x="1503666" y="4312463"/>
                  </a:lnTo>
                  <a:lnTo>
                    <a:pt x="1498078" y="4357130"/>
                  </a:lnTo>
                  <a:lnTo>
                    <a:pt x="1492105" y="4401756"/>
                  </a:lnTo>
                  <a:lnTo>
                    <a:pt x="1485747" y="4446339"/>
                  </a:lnTo>
                  <a:lnTo>
                    <a:pt x="1479003" y="4490877"/>
                  </a:lnTo>
                  <a:lnTo>
                    <a:pt x="1471874" y="4535366"/>
                  </a:lnTo>
                  <a:lnTo>
                    <a:pt x="1464360" y="4579804"/>
                  </a:lnTo>
                  <a:lnTo>
                    <a:pt x="1456460" y="4624188"/>
                  </a:lnTo>
                  <a:lnTo>
                    <a:pt x="1448175" y="4668516"/>
                  </a:lnTo>
                  <a:lnTo>
                    <a:pt x="1439504" y="4712784"/>
                  </a:lnTo>
                  <a:lnTo>
                    <a:pt x="1430449" y="4756991"/>
                  </a:lnTo>
                  <a:lnTo>
                    <a:pt x="1421007" y="4801133"/>
                  </a:lnTo>
                  <a:lnTo>
                    <a:pt x="1411181" y="4845208"/>
                  </a:lnTo>
                  <a:lnTo>
                    <a:pt x="1400969" y="4889213"/>
                  </a:lnTo>
                  <a:lnTo>
                    <a:pt x="1390372" y="4933145"/>
                  </a:lnTo>
                  <a:lnTo>
                    <a:pt x="1379389" y="4977002"/>
                  </a:lnTo>
                  <a:lnTo>
                    <a:pt x="1368021" y="5020781"/>
                  </a:lnTo>
                  <a:lnTo>
                    <a:pt x="1356268" y="5064479"/>
                  </a:lnTo>
                  <a:lnTo>
                    <a:pt x="1344129" y="5108094"/>
                  </a:lnTo>
                  <a:lnTo>
                    <a:pt x="1331606" y="5151622"/>
                  </a:lnTo>
                  <a:lnTo>
                    <a:pt x="1318696" y="5195062"/>
                  </a:lnTo>
                  <a:lnTo>
                    <a:pt x="1305402" y="5238411"/>
                  </a:lnTo>
                  <a:lnTo>
                    <a:pt x="1291721" y="5281665"/>
                  </a:lnTo>
                  <a:lnTo>
                    <a:pt x="1277656" y="5324822"/>
                  </a:lnTo>
                  <a:lnTo>
                    <a:pt x="1263205" y="5367880"/>
                  </a:lnTo>
                  <a:lnTo>
                    <a:pt x="1248369" y="5410836"/>
                  </a:lnTo>
                  <a:lnTo>
                    <a:pt x="1233148" y="5453687"/>
                  </a:lnTo>
                  <a:lnTo>
                    <a:pt x="1217541" y="5496430"/>
                  </a:lnTo>
                  <a:lnTo>
                    <a:pt x="1201549" y="5539063"/>
                  </a:lnTo>
                  <a:lnTo>
                    <a:pt x="1185171" y="5581582"/>
                  </a:lnTo>
                  <a:lnTo>
                    <a:pt x="1168408" y="5623986"/>
                  </a:lnTo>
                  <a:lnTo>
                    <a:pt x="1151260" y="5666272"/>
                  </a:lnTo>
                  <a:lnTo>
                    <a:pt x="1133727" y="5708437"/>
                  </a:lnTo>
                  <a:lnTo>
                    <a:pt x="1115808" y="5750478"/>
                  </a:lnTo>
                  <a:lnTo>
                    <a:pt x="1097504" y="5792392"/>
                  </a:lnTo>
                  <a:lnTo>
                    <a:pt x="1078814" y="5834178"/>
                  </a:lnTo>
                  <a:lnTo>
                    <a:pt x="1059739" y="5875831"/>
                  </a:lnTo>
                  <a:lnTo>
                    <a:pt x="1040279" y="5917350"/>
                  </a:lnTo>
                  <a:lnTo>
                    <a:pt x="1020433" y="5958732"/>
                  </a:lnTo>
                  <a:lnTo>
                    <a:pt x="1000202" y="5999974"/>
                  </a:lnTo>
                  <a:lnTo>
                    <a:pt x="979586" y="6041074"/>
                  </a:lnTo>
                  <a:lnTo>
                    <a:pt x="958584" y="6082028"/>
                  </a:lnTo>
                  <a:lnTo>
                    <a:pt x="937197" y="6122834"/>
                  </a:lnTo>
                  <a:lnTo>
                    <a:pt x="915424" y="6163489"/>
                  </a:lnTo>
                  <a:lnTo>
                    <a:pt x="893266" y="6203991"/>
                  </a:lnTo>
                  <a:lnTo>
                    <a:pt x="870723" y="6244337"/>
                  </a:lnTo>
                  <a:lnTo>
                    <a:pt x="847795" y="6284525"/>
                  </a:lnTo>
                  <a:lnTo>
                    <a:pt x="824481" y="6324551"/>
                  </a:lnTo>
                  <a:lnTo>
                    <a:pt x="800782" y="6364413"/>
                  </a:lnTo>
                  <a:lnTo>
                    <a:pt x="776697" y="6404108"/>
                  </a:lnTo>
                  <a:lnTo>
                    <a:pt x="752227" y="6443633"/>
                  </a:lnTo>
                  <a:lnTo>
                    <a:pt x="727372" y="6482987"/>
                  </a:lnTo>
                  <a:lnTo>
                    <a:pt x="702131" y="6522165"/>
                  </a:lnTo>
                  <a:lnTo>
                    <a:pt x="676505" y="6561166"/>
                  </a:lnTo>
                  <a:lnTo>
                    <a:pt x="650494" y="6599987"/>
                  </a:lnTo>
                  <a:lnTo>
                    <a:pt x="624097" y="6638624"/>
                  </a:lnTo>
                  <a:lnTo>
                    <a:pt x="597315" y="6677077"/>
                  </a:lnTo>
                  <a:lnTo>
                    <a:pt x="570148" y="6715340"/>
                  </a:lnTo>
                  <a:lnTo>
                    <a:pt x="542595" y="6753413"/>
                  </a:lnTo>
                  <a:lnTo>
                    <a:pt x="514657" y="6791292"/>
                  </a:lnTo>
                  <a:lnTo>
                    <a:pt x="486334" y="6828975"/>
                  </a:lnTo>
                  <a:lnTo>
                    <a:pt x="457625" y="6866459"/>
                  </a:lnTo>
                  <a:lnTo>
                    <a:pt x="428531" y="6903740"/>
                  </a:lnTo>
                  <a:lnTo>
                    <a:pt x="399051" y="6940818"/>
                  </a:lnTo>
                  <a:lnTo>
                    <a:pt x="369186" y="6977688"/>
                  </a:lnTo>
                  <a:lnTo>
                    <a:pt x="338936" y="7014348"/>
                  </a:lnTo>
                  <a:lnTo>
                    <a:pt x="308300" y="7050796"/>
                  </a:lnTo>
                  <a:lnTo>
                    <a:pt x="277280" y="7087029"/>
                  </a:lnTo>
                  <a:lnTo>
                    <a:pt x="245873" y="7123044"/>
                  </a:lnTo>
                  <a:lnTo>
                    <a:pt x="214082" y="7158838"/>
                  </a:lnTo>
                  <a:lnTo>
                    <a:pt x="181905" y="7194408"/>
                  </a:lnTo>
                  <a:lnTo>
                    <a:pt x="149342" y="7229753"/>
                  </a:lnTo>
                  <a:lnTo>
                    <a:pt x="116395" y="7264869"/>
                  </a:lnTo>
                  <a:lnTo>
                    <a:pt x="83062" y="7299754"/>
                  </a:lnTo>
                  <a:lnTo>
                    <a:pt x="49343" y="7334405"/>
                  </a:lnTo>
                  <a:lnTo>
                    <a:pt x="15239" y="7368819"/>
                  </a:lnTo>
                  <a:lnTo>
                    <a:pt x="0" y="7353566"/>
                  </a:lnTo>
                  <a:lnTo>
                    <a:pt x="33961" y="7319294"/>
                  </a:lnTo>
                  <a:lnTo>
                    <a:pt x="67538" y="7284786"/>
                  </a:lnTo>
                  <a:lnTo>
                    <a:pt x="100732" y="7250046"/>
                  </a:lnTo>
                  <a:lnTo>
                    <a:pt x="133542" y="7215074"/>
                  </a:lnTo>
                  <a:lnTo>
                    <a:pt x="165968" y="7179876"/>
                  </a:lnTo>
                  <a:lnTo>
                    <a:pt x="198010" y="7144452"/>
                  </a:lnTo>
                  <a:lnTo>
                    <a:pt x="229669" y="7108805"/>
                  </a:lnTo>
                  <a:lnTo>
                    <a:pt x="260944" y="7072939"/>
                  </a:lnTo>
                  <a:lnTo>
                    <a:pt x="291835" y="7036856"/>
                  </a:lnTo>
                  <a:lnTo>
                    <a:pt x="322343" y="7000559"/>
                  </a:lnTo>
                  <a:lnTo>
                    <a:pt x="352466" y="6964050"/>
                  </a:lnTo>
                  <a:lnTo>
                    <a:pt x="382206" y="6927332"/>
                  </a:lnTo>
                  <a:lnTo>
                    <a:pt x="411562" y="6890408"/>
                  </a:lnTo>
                  <a:lnTo>
                    <a:pt x="440535" y="6853280"/>
                  </a:lnTo>
                  <a:lnTo>
                    <a:pt x="469124" y="6815951"/>
                  </a:lnTo>
                  <a:lnTo>
                    <a:pt x="497329" y="6778425"/>
                  </a:lnTo>
                  <a:lnTo>
                    <a:pt x="525150" y="6740702"/>
                  </a:lnTo>
                  <a:lnTo>
                    <a:pt x="552588" y="6702787"/>
                  </a:lnTo>
                  <a:lnTo>
                    <a:pt x="579641" y="6664681"/>
                  </a:lnTo>
                  <a:lnTo>
                    <a:pt x="606311" y="6626388"/>
                  </a:lnTo>
                  <a:lnTo>
                    <a:pt x="632598" y="6587910"/>
                  </a:lnTo>
                  <a:lnTo>
                    <a:pt x="658500" y="6549250"/>
                  </a:lnTo>
                  <a:lnTo>
                    <a:pt x="684019" y="6510410"/>
                  </a:lnTo>
                  <a:lnTo>
                    <a:pt x="709154" y="6471394"/>
                  </a:lnTo>
                  <a:lnTo>
                    <a:pt x="733905" y="6432203"/>
                  </a:lnTo>
                  <a:lnTo>
                    <a:pt x="758273" y="6392841"/>
                  </a:lnTo>
                  <a:lnTo>
                    <a:pt x="782257" y="6353310"/>
                  </a:lnTo>
                  <a:lnTo>
                    <a:pt x="805857" y="6313613"/>
                  </a:lnTo>
                  <a:lnTo>
                    <a:pt x="829073" y="6273753"/>
                  </a:lnTo>
                  <a:lnTo>
                    <a:pt x="851906" y="6233732"/>
                  </a:lnTo>
                  <a:lnTo>
                    <a:pt x="874355" y="6193553"/>
                  </a:lnTo>
                  <a:lnTo>
                    <a:pt x="896420" y="6153218"/>
                  </a:lnTo>
                  <a:lnTo>
                    <a:pt x="918102" y="6112731"/>
                  </a:lnTo>
                  <a:lnTo>
                    <a:pt x="939399" y="6072094"/>
                  </a:lnTo>
                  <a:lnTo>
                    <a:pt x="960313" y="6031309"/>
                  </a:lnTo>
                  <a:lnTo>
                    <a:pt x="980843" y="5990380"/>
                  </a:lnTo>
                  <a:lnTo>
                    <a:pt x="1000990" y="5949309"/>
                  </a:lnTo>
                  <a:lnTo>
                    <a:pt x="1020752" y="5908098"/>
                  </a:lnTo>
                  <a:lnTo>
                    <a:pt x="1040131" y="5866751"/>
                  </a:lnTo>
                  <a:lnTo>
                    <a:pt x="1059127" y="5825270"/>
                  </a:lnTo>
                  <a:lnTo>
                    <a:pt x="1077738" y="5783657"/>
                  </a:lnTo>
                  <a:lnTo>
                    <a:pt x="1095966" y="5741916"/>
                  </a:lnTo>
                  <a:lnTo>
                    <a:pt x="1113810" y="5700049"/>
                  </a:lnTo>
                  <a:lnTo>
                    <a:pt x="1131270" y="5658059"/>
                  </a:lnTo>
                  <a:lnTo>
                    <a:pt x="1148347" y="5615949"/>
                  </a:lnTo>
                  <a:lnTo>
                    <a:pt x="1165039" y="5573720"/>
                  </a:lnTo>
                  <a:lnTo>
                    <a:pt x="1181348" y="5531376"/>
                  </a:lnTo>
                  <a:lnTo>
                    <a:pt x="1197274" y="5488920"/>
                  </a:lnTo>
                  <a:lnTo>
                    <a:pt x="1212815" y="5446354"/>
                  </a:lnTo>
                  <a:lnTo>
                    <a:pt x="1227973" y="5403681"/>
                  </a:lnTo>
                  <a:lnTo>
                    <a:pt x="1242747" y="5360903"/>
                  </a:lnTo>
                  <a:lnTo>
                    <a:pt x="1257137" y="5318023"/>
                  </a:lnTo>
                  <a:lnTo>
                    <a:pt x="1271144" y="5275045"/>
                  </a:lnTo>
                  <a:lnTo>
                    <a:pt x="1284767" y="5231970"/>
                  </a:lnTo>
                  <a:lnTo>
                    <a:pt x="1298006" y="5188801"/>
                  </a:lnTo>
                  <a:lnTo>
                    <a:pt x="1310861" y="5145541"/>
                  </a:lnTo>
                  <a:lnTo>
                    <a:pt x="1323333" y="5102193"/>
                  </a:lnTo>
                  <a:lnTo>
                    <a:pt x="1335421" y="5058758"/>
                  </a:lnTo>
                  <a:lnTo>
                    <a:pt x="1347125" y="5015241"/>
                  </a:lnTo>
                  <a:lnTo>
                    <a:pt x="1358445" y="4971644"/>
                  </a:lnTo>
                  <a:lnTo>
                    <a:pt x="1369382" y="4927969"/>
                  </a:lnTo>
                  <a:lnTo>
                    <a:pt x="1379935" y="4884218"/>
                  </a:lnTo>
                  <a:lnTo>
                    <a:pt x="1390104" y="4840396"/>
                  </a:lnTo>
                  <a:lnTo>
                    <a:pt x="1399889" y="4796504"/>
                  </a:lnTo>
                  <a:lnTo>
                    <a:pt x="1409291" y="4752545"/>
                  </a:lnTo>
                  <a:lnTo>
                    <a:pt x="1418309" y="4708521"/>
                  </a:lnTo>
                  <a:lnTo>
                    <a:pt x="1426943" y="4664436"/>
                  </a:lnTo>
                  <a:lnTo>
                    <a:pt x="1435193" y="4620292"/>
                  </a:lnTo>
                  <a:lnTo>
                    <a:pt x="1443060" y="4576092"/>
                  </a:lnTo>
                  <a:lnTo>
                    <a:pt x="1450543" y="4531838"/>
                  </a:lnTo>
                  <a:lnTo>
                    <a:pt x="1457642" y="4487533"/>
                  </a:lnTo>
                  <a:lnTo>
                    <a:pt x="1464358" y="4443180"/>
                  </a:lnTo>
                  <a:lnTo>
                    <a:pt x="1470690" y="4398782"/>
                  </a:lnTo>
                  <a:lnTo>
                    <a:pt x="1476638" y="4354340"/>
                  </a:lnTo>
                  <a:lnTo>
                    <a:pt x="1482202" y="4309859"/>
                  </a:lnTo>
                  <a:lnTo>
                    <a:pt x="1487382" y="4265340"/>
                  </a:lnTo>
                  <a:lnTo>
                    <a:pt x="1492179" y="4220786"/>
                  </a:lnTo>
                  <a:lnTo>
                    <a:pt x="1496592" y="4176200"/>
                  </a:lnTo>
                  <a:lnTo>
                    <a:pt x="1500621" y="4131584"/>
                  </a:lnTo>
                  <a:lnTo>
                    <a:pt x="1504267" y="4086942"/>
                  </a:lnTo>
                  <a:lnTo>
                    <a:pt x="1507529" y="4042276"/>
                  </a:lnTo>
                  <a:lnTo>
                    <a:pt x="1510407" y="3997588"/>
                  </a:lnTo>
                  <a:lnTo>
                    <a:pt x="1512901" y="3952881"/>
                  </a:lnTo>
                  <a:lnTo>
                    <a:pt x="1515012" y="3908159"/>
                  </a:lnTo>
                  <a:lnTo>
                    <a:pt x="1516739" y="3863423"/>
                  </a:lnTo>
                  <a:lnTo>
                    <a:pt x="1518082" y="3818676"/>
                  </a:lnTo>
                  <a:lnTo>
                    <a:pt x="1519041" y="3773921"/>
                  </a:lnTo>
                  <a:lnTo>
                    <a:pt x="1519617" y="3729161"/>
                  </a:lnTo>
                  <a:lnTo>
                    <a:pt x="1519808" y="3684398"/>
                  </a:lnTo>
                  <a:lnTo>
                    <a:pt x="1519617" y="3639635"/>
                  </a:lnTo>
                  <a:lnTo>
                    <a:pt x="1519041" y="3594875"/>
                  </a:lnTo>
                  <a:lnTo>
                    <a:pt x="1518082" y="3550120"/>
                  </a:lnTo>
                  <a:lnTo>
                    <a:pt x="1516739" y="3505374"/>
                  </a:lnTo>
                  <a:lnTo>
                    <a:pt x="1515012" y="3460638"/>
                  </a:lnTo>
                  <a:lnTo>
                    <a:pt x="1512901" y="3415915"/>
                  </a:lnTo>
                  <a:lnTo>
                    <a:pt x="1510407" y="3371208"/>
                  </a:lnTo>
                  <a:lnTo>
                    <a:pt x="1507529" y="3326521"/>
                  </a:lnTo>
                  <a:lnTo>
                    <a:pt x="1504267" y="3281854"/>
                  </a:lnTo>
                  <a:lnTo>
                    <a:pt x="1500621" y="3237212"/>
                  </a:lnTo>
                  <a:lnTo>
                    <a:pt x="1496592" y="3192596"/>
                  </a:lnTo>
                  <a:lnTo>
                    <a:pt x="1492179" y="3148010"/>
                  </a:lnTo>
                  <a:lnTo>
                    <a:pt x="1487382" y="3103457"/>
                  </a:lnTo>
                  <a:lnTo>
                    <a:pt x="1482202" y="3058938"/>
                  </a:lnTo>
                  <a:lnTo>
                    <a:pt x="1476638" y="3014456"/>
                  </a:lnTo>
                  <a:lnTo>
                    <a:pt x="1470690" y="2970015"/>
                  </a:lnTo>
                  <a:lnTo>
                    <a:pt x="1464358" y="2925616"/>
                  </a:lnTo>
                  <a:lnTo>
                    <a:pt x="1457642" y="2881263"/>
                  </a:lnTo>
                  <a:lnTo>
                    <a:pt x="1450543" y="2836959"/>
                  </a:lnTo>
                  <a:lnTo>
                    <a:pt x="1443060" y="2792705"/>
                  </a:lnTo>
                  <a:lnTo>
                    <a:pt x="1435193" y="2748505"/>
                  </a:lnTo>
                  <a:lnTo>
                    <a:pt x="1426943" y="2704361"/>
                  </a:lnTo>
                  <a:lnTo>
                    <a:pt x="1418309" y="2660276"/>
                  </a:lnTo>
                  <a:lnTo>
                    <a:pt x="1409291" y="2616252"/>
                  </a:lnTo>
                  <a:lnTo>
                    <a:pt x="1399889" y="2572293"/>
                  </a:lnTo>
                  <a:lnTo>
                    <a:pt x="1390104" y="2528401"/>
                  </a:lnTo>
                  <a:lnTo>
                    <a:pt x="1379935" y="2484579"/>
                  </a:lnTo>
                  <a:lnTo>
                    <a:pt x="1369382" y="2440828"/>
                  </a:lnTo>
                  <a:lnTo>
                    <a:pt x="1358445" y="2397153"/>
                  </a:lnTo>
                  <a:lnTo>
                    <a:pt x="1347125" y="2353556"/>
                  </a:lnTo>
                  <a:lnTo>
                    <a:pt x="1335421" y="2310039"/>
                  </a:lnTo>
                  <a:lnTo>
                    <a:pt x="1323333" y="2266605"/>
                  </a:lnTo>
                  <a:lnTo>
                    <a:pt x="1310861" y="2223257"/>
                  </a:lnTo>
                  <a:lnTo>
                    <a:pt x="1298006" y="2179997"/>
                  </a:lnTo>
                  <a:lnTo>
                    <a:pt x="1284767" y="2136828"/>
                  </a:lnTo>
                  <a:lnTo>
                    <a:pt x="1271144" y="2093753"/>
                  </a:lnTo>
                  <a:lnTo>
                    <a:pt x="1257137" y="2050774"/>
                  </a:lnTo>
                  <a:lnTo>
                    <a:pt x="1242747" y="2007895"/>
                  </a:lnTo>
                  <a:lnTo>
                    <a:pt x="1227973" y="1965117"/>
                  </a:lnTo>
                  <a:lnTo>
                    <a:pt x="1212815" y="1922444"/>
                  </a:lnTo>
                  <a:lnTo>
                    <a:pt x="1197274" y="1879878"/>
                  </a:lnTo>
                  <a:lnTo>
                    <a:pt x="1181348" y="1837422"/>
                  </a:lnTo>
                  <a:lnTo>
                    <a:pt x="1165039" y="1795078"/>
                  </a:lnTo>
                  <a:lnTo>
                    <a:pt x="1148347" y="1752850"/>
                  </a:lnTo>
                  <a:lnTo>
                    <a:pt x="1131270" y="1710739"/>
                  </a:lnTo>
                  <a:lnTo>
                    <a:pt x="1113810" y="1668749"/>
                  </a:lnTo>
                  <a:lnTo>
                    <a:pt x="1095966" y="1626882"/>
                  </a:lnTo>
                  <a:lnTo>
                    <a:pt x="1077738" y="1585142"/>
                  </a:lnTo>
                  <a:lnTo>
                    <a:pt x="1059127" y="1543529"/>
                  </a:lnTo>
                  <a:lnTo>
                    <a:pt x="1040131" y="1502048"/>
                  </a:lnTo>
                  <a:lnTo>
                    <a:pt x="1020752" y="1460701"/>
                  </a:lnTo>
                  <a:lnTo>
                    <a:pt x="1000990" y="1419491"/>
                  </a:lnTo>
                  <a:lnTo>
                    <a:pt x="980843" y="1378420"/>
                  </a:lnTo>
                  <a:lnTo>
                    <a:pt x="960313" y="1337491"/>
                  </a:lnTo>
                  <a:lnTo>
                    <a:pt x="939399" y="1296706"/>
                  </a:lnTo>
                  <a:lnTo>
                    <a:pt x="918102" y="1256069"/>
                  </a:lnTo>
                  <a:lnTo>
                    <a:pt x="896420" y="1215582"/>
                  </a:lnTo>
                  <a:lnTo>
                    <a:pt x="874355" y="1175248"/>
                  </a:lnTo>
                  <a:lnTo>
                    <a:pt x="851906" y="1135069"/>
                  </a:lnTo>
                  <a:lnTo>
                    <a:pt x="829073" y="1095048"/>
                  </a:lnTo>
                  <a:lnTo>
                    <a:pt x="805857" y="1055187"/>
                  </a:lnTo>
                  <a:lnTo>
                    <a:pt x="782257" y="1015491"/>
                  </a:lnTo>
                  <a:lnTo>
                    <a:pt x="758273" y="975960"/>
                  </a:lnTo>
                  <a:lnTo>
                    <a:pt x="733905" y="936598"/>
                  </a:lnTo>
                  <a:lnTo>
                    <a:pt x="709154" y="897408"/>
                  </a:lnTo>
                  <a:lnTo>
                    <a:pt x="684019" y="858391"/>
                  </a:lnTo>
                  <a:lnTo>
                    <a:pt x="658500" y="819552"/>
                  </a:lnTo>
                  <a:lnTo>
                    <a:pt x="632598" y="780892"/>
                  </a:lnTo>
                  <a:lnTo>
                    <a:pt x="606311" y="742414"/>
                  </a:lnTo>
                  <a:lnTo>
                    <a:pt x="579641" y="704121"/>
                  </a:lnTo>
                  <a:lnTo>
                    <a:pt x="552588" y="666016"/>
                  </a:lnTo>
                  <a:lnTo>
                    <a:pt x="525150" y="628100"/>
                  </a:lnTo>
                  <a:lnTo>
                    <a:pt x="497329" y="590378"/>
                  </a:lnTo>
                  <a:lnTo>
                    <a:pt x="469124" y="552851"/>
                  </a:lnTo>
                  <a:lnTo>
                    <a:pt x="440535" y="515523"/>
                  </a:lnTo>
                  <a:lnTo>
                    <a:pt x="411562" y="478395"/>
                  </a:lnTo>
                  <a:lnTo>
                    <a:pt x="382206" y="441471"/>
                  </a:lnTo>
                  <a:lnTo>
                    <a:pt x="352466" y="404753"/>
                  </a:lnTo>
                  <a:lnTo>
                    <a:pt x="322343" y="368245"/>
                  </a:lnTo>
                  <a:lnTo>
                    <a:pt x="291835" y="331948"/>
                  </a:lnTo>
                  <a:lnTo>
                    <a:pt x="260944" y="295865"/>
                  </a:lnTo>
                  <a:lnTo>
                    <a:pt x="229669" y="259999"/>
                  </a:lnTo>
                  <a:lnTo>
                    <a:pt x="198010" y="224353"/>
                  </a:lnTo>
                  <a:lnTo>
                    <a:pt x="165968" y="188929"/>
                  </a:lnTo>
                  <a:lnTo>
                    <a:pt x="133542" y="153730"/>
                  </a:lnTo>
                  <a:lnTo>
                    <a:pt x="100732" y="118759"/>
                  </a:lnTo>
                  <a:lnTo>
                    <a:pt x="67538" y="84019"/>
                  </a:lnTo>
                  <a:lnTo>
                    <a:pt x="33961" y="49511"/>
                  </a:lnTo>
                  <a:lnTo>
                    <a:pt x="0" y="15240"/>
                  </a:lnTo>
                  <a:lnTo>
                    <a:pt x="15239" y="0"/>
                  </a:lnTo>
                  <a:close/>
                </a:path>
              </a:pathLst>
            </a:custGeom>
            <a:ln w="24384">
              <a:solidFill>
                <a:srgbClr val="8063A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672584" y="2532888"/>
              <a:ext cx="12973685" cy="1056004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5478907" y="2818892"/>
            <a:ext cx="43827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 dirty="0">
                <a:latin typeface="Arial"/>
                <a:cs typeface="Arial"/>
              </a:rPr>
              <a:t>Emotional-</a:t>
            </a:r>
            <a:r>
              <a:rPr sz="2400" b="1" dirty="0">
                <a:latin typeface="Arial"/>
                <a:cs typeface="Arial"/>
              </a:rPr>
              <a:t>support</a:t>
            </a:r>
            <a:r>
              <a:rPr sz="2400" b="1" spc="-1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AI</a:t>
            </a:r>
            <a:r>
              <a:rPr sz="2400" b="1" spc="50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chatbot.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114609" y="2435161"/>
            <a:ext cx="13531850" cy="2607945"/>
            <a:chOff x="4114609" y="2435161"/>
            <a:chExt cx="13531850" cy="2607945"/>
          </a:xfrm>
        </p:grpSpPr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119371" y="2439923"/>
              <a:ext cx="1210055" cy="1210055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119371" y="2439923"/>
              <a:ext cx="1210310" cy="1210310"/>
            </a:xfrm>
            <a:custGeom>
              <a:avLst/>
              <a:gdLst/>
              <a:ahLst/>
              <a:cxnLst/>
              <a:rect l="l" t="t" r="r" b="b"/>
              <a:pathLst>
                <a:path w="1210310" h="1210310">
                  <a:moveTo>
                    <a:pt x="0" y="605027"/>
                  </a:moveTo>
                  <a:lnTo>
                    <a:pt x="1820" y="557746"/>
                  </a:lnTo>
                  <a:lnTo>
                    <a:pt x="7191" y="511460"/>
                  </a:lnTo>
                  <a:lnTo>
                    <a:pt x="15979" y="466304"/>
                  </a:lnTo>
                  <a:lnTo>
                    <a:pt x="28049" y="422411"/>
                  </a:lnTo>
                  <a:lnTo>
                    <a:pt x="43267" y="379917"/>
                  </a:lnTo>
                  <a:lnTo>
                    <a:pt x="61497" y="338956"/>
                  </a:lnTo>
                  <a:lnTo>
                    <a:pt x="82606" y="299663"/>
                  </a:lnTo>
                  <a:lnTo>
                    <a:pt x="106459" y="262172"/>
                  </a:lnTo>
                  <a:lnTo>
                    <a:pt x="132921" y="226618"/>
                  </a:lnTo>
                  <a:lnTo>
                    <a:pt x="161858" y="193135"/>
                  </a:lnTo>
                  <a:lnTo>
                    <a:pt x="193135" y="161858"/>
                  </a:lnTo>
                  <a:lnTo>
                    <a:pt x="226618" y="132921"/>
                  </a:lnTo>
                  <a:lnTo>
                    <a:pt x="262172" y="106459"/>
                  </a:lnTo>
                  <a:lnTo>
                    <a:pt x="299663" y="82606"/>
                  </a:lnTo>
                  <a:lnTo>
                    <a:pt x="338956" y="61497"/>
                  </a:lnTo>
                  <a:lnTo>
                    <a:pt x="379917" y="43267"/>
                  </a:lnTo>
                  <a:lnTo>
                    <a:pt x="422411" y="28049"/>
                  </a:lnTo>
                  <a:lnTo>
                    <a:pt x="466304" y="15979"/>
                  </a:lnTo>
                  <a:lnTo>
                    <a:pt x="511460" y="7191"/>
                  </a:lnTo>
                  <a:lnTo>
                    <a:pt x="557746" y="1820"/>
                  </a:lnTo>
                  <a:lnTo>
                    <a:pt x="605027" y="0"/>
                  </a:lnTo>
                  <a:lnTo>
                    <a:pt x="652309" y="1820"/>
                  </a:lnTo>
                  <a:lnTo>
                    <a:pt x="698595" y="7191"/>
                  </a:lnTo>
                  <a:lnTo>
                    <a:pt x="743751" y="15979"/>
                  </a:lnTo>
                  <a:lnTo>
                    <a:pt x="787644" y="28049"/>
                  </a:lnTo>
                  <a:lnTo>
                    <a:pt x="830138" y="43267"/>
                  </a:lnTo>
                  <a:lnTo>
                    <a:pt x="871099" y="61497"/>
                  </a:lnTo>
                  <a:lnTo>
                    <a:pt x="910392" y="82606"/>
                  </a:lnTo>
                  <a:lnTo>
                    <a:pt x="947883" y="106459"/>
                  </a:lnTo>
                  <a:lnTo>
                    <a:pt x="983437" y="132921"/>
                  </a:lnTo>
                  <a:lnTo>
                    <a:pt x="1016920" y="161858"/>
                  </a:lnTo>
                  <a:lnTo>
                    <a:pt x="1048197" y="193135"/>
                  </a:lnTo>
                  <a:lnTo>
                    <a:pt x="1077134" y="226618"/>
                  </a:lnTo>
                  <a:lnTo>
                    <a:pt x="1103596" y="262172"/>
                  </a:lnTo>
                  <a:lnTo>
                    <a:pt x="1127449" y="299663"/>
                  </a:lnTo>
                  <a:lnTo>
                    <a:pt x="1148558" y="338956"/>
                  </a:lnTo>
                  <a:lnTo>
                    <a:pt x="1166788" y="379917"/>
                  </a:lnTo>
                  <a:lnTo>
                    <a:pt x="1182006" y="422411"/>
                  </a:lnTo>
                  <a:lnTo>
                    <a:pt x="1194076" y="466304"/>
                  </a:lnTo>
                  <a:lnTo>
                    <a:pt x="1202864" y="511460"/>
                  </a:lnTo>
                  <a:lnTo>
                    <a:pt x="1208235" y="557746"/>
                  </a:lnTo>
                  <a:lnTo>
                    <a:pt x="1210055" y="605027"/>
                  </a:lnTo>
                  <a:lnTo>
                    <a:pt x="1208235" y="652309"/>
                  </a:lnTo>
                  <a:lnTo>
                    <a:pt x="1202864" y="698595"/>
                  </a:lnTo>
                  <a:lnTo>
                    <a:pt x="1194076" y="743751"/>
                  </a:lnTo>
                  <a:lnTo>
                    <a:pt x="1182006" y="787644"/>
                  </a:lnTo>
                  <a:lnTo>
                    <a:pt x="1166788" y="830138"/>
                  </a:lnTo>
                  <a:lnTo>
                    <a:pt x="1148558" y="871099"/>
                  </a:lnTo>
                  <a:lnTo>
                    <a:pt x="1127449" y="910392"/>
                  </a:lnTo>
                  <a:lnTo>
                    <a:pt x="1103596" y="947883"/>
                  </a:lnTo>
                  <a:lnTo>
                    <a:pt x="1077134" y="983437"/>
                  </a:lnTo>
                  <a:lnTo>
                    <a:pt x="1048197" y="1016920"/>
                  </a:lnTo>
                  <a:lnTo>
                    <a:pt x="1016920" y="1048197"/>
                  </a:lnTo>
                  <a:lnTo>
                    <a:pt x="983437" y="1077134"/>
                  </a:lnTo>
                  <a:lnTo>
                    <a:pt x="947883" y="1103596"/>
                  </a:lnTo>
                  <a:lnTo>
                    <a:pt x="910392" y="1127449"/>
                  </a:lnTo>
                  <a:lnTo>
                    <a:pt x="871099" y="1148558"/>
                  </a:lnTo>
                  <a:lnTo>
                    <a:pt x="830138" y="1166788"/>
                  </a:lnTo>
                  <a:lnTo>
                    <a:pt x="787644" y="1182006"/>
                  </a:lnTo>
                  <a:lnTo>
                    <a:pt x="743751" y="1194076"/>
                  </a:lnTo>
                  <a:lnTo>
                    <a:pt x="698595" y="1202864"/>
                  </a:lnTo>
                  <a:lnTo>
                    <a:pt x="652309" y="1208235"/>
                  </a:lnTo>
                  <a:lnTo>
                    <a:pt x="605027" y="1210055"/>
                  </a:lnTo>
                  <a:lnTo>
                    <a:pt x="557746" y="1208235"/>
                  </a:lnTo>
                  <a:lnTo>
                    <a:pt x="511460" y="1202864"/>
                  </a:lnTo>
                  <a:lnTo>
                    <a:pt x="466304" y="1194076"/>
                  </a:lnTo>
                  <a:lnTo>
                    <a:pt x="422411" y="1182006"/>
                  </a:lnTo>
                  <a:lnTo>
                    <a:pt x="379917" y="1166788"/>
                  </a:lnTo>
                  <a:lnTo>
                    <a:pt x="338956" y="1148558"/>
                  </a:lnTo>
                  <a:lnTo>
                    <a:pt x="299663" y="1127449"/>
                  </a:lnTo>
                  <a:lnTo>
                    <a:pt x="262172" y="1103596"/>
                  </a:lnTo>
                  <a:lnTo>
                    <a:pt x="226618" y="1077134"/>
                  </a:lnTo>
                  <a:lnTo>
                    <a:pt x="193135" y="1048197"/>
                  </a:lnTo>
                  <a:lnTo>
                    <a:pt x="161858" y="1016920"/>
                  </a:lnTo>
                  <a:lnTo>
                    <a:pt x="132921" y="983437"/>
                  </a:lnTo>
                  <a:lnTo>
                    <a:pt x="106459" y="947883"/>
                  </a:lnTo>
                  <a:lnTo>
                    <a:pt x="82606" y="910392"/>
                  </a:lnTo>
                  <a:lnTo>
                    <a:pt x="61497" y="871099"/>
                  </a:lnTo>
                  <a:lnTo>
                    <a:pt x="43267" y="830138"/>
                  </a:lnTo>
                  <a:lnTo>
                    <a:pt x="28049" y="787644"/>
                  </a:lnTo>
                  <a:lnTo>
                    <a:pt x="15979" y="743751"/>
                  </a:lnTo>
                  <a:lnTo>
                    <a:pt x="7191" y="698595"/>
                  </a:lnTo>
                  <a:lnTo>
                    <a:pt x="1820" y="652309"/>
                  </a:lnTo>
                  <a:lnTo>
                    <a:pt x="0" y="605027"/>
                  </a:lnTo>
                  <a:close/>
                </a:path>
              </a:pathLst>
            </a:custGeom>
            <a:ln w="9144">
              <a:solidFill>
                <a:srgbClr val="9BBA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367527" y="3983786"/>
              <a:ext cx="12278741" cy="1059002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6173215" y="4271898"/>
            <a:ext cx="86525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Stress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reduction</a:t>
            </a:r>
            <a:r>
              <a:rPr sz="2400" b="1" spc="-5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activities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of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mindfulness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(Hull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et</a:t>
            </a:r>
            <a:r>
              <a:rPr sz="2400" b="1" spc="-5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al.,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2025).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806505" y="3886009"/>
            <a:ext cx="12840335" cy="2607945"/>
            <a:chOff x="4806505" y="3886009"/>
            <a:chExt cx="12840335" cy="2607945"/>
          </a:xfrm>
        </p:grpSpPr>
        <p:pic>
          <p:nvPicPr>
            <p:cNvPr id="18" name="object 1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811267" y="3890771"/>
              <a:ext cx="1213104" cy="1213103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4811267" y="3890771"/>
              <a:ext cx="1213485" cy="1213485"/>
            </a:xfrm>
            <a:custGeom>
              <a:avLst/>
              <a:gdLst/>
              <a:ahLst/>
              <a:cxnLst/>
              <a:rect l="l" t="t" r="r" b="b"/>
              <a:pathLst>
                <a:path w="1213485" h="1213485">
                  <a:moveTo>
                    <a:pt x="0" y="606551"/>
                  </a:moveTo>
                  <a:lnTo>
                    <a:pt x="1824" y="559145"/>
                  </a:lnTo>
                  <a:lnTo>
                    <a:pt x="7208" y="512737"/>
                  </a:lnTo>
                  <a:lnTo>
                    <a:pt x="16017" y="467463"/>
                  </a:lnTo>
                  <a:lnTo>
                    <a:pt x="28116" y="423457"/>
                  </a:lnTo>
                  <a:lnTo>
                    <a:pt x="43370" y="380854"/>
                  </a:lnTo>
                  <a:lnTo>
                    <a:pt x="61644" y="339789"/>
                  </a:lnTo>
                  <a:lnTo>
                    <a:pt x="82804" y="300397"/>
                  </a:lnTo>
                  <a:lnTo>
                    <a:pt x="106714" y="262812"/>
                  </a:lnTo>
                  <a:lnTo>
                    <a:pt x="133241" y="227169"/>
                  </a:lnTo>
                  <a:lnTo>
                    <a:pt x="162248" y="193603"/>
                  </a:lnTo>
                  <a:lnTo>
                    <a:pt x="193603" y="162248"/>
                  </a:lnTo>
                  <a:lnTo>
                    <a:pt x="227169" y="133241"/>
                  </a:lnTo>
                  <a:lnTo>
                    <a:pt x="262812" y="106714"/>
                  </a:lnTo>
                  <a:lnTo>
                    <a:pt x="300397" y="82803"/>
                  </a:lnTo>
                  <a:lnTo>
                    <a:pt x="339789" y="61644"/>
                  </a:lnTo>
                  <a:lnTo>
                    <a:pt x="380854" y="43370"/>
                  </a:lnTo>
                  <a:lnTo>
                    <a:pt x="423457" y="28116"/>
                  </a:lnTo>
                  <a:lnTo>
                    <a:pt x="467463" y="16017"/>
                  </a:lnTo>
                  <a:lnTo>
                    <a:pt x="512737" y="7208"/>
                  </a:lnTo>
                  <a:lnTo>
                    <a:pt x="559145" y="1824"/>
                  </a:lnTo>
                  <a:lnTo>
                    <a:pt x="606552" y="0"/>
                  </a:lnTo>
                  <a:lnTo>
                    <a:pt x="653958" y="1824"/>
                  </a:lnTo>
                  <a:lnTo>
                    <a:pt x="700366" y="7208"/>
                  </a:lnTo>
                  <a:lnTo>
                    <a:pt x="745640" y="16017"/>
                  </a:lnTo>
                  <a:lnTo>
                    <a:pt x="789646" y="28116"/>
                  </a:lnTo>
                  <a:lnTo>
                    <a:pt x="832249" y="43370"/>
                  </a:lnTo>
                  <a:lnTo>
                    <a:pt x="873314" y="61644"/>
                  </a:lnTo>
                  <a:lnTo>
                    <a:pt x="912706" y="82804"/>
                  </a:lnTo>
                  <a:lnTo>
                    <a:pt x="950291" y="106714"/>
                  </a:lnTo>
                  <a:lnTo>
                    <a:pt x="985934" y="133241"/>
                  </a:lnTo>
                  <a:lnTo>
                    <a:pt x="1019500" y="162248"/>
                  </a:lnTo>
                  <a:lnTo>
                    <a:pt x="1050855" y="193603"/>
                  </a:lnTo>
                  <a:lnTo>
                    <a:pt x="1079862" y="227169"/>
                  </a:lnTo>
                  <a:lnTo>
                    <a:pt x="1106389" y="262812"/>
                  </a:lnTo>
                  <a:lnTo>
                    <a:pt x="1130300" y="300397"/>
                  </a:lnTo>
                  <a:lnTo>
                    <a:pt x="1151459" y="339789"/>
                  </a:lnTo>
                  <a:lnTo>
                    <a:pt x="1169733" y="380854"/>
                  </a:lnTo>
                  <a:lnTo>
                    <a:pt x="1184987" y="423457"/>
                  </a:lnTo>
                  <a:lnTo>
                    <a:pt x="1197086" y="467463"/>
                  </a:lnTo>
                  <a:lnTo>
                    <a:pt x="1205895" y="512737"/>
                  </a:lnTo>
                  <a:lnTo>
                    <a:pt x="1211279" y="559145"/>
                  </a:lnTo>
                  <a:lnTo>
                    <a:pt x="1213104" y="606551"/>
                  </a:lnTo>
                  <a:lnTo>
                    <a:pt x="1211279" y="653958"/>
                  </a:lnTo>
                  <a:lnTo>
                    <a:pt x="1205895" y="700366"/>
                  </a:lnTo>
                  <a:lnTo>
                    <a:pt x="1197086" y="745640"/>
                  </a:lnTo>
                  <a:lnTo>
                    <a:pt x="1184987" y="789646"/>
                  </a:lnTo>
                  <a:lnTo>
                    <a:pt x="1169733" y="832249"/>
                  </a:lnTo>
                  <a:lnTo>
                    <a:pt x="1151459" y="873314"/>
                  </a:lnTo>
                  <a:lnTo>
                    <a:pt x="1130300" y="912706"/>
                  </a:lnTo>
                  <a:lnTo>
                    <a:pt x="1106389" y="950291"/>
                  </a:lnTo>
                  <a:lnTo>
                    <a:pt x="1079862" y="985934"/>
                  </a:lnTo>
                  <a:lnTo>
                    <a:pt x="1050855" y="1019500"/>
                  </a:lnTo>
                  <a:lnTo>
                    <a:pt x="1019500" y="1050855"/>
                  </a:lnTo>
                  <a:lnTo>
                    <a:pt x="985934" y="1079862"/>
                  </a:lnTo>
                  <a:lnTo>
                    <a:pt x="950291" y="1106389"/>
                  </a:lnTo>
                  <a:lnTo>
                    <a:pt x="912706" y="1130300"/>
                  </a:lnTo>
                  <a:lnTo>
                    <a:pt x="873314" y="1151459"/>
                  </a:lnTo>
                  <a:lnTo>
                    <a:pt x="832249" y="1169733"/>
                  </a:lnTo>
                  <a:lnTo>
                    <a:pt x="789646" y="1184987"/>
                  </a:lnTo>
                  <a:lnTo>
                    <a:pt x="745640" y="1197086"/>
                  </a:lnTo>
                  <a:lnTo>
                    <a:pt x="700366" y="1205895"/>
                  </a:lnTo>
                  <a:lnTo>
                    <a:pt x="653958" y="1211279"/>
                  </a:lnTo>
                  <a:lnTo>
                    <a:pt x="606552" y="1213103"/>
                  </a:lnTo>
                  <a:lnTo>
                    <a:pt x="559145" y="1211279"/>
                  </a:lnTo>
                  <a:lnTo>
                    <a:pt x="512737" y="1205895"/>
                  </a:lnTo>
                  <a:lnTo>
                    <a:pt x="467463" y="1197086"/>
                  </a:lnTo>
                  <a:lnTo>
                    <a:pt x="423457" y="1184987"/>
                  </a:lnTo>
                  <a:lnTo>
                    <a:pt x="380854" y="1169733"/>
                  </a:lnTo>
                  <a:lnTo>
                    <a:pt x="339789" y="1151459"/>
                  </a:lnTo>
                  <a:lnTo>
                    <a:pt x="300397" y="1130299"/>
                  </a:lnTo>
                  <a:lnTo>
                    <a:pt x="262812" y="1106389"/>
                  </a:lnTo>
                  <a:lnTo>
                    <a:pt x="227169" y="1079862"/>
                  </a:lnTo>
                  <a:lnTo>
                    <a:pt x="193603" y="1050855"/>
                  </a:lnTo>
                  <a:lnTo>
                    <a:pt x="162248" y="1019500"/>
                  </a:lnTo>
                  <a:lnTo>
                    <a:pt x="133241" y="985934"/>
                  </a:lnTo>
                  <a:lnTo>
                    <a:pt x="106714" y="950291"/>
                  </a:lnTo>
                  <a:lnTo>
                    <a:pt x="82803" y="912706"/>
                  </a:lnTo>
                  <a:lnTo>
                    <a:pt x="61644" y="873314"/>
                  </a:lnTo>
                  <a:lnTo>
                    <a:pt x="43370" y="832249"/>
                  </a:lnTo>
                  <a:lnTo>
                    <a:pt x="28116" y="789646"/>
                  </a:lnTo>
                  <a:lnTo>
                    <a:pt x="16017" y="745640"/>
                  </a:lnTo>
                  <a:lnTo>
                    <a:pt x="7208" y="700366"/>
                  </a:lnTo>
                  <a:lnTo>
                    <a:pt x="1824" y="653958"/>
                  </a:lnTo>
                  <a:lnTo>
                    <a:pt x="0" y="606551"/>
                  </a:lnTo>
                  <a:close/>
                </a:path>
              </a:pathLst>
            </a:custGeom>
            <a:ln w="9144">
              <a:solidFill>
                <a:srgbClr val="5CB56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580887" y="5437631"/>
              <a:ext cx="12065381" cy="1056005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6386321" y="5724220"/>
            <a:ext cx="461962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Personalized</a:t>
            </a:r>
            <a:r>
              <a:rPr sz="2400" b="1" spc="-7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recommendations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5019865" y="5339905"/>
            <a:ext cx="12626975" cy="2607945"/>
            <a:chOff x="5019865" y="5339905"/>
            <a:chExt cx="12626975" cy="2607945"/>
          </a:xfrm>
        </p:grpSpPr>
        <p:pic>
          <p:nvPicPr>
            <p:cNvPr id="23" name="object 23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5024628" y="5344667"/>
              <a:ext cx="1210056" cy="1210056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5024628" y="5344667"/>
              <a:ext cx="1210310" cy="1210310"/>
            </a:xfrm>
            <a:custGeom>
              <a:avLst/>
              <a:gdLst/>
              <a:ahLst/>
              <a:cxnLst/>
              <a:rect l="l" t="t" r="r" b="b"/>
              <a:pathLst>
                <a:path w="1210310" h="1210309">
                  <a:moveTo>
                    <a:pt x="0" y="605028"/>
                  </a:moveTo>
                  <a:lnTo>
                    <a:pt x="1820" y="557746"/>
                  </a:lnTo>
                  <a:lnTo>
                    <a:pt x="7191" y="511460"/>
                  </a:lnTo>
                  <a:lnTo>
                    <a:pt x="15979" y="466304"/>
                  </a:lnTo>
                  <a:lnTo>
                    <a:pt x="28049" y="422411"/>
                  </a:lnTo>
                  <a:lnTo>
                    <a:pt x="43267" y="379917"/>
                  </a:lnTo>
                  <a:lnTo>
                    <a:pt x="61497" y="338956"/>
                  </a:lnTo>
                  <a:lnTo>
                    <a:pt x="82606" y="299663"/>
                  </a:lnTo>
                  <a:lnTo>
                    <a:pt x="106459" y="262172"/>
                  </a:lnTo>
                  <a:lnTo>
                    <a:pt x="132921" y="226618"/>
                  </a:lnTo>
                  <a:lnTo>
                    <a:pt x="161858" y="193135"/>
                  </a:lnTo>
                  <a:lnTo>
                    <a:pt x="193135" y="161858"/>
                  </a:lnTo>
                  <a:lnTo>
                    <a:pt x="226618" y="132921"/>
                  </a:lnTo>
                  <a:lnTo>
                    <a:pt x="262172" y="106459"/>
                  </a:lnTo>
                  <a:lnTo>
                    <a:pt x="299663" y="82606"/>
                  </a:lnTo>
                  <a:lnTo>
                    <a:pt x="338956" y="61497"/>
                  </a:lnTo>
                  <a:lnTo>
                    <a:pt x="379917" y="43267"/>
                  </a:lnTo>
                  <a:lnTo>
                    <a:pt x="422411" y="28049"/>
                  </a:lnTo>
                  <a:lnTo>
                    <a:pt x="466304" y="15979"/>
                  </a:lnTo>
                  <a:lnTo>
                    <a:pt x="511460" y="7191"/>
                  </a:lnTo>
                  <a:lnTo>
                    <a:pt x="557746" y="1820"/>
                  </a:lnTo>
                  <a:lnTo>
                    <a:pt x="605027" y="0"/>
                  </a:lnTo>
                  <a:lnTo>
                    <a:pt x="652309" y="1820"/>
                  </a:lnTo>
                  <a:lnTo>
                    <a:pt x="698595" y="7191"/>
                  </a:lnTo>
                  <a:lnTo>
                    <a:pt x="743751" y="15979"/>
                  </a:lnTo>
                  <a:lnTo>
                    <a:pt x="787644" y="28049"/>
                  </a:lnTo>
                  <a:lnTo>
                    <a:pt x="830138" y="43267"/>
                  </a:lnTo>
                  <a:lnTo>
                    <a:pt x="871099" y="61497"/>
                  </a:lnTo>
                  <a:lnTo>
                    <a:pt x="910392" y="82606"/>
                  </a:lnTo>
                  <a:lnTo>
                    <a:pt x="947883" y="106459"/>
                  </a:lnTo>
                  <a:lnTo>
                    <a:pt x="983437" y="132921"/>
                  </a:lnTo>
                  <a:lnTo>
                    <a:pt x="1016920" y="161858"/>
                  </a:lnTo>
                  <a:lnTo>
                    <a:pt x="1048197" y="193135"/>
                  </a:lnTo>
                  <a:lnTo>
                    <a:pt x="1077134" y="226618"/>
                  </a:lnTo>
                  <a:lnTo>
                    <a:pt x="1103596" y="262172"/>
                  </a:lnTo>
                  <a:lnTo>
                    <a:pt x="1127449" y="299663"/>
                  </a:lnTo>
                  <a:lnTo>
                    <a:pt x="1148558" y="338956"/>
                  </a:lnTo>
                  <a:lnTo>
                    <a:pt x="1166788" y="379917"/>
                  </a:lnTo>
                  <a:lnTo>
                    <a:pt x="1182006" y="422411"/>
                  </a:lnTo>
                  <a:lnTo>
                    <a:pt x="1194076" y="466304"/>
                  </a:lnTo>
                  <a:lnTo>
                    <a:pt x="1202864" y="511460"/>
                  </a:lnTo>
                  <a:lnTo>
                    <a:pt x="1208235" y="557746"/>
                  </a:lnTo>
                  <a:lnTo>
                    <a:pt x="1210056" y="605028"/>
                  </a:lnTo>
                  <a:lnTo>
                    <a:pt x="1208235" y="652309"/>
                  </a:lnTo>
                  <a:lnTo>
                    <a:pt x="1202864" y="698595"/>
                  </a:lnTo>
                  <a:lnTo>
                    <a:pt x="1194076" y="743751"/>
                  </a:lnTo>
                  <a:lnTo>
                    <a:pt x="1182006" y="787644"/>
                  </a:lnTo>
                  <a:lnTo>
                    <a:pt x="1166788" y="830138"/>
                  </a:lnTo>
                  <a:lnTo>
                    <a:pt x="1148558" y="871099"/>
                  </a:lnTo>
                  <a:lnTo>
                    <a:pt x="1127449" y="910392"/>
                  </a:lnTo>
                  <a:lnTo>
                    <a:pt x="1103596" y="947883"/>
                  </a:lnTo>
                  <a:lnTo>
                    <a:pt x="1077134" y="983437"/>
                  </a:lnTo>
                  <a:lnTo>
                    <a:pt x="1048197" y="1016920"/>
                  </a:lnTo>
                  <a:lnTo>
                    <a:pt x="1016920" y="1048197"/>
                  </a:lnTo>
                  <a:lnTo>
                    <a:pt x="983437" y="1077134"/>
                  </a:lnTo>
                  <a:lnTo>
                    <a:pt x="947883" y="1103596"/>
                  </a:lnTo>
                  <a:lnTo>
                    <a:pt x="910392" y="1127449"/>
                  </a:lnTo>
                  <a:lnTo>
                    <a:pt x="871099" y="1148558"/>
                  </a:lnTo>
                  <a:lnTo>
                    <a:pt x="830138" y="1166788"/>
                  </a:lnTo>
                  <a:lnTo>
                    <a:pt x="787644" y="1182006"/>
                  </a:lnTo>
                  <a:lnTo>
                    <a:pt x="743751" y="1194076"/>
                  </a:lnTo>
                  <a:lnTo>
                    <a:pt x="698595" y="1202864"/>
                  </a:lnTo>
                  <a:lnTo>
                    <a:pt x="652309" y="1208235"/>
                  </a:lnTo>
                  <a:lnTo>
                    <a:pt x="605027" y="1210056"/>
                  </a:lnTo>
                  <a:lnTo>
                    <a:pt x="557746" y="1208235"/>
                  </a:lnTo>
                  <a:lnTo>
                    <a:pt x="511460" y="1202864"/>
                  </a:lnTo>
                  <a:lnTo>
                    <a:pt x="466304" y="1194076"/>
                  </a:lnTo>
                  <a:lnTo>
                    <a:pt x="422411" y="1182006"/>
                  </a:lnTo>
                  <a:lnTo>
                    <a:pt x="379917" y="1166788"/>
                  </a:lnTo>
                  <a:lnTo>
                    <a:pt x="338956" y="1148558"/>
                  </a:lnTo>
                  <a:lnTo>
                    <a:pt x="299663" y="1127449"/>
                  </a:lnTo>
                  <a:lnTo>
                    <a:pt x="262172" y="1103596"/>
                  </a:lnTo>
                  <a:lnTo>
                    <a:pt x="226618" y="1077134"/>
                  </a:lnTo>
                  <a:lnTo>
                    <a:pt x="193135" y="1048197"/>
                  </a:lnTo>
                  <a:lnTo>
                    <a:pt x="161858" y="1016920"/>
                  </a:lnTo>
                  <a:lnTo>
                    <a:pt x="132921" y="983437"/>
                  </a:lnTo>
                  <a:lnTo>
                    <a:pt x="106459" y="947883"/>
                  </a:lnTo>
                  <a:lnTo>
                    <a:pt x="82606" y="910392"/>
                  </a:lnTo>
                  <a:lnTo>
                    <a:pt x="61497" y="871099"/>
                  </a:lnTo>
                  <a:lnTo>
                    <a:pt x="43267" y="830138"/>
                  </a:lnTo>
                  <a:lnTo>
                    <a:pt x="28049" y="787644"/>
                  </a:lnTo>
                  <a:lnTo>
                    <a:pt x="15979" y="743751"/>
                  </a:lnTo>
                  <a:lnTo>
                    <a:pt x="7191" y="698595"/>
                  </a:lnTo>
                  <a:lnTo>
                    <a:pt x="1820" y="652309"/>
                  </a:lnTo>
                  <a:lnTo>
                    <a:pt x="0" y="605028"/>
                  </a:lnTo>
                  <a:close/>
                </a:path>
              </a:pathLst>
            </a:custGeom>
            <a:ln w="9144">
              <a:solidFill>
                <a:srgbClr val="5EAE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367528" y="6888530"/>
              <a:ext cx="12278741" cy="105900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6173215" y="7177532"/>
            <a:ext cx="546481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Interactive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and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user-</a:t>
            </a:r>
            <a:r>
              <a:rPr sz="2400" b="1" dirty="0">
                <a:latin typeface="Arial"/>
                <a:cs typeface="Arial"/>
              </a:rPr>
              <a:t>friendly</a:t>
            </a:r>
            <a:r>
              <a:rPr sz="2400" b="1" spc="-65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interface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4672584" y="6790753"/>
            <a:ext cx="12973685" cy="2607945"/>
            <a:chOff x="4672584" y="6790753"/>
            <a:chExt cx="12973685" cy="2607945"/>
          </a:xfrm>
        </p:grpSpPr>
        <p:pic>
          <p:nvPicPr>
            <p:cNvPr id="28" name="object 2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811268" y="6795516"/>
              <a:ext cx="1213104" cy="1213104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4811268" y="6795516"/>
              <a:ext cx="1213485" cy="1213485"/>
            </a:xfrm>
            <a:custGeom>
              <a:avLst/>
              <a:gdLst/>
              <a:ahLst/>
              <a:cxnLst/>
              <a:rect l="l" t="t" r="r" b="b"/>
              <a:pathLst>
                <a:path w="1213485" h="1213484">
                  <a:moveTo>
                    <a:pt x="0" y="606552"/>
                  </a:moveTo>
                  <a:lnTo>
                    <a:pt x="1824" y="559145"/>
                  </a:lnTo>
                  <a:lnTo>
                    <a:pt x="7208" y="512737"/>
                  </a:lnTo>
                  <a:lnTo>
                    <a:pt x="16017" y="467463"/>
                  </a:lnTo>
                  <a:lnTo>
                    <a:pt x="28116" y="423457"/>
                  </a:lnTo>
                  <a:lnTo>
                    <a:pt x="43370" y="380854"/>
                  </a:lnTo>
                  <a:lnTo>
                    <a:pt x="61644" y="339789"/>
                  </a:lnTo>
                  <a:lnTo>
                    <a:pt x="82804" y="300397"/>
                  </a:lnTo>
                  <a:lnTo>
                    <a:pt x="106714" y="262812"/>
                  </a:lnTo>
                  <a:lnTo>
                    <a:pt x="133241" y="227169"/>
                  </a:lnTo>
                  <a:lnTo>
                    <a:pt x="162248" y="193603"/>
                  </a:lnTo>
                  <a:lnTo>
                    <a:pt x="193603" y="162248"/>
                  </a:lnTo>
                  <a:lnTo>
                    <a:pt x="227169" y="133241"/>
                  </a:lnTo>
                  <a:lnTo>
                    <a:pt x="262812" y="106714"/>
                  </a:lnTo>
                  <a:lnTo>
                    <a:pt x="300397" y="82804"/>
                  </a:lnTo>
                  <a:lnTo>
                    <a:pt x="339789" y="61644"/>
                  </a:lnTo>
                  <a:lnTo>
                    <a:pt x="380854" y="43370"/>
                  </a:lnTo>
                  <a:lnTo>
                    <a:pt x="423457" y="28116"/>
                  </a:lnTo>
                  <a:lnTo>
                    <a:pt x="467463" y="16017"/>
                  </a:lnTo>
                  <a:lnTo>
                    <a:pt x="512737" y="7208"/>
                  </a:lnTo>
                  <a:lnTo>
                    <a:pt x="559145" y="1824"/>
                  </a:lnTo>
                  <a:lnTo>
                    <a:pt x="606552" y="0"/>
                  </a:lnTo>
                  <a:lnTo>
                    <a:pt x="653958" y="1824"/>
                  </a:lnTo>
                  <a:lnTo>
                    <a:pt x="700366" y="7208"/>
                  </a:lnTo>
                  <a:lnTo>
                    <a:pt x="745640" y="16017"/>
                  </a:lnTo>
                  <a:lnTo>
                    <a:pt x="789646" y="28116"/>
                  </a:lnTo>
                  <a:lnTo>
                    <a:pt x="832249" y="43370"/>
                  </a:lnTo>
                  <a:lnTo>
                    <a:pt x="873314" y="61644"/>
                  </a:lnTo>
                  <a:lnTo>
                    <a:pt x="912706" y="82804"/>
                  </a:lnTo>
                  <a:lnTo>
                    <a:pt x="950291" y="106714"/>
                  </a:lnTo>
                  <a:lnTo>
                    <a:pt x="985934" y="133241"/>
                  </a:lnTo>
                  <a:lnTo>
                    <a:pt x="1019500" y="162248"/>
                  </a:lnTo>
                  <a:lnTo>
                    <a:pt x="1050855" y="193603"/>
                  </a:lnTo>
                  <a:lnTo>
                    <a:pt x="1079862" y="227169"/>
                  </a:lnTo>
                  <a:lnTo>
                    <a:pt x="1106389" y="262812"/>
                  </a:lnTo>
                  <a:lnTo>
                    <a:pt x="1130300" y="300397"/>
                  </a:lnTo>
                  <a:lnTo>
                    <a:pt x="1151459" y="339789"/>
                  </a:lnTo>
                  <a:lnTo>
                    <a:pt x="1169733" y="380854"/>
                  </a:lnTo>
                  <a:lnTo>
                    <a:pt x="1184987" y="423457"/>
                  </a:lnTo>
                  <a:lnTo>
                    <a:pt x="1197086" y="467463"/>
                  </a:lnTo>
                  <a:lnTo>
                    <a:pt x="1205895" y="512737"/>
                  </a:lnTo>
                  <a:lnTo>
                    <a:pt x="1211279" y="559145"/>
                  </a:lnTo>
                  <a:lnTo>
                    <a:pt x="1213104" y="606552"/>
                  </a:lnTo>
                  <a:lnTo>
                    <a:pt x="1211279" y="653958"/>
                  </a:lnTo>
                  <a:lnTo>
                    <a:pt x="1205895" y="700366"/>
                  </a:lnTo>
                  <a:lnTo>
                    <a:pt x="1197086" y="745640"/>
                  </a:lnTo>
                  <a:lnTo>
                    <a:pt x="1184987" y="789646"/>
                  </a:lnTo>
                  <a:lnTo>
                    <a:pt x="1169733" y="832249"/>
                  </a:lnTo>
                  <a:lnTo>
                    <a:pt x="1151459" y="873314"/>
                  </a:lnTo>
                  <a:lnTo>
                    <a:pt x="1130300" y="912706"/>
                  </a:lnTo>
                  <a:lnTo>
                    <a:pt x="1106389" y="950291"/>
                  </a:lnTo>
                  <a:lnTo>
                    <a:pt x="1079862" y="985934"/>
                  </a:lnTo>
                  <a:lnTo>
                    <a:pt x="1050855" y="1019500"/>
                  </a:lnTo>
                  <a:lnTo>
                    <a:pt x="1019500" y="1050855"/>
                  </a:lnTo>
                  <a:lnTo>
                    <a:pt x="985934" y="1079862"/>
                  </a:lnTo>
                  <a:lnTo>
                    <a:pt x="950291" y="1106389"/>
                  </a:lnTo>
                  <a:lnTo>
                    <a:pt x="912706" y="1130300"/>
                  </a:lnTo>
                  <a:lnTo>
                    <a:pt x="873314" y="1151459"/>
                  </a:lnTo>
                  <a:lnTo>
                    <a:pt x="832249" y="1169733"/>
                  </a:lnTo>
                  <a:lnTo>
                    <a:pt x="789646" y="1184987"/>
                  </a:lnTo>
                  <a:lnTo>
                    <a:pt x="745640" y="1197086"/>
                  </a:lnTo>
                  <a:lnTo>
                    <a:pt x="700366" y="1205895"/>
                  </a:lnTo>
                  <a:lnTo>
                    <a:pt x="653958" y="1211279"/>
                  </a:lnTo>
                  <a:lnTo>
                    <a:pt x="606552" y="1213104"/>
                  </a:lnTo>
                  <a:lnTo>
                    <a:pt x="559145" y="1211279"/>
                  </a:lnTo>
                  <a:lnTo>
                    <a:pt x="512737" y="1205895"/>
                  </a:lnTo>
                  <a:lnTo>
                    <a:pt x="467463" y="1197086"/>
                  </a:lnTo>
                  <a:lnTo>
                    <a:pt x="423457" y="1184987"/>
                  </a:lnTo>
                  <a:lnTo>
                    <a:pt x="380854" y="1169733"/>
                  </a:lnTo>
                  <a:lnTo>
                    <a:pt x="339789" y="1151459"/>
                  </a:lnTo>
                  <a:lnTo>
                    <a:pt x="300397" y="1130300"/>
                  </a:lnTo>
                  <a:lnTo>
                    <a:pt x="262812" y="1106389"/>
                  </a:lnTo>
                  <a:lnTo>
                    <a:pt x="227169" y="1079862"/>
                  </a:lnTo>
                  <a:lnTo>
                    <a:pt x="193603" y="1050855"/>
                  </a:lnTo>
                  <a:lnTo>
                    <a:pt x="162248" y="1019500"/>
                  </a:lnTo>
                  <a:lnTo>
                    <a:pt x="133241" y="985934"/>
                  </a:lnTo>
                  <a:lnTo>
                    <a:pt x="106714" y="950291"/>
                  </a:lnTo>
                  <a:lnTo>
                    <a:pt x="82803" y="912706"/>
                  </a:lnTo>
                  <a:lnTo>
                    <a:pt x="61644" y="873314"/>
                  </a:lnTo>
                  <a:lnTo>
                    <a:pt x="43370" y="832249"/>
                  </a:lnTo>
                  <a:lnTo>
                    <a:pt x="28116" y="789646"/>
                  </a:lnTo>
                  <a:lnTo>
                    <a:pt x="16017" y="745640"/>
                  </a:lnTo>
                  <a:lnTo>
                    <a:pt x="7208" y="700366"/>
                  </a:lnTo>
                  <a:lnTo>
                    <a:pt x="1824" y="653958"/>
                  </a:lnTo>
                  <a:lnTo>
                    <a:pt x="0" y="606552"/>
                  </a:lnTo>
                  <a:close/>
                </a:path>
              </a:pathLst>
            </a:custGeom>
            <a:ln w="9144">
              <a:solidFill>
                <a:srgbClr val="6079A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672584" y="8342376"/>
              <a:ext cx="12973685" cy="1056005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5478907" y="8630539"/>
            <a:ext cx="114477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Evidence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Chatbot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tool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in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enhancing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mental</a:t>
            </a:r>
            <a:r>
              <a:rPr sz="2400" b="1" spc="-3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health</a:t>
            </a:r>
            <a:r>
              <a:rPr sz="2400" b="1" spc="-4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is</a:t>
            </a:r>
            <a:r>
              <a:rPr sz="2400" b="1" spc="-1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supported</a:t>
            </a:r>
            <a:r>
              <a:rPr sz="2400" b="1" spc="1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(Li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et</a:t>
            </a:r>
            <a:r>
              <a:rPr sz="2400" b="1" spc="-2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al.,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2024).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0" y="3334511"/>
            <a:ext cx="5334000" cy="6129655"/>
            <a:chOff x="0" y="3334511"/>
            <a:chExt cx="5334000" cy="6129655"/>
          </a:xfrm>
        </p:grpSpPr>
        <p:pic>
          <p:nvPicPr>
            <p:cNvPr id="33" name="object 33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119371" y="8249411"/>
              <a:ext cx="1210055" cy="1210056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4119371" y="8249411"/>
              <a:ext cx="1210310" cy="1210310"/>
            </a:xfrm>
            <a:custGeom>
              <a:avLst/>
              <a:gdLst/>
              <a:ahLst/>
              <a:cxnLst/>
              <a:rect l="l" t="t" r="r" b="b"/>
              <a:pathLst>
                <a:path w="1210310" h="1210309">
                  <a:moveTo>
                    <a:pt x="0" y="605028"/>
                  </a:moveTo>
                  <a:lnTo>
                    <a:pt x="1820" y="557746"/>
                  </a:lnTo>
                  <a:lnTo>
                    <a:pt x="7191" y="511460"/>
                  </a:lnTo>
                  <a:lnTo>
                    <a:pt x="15979" y="466304"/>
                  </a:lnTo>
                  <a:lnTo>
                    <a:pt x="28049" y="422411"/>
                  </a:lnTo>
                  <a:lnTo>
                    <a:pt x="43267" y="379917"/>
                  </a:lnTo>
                  <a:lnTo>
                    <a:pt x="61497" y="338956"/>
                  </a:lnTo>
                  <a:lnTo>
                    <a:pt x="82606" y="299663"/>
                  </a:lnTo>
                  <a:lnTo>
                    <a:pt x="106459" y="262172"/>
                  </a:lnTo>
                  <a:lnTo>
                    <a:pt x="132921" y="226618"/>
                  </a:lnTo>
                  <a:lnTo>
                    <a:pt x="161858" y="193135"/>
                  </a:lnTo>
                  <a:lnTo>
                    <a:pt x="193135" y="161858"/>
                  </a:lnTo>
                  <a:lnTo>
                    <a:pt x="226618" y="132921"/>
                  </a:lnTo>
                  <a:lnTo>
                    <a:pt x="262172" y="106459"/>
                  </a:lnTo>
                  <a:lnTo>
                    <a:pt x="299663" y="82606"/>
                  </a:lnTo>
                  <a:lnTo>
                    <a:pt x="338956" y="61497"/>
                  </a:lnTo>
                  <a:lnTo>
                    <a:pt x="379917" y="43267"/>
                  </a:lnTo>
                  <a:lnTo>
                    <a:pt x="422411" y="28049"/>
                  </a:lnTo>
                  <a:lnTo>
                    <a:pt x="466304" y="15979"/>
                  </a:lnTo>
                  <a:lnTo>
                    <a:pt x="511460" y="7191"/>
                  </a:lnTo>
                  <a:lnTo>
                    <a:pt x="557746" y="1820"/>
                  </a:lnTo>
                  <a:lnTo>
                    <a:pt x="605027" y="0"/>
                  </a:lnTo>
                  <a:lnTo>
                    <a:pt x="652309" y="1820"/>
                  </a:lnTo>
                  <a:lnTo>
                    <a:pt x="698595" y="7191"/>
                  </a:lnTo>
                  <a:lnTo>
                    <a:pt x="743751" y="15979"/>
                  </a:lnTo>
                  <a:lnTo>
                    <a:pt x="787644" y="28049"/>
                  </a:lnTo>
                  <a:lnTo>
                    <a:pt x="830138" y="43267"/>
                  </a:lnTo>
                  <a:lnTo>
                    <a:pt x="871099" y="61497"/>
                  </a:lnTo>
                  <a:lnTo>
                    <a:pt x="910392" y="82606"/>
                  </a:lnTo>
                  <a:lnTo>
                    <a:pt x="947883" y="106459"/>
                  </a:lnTo>
                  <a:lnTo>
                    <a:pt x="983437" y="132921"/>
                  </a:lnTo>
                  <a:lnTo>
                    <a:pt x="1016920" y="161858"/>
                  </a:lnTo>
                  <a:lnTo>
                    <a:pt x="1048197" y="193135"/>
                  </a:lnTo>
                  <a:lnTo>
                    <a:pt x="1077134" y="226618"/>
                  </a:lnTo>
                  <a:lnTo>
                    <a:pt x="1103596" y="262172"/>
                  </a:lnTo>
                  <a:lnTo>
                    <a:pt x="1127449" y="299663"/>
                  </a:lnTo>
                  <a:lnTo>
                    <a:pt x="1148558" y="338956"/>
                  </a:lnTo>
                  <a:lnTo>
                    <a:pt x="1166788" y="379917"/>
                  </a:lnTo>
                  <a:lnTo>
                    <a:pt x="1182006" y="422411"/>
                  </a:lnTo>
                  <a:lnTo>
                    <a:pt x="1194076" y="466304"/>
                  </a:lnTo>
                  <a:lnTo>
                    <a:pt x="1202864" y="511460"/>
                  </a:lnTo>
                  <a:lnTo>
                    <a:pt x="1208235" y="557746"/>
                  </a:lnTo>
                  <a:lnTo>
                    <a:pt x="1210055" y="605028"/>
                  </a:lnTo>
                  <a:lnTo>
                    <a:pt x="1208235" y="652310"/>
                  </a:lnTo>
                  <a:lnTo>
                    <a:pt x="1202864" y="698598"/>
                  </a:lnTo>
                  <a:lnTo>
                    <a:pt x="1194076" y="743755"/>
                  </a:lnTo>
                  <a:lnTo>
                    <a:pt x="1182006" y="787649"/>
                  </a:lnTo>
                  <a:lnTo>
                    <a:pt x="1166788" y="830143"/>
                  </a:lnTo>
                  <a:lnTo>
                    <a:pt x="1148558" y="871104"/>
                  </a:lnTo>
                  <a:lnTo>
                    <a:pt x="1127449" y="910398"/>
                  </a:lnTo>
                  <a:lnTo>
                    <a:pt x="1103596" y="947888"/>
                  </a:lnTo>
                  <a:lnTo>
                    <a:pt x="1077134" y="983442"/>
                  </a:lnTo>
                  <a:lnTo>
                    <a:pt x="1048197" y="1016925"/>
                  </a:lnTo>
                  <a:lnTo>
                    <a:pt x="1016920" y="1048202"/>
                  </a:lnTo>
                  <a:lnTo>
                    <a:pt x="983437" y="1077138"/>
                  </a:lnTo>
                  <a:lnTo>
                    <a:pt x="947883" y="1103600"/>
                  </a:lnTo>
                  <a:lnTo>
                    <a:pt x="910392" y="1127452"/>
                  </a:lnTo>
                  <a:lnTo>
                    <a:pt x="871099" y="1148560"/>
                  </a:lnTo>
                  <a:lnTo>
                    <a:pt x="830138" y="1166790"/>
                  </a:lnTo>
                  <a:lnTo>
                    <a:pt x="787644" y="1182007"/>
                  </a:lnTo>
                  <a:lnTo>
                    <a:pt x="743751" y="1194076"/>
                  </a:lnTo>
                  <a:lnTo>
                    <a:pt x="698595" y="1202864"/>
                  </a:lnTo>
                  <a:lnTo>
                    <a:pt x="652309" y="1208235"/>
                  </a:lnTo>
                  <a:lnTo>
                    <a:pt x="605027" y="1210056"/>
                  </a:lnTo>
                  <a:lnTo>
                    <a:pt x="557746" y="1208235"/>
                  </a:lnTo>
                  <a:lnTo>
                    <a:pt x="511460" y="1202864"/>
                  </a:lnTo>
                  <a:lnTo>
                    <a:pt x="466304" y="1194076"/>
                  </a:lnTo>
                  <a:lnTo>
                    <a:pt x="422411" y="1182007"/>
                  </a:lnTo>
                  <a:lnTo>
                    <a:pt x="379917" y="1166790"/>
                  </a:lnTo>
                  <a:lnTo>
                    <a:pt x="338956" y="1148560"/>
                  </a:lnTo>
                  <a:lnTo>
                    <a:pt x="299663" y="1127452"/>
                  </a:lnTo>
                  <a:lnTo>
                    <a:pt x="262172" y="1103600"/>
                  </a:lnTo>
                  <a:lnTo>
                    <a:pt x="226618" y="1077138"/>
                  </a:lnTo>
                  <a:lnTo>
                    <a:pt x="193135" y="1048202"/>
                  </a:lnTo>
                  <a:lnTo>
                    <a:pt x="161858" y="1016925"/>
                  </a:lnTo>
                  <a:lnTo>
                    <a:pt x="132921" y="983442"/>
                  </a:lnTo>
                  <a:lnTo>
                    <a:pt x="106459" y="947888"/>
                  </a:lnTo>
                  <a:lnTo>
                    <a:pt x="82606" y="910398"/>
                  </a:lnTo>
                  <a:lnTo>
                    <a:pt x="61497" y="871104"/>
                  </a:lnTo>
                  <a:lnTo>
                    <a:pt x="43267" y="830143"/>
                  </a:lnTo>
                  <a:lnTo>
                    <a:pt x="28049" y="787649"/>
                  </a:lnTo>
                  <a:lnTo>
                    <a:pt x="15979" y="743755"/>
                  </a:lnTo>
                  <a:lnTo>
                    <a:pt x="7191" y="698598"/>
                  </a:lnTo>
                  <a:lnTo>
                    <a:pt x="1820" y="652310"/>
                  </a:lnTo>
                  <a:lnTo>
                    <a:pt x="0" y="605028"/>
                  </a:lnTo>
                  <a:close/>
                </a:path>
              </a:pathLst>
            </a:custGeom>
            <a:ln w="9143">
              <a:solidFill>
                <a:srgbClr val="8063A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5" name="object 35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0" y="3334511"/>
              <a:ext cx="4858512" cy="48768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897065" cy="427896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087689" y="7416075"/>
            <a:ext cx="2200311" cy="287092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319424" y="274320"/>
            <a:ext cx="1034162" cy="97453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398280" y="1207008"/>
            <a:ext cx="690412" cy="648696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529034" y="1868423"/>
            <a:ext cx="629236" cy="594887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96900" y="6426027"/>
            <a:ext cx="4268470" cy="3044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100"/>
              </a:lnSpc>
              <a:spcBef>
                <a:spcPts val="100"/>
              </a:spcBef>
            </a:pPr>
            <a:r>
              <a:rPr sz="6600" b="1" spc="-10" dirty="0">
                <a:solidFill>
                  <a:srgbClr val="30849B"/>
                </a:solidFill>
                <a:latin typeface="Arial"/>
                <a:cs typeface="Arial"/>
              </a:rPr>
              <a:t>Evaluation </a:t>
            </a:r>
            <a:r>
              <a:rPr sz="6600" b="1" spc="-20" dirty="0">
                <a:solidFill>
                  <a:srgbClr val="30849B"/>
                </a:solidFill>
                <a:latin typeface="Arial"/>
                <a:cs typeface="Arial"/>
              </a:rPr>
              <a:t>Plan</a:t>
            </a:r>
            <a:endParaRPr sz="660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687823" y="475487"/>
            <a:ext cx="13426440" cy="9805670"/>
            <a:chOff x="4687823" y="475487"/>
            <a:chExt cx="13426440" cy="9805670"/>
          </a:xfrm>
        </p:grpSpPr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239000" y="5373622"/>
              <a:ext cx="10875264" cy="490728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4700015" y="2682239"/>
              <a:ext cx="2984500" cy="2984500"/>
            </a:xfrm>
            <a:custGeom>
              <a:avLst/>
              <a:gdLst/>
              <a:ahLst/>
              <a:cxnLst/>
              <a:rect l="l" t="t" r="r" b="b"/>
              <a:pathLst>
                <a:path w="2984500" h="2984500">
                  <a:moveTo>
                    <a:pt x="1491996" y="0"/>
                  </a:moveTo>
                  <a:lnTo>
                    <a:pt x="1443710" y="766"/>
                  </a:lnTo>
                  <a:lnTo>
                    <a:pt x="1395808" y="3051"/>
                  </a:lnTo>
                  <a:lnTo>
                    <a:pt x="1348311" y="6830"/>
                  </a:lnTo>
                  <a:lnTo>
                    <a:pt x="1301244" y="12080"/>
                  </a:lnTo>
                  <a:lnTo>
                    <a:pt x="1254629" y="18779"/>
                  </a:lnTo>
                  <a:lnTo>
                    <a:pt x="1208490" y="26904"/>
                  </a:lnTo>
                  <a:lnTo>
                    <a:pt x="1162849" y="36430"/>
                  </a:lnTo>
                  <a:lnTo>
                    <a:pt x="1117731" y="47335"/>
                  </a:lnTo>
                  <a:lnTo>
                    <a:pt x="1073157" y="59596"/>
                  </a:lnTo>
                  <a:lnTo>
                    <a:pt x="1029152" y="73189"/>
                  </a:lnTo>
                  <a:lnTo>
                    <a:pt x="985738" y="88092"/>
                  </a:lnTo>
                  <a:lnTo>
                    <a:pt x="942939" y="104280"/>
                  </a:lnTo>
                  <a:lnTo>
                    <a:pt x="900777" y="121732"/>
                  </a:lnTo>
                  <a:lnTo>
                    <a:pt x="859276" y="140424"/>
                  </a:lnTo>
                  <a:lnTo>
                    <a:pt x="818459" y="160333"/>
                  </a:lnTo>
                  <a:lnTo>
                    <a:pt x="778349" y="181435"/>
                  </a:lnTo>
                  <a:lnTo>
                    <a:pt x="738970" y="203708"/>
                  </a:lnTo>
                  <a:lnTo>
                    <a:pt x="700344" y="227127"/>
                  </a:lnTo>
                  <a:lnTo>
                    <a:pt x="662495" y="251671"/>
                  </a:lnTo>
                  <a:lnTo>
                    <a:pt x="625446" y="277316"/>
                  </a:lnTo>
                  <a:lnTo>
                    <a:pt x="589220" y="304039"/>
                  </a:lnTo>
                  <a:lnTo>
                    <a:pt x="553839" y="331816"/>
                  </a:lnTo>
                  <a:lnTo>
                    <a:pt x="519328" y="360624"/>
                  </a:lnTo>
                  <a:lnTo>
                    <a:pt x="485710" y="390441"/>
                  </a:lnTo>
                  <a:lnTo>
                    <a:pt x="453007" y="421243"/>
                  </a:lnTo>
                  <a:lnTo>
                    <a:pt x="421243" y="453007"/>
                  </a:lnTo>
                  <a:lnTo>
                    <a:pt x="390441" y="485710"/>
                  </a:lnTo>
                  <a:lnTo>
                    <a:pt x="360624" y="519328"/>
                  </a:lnTo>
                  <a:lnTo>
                    <a:pt x="331816" y="553839"/>
                  </a:lnTo>
                  <a:lnTo>
                    <a:pt x="304039" y="589220"/>
                  </a:lnTo>
                  <a:lnTo>
                    <a:pt x="277316" y="625446"/>
                  </a:lnTo>
                  <a:lnTo>
                    <a:pt x="251671" y="662495"/>
                  </a:lnTo>
                  <a:lnTo>
                    <a:pt x="227127" y="700344"/>
                  </a:lnTo>
                  <a:lnTo>
                    <a:pt x="203707" y="738970"/>
                  </a:lnTo>
                  <a:lnTo>
                    <a:pt x="181435" y="778349"/>
                  </a:lnTo>
                  <a:lnTo>
                    <a:pt x="160333" y="818459"/>
                  </a:lnTo>
                  <a:lnTo>
                    <a:pt x="140424" y="859276"/>
                  </a:lnTo>
                  <a:lnTo>
                    <a:pt x="121732" y="900777"/>
                  </a:lnTo>
                  <a:lnTo>
                    <a:pt x="104280" y="942939"/>
                  </a:lnTo>
                  <a:lnTo>
                    <a:pt x="88092" y="985738"/>
                  </a:lnTo>
                  <a:lnTo>
                    <a:pt x="73189" y="1029152"/>
                  </a:lnTo>
                  <a:lnTo>
                    <a:pt x="59596" y="1073157"/>
                  </a:lnTo>
                  <a:lnTo>
                    <a:pt x="47335" y="1117731"/>
                  </a:lnTo>
                  <a:lnTo>
                    <a:pt x="36430" y="1162849"/>
                  </a:lnTo>
                  <a:lnTo>
                    <a:pt x="26904" y="1208490"/>
                  </a:lnTo>
                  <a:lnTo>
                    <a:pt x="18779" y="1254629"/>
                  </a:lnTo>
                  <a:lnTo>
                    <a:pt x="12080" y="1301244"/>
                  </a:lnTo>
                  <a:lnTo>
                    <a:pt x="6830" y="1348311"/>
                  </a:lnTo>
                  <a:lnTo>
                    <a:pt x="3051" y="1395808"/>
                  </a:lnTo>
                  <a:lnTo>
                    <a:pt x="766" y="1443710"/>
                  </a:lnTo>
                  <a:lnTo>
                    <a:pt x="0" y="1491995"/>
                  </a:lnTo>
                  <a:lnTo>
                    <a:pt x="766" y="1540281"/>
                  </a:lnTo>
                  <a:lnTo>
                    <a:pt x="3051" y="1588183"/>
                  </a:lnTo>
                  <a:lnTo>
                    <a:pt x="6830" y="1635680"/>
                  </a:lnTo>
                  <a:lnTo>
                    <a:pt x="12080" y="1682747"/>
                  </a:lnTo>
                  <a:lnTo>
                    <a:pt x="18779" y="1729362"/>
                  </a:lnTo>
                  <a:lnTo>
                    <a:pt x="26904" y="1775501"/>
                  </a:lnTo>
                  <a:lnTo>
                    <a:pt x="36430" y="1821142"/>
                  </a:lnTo>
                  <a:lnTo>
                    <a:pt x="47335" y="1866260"/>
                  </a:lnTo>
                  <a:lnTo>
                    <a:pt x="59596" y="1910834"/>
                  </a:lnTo>
                  <a:lnTo>
                    <a:pt x="73189" y="1954839"/>
                  </a:lnTo>
                  <a:lnTo>
                    <a:pt x="88092" y="1998253"/>
                  </a:lnTo>
                  <a:lnTo>
                    <a:pt x="104280" y="2041052"/>
                  </a:lnTo>
                  <a:lnTo>
                    <a:pt x="121732" y="2083214"/>
                  </a:lnTo>
                  <a:lnTo>
                    <a:pt x="140424" y="2124715"/>
                  </a:lnTo>
                  <a:lnTo>
                    <a:pt x="160333" y="2165532"/>
                  </a:lnTo>
                  <a:lnTo>
                    <a:pt x="181435" y="2205642"/>
                  </a:lnTo>
                  <a:lnTo>
                    <a:pt x="203708" y="2245021"/>
                  </a:lnTo>
                  <a:lnTo>
                    <a:pt x="227127" y="2283647"/>
                  </a:lnTo>
                  <a:lnTo>
                    <a:pt x="251671" y="2321496"/>
                  </a:lnTo>
                  <a:lnTo>
                    <a:pt x="277316" y="2358545"/>
                  </a:lnTo>
                  <a:lnTo>
                    <a:pt x="304039" y="2394771"/>
                  </a:lnTo>
                  <a:lnTo>
                    <a:pt x="331816" y="2430152"/>
                  </a:lnTo>
                  <a:lnTo>
                    <a:pt x="360624" y="2464663"/>
                  </a:lnTo>
                  <a:lnTo>
                    <a:pt x="390441" y="2498281"/>
                  </a:lnTo>
                  <a:lnTo>
                    <a:pt x="421243" y="2530984"/>
                  </a:lnTo>
                  <a:lnTo>
                    <a:pt x="453007" y="2562748"/>
                  </a:lnTo>
                  <a:lnTo>
                    <a:pt x="485710" y="2593550"/>
                  </a:lnTo>
                  <a:lnTo>
                    <a:pt x="519328" y="2623367"/>
                  </a:lnTo>
                  <a:lnTo>
                    <a:pt x="553839" y="2652175"/>
                  </a:lnTo>
                  <a:lnTo>
                    <a:pt x="589220" y="2679952"/>
                  </a:lnTo>
                  <a:lnTo>
                    <a:pt x="625446" y="2706675"/>
                  </a:lnTo>
                  <a:lnTo>
                    <a:pt x="662495" y="2732320"/>
                  </a:lnTo>
                  <a:lnTo>
                    <a:pt x="700344" y="2756864"/>
                  </a:lnTo>
                  <a:lnTo>
                    <a:pt x="738970" y="2780284"/>
                  </a:lnTo>
                  <a:lnTo>
                    <a:pt x="778349" y="2802556"/>
                  </a:lnTo>
                  <a:lnTo>
                    <a:pt x="818459" y="2823658"/>
                  </a:lnTo>
                  <a:lnTo>
                    <a:pt x="859276" y="2843567"/>
                  </a:lnTo>
                  <a:lnTo>
                    <a:pt x="900777" y="2862259"/>
                  </a:lnTo>
                  <a:lnTo>
                    <a:pt x="942939" y="2879711"/>
                  </a:lnTo>
                  <a:lnTo>
                    <a:pt x="985738" y="2895899"/>
                  </a:lnTo>
                  <a:lnTo>
                    <a:pt x="1029152" y="2910802"/>
                  </a:lnTo>
                  <a:lnTo>
                    <a:pt x="1073157" y="2924395"/>
                  </a:lnTo>
                  <a:lnTo>
                    <a:pt x="1117731" y="2936656"/>
                  </a:lnTo>
                  <a:lnTo>
                    <a:pt x="1162849" y="2947561"/>
                  </a:lnTo>
                  <a:lnTo>
                    <a:pt x="1208490" y="2957087"/>
                  </a:lnTo>
                  <a:lnTo>
                    <a:pt x="1254629" y="2965212"/>
                  </a:lnTo>
                  <a:lnTo>
                    <a:pt x="1301244" y="2971911"/>
                  </a:lnTo>
                  <a:lnTo>
                    <a:pt x="1348311" y="2977161"/>
                  </a:lnTo>
                  <a:lnTo>
                    <a:pt x="1395808" y="2980940"/>
                  </a:lnTo>
                  <a:lnTo>
                    <a:pt x="1443710" y="2983225"/>
                  </a:lnTo>
                  <a:lnTo>
                    <a:pt x="1491996" y="2983991"/>
                  </a:lnTo>
                  <a:lnTo>
                    <a:pt x="1540281" y="2983225"/>
                  </a:lnTo>
                  <a:lnTo>
                    <a:pt x="1588183" y="2980940"/>
                  </a:lnTo>
                  <a:lnTo>
                    <a:pt x="1635680" y="2977161"/>
                  </a:lnTo>
                  <a:lnTo>
                    <a:pt x="1682747" y="2971911"/>
                  </a:lnTo>
                  <a:lnTo>
                    <a:pt x="1729362" y="2965212"/>
                  </a:lnTo>
                  <a:lnTo>
                    <a:pt x="1775501" y="2957087"/>
                  </a:lnTo>
                  <a:lnTo>
                    <a:pt x="1821142" y="2947561"/>
                  </a:lnTo>
                  <a:lnTo>
                    <a:pt x="1866260" y="2936656"/>
                  </a:lnTo>
                  <a:lnTo>
                    <a:pt x="1910834" y="2924395"/>
                  </a:lnTo>
                  <a:lnTo>
                    <a:pt x="1954839" y="2910802"/>
                  </a:lnTo>
                  <a:lnTo>
                    <a:pt x="1998253" y="2895899"/>
                  </a:lnTo>
                  <a:lnTo>
                    <a:pt x="2041052" y="2879711"/>
                  </a:lnTo>
                  <a:lnTo>
                    <a:pt x="2083214" y="2862259"/>
                  </a:lnTo>
                  <a:lnTo>
                    <a:pt x="2124715" y="2843567"/>
                  </a:lnTo>
                  <a:lnTo>
                    <a:pt x="2165532" y="2823658"/>
                  </a:lnTo>
                  <a:lnTo>
                    <a:pt x="2205642" y="2802556"/>
                  </a:lnTo>
                  <a:lnTo>
                    <a:pt x="2245021" y="2780283"/>
                  </a:lnTo>
                  <a:lnTo>
                    <a:pt x="2283647" y="2756864"/>
                  </a:lnTo>
                  <a:lnTo>
                    <a:pt x="2321496" y="2732320"/>
                  </a:lnTo>
                  <a:lnTo>
                    <a:pt x="2358545" y="2706675"/>
                  </a:lnTo>
                  <a:lnTo>
                    <a:pt x="2394771" y="2679952"/>
                  </a:lnTo>
                  <a:lnTo>
                    <a:pt x="2430152" y="2652175"/>
                  </a:lnTo>
                  <a:lnTo>
                    <a:pt x="2464663" y="2623367"/>
                  </a:lnTo>
                  <a:lnTo>
                    <a:pt x="2498281" y="2593550"/>
                  </a:lnTo>
                  <a:lnTo>
                    <a:pt x="2530984" y="2562748"/>
                  </a:lnTo>
                  <a:lnTo>
                    <a:pt x="2562748" y="2530984"/>
                  </a:lnTo>
                  <a:lnTo>
                    <a:pt x="2593550" y="2498281"/>
                  </a:lnTo>
                  <a:lnTo>
                    <a:pt x="2623367" y="2464663"/>
                  </a:lnTo>
                  <a:lnTo>
                    <a:pt x="2652175" y="2430152"/>
                  </a:lnTo>
                  <a:lnTo>
                    <a:pt x="2679952" y="2394771"/>
                  </a:lnTo>
                  <a:lnTo>
                    <a:pt x="2706675" y="2358545"/>
                  </a:lnTo>
                  <a:lnTo>
                    <a:pt x="2732320" y="2321496"/>
                  </a:lnTo>
                  <a:lnTo>
                    <a:pt x="2756864" y="2283647"/>
                  </a:lnTo>
                  <a:lnTo>
                    <a:pt x="2780283" y="2245021"/>
                  </a:lnTo>
                  <a:lnTo>
                    <a:pt x="2802556" y="2205642"/>
                  </a:lnTo>
                  <a:lnTo>
                    <a:pt x="2823658" y="2165532"/>
                  </a:lnTo>
                  <a:lnTo>
                    <a:pt x="2843567" y="2124715"/>
                  </a:lnTo>
                  <a:lnTo>
                    <a:pt x="2862259" y="2083214"/>
                  </a:lnTo>
                  <a:lnTo>
                    <a:pt x="2879711" y="2041052"/>
                  </a:lnTo>
                  <a:lnTo>
                    <a:pt x="2895899" y="1998253"/>
                  </a:lnTo>
                  <a:lnTo>
                    <a:pt x="2910802" y="1954839"/>
                  </a:lnTo>
                  <a:lnTo>
                    <a:pt x="2924395" y="1910834"/>
                  </a:lnTo>
                  <a:lnTo>
                    <a:pt x="2936656" y="1866260"/>
                  </a:lnTo>
                  <a:lnTo>
                    <a:pt x="2947561" y="1821142"/>
                  </a:lnTo>
                  <a:lnTo>
                    <a:pt x="2957087" y="1775501"/>
                  </a:lnTo>
                  <a:lnTo>
                    <a:pt x="2965212" y="1729362"/>
                  </a:lnTo>
                  <a:lnTo>
                    <a:pt x="2971911" y="1682747"/>
                  </a:lnTo>
                  <a:lnTo>
                    <a:pt x="2977161" y="1635680"/>
                  </a:lnTo>
                  <a:lnTo>
                    <a:pt x="2980940" y="1588183"/>
                  </a:lnTo>
                  <a:lnTo>
                    <a:pt x="2983225" y="1540281"/>
                  </a:lnTo>
                  <a:lnTo>
                    <a:pt x="2983991" y="1491995"/>
                  </a:lnTo>
                  <a:lnTo>
                    <a:pt x="2983225" y="1443710"/>
                  </a:lnTo>
                  <a:lnTo>
                    <a:pt x="2980940" y="1395808"/>
                  </a:lnTo>
                  <a:lnTo>
                    <a:pt x="2977161" y="1348311"/>
                  </a:lnTo>
                  <a:lnTo>
                    <a:pt x="2971911" y="1301244"/>
                  </a:lnTo>
                  <a:lnTo>
                    <a:pt x="2965212" y="1254629"/>
                  </a:lnTo>
                  <a:lnTo>
                    <a:pt x="2957087" y="1208490"/>
                  </a:lnTo>
                  <a:lnTo>
                    <a:pt x="2947561" y="1162849"/>
                  </a:lnTo>
                  <a:lnTo>
                    <a:pt x="2936656" y="1117731"/>
                  </a:lnTo>
                  <a:lnTo>
                    <a:pt x="2924395" y="1073157"/>
                  </a:lnTo>
                  <a:lnTo>
                    <a:pt x="2910802" y="1029152"/>
                  </a:lnTo>
                  <a:lnTo>
                    <a:pt x="2895899" y="985738"/>
                  </a:lnTo>
                  <a:lnTo>
                    <a:pt x="2879711" y="942939"/>
                  </a:lnTo>
                  <a:lnTo>
                    <a:pt x="2862259" y="900777"/>
                  </a:lnTo>
                  <a:lnTo>
                    <a:pt x="2843567" y="859276"/>
                  </a:lnTo>
                  <a:lnTo>
                    <a:pt x="2823658" y="818459"/>
                  </a:lnTo>
                  <a:lnTo>
                    <a:pt x="2802556" y="778349"/>
                  </a:lnTo>
                  <a:lnTo>
                    <a:pt x="2780283" y="738970"/>
                  </a:lnTo>
                  <a:lnTo>
                    <a:pt x="2756864" y="700344"/>
                  </a:lnTo>
                  <a:lnTo>
                    <a:pt x="2732320" y="662495"/>
                  </a:lnTo>
                  <a:lnTo>
                    <a:pt x="2706675" y="625446"/>
                  </a:lnTo>
                  <a:lnTo>
                    <a:pt x="2679952" y="589220"/>
                  </a:lnTo>
                  <a:lnTo>
                    <a:pt x="2652175" y="553839"/>
                  </a:lnTo>
                  <a:lnTo>
                    <a:pt x="2623367" y="519328"/>
                  </a:lnTo>
                  <a:lnTo>
                    <a:pt x="2593550" y="485710"/>
                  </a:lnTo>
                  <a:lnTo>
                    <a:pt x="2562748" y="453007"/>
                  </a:lnTo>
                  <a:lnTo>
                    <a:pt x="2530984" y="421243"/>
                  </a:lnTo>
                  <a:lnTo>
                    <a:pt x="2498281" y="390441"/>
                  </a:lnTo>
                  <a:lnTo>
                    <a:pt x="2464663" y="360624"/>
                  </a:lnTo>
                  <a:lnTo>
                    <a:pt x="2430152" y="331816"/>
                  </a:lnTo>
                  <a:lnTo>
                    <a:pt x="2394771" y="304039"/>
                  </a:lnTo>
                  <a:lnTo>
                    <a:pt x="2358545" y="277316"/>
                  </a:lnTo>
                  <a:lnTo>
                    <a:pt x="2321496" y="251671"/>
                  </a:lnTo>
                  <a:lnTo>
                    <a:pt x="2283647" y="227127"/>
                  </a:lnTo>
                  <a:lnTo>
                    <a:pt x="2245021" y="203708"/>
                  </a:lnTo>
                  <a:lnTo>
                    <a:pt x="2205642" y="181435"/>
                  </a:lnTo>
                  <a:lnTo>
                    <a:pt x="2165532" y="160333"/>
                  </a:lnTo>
                  <a:lnTo>
                    <a:pt x="2124715" y="140424"/>
                  </a:lnTo>
                  <a:lnTo>
                    <a:pt x="2083214" y="121732"/>
                  </a:lnTo>
                  <a:lnTo>
                    <a:pt x="2041052" y="104280"/>
                  </a:lnTo>
                  <a:lnTo>
                    <a:pt x="1998253" y="88092"/>
                  </a:lnTo>
                  <a:lnTo>
                    <a:pt x="1954839" y="73189"/>
                  </a:lnTo>
                  <a:lnTo>
                    <a:pt x="1910834" y="59596"/>
                  </a:lnTo>
                  <a:lnTo>
                    <a:pt x="1866260" y="47335"/>
                  </a:lnTo>
                  <a:lnTo>
                    <a:pt x="1821142" y="36430"/>
                  </a:lnTo>
                  <a:lnTo>
                    <a:pt x="1775501" y="26904"/>
                  </a:lnTo>
                  <a:lnTo>
                    <a:pt x="1729362" y="18779"/>
                  </a:lnTo>
                  <a:lnTo>
                    <a:pt x="1682747" y="12080"/>
                  </a:lnTo>
                  <a:lnTo>
                    <a:pt x="1635680" y="6830"/>
                  </a:lnTo>
                  <a:lnTo>
                    <a:pt x="1588183" y="3051"/>
                  </a:lnTo>
                  <a:lnTo>
                    <a:pt x="1540281" y="766"/>
                  </a:lnTo>
                  <a:lnTo>
                    <a:pt x="1491996" y="0"/>
                  </a:lnTo>
                  <a:close/>
                </a:path>
              </a:pathLst>
            </a:custGeom>
            <a:solidFill>
              <a:srgbClr val="4AAC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700015" y="2682239"/>
              <a:ext cx="2984500" cy="2984500"/>
            </a:xfrm>
            <a:custGeom>
              <a:avLst/>
              <a:gdLst/>
              <a:ahLst/>
              <a:cxnLst/>
              <a:rect l="l" t="t" r="r" b="b"/>
              <a:pathLst>
                <a:path w="2984500" h="2984500">
                  <a:moveTo>
                    <a:pt x="0" y="1491995"/>
                  </a:moveTo>
                  <a:lnTo>
                    <a:pt x="766" y="1443710"/>
                  </a:lnTo>
                  <a:lnTo>
                    <a:pt x="3051" y="1395808"/>
                  </a:lnTo>
                  <a:lnTo>
                    <a:pt x="6830" y="1348311"/>
                  </a:lnTo>
                  <a:lnTo>
                    <a:pt x="12080" y="1301244"/>
                  </a:lnTo>
                  <a:lnTo>
                    <a:pt x="18779" y="1254629"/>
                  </a:lnTo>
                  <a:lnTo>
                    <a:pt x="26904" y="1208490"/>
                  </a:lnTo>
                  <a:lnTo>
                    <a:pt x="36430" y="1162849"/>
                  </a:lnTo>
                  <a:lnTo>
                    <a:pt x="47335" y="1117731"/>
                  </a:lnTo>
                  <a:lnTo>
                    <a:pt x="59596" y="1073157"/>
                  </a:lnTo>
                  <a:lnTo>
                    <a:pt x="73189" y="1029152"/>
                  </a:lnTo>
                  <a:lnTo>
                    <a:pt x="88092" y="985738"/>
                  </a:lnTo>
                  <a:lnTo>
                    <a:pt x="104280" y="942939"/>
                  </a:lnTo>
                  <a:lnTo>
                    <a:pt x="121732" y="900777"/>
                  </a:lnTo>
                  <a:lnTo>
                    <a:pt x="140424" y="859276"/>
                  </a:lnTo>
                  <a:lnTo>
                    <a:pt x="160333" y="818459"/>
                  </a:lnTo>
                  <a:lnTo>
                    <a:pt x="181435" y="778349"/>
                  </a:lnTo>
                  <a:lnTo>
                    <a:pt x="203707" y="738970"/>
                  </a:lnTo>
                  <a:lnTo>
                    <a:pt x="227127" y="700344"/>
                  </a:lnTo>
                  <a:lnTo>
                    <a:pt x="251671" y="662495"/>
                  </a:lnTo>
                  <a:lnTo>
                    <a:pt x="277316" y="625446"/>
                  </a:lnTo>
                  <a:lnTo>
                    <a:pt x="304039" y="589220"/>
                  </a:lnTo>
                  <a:lnTo>
                    <a:pt x="331816" y="553839"/>
                  </a:lnTo>
                  <a:lnTo>
                    <a:pt x="360624" y="519328"/>
                  </a:lnTo>
                  <a:lnTo>
                    <a:pt x="390441" y="485710"/>
                  </a:lnTo>
                  <a:lnTo>
                    <a:pt x="421243" y="453007"/>
                  </a:lnTo>
                  <a:lnTo>
                    <a:pt x="453007" y="421243"/>
                  </a:lnTo>
                  <a:lnTo>
                    <a:pt x="485710" y="390441"/>
                  </a:lnTo>
                  <a:lnTo>
                    <a:pt x="519328" y="360624"/>
                  </a:lnTo>
                  <a:lnTo>
                    <a:pt x="553839" y="331816"/>
                  </a:lnTo>
                  <a:lnTo>
                    <a:pt x="589220" y="304039"/>
                  </a:lnTo>
                  <a:lnTo>
                    <a:pt x="625446" y="277316"/>
                  </a:lnTo>
                  <a:lnTo>
                    <a:pt x="662495" y="251671"/>
                  </a:lnTo>
                  <a:lnTo>
                    <a:pt x="700344" y="227127"/>
                  </a:lnTo>
                  <a:lnTo>
                    <a:pt x="738970" y="203708"/>
                  </a:lnTo>
                  <a:lnTo>
                    <a:pt x="778349" y="181435"/>
                  </a:lnTo>
                  <a:lnTo>
                    <a:pt x="818459" y="160333"/>
                  </a:lnTo>
                  <a:lnTo>
                    <a:pt x="859276" y="140424"/>
                  </a:lnTo>
                  <a:lnTo>
                    <a:pt x="900777" y="121732"/>
                  </a:lnTo>
                  <a:lnTo>
                    <a:pt x="942939" y="104280"/>
                  </a:lnTo>
                  <a:lnTo>
                    <a:pt x="985738" y="88092"/>
                  </a:lnTo>
                  <a:lnTo>
                    <a:pt x="1029152" y="73189"/>
                  </a:lnTo>
                  <a:lnTo>
                    <a:pt x="1073157" y="59596"/>
                  </a:lnTo>
                  <a:lnTo>
                    <a:pt x="1117731" y="47335"/>
                  </a:lnTo>
                  <a:lnTo>
                    <a:pt x="1162849" y="36430"/>
                  </a:lnTo>
                  <a:lnTo>
                    <a:pt x="1208490" y="26904"/>
                  </a:lnTo>
                  <a:lnTo>
                    <a:pt x="1254629" y="18779"/>
                  </a:lnTo>
                  <a:lnTo>
                    <a:pt x="1301244" y="12080"/>
                  </a:lnTo>
                  <a:lnTo>
                    <a:pt x="1348311" y="6830"/>
                  </a:lnTo>
                  <a:lnTo>
                    <a:pt x="1395808" y="3051"/>
                  </a:lnTo>
                  <a:lnTo>
                    <a:pt x="1443710" y="766"/>
                  </a:lnTo>
                  <a:lnTo>
                    <a:pt x="1491996" y="0"/>
                  </a:lnTo>
                  <a:lnTo>
                    <a:pt x="1540281" y="766"/>
                  </a:lnTo>
                  <a:lnTo>
                    <a:pt x="1588183" y="3051"/>
                  </a:lnTo>
                  <a:lnTo>
                    <a:pt x="1635680" y="6830"/>
                  </a:lnTo>
                  <a:lnTo>
                    <a:pt x="1682747" y="12080"/>
                  </a:lnTo>
                  <a:lnTo>
                    <a:pt x="1729362" y="18779"/>
                  </a:lnTo>
                  <a:lnTo>
                    <a:pt x="1775501" y="26904"/>
                  </a:lnTo>
                  <a:lnTo>
                    <a:pt x="1821142" y="36430"/>
                  </a:lnTo>
                  <a:lnTo>
                    <a:pt x="1866260" y="47335"/>
                  </a:lnTo>
                  <a:lnTo>
                    <a:pt x="1910834" y="59596"/>
                  </a:lnTo>
                  <a:lnTo>
                    <a:pt x="1954839" y="73189"/>
                  </a:lnTo>
                  <a:lnTo>
                    <a:pt x="1998253" y="88092"/>
                  </a:lnTo>
                  <a:lnTo>
                    <a:pt x="2041052" y="104280"/>
                  </a:lnTo>
                  <a:lnTo>
                    <a:pt x="2083214" y="121732"/>
                  </a:lnTo>
                  <a:lnTo>
                    <a:pt x="2124715" y="140424"/>
                  </a:lnTo>
                  <a:lnTo>
                    <a:pt x="2165532" y="160333"/>
                  </a:lnTo>
                  <a:lnTo>
                    <a:pt x="2205642" y="181435"/>
                  </a:lnTo>
                  <a:lnTo>
                    <a:pt x="2245021" y="203708"/>
                  </a:lnTo>
                  <a:lnTo>
                    <a:pt x="2283647" y="227127"/>
                  </a:lnTo>
                  <a:lnTo>
                    <a:pt x="2321496" y="251671"/>
                  </a:lnTo>
                  <a:lnTo>
                    <a:pt x="2358545" y="277316"/>
                  </a:lnTo>
                  <a:lnTo>
                    <a:pt x="2394771" y="304039"/>
                  </a:lnTo>
                  <a:lnTo>
                    <a:pt x="2430152" y="331816"/>
                  </a:lnTo>
                  <a:lnTo>
                    <a:pt x="2464663" y="360624"/>
                  </a:lnTo>
                  <a:lnTo>
                    <a:pt x="2498281" y="390441"/>
                  </a:lnTo>
                  <a:lnTo>
                    <a:pt x="2530984" y="421243"/>
                  </a:lnTo>
                  <a:lnTo>
                    <a:pt x="2562748" y="453007"/>
                  </a:lnTo>
                  <a:lnTo>
                    <a:pt x="2593550" y="485710"/>
                  </a:lnTo>
                  <a:lnTo>
                    <a:pt x="2623367" y="519328"/>
                  </a:lnTo>
                  <a:lnTo>
                    <a:pt x="2652175" y="553839"/>
                  </a:lnTo>
                  <a:lnTo>
                    <a:pt x="2679952" y="589220"/>
                  </a:lnTo>
                  <a:lnTo>
                    <a:pt x="2706675" y="625446"/>
                  </a:lnTo>
                  <a:lnTo>
                    <a:pt x="2732320" y="662495"/>
                  </a:lnTo>
                  <a:lnTo>
                    <a:pt x="2756864" y="700344"/>
                  </a:lnTo>
                  <a:lnTo>
                    <a:pt x="2780283" y="738970"/>
                  </a:lnTo>
                  <a:lnTo>
                    <a:pt x="2802556" y="778349"/>
                  </a:lnTo>
                  <a:lnTo>
                    <a:pt x="2823658" y="818459"/>
                  </a:lnTo>
                  <a:lnTo>
                    <a:pt x="2843567" y="859276"/>
                  </a:lnTo>
                  <a:lnTo>
                    <a:pt x="2862259" y="900777"/>
                  </a:lnTo>
                  <a:lnTo>
                    <a:pt x="2879711" y="942939"/>
                  </a:lnTo>
                  <a:lnTo>
                    <a:pt x="2895899" y="985738"/>
                  </a:lnTo>
                  <a:lnTo>
                    <a:pt x="2910802" y="1029152"/>
                  </a:lnTo>
                  <a:lnTo>
                    <a:pt x="2924395" y="1073157"/>
                  </a:lnTo>
                  <a:lnTo>
                    <a:pt x="2936656" y="1117731"/>
                  </a:lnTo>
                  <a:lnTo>
                    <a:pt x="2947561" y="1162849"/>
                  </a:lnTo>
                  <a:lnTo>
                    <a:pt x="2957087" y="1208490"/>
                  </a:lnTo>
                  <a:lnTo>
                    <a:pt x="2965212" y="1254629"/>
                  </a:lnTo>
                  <a:lnTo>
                    <a:pt x="2971911" y="1301244"/>
                  </a:lnTo>
                  <a:lnTo>
                    <a:pt x="2977161" y="1348311"/>
                  </a:lnTo>
                  <a:lnTo>
                    <a:pt x="2980940" y="1395808"/>
                  </a:lnTo>
                  <a:lnTo>
                    <a:pt x="2983225" y="1443710"/>
                  </a:lnTo>
                  <a:lnTo>
                    <a:pt x="2983991" y="1491995"/>
                  </a:lnTo>
                  <a:lnTo>
                    <a:pt x="2983225" y="1540281"/>
                  </a:lnTo>
                  <a:lnTo>
                    <a:pt x="2980940" y="1588183"/>
                  </a:lnTo>
                  <a:lnTo>
                    <a:pt x="2977161" y="1635680"/>
                  </a:lnTo>
                  <a:lnTo>
                    <a:pt x="2971911" y="1682747"/>
                  </a:lnTo>
                  <a:lnTo>
                    <a:pt x="2965212" y="1729362"/>
                  </a:lnTo>
                  <a:lnTo>
                    <a:pt x="2957087" y="1775501"/>
                  </a:lnTo>
                  <a:lnTo>
                    <a:pt x="2947561" y="1821142"/>
                  </a:lnTo>
                  <a:lnTo>
                    <a:pt x="2936656" y="1866260"/>
                  </a:lnTo>
                  <a:lnTo>
                    <a:pt x="2924395" y="1910834"/>
                  </a:lnTo>
                  <a:lnTo>
                    <a:pt x="2910802" y="1954839"/>
                  </a:lnTo>
                  <a:lnTo>
                    <a:pt x="2895899" y="1998253"/>
                  </a:lnTo>
                  <a:lnTo>
                    <a:pt x="2879711" y="2041052"/>
                  </a:lnTo>
                  <a:lnTo>
                    <a:pt x="2862259" y="2083214"/>
                  </a:lnTo>
                  <a:lnTo>
                    <a:pt x="2843567" y="2124715"/>
                  </a:lnTo>
                  <a:lnTo>
                    <a:pt x="2823658" y="2165532"/>
                  </a:lnTo>
                  <a:lnTo>
                    <a:pt x="2802556" y="2205642"/>
                  </a:lnTo>
                  <a:lnTo>
                    <a:pt x="2780283" y="2245021"/>
                  </a:lnTo>
                  <a:lnTo>
                    <a:pt x="2756864" y="2283647"/>
                  </a:lnTo>
                  <a:lnTo>
                    <a:pt x="2732320" y="2321496"/>
                  </a:lnTo>
                  <a:lnTo>
                    <a:pt x="2706675" y="2358545"/>
                  </a:lnTo>
                  <a:lnTo>
                    <a:pt x="2679952" y="2394771"/>
                  </a:lnTo>
                  <a:lnTo>
                    <a:pt x="2652175" y="2430152"/>
                  </a:lnTo>
                  <a:lnTo>
                    <a:pt x="2623367" y="2464663"/>
                  </a:lnTo>
                  <a:lnTo>
                    <a:pt x="2593550" y="2498281"/>
                  </a:lnTo>
                  <a:lnTo>
                    <a:pt x="2562748" y="2530984"/>
                  </a:lnTo>
                  <a:lnTo>
                    <a:pt x="2530984" y="2562748"/>
                  </a:lnTo>
                  <a:lnTo>
                    <a:pt x="2498281" y="2593550"/>
                  </a:lnTo>
                  <a:lnTo>
                    <a:pt x="2464663" y="2623367"/>
                  </a:lnTo>
                  <a:lnTo>
                    <a:pt x="2430152" y="2652175"/>
                  </a:lnTo>
                  <a:lnTo>
                    <a:pt x="2394771" y="2679952"/>
                  </a:lnTo>
                  <a:lnTo>
                    <a:pt x="2358545" y="2706675"/>
                  </a:lnTo>
                  <a:lnTo>
                    <a:pt x="2321496" y="2732320"/>
                  </a:lnTo>
                  <a:lnTo>
                    <a:pt x="2283647" y="2756864"/>
                  </a:lnTo>
                  <a:lnTo>
                    <a:pt x="2245021" y="2780283"/>
                  </a:lnTo>
                  <a:lnTo>
                    <a:pt x="2205642" y="2802556"/>
                  </a:lnTo>
                  <a:lnTo>
                    <a:pt x="2165532" y="2823658"/>
                  </a:lnTo>
                  <a:lnTo>
                    <a:pt x="2124715" y="2843567"/>
                  </a:lnTo>
                  <a:lnTo>
                    <a:pt x="2083214" y="2862259"/>
                  </a:lnTo>
                  <a:lnTo>
                    <a:pt x="2041052" y="2879711"/>
                  </a:lnTo>
                  <a:lnTo>
                    <a:pt x="1998253" y="2895899"/>
                  </a:lnTo>
                  <a:lnTo>
                    <a:pt x="1954839" y="2910802"/>
                  </a:lnTo>
                  <a:lnTo>
                    <a:pt x="1910834" y="2924395"/>
                  </a:lnTo>
                  <a:lnTo>
                    <a:pt x="1866260" y="2936656"/>
                  </a:lnTo>
                  <a:lnTo>
                    <a:pt x="1821142" y="2947561"/>
                  </a:lnTo>
                  <a:lnTo>
                    <a:pt x="1775501" y="2957087"/>
                  </a:lnTo>
                  <a:lnTo>
                    <a:pt x="1729362" y="2965212"/>
                  </a:lnTo>
                  <a:lnTo>
                    <a:pt x="1682747" y="2971911"/>
                  </a:lnTo>
                  <a:lnTo>
                    <a:pt x="1635680" y="2977161"/>
                  </a:lnTo>
                  <a:lnTo>
                    <a:pt x="1588183" y="2980940"/>
                  </a:lnTo>
                  <a:lnTo>
                    <a:pt x="1540281" y="2983225"/>
                  </a:lnTo>
                  <a:lnTo>
                    <a:pt x="1491996" y="2983991"/>
                  </a:lnTo>
                  <a:lnTo>
                    <a:pt x="1443710" y="2983225"/>
                  </a:lnTo>
                  <a:lnTo>
                    <a:pt x="1395808" y="2980940"/>
                  </a:lnTo>
                  <a:lnTo>
                    <a:pt x="1348311" y="2977161"/>
                  </a:lnTo>
                  <a:lnTo>
                    <a:pt x="1301244" y="2971911"/>
                  </a:lnTo>
                  <a:lnTo>
                    <a:pt x="1254629" y="2965212"/>
                  </a:lnTo>
                  <a:lnTo>
                    <a:pt x="1208490" y="2957087"/>
                  </a:lnTo>
                  <a:lnTo>
                    <a:pt x="1162849" y="2947561"/>
                  </a:lnTo>
                  <a:lnTo>
                    <a:pt x="1117731" y="2936656"/>
                  </a:lnTo>
                  <a:lnTo>
                    <a:pt x="1073157" y="2924395"/>
                  </a:lnTo>
                  <a:lnTo>
                    <a:pt x="1029152" y="2910802"/>
                  </a:lnTo>
                  <a:lnTo>
                    <a:pt x="985738" y="2895899"/>
                  </a:lnTo>
                  <a:lnTo>
                    <a:pt x="942939" y="2879711"/>
                  </a:lnTo>
                  <a:lnTo>
                    <a:pt x="900777" y="2862259"/>
                  </a:lnTo>
                  <a:lnTo>
                    <a:pt x="859276" y="2843567"/>
                  </a:lnTo>
                  <a:lnTo>
                    <a:pt x="818459" y="2823658"/>
                  </a:lnTo>
                  <a:lnTo>
                    <a:pt x="778349" y="2802556"/>
                  </a:lnTo>
                  <a:lnTo>
                    <a:pt x="738970" y="2780284"/>
                  </a:lnTo>
                  <a:lnTo>
                    <a:pt x="700344" y="2756864"/>
                  </a:lnTo>
                  <a:lnTo>
                    <a:pt x="662495" y="2732320"/>
                  </a:lnTo>
                  <a:lnTo>
                    <a:pt x="625446" y="2706675"/>
                  </a:lnTo>
                  <a:lnTo>
                    <a:pt x="589220" y="2679952"/>
                  </a:lnTo>
                  <a:lnTo>
                    <a:pt x="553839" y="2652175"/>
                  </a:lnTo>
                  <a:lnTo>
                    <a:pt x="519328" y="2623367"/>
                  </a:lnTo>
                  <a:lnTo>
                    <a:pt x="485710" y="2593550"/>
                  </a:lnTo>
                  <a:lnTo>
                    <a:pt x="453007" y="2562748"/>
                  </a:lnTo>
                  <a:lnTo>
                    <a:pt x="421243" y="2530984"/>
                  </a:lnTo>
                  <a:lnTo>
                    <a:pt x="390441" y="2498281"/>
                  </a:lnTo>
                  <a:lnTo>
                    <a:pt x="360624" y="2464663"/>
                  </a:lnTo>
                  <a:lnTo>
                    <a:pt x="331816" y="2430152"/>
                  </a:lnTo>
                  <a:lnTo>
                    <a:pt x="304039" y="2394771"/>
                  </a:lnTo>
                  <a:lnTo>
                    <a:pt x="277316" y="2358545"/>
                  </a:lnTo>
                  <a:lnTo>
                    <a:pt x="251671" y="2321496"/>
                  </a:lnTo>
                  <a:lnTo>
                    <a:pt x="227127" y="2283647"/>
                  </a:lnTo>
                  <a:lnTo>
                    <a:pt x="203708" y="2245021"/>
                  </a:lnTo>
                  <a:lnTo>
                    <a:pt x="181435" y="2205642"/>
                  </a:lnTo>
                  <a:lnTo>
                    <a:pt x="160333" y="2165532"/>
                  </a:lnTo>
                  <a:lnTo>
                    <a:pt x="140424" y="2124715"/>
                  </a:lnTo>
                  <a:lnTo>
                    <a:pt x="121732" y="2083214"/>
                  </a:lnTo>
                  <a:lnTo>
                    <a:pt x="104280" y="2041052"/>
                  </a:lnTo>
                  <a:lnTo>
                    <a:pt x="88092" y="1998253"/>
                  </a:lnTo>
                  <a:lnTo>
                    <a:pt x="73189" y="1954839"/>
                  </a:lnTo>
                  <a:lnTo>
                    <a:pt x="59596" y="1910834"/>
                  </a:lnTo>
                  <a:lnTo>
                    <a:pt x="47335" y="1866260"/>
                  </a:lnTo>
                  <a:lnTo>
                    <a:pt x="36430" y="1821142"/>
                  </a:lnTo>
                  <a:lnTo>
                    <a:pt x="26904" y="1775501"/>
                  </a:lnTo>
                  <a:lnTo>
                    <a:pt x="18779" y="1729362"/>
                  </a:lnTo>
                  <a:lnTo>
                    <a:pt x="12080" y="1682747"/>
                  </a:lnTo>
                  <a:lnTo>
                    <a:pt x="6830" y="1635680"/>
                  </a:lnTo>
                  <a:lnTo>
                    <a:pt x="3051" y="1588183"/>
                  </a:lnTo>
                  <a:lnTo>
                    <a:pt x="766" y="1540281"/>
                  </a:lnTo>
                  <a:lnTo>
                    <a:pt x="0" y="1491995"/>
                  </a:lnTo>
                  <a:close/>
                </a:path>
              </a:pathLst>
            </a:custGeom>
            <a:ln w="24384">
              <a:solidFill>
                <a:srgbClr val="4AACC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601967" y="487679"/>
              <a:ext cx="887094" cy="883919"/>
            </a:xfrm>
            <a:custGeom>
              <a:avLst/>
              <a:gdLst/>
              <a:ahLst/>
              <a:cxnLst/>
              <a:rect l="l" t="t" r="r" b="b"/>
              <a:pathLst>
                <a:path w="887095" h="883919">
                  <a:moveTo>
                    <a:pt x="443483" y="0"/>
                  </a:moveTo>
                  <a:lnTo>
                    <a:pt x="395152" y="2593"/>
                  </a:lnTo>
                  <a:lnTo>
                    <a:pt x="348330" y="10193"/>
                  </a:lnTo>
                  <a:lnTo>
                    <a:pt x="303288" y="22530"/>
                  </a:lnTo>
                  <a:lnTo>
                    <a:pt x="260296" y="39335"/>
                  </a:lnTo>
                  <a:lnTo>
                    <a:pt x="219625" y="60339"/>
                  </a:lnTo>
                  <a:lnTo>
                    <a:pt x="181544" y="85270"/>
                  </a:lnTo>
                  <a:lnTo>
                    <a:pt x="146325" y="113861"/>
                  </a:lnTo>
                  <a:lnTo>
                    <a:pt x="114237" y="145841"/>
                  </a:lnTo>
                  <a:lnTo>
                    <a:pt x="85551" y="180941"/>
                  </a:lnTo>
                  <a:lnTo>
                    <a:pt x="60536" y="218891"/>
                  </a:lnTo>
                  <a:lnTo>
                    <a:pt x="39464" y="259422"/>
                  </a:lnTo>
                  <a:lnTo>
                    <a:pt x="22603" y="302264"/>
                  </a:lnTo>
                  <a:lnTo>
                    <a:pt x="10226" y="347147"/>
                  </a:lnTo>
                  <a:lnTo>
                    <a:pt x="2601" y="393802"/>
                  </a:lnTo>
                  <a:lnTo>
                    <a:pt x="0" y="441960"/>
                  </a:lnTo>
                  <a:lnTo>
                    <a:pt x="2547" y="489122"/>
                  </a:lnTo>
                  <a:lnTo>
                    <a:pt x="2601" y="490117"/>
                  </a:lnTo>
                  <a:lnTo>
                    <a:pt x="10226" y="536772"/>
                  </a:lnTo>
                  <a:lnTo>
                    <a:pt x="22603" y="581655"/>
                  </a:lnTo>
                  <a:lnTo>
                    <a:pt x="39464" y="624497"/>
                  </a:lnTo>
                  <a:lnTo>
                    <a:pt x="60536" y="665028"/>
                  </a:lnTo>
                  <a:lnTo>
                    <a:pt x="85551" y="702978"/>
                  </a:lnTo>
                  <a:lnTo>
                    <a:pt x="114237" y="738078"/>
                  </a:lnTo>
                  <a:lnTo>
                    <a:pt x="146325" y="770058"/>
                  </a:lnTo>
                  <a:lnTo>
                    <a:pt x="181544" y="798649"/>
                  </a:lnTo>
                  <a:lnTo>
                    <a:pt x="219625" y="823580"/>
                  </a:lnTo>
                  <a:lnTo>
                    <a:pt x="260296" y="844584"/>
                  </a:lnTo>
                  <a:lnTo>
                    <a:pt x="303288" y="861389"/>
                  </a:lnTo>
                  <a:lnTo>
                    <a:pt x="348330" y="873726"/>
                  </a:lnTo>
                  <a:lnTo>
                    <a:pt x="395152" y="881326"/>
                  </a:lnTo>
                  <a:lnTo>
                    <a:pt x="443483" y="883920"/>
                  </a:lnTo>
                  <a:lnTo>
                    <a:pt x="491815" y="881326"/>
                  </a:lnTo>
                  <a:lnTo>
                    <a:pt x="538637" y="873726"/>
                  </a:lnTo>
                  <a:lnTo>
                    <a:pt x="583679" y="861389"/>
                  </a:lnTo>
                  <a:lnTo>
                    <a:pt x="626671" y="844584"/>
                  </a:lnTo>
                  <a:lnTo>
                    <a:pt x="667342" y="823580"/>
                  </a:lnTo>
                  <a:lnTo>
                    <a:pt x="675856" y="818006"/>
                  </a:lnTo>
                  <a:lnTo>
                    <a:pt x="443483" y="818006"/>
                  </a:lnTo>
                  <a:lnTo>
                    <a:pt x="396120" y="815076"/>
                  </a:lnTo>
                  <a:lnTo>
                    <a:pt x="350513" y="806519"/>
                  </a:lnTo>
                  <a:lnTo>
                    <a:pt x="307016" y="792689"/>
                  </a:lnTo>
                  <a:lnTo>
                    <a:pt x="265982" y="773939"/>
                  </a:lnTo>
                  <a:lnTo>
                    <a:pt x="227766" y="750620"/>
                  </a:lnTo>
                  <a:lnTo>
                    <a:pt x="192721" y="723087"/>
                  </a:lnTo>
                  <a:lnTo>
                    <a:pt x="161200" y="691691"/>
                  </a:lnTo>
                  <a:lnTo>
                    <a:pt x="133559" y="656786"/>
                  </a:lnTo>
                  <a:lnTo>
                    <a:pt x="110149" y="618723"/>
                  </a:lnTo>
                  <a:lnTo>
                    <a:pt x="91326" y="577857"/>
                  </a:lnTo>
                  <a:lnTo>
                    <a:pt x="77443" y="534539"/>
                  </a:lnTo>
                  <a:lnTo>
                    <a:pt x="68854" y="489122"/>
                  </a:lnTo>
                  <a:lnTo>
                    <a:pt x="65912" y="441960"/>
                  </a:lnTo>
                  <a:lnTo>
                    <a:pt x="68854" y="394797"/>
                  </a:lnTo>
                  <a:lnTo>
                    <a:pt x="77443" y="349380"/>
                  </a:lnTo>
                  <a:lnTo>
                    <a:pt x="91326" y="306062"/>
                  </a:lnTo>
                  <a:lnTo>
                    <a:pt x="110149" y="265196"/>
                  </a:lnTo>
                  <a:lnTo>
                    <a:pt x="133559" y="227133"/>
                  </a:lnTo>
                  <a:lnTo>
                    <a:pt x="161200" y="192228"/>
                  </a:lnTo>
                  <a:lnTo>
                    <a:pt x="192721" y="160832"/>
                  </a:lnTo>
                  <a:lnTo>
                    <a:pt x="227766" y="133299"/>
                  </a:lnTo>
                  <a:lnTo>
                    <a:pt x="265982" y="109980"/>
                  </a:lnTo>
                  <a:lnTo>
                    <a:pt x="307016" y="91230"/>
                  </a:lnTo>
                  <a:lnTo>
                    <a:pt x="350513" y="77400"/>
                  </a:lnTo>
                  <a:lnTo>
                    <a:pt x="396120" y="68843"/>
                  </a:lnTo>
                  <a:lnTo>
                    <a:pt x="443483" y="65913"/>
                  </a:lnTo>
                  <a:lnTo>
                    <a:pt x="675856" y="65913"/>
                  </a:lnTo>
                  <a:lnTo>
                    <a:pt x="667342" y="60339"/>
                  </a:lnTo>
                  <a:lnTo>
                    <a:pt x="626671" y="39335"/>
                  </a:lnTo>
                  <a:lnTo>
                    <a:pt x="583679" y="22530"/>
                  </a:lnTo>
                  <a:lnTo>
                    <a:pt x="538637" y="10193"/>
                  </a:lnTo>
                  <a:lnTo>
                    <a:pt x="491815" y="2593"/>
                  </a:lnTo>
                  <a:lnTo>
                    <a:pt x="443483" y="0"/>
                  </a:lnTo>
                  <a:close/>
                </a:path>
                <a:path w="887095" h="883919">
                  <a:moveTo>
                    <a:pt x="675856" y="65913"/>
                  </a:moveTo>
                  <a:lnTo>
                    <a:pt x="443483" y="65913"/>
                  </a:lnTo>
                  <a:lnTo>
                    <a:pt x="490847" y="68843"/>
                  </a:lnTo>
                  <a:lnTo>
                    <a:pt x="536454" y="77400"/>
                  </a:lnTo>
                  <a:lnTo>
                    <a:pt x="579951" y="91230"/>
                  </a:lnTo>
                  <a:lnTo>
                    <a:pt x="620985" y="109980"/>
                  </a:lnTo>
                  <a:lnTo>
                    <a:pt x="659201" y="133299"/>
                  </a:lnTo>
                  <a:lnTo>
                    <a:pt x="694246" y="160832"/>
                  </a:lnTo>
                  <a:lnTo>
                    <a:pt x="725767" y="192228"/>
                  </a:lnTo>
                  <a:lnTo>
                    <a:pt x="753408" y="227133"/>
                  </a:lnTo>
                  <a:lnTo>
                    <a:pt x="776818" y="265196"/>
                  </a:lnTo>
                  <a:lnTo>
                    <a:pt x="795641" y="306062"/>
                  </a:lnTo>
                  <a:lnTo>
                    <a:pt x="809524" y="349380"/>
                  </a:lnTo>
                  <a:lnTo>
                    <a:pt x="818113" y="394797"/>
                  </a:lnTo>
                  <a:lnTo>
                    <a:pt x="821054" y="441960"/>
                  </a:lnTo>
                  <a:lnTo>
                    <a:pt x="818113" y="489122"/>
                  </a:lnTo>
                  <a:lnTo>
                    <a:pt x="809524" y="534539"/>
                  </a:lnTo>
                  <a:lnTo>
                    <a:pt x="795641" y="577857"/>
                  </a:lnTo>
                  <a:lnTo>
                    <a:pt x="776818" y="618723"/>
                  </a:lnTo>
                  <a:lnTo>
                    <a:pt x="753408" y="656786"/>
                  </a:lnTo>
                  <a:lnTo>
                    <a:pt x="725767" y="691691"/>
                  </a:lnTo>
                  <a:lnTo>
                    <a:pt x="694246" y="723087"/>
                  </a:lnTo>
                  <a:lnTo>
                    <a:pt x="659201" y="750620"/>
                  </a:lnTo>
                  <a:lnTo>
                    <a:pt x="620985" y="773939"/>
                  </a:lnTo>
                  <a:lnTo>
                    <a:pt x="579951" y="792689"/>
                  </a:lnTo>
                  <a:lnTo>
                    <a:pt x="536454" y="806519"/>
                  </a:lnTo>
                  <a:lnTo>
                    <a:pt x="490847" y="815076"/>
                  </a:lnTo>
                  <a:lnTo>
                    <a:pt x="443483" y="818006"/>
                  </a:lnTo>
                  <a:lnTo>
                    <a:pt x="675856" y="818006"/>
                  </a:lnTo>
                  <a:lnTo>
                    <a:pt x="740642" y="770058"/>
                  </a:lnTo>
                  <a:lnTo>
                    <a:pt x="772730" y="738078"/>
                  </a:lnTo>
                  <a:lnTo>
                    <a:pt x="801416" y="702978"/>
                  </a:lnTo>
                  <a:lnTo>
                    <a:pt x="826431" y="665028"/>
                  </a:lnTo>
                  <a:lnTo>
                    <a:pt x="847503" y="624497"/>
                  </a:lnTo>
                  <a:lnTo>
                    <a:pt x="864364" y="581655"/>
                  </a:lnTo>
                  <a:lnTo>
                    <a:pt x="876741" y="536772"/>
                  </a:lnTo>
                  <a:lnTo>
                    <a:pt x="884366" y="490117"/>
                  </a:lnTo>
                  <a:lnTo>
                    <a:pt x="886967" y="441960"/>
                  </a:lnTo>
                  <a:lnTo>
                    <a:pt x="884420" y="394797"/>
                  </a:lnTo>
                  <a:lnTo>
                    <a:pt x="884366" y="393802"/>
                  </a:lnTo>
                  <a:lnTo>
                    <a:pt x="876741" y="347147"/>
                  </a:lnTo>
                  <a:lnTo>
                    <a:pt x="864364" y="302264"/>
                  </a:lnTo>
                  <a:lnTo>
                    <a:pt x="847503" y="259422"/>
                  </a:lnTo>
                  <a:lnTo>
                    <a:pt x="826431" y="218891"/>
                  </a:lnTo>
                  <a:lnTo>
                    <a:pt x="801416" y="180941"/>
                  </a:lnTo>
                  <a:lnTo>
                    <a:pt x="772730" y="145841"/>
                  </a:lnTo>
                  <a:lnTo>
                    <a:pt x="740642" y="113861"/>
                  </a:lnTo>
                  <a:lnTo>
                    <a:pt x="705423" y="85270"/>
                  </a:lnTo>
                  <a:lnTo>
                    <a:pt x="675856" y="65913"/>
                  </a:lnTo>
                  <a:close/>
                </a:path>
              </a:pathLst>
            </a:custGeom>
            <a:solidFill>
              <a:srgbClr val="48D1A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601967" y="487679"/>
              <a:ext cx="887094" cy="883919"/>
            </a:xfrm>
            <a:custGeom>
              <a:avLst/>
              <a:gdLst/>
              <a:ahLst/>
              <a:cxnLst/>
              <a:rect l="l" t="t" r="r" b="b"/>
              <a:pathLst>
                <a:path w="887095" h="883919">
                  <a:moveTo>
                    <a:pt x="0" y="441960"/>
                  </a:moveTo>
                  <a:lnTo>
                    <a:pt x="2601" y="393802"/>
                  </a:lnTo>
                  <a:lnTo>
                    <a:pt x="10226" y="347147"/>
                  </a:lnTo>
                  <a:lnTo>
                    <a:pt x="22603" y="302264"/>
                  </a:lnTo>
                  <a:lnTo>
                    <a:pt x="39464" y="259422"/>
                  </a:lnTo>
                  <a:lnTo>
                    <a:pt x="60536" y="218891"/>
                  </a:lnTo>
                  <a:lnTo>
                    <a:pt x="85551" y="180941"/>
                  </a:lnTo>
                  <a:lnTo>
                    <a:pt x="114237" y="145841"/>
                  </a:lnTo>
                  <a:lnTo>
                    <a:pt x="146325" y="113861"/>
                  </a:lnTo>
                  <a:lnTo>
                    <a:pt x="181544" y="85270"/>
                  </a:lnTo>
                  <a:lnTo>
                    <a:pt x="219625" y="60339"/>
                  </a:lnTo>
                  <a:lnTo>
                    <a:pt x="260296" y="39335"/>
                  </a:lnTo>
                  <a:lnTo>
                    <a:pt x="303288" y="22530"/>
                  </a:lnTo>
                  <a:lnTo>
                    <a:pt x="348330" y="10193"/>
                  </a:lnTo>
                  <a:lnTo>
                    <a:pt x="395152" y="2593"/>
                  </a:lnTo>
                  <a:lnTo>
                    <a:pt x="443483" y="0"/>
                  </a:lnTo>
                  <a:lnTo>
                    <a:pt x="491815" y="2593"/>
                  </a:lnTo>
                  <a:lnTo>
                    <a:pt x="538637" y="10193"/>
                  </a:lnTo>
                  <a:lnTo>
                    <a:pt x="583679" y="22530"/>
                  </a:lnTo>
                  <a:lnTo>
                    <a:pt x="626671" y="39335"/>
                  </a:lnTo>
                  <a:lnTo>
                    <a:pt x="667342" y="60339"/>
                  </a:lnTo>
                  <a:lnTo>
                    <a:pt x="705423" y="85270"/>
                  </a:lnTo>
                  <a:lnTo>
                    <a:pt x="740642" y="113861"/>
                  </a:lnTo>
                  <a:lnTo>
                    <a:pt x="772730" y="145841"/>
                  </a:lnTo>
                  <a:lnTo>
                    <a:pt x="801416" y="180941"/>
                  </a:lnTo>
                  <a:lnTo>
                    <a:pt x="826431" y="218891"/>
                  </a:lnTo>
                  <a:lnTo>
                    <a:pt x="847503" y="259422"/>
                  </a:lnTo>
                  <a:lnTo>
                    <a:pt x="864364" y="302264"/>
                  </a:lnTo>
                  <a:lnTo>
                    <a:pt x="876741" y="347147"/>
                  </a:lnTo>
                  <a:lnTo>
                    <a:pt x="884366" y="393802"/>
                  </a:lnTo>
                  <a:lnTo>
                    <a:pt x="886967" y="441960"/>
                  </a:lnTo>
                  <a:lnTo>
                    <a:pt x="884366" y="490117"/>
                  </a:lnTo>
                  <a:lnTo>
                    <a:pt x="876741" y="536772"/>
                  </a:lnTo>
                  <a:lnTo>
                    <a:pt x="864364" y="581655"/>
                  </a:lnTo>
                  <a:lnTo>
                    <a:pt x="847503" y="624497"/>
                  </a:lnTo>
                  <a:lnTo>
                    <a:pt x="826431" y="665028"/>
                  </a:lnTo>
                  <a:lnTo>
                    <a:pt x="801416" y="702978"/>
                  </a:lnTo>
                  <a:lnTo>
                    <a:pt x="772730" y="738078"/>
                  </a:lnTo>
                  <a:lnTo>
                    <a:pt x="740642" y="770058"/>
                  </a:lnTo>
                  <a:lnTo>
                    <a:pt x="705423" y="798649"/>
                  </a:lnTo>
                  <a:lnTo>
                    <a:pt x="667342" y="823580"/>
                  </a:lnTo>
                  <a:lnTo>
                    <a:pt x="626671" y="844584"/>
                  </a:lnTo>
                  <a:lnTo>
                    <a:pt x="583679" y="861389"/>
                  </a:lnTo>
                  <a:lnTo>
                    <a:pt x="538637" y="873726"/>
                  </a:lnTo>
                  <a:lnTo>
                    <a:pt x="491815" y="881326"/>
                  </a:lnTo>
                  <a:lnTo>
                    <a:pt x="443483" y="883920"/>
                  </a:lnTo>
                  <a:lnTo>
                    <a:pt x="395152" y="881326"/>
                  </a:lnTo>
                  <a:lnTo>
                    <a:pt x="348330" y="873726"/>
                  </a:lnTo>
                  <a:lnTo>
                    <a:pt x="303288" y="861389"/>
                  </a:lnTo>
                  <a:lnTo>
                    <a:pt x="260296" y="844584"/>
                  </a:lnTo>
                  <a:lnTo>
                    <a:pt x="219625" y="823580"/>
                  </a:lnTo>
                  <a:lnTo>
                    <a:pt x="181544" y="798649"/>
                  </a:lnTo>
                  <a:lnTo>
                    <a:pt x="146325" y="770058"/>
                  </a:lnTo>
                  <a:lnTo>
                    <a:pt x="114237" y="738078"/>
                  </a:lnTo>
                  <a:lnTo>
                    <a:pt x="85551" y="702978"/>
                  </a:lnTo>
                  <a:lnTo>
                    <a:pt x="60536" y="665028"/>
                  </a:lnTo>
                  <a:lnTo>
                    <a:pt x="39464" y="624497"/>
                  </a:lnTo>
                  <a:lnTo>
                    <a:pt x="22603" y="581655"/>
                  </a:lnTo>
                  <a:lnTo>
                    <a:pt x="10226" y="536772"/>
                  </a:lnTo>
                  <a:lnTo>
                    <a:pt x="2601" y="490117"/>
                  </a:lnTo>
                  <a:lnTo>
                    <a:pt x="0" y="441960"/>
                  </a:lnTo>
                  <a:close/>
                </a:path>
                <a:path w="887095" h="883919">
                  <a:moveTo>
                    <a:pt x="65912" y="441960"/>
                  </a:moveTo>
                  <a:lnTo>
                    <a:pt x="68854" y="489122"/>
                  </a:lnTo>
                  <a:lnTo>
                    <a:pt x="77443" y="534539"/>
                  </a:lnTo>
                  <a:lnTo>
                    <a:pt x="91326" y="577857"/>
                  </a:lnTo>
                  <a:lnTo>
                    <a:pt x="110149" y="618723"/>
                  </a:lnTo>
                  <a:lnTo>
                    <a:pt x="133559" y="656786"/>
                  </a:lnTo>
                  <a:lnTo>
                    <a:pt x="161200" y="691691"/>
                  </a:lnTo>
                  <a:lnTo>
                    <a:pt x="192721" y="723087"/>
                  </a:lnTo>
                  <a:lnTo>
                    <a:pt x="227766" y="750620"/>
                  </a:lnTo>
                  <a:lnTo>
                    <a:pt x="265982" y="773939"/>
                  </a:lnTo>
                  <a:lnTo>
                    <a:pt x="307016" y="792689"/>
                  </a:lnTo>
                  <a:lnTo>
                    <a:pt x="350513" y="806519"/>
                  </a:lnTo>
                  <a:lnTo>
                    <a:pt x="396120" y="815076"/>
                  </a:lnTo>
                  <a:lnTo>
                    <a:pt x="443483" y="818006"/>
                  </a:lnTo>
                  <a:lnTo>
                    <a:pt x="490847" y="815076"/>
                  </a:lnTo>
                  <a:lnTo>
                    <a:pt x="536454" y="806519"/>
                  </a:lnTo>
                  <a:lnTo>
                    <a:pt x="579951" y="792689"/>
                  </a:lnTo>
                  <a:lnTo>
                    <a:pt x="620985" y="773939"/>
                  </a:lnTo>
                  <a:lnTo>
                    <a:pt x="659201" y="750620"/>
                  </a:lnTo>
                  <a:lnTo>
                    <a:pt x="694246" y="723087"/>
                  </a:lnTo>
                  <a:lnTo>
                    <a:pt x="725767" y="691691"/>
                  </a:lnTo>
                  <a:lnTo>
                    <a:pt x="753408" y="656786"/>
                  </a:lnTo>
                  <a:lnTo>
                    <a:pt x="776818" y="618723"/>
                  </a:lnTo>
                  <a:lnTo>
                    <a:pt x="795641" y="577857"/>
                  </a:lnTo>
                  <a:lnTo>
                    <a:pt x="809524" y="534539"/>
                  </a:lnTo>
                  <a:lnTo>
                    <a:pt x="818113" y="489122"/>
                  </a:lnTo>
                  <a:lnTo>
                    <a:pt x="821054" y="441960"/>
                  </a:lnTo>
                  <a:lnTo>
                    <a:pt x="818113" y="394797"/>
                  </a:lnTo>
                  <a:lnTo>
                    <a:pt x="809524" y="349380"/>
                  </a:lnTo>
                  <a:lnTo>
                    <a:pt x="795641" y="306062"/>
                  </a:lnTo>
                  <a:lnTo>
                    <a:pt x="776818" y="265196"/>
                  </a:lnTo>
                  <a:lnTo>
                    <a:pt x="753408" y="227133"/>
                  </a:lnTo>
                  <a:lnTo>
                    <a:pt x="725767" y="192228"/>
                  </a:lnTo>
                  <a:lnTo>
                    <a:pt x="694246" y="160832"/>
                  </a:lnTo>
                  <a:lnTo>
                    <a:pt x="659201" y="133299"/>
                  </a:lnTo>
                  <a:lnTo>
                    <a:pt x="620985" y="109980"/>
                  </a:lnTo>
                  <a:lnTo>
                    <a:pt x="579951" y="91230"/>
                  </a:lnTo>
                  <a:lnTo>
                    <a:pt x="536454" y="77400"/>
                  </a:lnTo>
                  <a:lnTo>
                    <a:pt x="490847" y="68843"/>
                  </a:lnTo>
                  <a:lnTo>
                    <a:pt x="443483" y="65913"/>
                  </a:lnTo>
                  <a:lnTo>
                    <a:pt x="396120" y="68843"/>
                  </a:lnTo>
                  <a:lnTo>
                    <a:pt x="350513" y="77400"/>
                  </a:lnTo>
                  <a:lnTo>
                    <a:pt x="307016" y="91230"/>
                  </a:lnTo>
                  <a:lnTo>
                    <a:pt x="265982" y="109980"/>
                  </a:lnTo>
                  <a:lnTo>
                    <a:pt x="227766" y="133299"/>
                  </a:lnTo>
                  <a:lnTo>
                    <a:pt x="192721" y="160832"/>
                  </a:lnTo>
                  <a:lnTo>
                    <a:pt x="161200" y="192228"/>
                  </a:lnTo>
                  <a:lnTo>
                    <a:pt x="133559" y="227133"/>
                  </a:lnTo>
                  <a:lnTo>
                    <a:pt x="110149" y="265196"/>
                  </a:lnTo>
                  <a:lnTo>
                    <a:pt x="91326" y="306062"/>
                  </a:lnTo>
                  <a:lnTo>
                    <a:pt x="77443" y="349380"/>
                  </a:lnTo>
                  <a:lnTo>
                    <a:pt x="68854" y="394797"/>
                  </a:lnTo>
                  <a:lnTo>
                    <a:pt x="65912" y="441960"/>
                  </a:lnTo>
                  <a:close/>
                </a:path>
              </a:pathLst>
            </a:custGeom>
            <a:ln w="24384">
              <a:solidFill>
                <a:srgbClr val="48D1A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815839" y="2798064"/>
              <a:ext cx="2755391" cy="2755391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4815839" y="2798064"/>
              <a:ext cx="2755900" cy="2755900"/>
            </a:xfrm>
            <a:custGeom>
              <a:avLst/>
              <a:gdLst/>
              <a:ahLst/>
              <a:cxnLst/>
              <a:rect l="l" t="t" r="r" b="b"/>
              <a:pathLst>
                <a:path w="2755900" h="2755900">
                  <a:moveTo>
                    <a:pt x="0" y="1377695"/>
                  </a:moveTo>
                  <a:lnTo>
                    <a:pt x="833" y="1329330"/>
                  </a:lnTo>
                  <a:lnTo>
                    <a:pt x="3314" y="1281384"/>
                  </a:lnTo>
                  <a:lnTo>
                    <a:pt x="7416" y="1233883"/>
                  </a:lnTo>
                  <a:lnTo>
                    <a:pt x="13112" y="1186855"/>
                  </a:lnTo>
                  <a:lnTo>
                    <a:pt x="20373" y="1140328"/>
                  </a:lnTo>
                  <a:lnTo>
                    <a:pt x="29174" y="1094328"/>
                  </a:lnTo>
                  <a:lnTo>
                    <a:pt x="39486" y="1048884"/>
                  </a:lnTo>
                  <a:lnTo>
                    <a:pt x="51282" y="1004022"/>
                  </a:lnTo>
                  <a:lnTo>
                    <a:pt x="64535" y="959770"/>
                  </a:lnTo>
                  <a:lnTo>
                    <a:pt x="79217" y="916155"/>
                  </a:lnTo>
                  <a:lnTo>
                    <a:pt x="95302" y="873204"/>
                  </a:lnTo>
                  <a:lnTo>
                    <a:pt x="112761" y="830946"/>
                  </a:lnTo>
                  <a:lnTo>
                    <a:pt x="131568" y="789406"/>
                  </a:lnTo>
                  <a:lnTo>
                    <a:pt x="151696" y="748612"/>
                  </a:lnTo>
                  <a:lnTo>
                    <a:pt x="173116" y="708593"/>
                  </a:lnTo>
                  <a:lnTo>
                    <a:pt x="195801" y="669374"/>
                  </a:lnTo>
                  <a:lnTo>
                    <a:pt x="219725" y="630984"/>
                  </a:lnTo>
                  <a:lnTo>
                    <a:pt x="244860" y="593449"/>
                  </a:lnTo>
                  <a:lnTo>
                    <a:pt x="271179" y="556798"/>
                  </a:lnTo>
                  <a:lnTo>
                    <a:pt x="298653" y="521057"/>
                  </a:lnTo>
                  <a:lnTo>
                    <a:pt x="327257" y="486253"/>
                  </a:lnTo>
                  <a:lnTo>
                    <a:pt x="356962" y="452415"/>
                  </a:lnTo>
                  <a:lnTo>
                    <a:pt x="387742" y="419569"/>
                  </a:lnTo>
                  <a:lnTo>
                    <a:pt x="419569" y="387742"/>
                  </a:lnTo>
                  <a:lnTo>
                    <a:pt x="452415" y="356962"/>
                  </a:lnTo>
                  <a:lnTo>
                    <a:pt x="486253" y="327257"/>
                  </a:lnTo>
                  <a:lnTo>
                    <a:pt x="521057" y="298653"/>
                  </a:lnTo>
                  <a:lnTo>
                    <a:pt x="556798" y="271179"/>
                  </a:lnTo>
                  <a:lnTo>
                    <a:pt x="593449" y="244860"/>
                  </a:lnTo>
                  <a:lnTo>
                    <a:pt x="630984" y="219725"/>
                  </a:lnTo>
                  <a:lnTo>
                    <a:pt x="669374" y="195801"/>
                  </a:lnTo>
                  <a:lnTo>
                    <a:pt x="708593" y="173116"/>
                  </a:lnTo>
                  <a:lnTo>
                    <a:pt x="748612" y="151696"/>
                  </a:lnTo>
                  <a:lnTo>
                    <a:pt x="789406" y="131568"/>
                  </a:lnTo>
                  <a:lnTo>
                    <a:pt x="830946" y="112761"/>
                  </a:lnTo>
                  <a:lnTo>
                    <a:pt x="873204" y="95302"/>
                  </a:lnTo>
                  <a:lnTo>
                    <a:pt x="916155" y="79217"/>
                  </a:lnTo>
                  <a:lnTo>
                    <a:pt x="959770" y="64535"/>
                  </a:lnTo>
                  <a:lnTo>
                    <a:pt x="1004022" y="51282"/>
                  </a:lnTo>
                  <a:lnTo>
                    <a:pt x="1048884" y="39486"/>
                  </a:lnTo>
                  <a:lnTo>
                    <a:pt x="1094328" y="29174"/>
                  </a:lnTo>
                  <a:lnTo>
                    <a:pt x="1140328" y="20373"/>
                  </a:lnTo>
                  <a:lnTo>
                    <a:pt x="1186855" y="13112"/>
                  </a:lnTo>
                  <a:lnTo>
                    <a:pt x="1233883" y="7416"/>
                  </a:lnTo>
                  <a:lnTo>
                    <a:pt x="1281384" y="3314"/>
                  </a:lnTo>
                  <a:lnTo>
                    <a:pt x="1329330" y="833"/>
                  </a:lnTo>
                  <a:lnTo>
                    <a:pt x="1377696" y="0"/>
                  </a:lnTo>
                  <a:lnTo>
                    <a:pt x="1426061" y="833"/>
                  </a:lnTo>
                  <a:lnTo>
                    <a:pt x="1474007" y="3314"/>
                  </a:lnTo>
                  <a:lnTo>
                    <a:pt x="1521508" y="7416"/>
                  </a:lnTo>
                  <a:lnTo>
                    <a:pt x="1568536" y="13112"/>
                  </a:lnTo>
                  <a:lnTo>
                    <a:pt x="1615063" y="20373"/>
                  </a:lnTo>
                  <a:lnTo>
                    <a:pt x="1661063" y="29174"/>
                  </a:lnTo>
                  <a:lnTo>
                    <a:pt x="1706507" y="39486"/>
                  </a:lnTo>
                  <a:lnTo>
                    <a:pt x="1751369" y="51282"/>
                  </a:lnTo>
                  <a:lnTo>
                    <a:pt x="1795621" y="64535"/>
                  </a:lnTo>
                  <a:lnTo>
                    <a:pt x="1839236" y="79217"/>
                  </a:lnTo>
                  <a:lnTo>
                    <a:pt x="1882187" y="95302"/>
                  </a:lnTo>
                  <a:lnTo>
                    <a:pt x="1924445" y="112761"/>
                  </a:lnTo>
                  <a:lnTo>
                    <a:pt x="1965985" y="131568"/>
                  </a:lnTo>
                  <a:lnTo>
                    <a:pt x="2006779" y="151696"/>
                  </a:lnTo>
                  <a:lnTo>
                    <a:pt x="2046798" y="173116"/>
                  </a:lnTo>
                  <a:lnTo>
                    <a:pt x="2086017" y="195801"/>
                  </a:lnTo>
                  <a:lnTo>
                    <a:pt x="2124407" y="219725"/>
                  </a:lnTo>
                  <a:lnTo>
                    <a:pt x="2161942" y="244860"/>
                  </a:lnTo>
                  <a:lnTo>
                    <a:pt x="2198593" y="271179"/>
                  </a:lnTo>
                  <a:lnTo>
                    <a:pt x="2234334" y="298653"/>
                  </a:lnTo>
                  <a:lnTo>
                    <a:pt x="2269138" y="327257"/>
                  </a:lnTo>
                  <a:lnTo>
                    <a:pt x="2302976" y="356962"/>
                  </a:lnTo>
                  <a:lnTo>
                    <a:pt x="2335822" y="387742"/>
                  </a:lnTo>
                  <a:lnTo>
                    <a:pt x="2367649" y="419569"/>
                  </a:lnTo>
                  <a:lnTo>
                    <a:pt x="2398429" y="452415"/>
                  </a:lnTo>
                  <a:lnTo>
                    <a:pt x="2428134" y="486253"/>
                  </a:lnTo>
                  <a:lnTo>
                    <a:pt x="2456738" y="521057"/>
                  </a:lnTo>
                  <a:lnTo>
                    <a:pt x="2484212" y="556798"/>
                  </a:lnTo>
                  <a:lnTo>
                    <a:pt x="2510531" y="593449"/>
                  </a:lnTo>
                  <a:lnTo>
                    <a:pt x="2535666" y="630984"/>
                  </a:lnTo>
                  <a:lnTo>
                    <a:pt x="2559590" y="669374"/>
                  </a:lnTo>
                  <a:lnTo>
                    <a:pt x="2582275" y="708593"/>
                  </a:lnTo>
                  <a:lnTo>
                    <a:pt x="2603695" y="748612"/>
                  </a:lnTo>
                  <a:lnTo>
                    <a:pt x="2623823" y="789406"/>
                  </a:lnTo>
                  <a:lnTo>
                    <a:pt x="2642630" y="830946"/>
                  </a:lnTo>
                  <a:lnTo>
                    <a:pt x="2660089" y="873204"/>
                  </a:lnTo>
                  <a:lnTo>
                    <a:pt x="2676174" y="916155"/>
                  </a:lnTo>
                  <a:lnTo>
                    <a:pt x="2690856" y="959770"/>
                  </a:lnTo>
                  <a:lnTo>
                    <a:pt x="2704109" y="1004022"/>
                  </a:lnTo>
                  <a:lnTo>
                    <a:pt x="2715905" y="1048884"/>
                  </a:lnTo>
                  <a:lnTo>
                    <a:pt x="2726217" y="1094328"/>
                  </a:lnTo>
                  <a:lnTo>
                    <a:pt x="2735018" y="1140328"/>
                  </a:lnTo>
                  <a:lnTo>
                    <a:pt x="2742279" y="1186855"/>
                  </a:lnTo>
                  <a:lnTo>
                    <a:pt x="2747975" y="1233883"/>
                  </a:lnTo>
                  <a:lnTo>
                    <a:pt x="2752077" y="1281384"/>
                  </a:lnTo>
                  <a:lnTo>
                    <a:pt x="2754558" y="1329330"/>
                  </a:lnTo>
                  <a:lnTo>
                    <a:pt x="2755391" y="1377695"/>
                  </a:lnTo>
                  <a:lnTo>
                    <a:pt x="2754558" y="1426061"/>
                  </a:lnTo>
                  <a:lnTo>
                    <a:pt x="2752077" y="1474007"/>
                  </a:lnTo>
                  <a:lnTo>
                    <a:pt x="2747975" y="1521508"/>
                  </a:lnTo>
                  <a:lnTo>
                    <a:pt x="2742279" y="1568536"/>
                  </a:lnTo>
                  <a:lnTo>
                    <a:pt x="2735018" y="1615063"/>
                  </a:lnTo>
                  <a:lnTo>
                    <a:pt x="2726217" y="1661063"/>
                  </a:lnTo>
                  <a:lnTo>
                    <a:pt x="2715905" y="1706507"/>
                  </a:lnTo>
                  <a:lnTo>
                    <a:pt x="2704109" y="1751369"/>
                  </a:lnTo>
                  <a:lnTo>
                    <a:pt x="2690856" y="1795621"/>
                  </a:lnTo>
                  <a:lnTo>
                    <a:pt x="2676174" y="1839236"/>
                  </a:lnTo>
                  <a:lnTo>
                    <a:pt x="2660089" y="1882187"/>
                  </a:lnTo>
                  <a:lnTo>
                    <a:pt x="2642630" y="1924445"/>
                  </a:lnTo>
                  <a:lnTo>
                    <a:pt x="2623823" y="1965985"/>
                  </a:lnTo>
                  <a:lnTo>
                    <a:pt x="2603695" y="2006779"/>
                  </a:lnTo>
                  <a:lnTo>
                    <a:pt x="2582275" y="2046798"/>
                  </a:lnTo>
                  <a:lnTo>
                    <a:pt x="2559590" y="2086017"/>
                  </a:lnTo>
                  <a:lnTo>
                    <a:pt x="2535666" y="2124407"/>
                  </a:lnTo>
                  <a:lnTo>
                    <a:pt x="2510531" y="2161942"/>
                  </a:lnTo>
                  <a:lnTo>
                    <a:pt x="2484212" y="2198593"/>
                  </a:lnTo>
                  <a:lnTo>
                    <a:pt x="2456738" y="2234334"/>
                  </a:lnTo>
                  <a:lnTo>
                    <a:pt x="2428134" y="2269138"/>
                  </a:lnTo>
                  <a:lnTo>
                    <a:pt x="2398429" y="2302976"/>
                  </a:lnTo>
                  <a:lnTo>
                    <a:pt x="2367649" y="2335822"/>
                  </a:lnTo>
                  <a:lnTo>
                    <a:pt x="2335822" y="2367649"/>
                  </a:lnTo>
                  <a:lnTo>
                    <a:pt x="2302976" y="2398429"/>
                  </a:lnTo>
                  <a:lnTo>
                    <a:pt x="2269138" y="2428134"/>
                  </a:lnTo>
                  <a:lnTo>
                    <a:pt x="2234334" y="2456738"/>
                  </a:lnTo>
                  <a:lnTo>
                    <a:pt x="2198593" y="2484212"/>
                  </a:lnTo>
                  <a:lnTo>
                    <a:pt x="2161942" y="2510531"/>
                  </a:lnTo>
                  <a:lnTo>
                    <a:pt x="2124407" y="2535666"/>
                  </a:lnTo>
                  <a:lnTo>
                    <a:pt x="2086017" y="2559590"/>
                  </a:lnTo>
                  <a:lnTo>
                    <a:pt x="2046798" y="2582275"/>
                  </a:lnTo>
                  <a:lnTo>
                    <a:pt x="2006779" y="2603695"/>
                  </a:lnTo>
                  <a:lnTo>
                    <a:pt x="1965985" y="2623823"/>
                  </a:lnTo>
                  <a:lnTo>
                    <a:pt x="1924445" y="2642630"/>
                  </a:lnTo>
                  <a:lnTo>
                    <a:pt x="1882187" y="2660089"/>
                  </a:lnTo>
                  <a:lnTo>
                    <a:pt x="1839236" y="2676174"/>
                  </a:lnTo>
                  <a:lnTo>
                    <a:pt x="1795621" y="2690856"/>
                  </a:lnTo>
                  <a:lnTo>
                    <a:pt x="1751369" y="2704109"/>
                  </a:lnTo>
                  <a:lnTo>
                    <a:pt x="1706507" y="2715905"/>
                  </a:lnTo>
                  <a:lnTo>
                    <a:pt x="1661063" y="2726217"/>
                  </a:lnTo>
                  <a:lnTo>
                    <a:pt x="1615063" y="2735018"/>
                  </a:lnTo>
                  <a:lnTo>
                    <a:pt x="1568536" y="2742279"/>
                  </a:lnTo>
                  <a:lnTo>
                    <a:pt x="1521508" y="2747975"/>
                  </a:lnTo>
                  <a:lnTo>
                    <a:pt x="1474007" y="2752077"/>
                  </a:lnTo>
                  <a:lnTo>
                    <a:pt x="1426061" y="2754558"/>
                  </a:lnTo>
                  <a:lnTo>
                    <a:pt x="1377696" y="2755391"/>
                  </a:lnTo>
                  <a:lnTo>
                    <a:pt x="1329330" y="2754558"/>
                  </a:lnTo>
                  <a:lnTo>
                    <a:pt x="1281384" y="2752077"/>
                  </a:lnTo>
                  <a:lnTo>
                    <a:pt x="1233883" y="2747975"/>
                  </a:lnTo>
                  <a:lnTo>
                    <a:pt x="1186855" y="2742279"/>
                  </a:lnTo>
                  <a:lnTo>
                    <a:pt x="1140328" y="2735018"/>
                  </a:lnTo>
                  <a:lnTo>
                    <a:pt x="1094328" y="2726217"/>
                  </a:lnTo>
                  <a:lnTo>
                    <a:pt x="1048884" y="2715905"/>
                  </a:lnTo>
                  <a:lnTo>
                    <a:pt x="1004022" y="2704109"/>
                  </a:lnTo>
                  <a:lnTo>
                    <a:pt x="959770" y="2690856"/>
                  </a:lnTo>
                  <a:lnTo>
                    <a:pt x="916155" y="2676174"/>
                  </a:lnTo>
                  <a:lnTo>
                    <a:pt x="873204" y="2660089"/>
                  </a:lnTo>
                  <a:lnTo>
                    <a:pt x="830946" y="2642630"/>
                  </a:lnTo>
                  <a:lnTo>
                    <a:pt x="789406" y="2623823"/>
                  </a:lnTo>
                  <a:lnTo>
                    <a:pt x="748612" y="2603695"/>
                  </a:lnTo>
                  <a:lnTo>
                    <a:pt x="708593" y="2582275"/>
                  </a:lnTo>
                  <a:lnTo>
                    <a:pt x="669374" y="2559590"/>
                  </a:lnTo>
                  <a:lnTo>
                    <a:pt x="630984" y="2535666"/>
                  </a:lnTo>
                  <a:lnTo>
                    <a:pt x="593449" y="2510531"/>
                  </a:lnTo>
                  <a:lnTo>
                    <a:pt x="556798" y="2484212"/>
                  </a:lnTo>
                  <a:lnTo>
                    <a:pt x="521057" y="2456738"/>
                  </a:lnTo>
                  <a:lnTo>
                    <a:pt x="486253" y="2428134"/>
                  </a:lnTo>
                  <a:lnTo>
                    <a:pt x="452415" y="2398429"/>
                  </a:lnTo>
                  <a:lnTo>
                    <a:pt x="419569" y="2367649"/>
                  </a:lnTo>
                  <a:lnTo>
                    <a:pt x="387742" y="2335822"/>
                  </a:lnTo>
                  <a:lnTo>
                    <a:pt x="356962" y="2302976"/>
                  </a:lnTo>
                  <a:lnTo>
                    <a:pt x="327257" y="2269138"/>
                  </a:lnTo>
                  <a:lnTo>
                    <a:pt x="298653" y="2234334"/>
                  </a:lnTo>
                  <a:lnTo>
                    <a:pt x="271179" y="2198593"/>
                  </a:lnTo>
                  <a:lnTo>
                    <a:pt x="244860" y="2161942"/>
                  </a:lnTo>
                  <a:lnTo>
                    <a:pt x="219725" y="2124407"/>
                  </a:lnTo>
                  <a:lnTo>
                    <a:pt x="195801" y="2086017"/>
                  </a:lnTo>
                  <a:lnTo>
                    <a:pt x="173116" y="2046798"/>
                  </a:lnTo>
                  <a:lnTo>
                    <a:pt x="151696" y="2006779"/>
                  </a:lnTo>
                  <a:lnTo>
                    <a:pt x="131568" y="1965985"/>
                  </a:lnTo>
                  <a:lnTo>
                    <a:pt x="112761" y="1924445"/>
                  </a:lnTo>
                  <a:lnTo>
                    <a:pt x="95302" y="1882187"/>
                  </a:lnTo>
                  <a:lnTo>
                    <a:pt x="79217" y="1839236"/>
                  </a:lnTo>
                  <a:lnTo>
                    <a:pt x="64535" y="1795621"/>
                  </a:lnTo>
                  <a:lnTo>
                    <a:pt x="51282" y="1751369"/>
                  </a:lnTo>
                  <a:lnTo>
                    <a:pt x="39486" y="1706507"/>
                  </a:lnTo>
                  <a:lnTo>
                    <a:pt x="29174" y="1661063"/>
                  </a:lnTo>
                  <a:lnTo>
                    <a:pt x="20373" y="1615063"/>
                  </a:lnTo>
                  <a:lnTo>
                    <a:pt x="13112" y="1568536"/>
                  </a:lnTo>
                  <a:lnTo>
                    <a:pt x="7416" y="1521508"/>
                  </a:lnTo>
                  <a:lnTo>
                    <a:pt x="3314" y="1474007"/>
                  </a:lnTo>
                  <a:lnTo>
                    <a:pt x="833" y="1426061"/>
                  </a:lnTo>
                  <a:lnTo>
                    <a:pt x="0" y="1377695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7900416" y="3246120"/>
              <a:ext cx="1560830" cy="1560830"/>
            </a:xfrm>
            <a:custGeom>
              <a:avLst/>
              <a:gdLst/>
              <a:ahLst/>
              <a:cxnLst/>
              <a:rect l="l" t="t" r="r" b="b"/>
              <a:pathLst>
                <a:path w="1560829" h="1560829">
                  <a:moveTo>
                    <a:pt x="780287" y="0"/>
                  </a:moveTo>
                  <a:lnTo>
                    <a:pt x="732758" y="1424"/>
                  </a:lnTo>
                  <a:lnTo>
                    <a:pt x="685980" y="5642"/>
                  </a:lnTo>
                  <a:lnTo>
                    <a:pt x="640038" y="12572"/>
                  </a:lnTo>
                  <a:lnTo>
                    <a:pt x="595011" y="22133"/>
                  </a:lnTo>
                  <a:lnTo>
                    <a:pt x="550982" y="34243"/>
                  </a:lnTo>
                  <a:lnTo>
                    <a:pt x="508032" y="48820"/>
                  </a:lnTo>
                  <a:lnTo>
                    <a:pt x="466243" y="65783"/>
                  </a:lnTo>
                  <a:lnTo>
                    <a:pt x="425697" y="85049"/>
                  </a:lnTo>
                  <a:lnTo>
                    <a:pt x="386475" y="106538"/>
                  </a:lnTo>
                  <a:lnTo>
                    <a:pt x="348658" y="130168"/>
                  </a:lnTo>
                  <a:lnTo>
                    <a:pt x="312330" y="155857"/>
                  </a:lnTo>
                  <a:lnTo>
                    <a:pt x="277570" y="183523"/>
                  </a:lnTo>
                  <a:lnTo>
                    <a:pt x="244462" y="213085"/>
                  </a:lnTo>
                  <a:lnTo>
                    <a:pt x="213085" y="244462"/>
                  </a:lnTo>
                  <a:lnTo>
                    <a:pt x="183523" y="277570"/>
                  </a:lnTo>
                  <a:lnTo>
                    <a:pt x="155857" y="312330"/>
                  </a:lnTo>
                  <a:lnTo>
                    <a:pt x="130168" y="348658"/>
                  </a:lnTo>
                  <a:lnTo>
                    <a:pt x="106538" y="386475"/>
                  </a:lnTo>
                  <a:lnTo>
                    <a:pt x="85049" y="425697"/>
                  </a:lnTo>
                  <a:lnTo>
                    <a:pt x="65783" y="466243"/>
                  </a:lnTo>
                  <a:lnTo>
                    <a:pt x="48820" y="508032"/>
                  </a:lnTo>
                  <a:lnTo>
                    <a:pt x="34243" y="550982"/>
                  </a:lnTo>
                  <a:lnTo>
                    <a:pt x="22133" y="595011"/>
                  </a:lnTo>
                  <a:lnTo>
                    <a:pt x="12572" y="640038"/>
                  </a:lnTo>
                  <a:lnTo>
                    <a:pt x="5642" y="685980"/>
                  </a:lnTo>
                  <a:lnTo>
                    <a:pt x="1424" y="732758"/>
                  </a:lnTo>
                  <a:lnTo>
                    <a:pt x="0" y="780288"/>
                  </a:lnTo>
                  <a:lnTo>
                    <a:pt x="1424" y="827817"/>
                  </a:lnTo>
                  <a:lnTo>
                    <a:pt x="5642" y="874595"/>
                  </a:lnTo>
                  <a:lnTo>
                    <a:pt x="12572" y="920537"/>
                  </a:lnTo>
                  <a:lnTo>
                    <a:pt x="22133" y="965564"/>
                  </a:lnTo>
                  <a:lnTo>
                    <a:pt x="34243" y="1009593"/>
                  </a:lnTo>
                  <a:lnTo>
                    <a:pt x="48820" y="1052543"/>
                  </a:lnTo>
                  <a:lnTo>
                    <a:pt x="65783" y="1094332"/>
                  </a:lnTo>
                  <a:lnTo>
                    <a:pt x="85049" y="1134878"/>
                  </a:lnTo>
                  <a:lnTo>
                    <a:pt x="106538" y="1174100"/>
                  </a:lnTo>
                  <a:lnTo>
                    <a:pt x="130168" y="1211917"/>
                  </a:lnTo>
                  <a:lnTo>
                    <a:pt x="155857" y="1248245"/>
                  </a:lnTo>
                  <a:lnTo>
                    <a:pt x="183523" y="1283005"/>
                  </a:lnTo>
                  <a:lnTo>
                    <a:pt x="213085" y="1316113"/>
                  </a:lnTo>
                  <a:lnTo>
                    <a:pt x="244462" y="1347490"/>
                  </a:lnTo>
                  <a:lnTo>
                    <a:pt x="277570" y="1377052"/>
                  </a:lnTo>
                  <a:lnTo>
                    <a:pt x="312330" y="1404718"/>
                  </a:lnTo>
                  <a:lnTo>
                    <a:pt x="348658" y="1430407"/>
                  </a:lnTo>
                  <a:lnTo>
                    <a:pt x="386475" y="1454037"/>
                  </a:lnTo>
                  <a:lnTo>
                    <a:pt x="425697" y="1475526"/>
                  </a:lnTo>
                  <a:lnTo>
                    <a:pt x="466243" y="1494792"/>
                  </a:lnTo>
                  <a:lnTo>
                    <a:pt x="508032" y="1511755"/>
                  </a:lnTo>
                  <a:lnTo>
                    <a:pt x="550982" y="1526332"/>
                  </a:lnTo>
                  <a:lnTo>
                    <a:pt x="595011" y="1538442"/>
                  </a:lnTo>
                  <a:lnTo>
                    <a:pt x="640038" y="1548003"/>
                  </a:lnTo>
                  <a:lnTo>
                    <a:pt x="685980" y="1554933"/>
                  </a:lnTo>
                  <a:lnTo>
                    <a:pt x="732758" y="1559151"/>
                  </a:lnTo>
                  <a:lnTo>
                    <a:pt x="780287" y="1560576"/>
                  </a:lnTo>
                  <a:lnTo>
                    <a:pt x="827817" y="1559151"/>
                  </a:lnTo>
                  <a:lnTo>
                    <a:pt x="874595" y="1554933"/>
                  </a:lnTo>
                  <a:lnTo>
                    <a:pt x="920537" y="1548003"/>
                  </a:lnTo>
                  <a:lnTo>
                    <a:pt x="965564" y="1538442"/>
                  </a:lnTo>
                  <a:lnTo>
                    <a:pt x="1009593" y="1526332"/>
                  </a:lnTo>
                  <a:lnTo>
                    <a:pt x="1052543" y="1511755"/>
                  </a:lnTo>
                  <a:lnTo>
                    <a:pt x="1094332" y="1494792"/>
                  </a:lnTo>
                  <a:lnTo>
                    <a:pt x="1134878" y="1475526"/>
                  </a:lnTo>
                  <a:lnTo>
                    <a:pt x="1174100" y="1454037"/>
                  </a:lnTo>
                  <a:lnTo>
                    <a:pt x="1211917" y="1430407"/>
                  </a:lnTo>
                  <a:lnTo>
                    <a:pt x="1248245" y="1404718"/>
                  </a:lnTo>
                  <a:lnTo>
                    <a:pt x="1283005" y="1377052"/>
                  </a:lnTo>
                  <a:lnTo>
                    <a:pt x="1316113" y="1347490"/>
                  </a:lnTo>
                  <a:lnTo>
                    <a:pt x="1347490" y="1316113"/>
                  </a:lnTo>
                  <a:lnTo>
                    <a:pt x="1377052" y="1283005"/>
                  </a:lnTo>
                  <a:lnTo>
                    <a:pt x="1404718" y="1248245"/>
                  </a:lnTo>
                  <a:lnTo>
                    <a:pt x="1430407" y="1211917"/>
                  </a:lnTo>
                  <a:lnTo>
                    <a:pt x="1454037" y="1174100"/>
                  </a:lnTo>
                  <a:lnTo>
                    <a:pt x="1475526" y="1134878"/>
                  </a:lnTo>
                  <a:lnTo>
                    <a:pt x="1494792" y="1094332"/>
                  </a:lnTo>
                  <a:lnTo>
                    <a:pt x="1511755" y="1052543"/>
                  </a:lnTo>
                  <a:lnTo>
                    <a:pt x="1526332" y="1009593"/>
                  </a:lnTo>
                  <a:lnTo>
                    <a:pt x="1538442" y="965564"/>
                  </a:lnTo>
                  <a:lnTo>
                    <a:pt x="1548003" y="920537"/>
                  </a:lnTo>
                  <a:lnTo>
                    <a:pt x="1554933" y="874595"/>
                  </a:lnTo>
                  <a:lnTo>
                    <a:pt x="1559151" y="827817"/>
                  </a:lnTo>
                  <a:lnTo>
                    <a:pt x="1560576" y="780288"/>
                  </a:lnTo>
                  <a:lnTo>
                    <a:pt x="1559151" y="732758"/>
                  </a:lnTo>
                  <a:lnTo>
                    <a:pt x="1554933" y="685980"/>
                  </a:lnTo>
                  <a:lnTo>
                    <a:pt x="1548003" y="640038"/>
                  </a:lnTo>
                  <a:lnTo>
                    <a:pt x="1538442" y="595011"/>
                  </a:lnTo>
                  <a:lnTo>
                    <a:pt x="1526332" y="550982"/>
                  </a:lnTo>
                  <a:lnTo>
                    <a:pt x="1511755" y="508032"/>
                  </a:lnTo>
                  <a:lnTo>
                    <a:pt x="1494792" y="466243"/>
                  </a:lnTo>
                  <a:lnTo>
                    <a:pt x="1475526" y="425697"/>
                  </a:lnTo>
                  <a:lnTo>
                    <a:pt x="1454037" y="386475"/>
                  </a:lnTo>
                  <a:lnTo>
                    <a:pt x="1430407" y="348658"/>
                  </a:lnTo>
                  <a:lnTo>
                    <a:pt x="1404718" y="312330"/>
                  </a:lnTo>
                  <a:lnTo>
                    <a:pt x="1377052" y="277570"/>
                  </a:lnTo>
                  <a:lnTo>
                    <a:pt x="1347490" y="244462"/>
                  </a:lnTo>
                  <a:lnTo>
                    <a:pt x="1316113" y="213085"/>
                  </a:lnTo>
                  <a:lnTo>
                    <a:pt x="1283005" y="183523"/>
                  </a:lnTo>
                  <a:lnTo>
                    <a:pt x="1248245" y="155857"/>
                  </a:lnTo>
                  <a:lnTo>
                    <a:pt x="1211917" y="130168"/>
                  </a:lnTo>
                  <a:lnTo>
                    <a:pt x="1174100" y="106538"/>
                  </a:lnTo>
                  <a:lnTo>
                    <a:pt x="1134878" y="85049"/>
                  </a:lnTo>
                  <a:lnTo>
                    <a:pt x="1094332" y="65783"/>
                  </a:lnTo>
                  <a:lnTo>
                    <a:pt x="1052543" y="48820"/>
                  </a:lnTo>
                  <a:lnTo>
                    <a:pt x="1009593" y="34243"/>
                  </a:lnTo>
                  <a:lnTo>
                    <a:pt x="965564" y="22133"/>
                  </a:lnTo>
                  <a:lnTo>
                    <a:pt x="920537" y="12572"/>
                  </a:lnTo>
                  <a:lnTo>
                    <a:pt x="874595" y="5642"/>
                  </a:lnTo>
                  <a:lnTo>
                    <a:pt x="827817" y="1424"/>
                  </a:lnTo>
                  <a:lnTo>
                    <a:pt x="780287" y="0"/>
                  </a:lnTo>
                  <a:close/>
                </a:path>
              </a:pathLst>
            </a:custGeom>
            <a:solidFill>
              <a:srgbClr val="46DC5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900416" y="3246120"/>
              <a:ext cx="1560830" cy="1560830"/>
            </a:xfrm>
            <a:custGeom>
              <a:avLst/>
              <a:gdLst/>
              <a:ahLst/>
              <a:cxnLst/>
              <a:rect l="l" t="t" r="r" b="b"/>
              <a:pathLst>
                <a:path w="1560829" h="1560829">
                  <a:moveTo>
                    <a:pt x="0" y="780288"/>
                  </a:moveTo>
                  <a:lnTo>
                    <a:pt x="1424" y="732758"/>
                  </a:lnTo>
                  <a:lnTo>
                    <a:pt x="5642" y="685980"/>
                  </a:lnTo>
                  <a:lnTo>
                    <a:pt x="12572" y="640038"/>
                  </a:lnTo>
                  <a:lnTo>
                    <a:pt x="22133" y="595011"/>
                  </a:lnTo>
                  <a:lnTo>
                    <a:pt x="34243" y="550982"/>
                  </a:lnTo>
                  <a:lnTo>
                    <a:pt x="48820" y="508032"/>
                  </a:lnTo>
                  <a:lnTo>
                    <a:pt x="65783" y="466243"/>
                  </a:lnTo>
                  <a:lnTo>
                    <a:pt x="85049" y="425697"/>
                  </a:lnTo>
                  <a:lnTo>
                    <a:pt x="106538" y="386475"/>
                  </a:lnTo>
                  <a:lnTo>
                    <a:pt x="130168" y="348658"/>
                  </a:lnTo>
                  <a:lnTo>
                    <a:pt x="155857" y="312330"/>
                  </a:lnTo>
                  <a:lnTo>
                    <a:pt x="183523" y="277570"/>
                  </a:lnTo>
                  <a:lnTo>
                    <a:pt x="213085" y="244462"/>
                  </a:lnTo>
                  <a:lnTo>
                    <a:pt x="244462" y="213085"/>
                  </a:lnTo>
                  <a:lnTo>
                    <a:pt x="277570" y="183523"/>
                  </a:lnTo>
                  <a:lnTo>
                    <a:pt x="312330" y="155857"/>
                  </a:lnTo>
                  <a:lnTo>
                    <a:pt x="348658" y="130168"/>
                  </a:lnTo>
                  <a:lnTo>
                    <a:pt x="386475" y="106538"/>
                  </a:lnTo>
                  <a:lnTo>
                    <a:pt x="425697" y="85049"/>
                  </a:lnTo>
                  <a:lnTo>
                    <a:pt x="466243" y="65783"/>
                  </a:lnTo>
                  <a:lnTo>
                    <a:pt x="508032" y="48820"/>
                  </a:lnTo>
                  <a:lnTo>
                    <a:pt x="550982" y="34243"/>
                  </a:lnTo>
                  <a:lnTo>
                    <a:pt x="595011" y="22133"/>
                  </a:lnTo>
                  <a:lnTo>
                    <a:pt x="640038" y="12572"/>
                  </a:lnTo>
                  <a:lnTo>
                    <a:pt x="685980" y="5642"/>
                  </a:lnTo>
                  <a:lnTo>
                    <a:pt x="732758" y="1424"/>
                  </a:lnTo>
                  <a:lnTo>
                    <a:pt x="780287" y="0"/>
                  </a:lnTo>
                  <a:lnTo>
                    <a:pt x="827817" y="1424"/>
                  </a:lnTo>
                  <a:lnTo>
                    <a:pt x="874595" y="5642"/>
                  </a:lnTo>
                  <a:lnTo>
                    <a:pt x="920537" y="12572"/>
                  </a:lnTo>
                  <a:lnTo>
                    <a:pt x="965564" y="22133"/>
                  </a:lnTo>
                  <a:lnTo>
                    <a:pt x="1009593" y="34243"/>
                  </a:lnTo>
                  <a:lnTo>
                    <a:pt x="1052543" y="48820"/>
                  </a:lnTo>
                  <a:lnTo>
                    <a:pt x="1094332" y="65783"/>
                  </a:lnTo>
                  <a:lnTo>
                    <a:pt x="1134878" y="85049"/>
                  </a:lnTo>
                  <a:lnTo>
                    <a:pt x="1174100" y="106538"/>
                  </a:lnTo>
                  <a:lnTo>
                    <a:pt x="1211917" y="130168"/>
                  </a:lnTo>
                  <a:lnTo>
                    <a:pt x="1248245" y="155857"/>
                  </a:lnTo>
                  <a:lnTo>
                    <a:pt x="1283005" y="183523"/>
                  </a:lnTo>
                  <a:lnTo>
                    <a:pt x="1316113" y="213085"/>
                  </a:lnTo>
                  <a:lnTo>
                    <a:pt x="1347490" y="244462"/>
                  </a:lnTo>
                  <a:lnTo>
                    <a:pt x="1377052" y="277570"/>
                  </a:lnTo>
                  <a:lnTo>
                    <a:pt x="1404718" y="312330"/>
                  </a:lnTo>
                  <a:lnTo>
                    <a:pt x="1430407" y="348658"/>
                  </a:lnTo>
                  <a:lnTo>
                    <a:pt x="1454037" y="386475"/>
                  </a:lnTo>
                  <a:lnTo>
                    <a:pt x="1475526" y="425697"/>
                  </a:lnTo>
                  <a:lnTo>
                    <a:pt x="1494792" y="466243"/>
                  </a:lnTo>
                  <a:lnTo>
                    <a:pt x="1511755" y="508032"/>
                  </a:lnTo>
                  <a:lnTo>
                    <a:pt x="1526332" y="550982"/>
                  </a:lnTo>
                  <a:lnTo>
                    <a:pt x="1538442" y="595011"/>
                  </a:lnTo>
                  <a:lnTo>
                    <a:pt x="1548003" y="640038"/>
                  </a:lnTo>
                  <a:lnTo>
                    <a:pt x="1554933" y="685980"/>
                  </a:lnTo>
                  <a:lnTo>
                    <a:pt x="1559151" y="732758"/>
                  </a:lnTo>
                  <a:lnTo>
                    <a:pt x="1560576" y="780288"/>
                  </a:lnTo>
                  <a:lnTo>
                    <a:pt x="1559151" y="827817"/>
                  </a:lnTo>
                  <a:lnTo>
                    <a:pt x="1554933" y="874595"/>
                  </a:lnTo>
                  <a:lnTo>
                    <a:pt x="1548003" y="920537"/>
                  </a:lnTo>
                  <a:lnTo>
                    <a:pt x="1538442" y="965564"/>
                  </a:lnTo>
                  <a:lnTo>
                    <a:pt x="1526332" y="1009593"/>
                  </a:lnTo>
                  <a:lnTo>
                    <a:pt x="1511755" y="1052543"/>
                  </a:lnTo>
                  <a:lnTo>
                    <a:pt x="1494792" y="1094332"/>
                  </a:lnTo>
                  <a:lnTo>
                    <a:pt x="1475526" y="1134878"/>
                  </a:lnTo>
                  <a:lnTo>
                    <a:pt x="1454037" y="1174100"/>
                  </a:lnTo>
                  <a:lnTo>
                    <a:pt x="1430407" y="1211917"/>
                  </a:lnTo>
                  <a:lnTo>
                    <a:pt x="1404718" y="1248245"/>
                  </a:lnTo>
                  <a:lnTo>
                    <a:pt x="1377052" y="1283005"/>
                  </a:lnTo>
                  <a:lnTo>
                    <a:pt x="1347490" y="1316113"/>
                  </a:lnTo>
                  <a:lnTo>
                    <a:pt x="1316113" y="1347490"/>
                  </a:lnTo>
                  <a:lnTo>
                    <a:pt x="1283005" y="1377052"/>
                  </a:lnTo>
                  <a:lnTo>
                    <a:pt x="1248245" y="1404718"/>
                  </a:lnTo>
                  <a:lnTo>
                    <a:pt x="1211917" y="1430407"/>
                  </a:lnTo>
                  <a:lnTo>
                    <a:pt x="1174100" y="1454037"/>
                  </a:lnTo>
                  <a:lnTo>
                    <a:pt x="1134878" y="1475526"/>
                  </a:lnTo>
                  <a:lnTo>
                    <a:pt x="1094332" y="1494792"/>
                  </a:lnTo>
                  <a:lnTo>
                    <a:pt x="1052543" y="1511755"/>
                  </a:lnTo>
                  <a:lnTo>
                    <a:pt x="1009593" y="1526332"/>
                  </a:lnTo>
                  <a:lnTo>
                    <a:pt x="965564" y="1538442"/>
                  </a:lnTo>
                  <a:lnTo>
                    <a:pt x="920537" y="1548003"/>
                  </a:lnTo>
                  <a:lnTo>
                    <a:pt x="874595" y="1554933"/>
                  </a:lnTo>
                  <a:lnTo>
                    <a:pt x="827817" y="1559151"/>
                  </a:lnTo>
                  <a:lnTo>
                    <a:pt x="780287" y="1560576"/>
                  </a:lnTo>
                  <a:lnTo>
                    <a:pt x="732758" y="1559151"/>
                  </a:lnTo>
                  <a:lnTo>
                    <a:pt x="685980" y="1554933"/>
                  </a:lnTo>
                  <a:lnTo>
                    <a:pt x="640038" y="1548003"/>
                  </a:lnTo>
                  <a:lnTo>
                    <a:pt x="595011" y="1538442"/>
                  </a:lnTo>
                  <a:lnTo>
                    <a:pt x="550982" y="1526332"/>
                  </a:lnTo>
                  <a:lnTo>
                    <a:pt x="508032" y="1511755"/>
                  </a:lnTo>
                  <a:lnTo>
                    <a:pt x="466243" y="1494792"/>
                  </a:lnTo>
                  <a:lnTo>
                    <a:pt x="425697" y="1475526"/>
                  </a:lnTo>
                  <a:lnTo>
                    <a:pt x="386475" y="1454037"/>
                  </a:lnTo>
                  <a:lnTo>
                    <a:pt x="348658" y="1430407"/>
                  </a:lnTo>
                  <a:lnTo>
                    <a:pt x="312330" y="1404718"/>
                  </a:lnTo>
                  <a:lnTo>
                    <a:pt x="277570" y="1377052"/>
                  </a:lnTo>
                  <a:lnTo>
                    <a:pt x="244462" y="1347490"/>
                  </a:lnTo>
                  <a:lnTo>
                    <a:pt x="213085" y="1316113"/>
                  </a:lnTo>
                  <a:lnTo>
                    <a:pt x="183523" y="1283005"/>
                  </a:lnTo>
                  <a:lnTo>
                    <a:pt x="155857" y="1248245"/>
                  </a:lnTo>
                  <a:lnTo>
                    <a:pt x="130168" y="1211917"/>
                  </a:lnTo>
                  <a:lnTo>
                    <a:pt x="106538" y="1174100"/>
                  </a:lnTo>
                  <a:lnTo>
                    <a:pt x="85049" y="1134878"/>
                  </a:lnTo>
                  <a:lnTo>
                    <a:pt x="65783" y="1094332"/>
                  </a:lnTo>
                  <a:lnTo>
                    <a:pt x="48820" y="1052543"/>
                  </a:lnTo>
                  <a:lnTo>
                    <a:pt x="34243" y="1009593"/>
                  </a:lnTo>
                  <a:lnTo>
                    <a:pt x="22133" y="965564"/>
                  </a:lnTo>
                  <a:lnTo>
                    <a:pt x="12572" y="920537"/>
                  </a:lnTo>
                  <a:lnTo>
                    <a:pt x="5642" y="874595"/>
                  </a:lnTo>
                  <a:lnTo>
                    <a:pt x="1424" y="827817"/>
                  </a:lnTo>
                  <a:lnTo>
                    <a:pt x="0" y="780288"/>
                  </a:lnTo>
                  <a:close/>
                </a:path>
              </a:pathLst>
            </a:custGeom>
            <a:ln w="24384">
              <a:solidFill>
                <a:srgbClr val="46DC5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991855" y="3340608"/>
              <a:ext cx="1377696" cy="137464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7991855" y="3340608"/>
              <a:ext cx="1377950" cy="1374775"/>
            </a:xfrm>
            <a:custGeom>
              <a:avLst/>
              <a:gdLst/>
              <a:ahLst/>
              <a:cxnLst/>
              <a:rect l="l" t="t" r="r" b="b"/>
              <a:pathLst>
                <a:path w="1377950" h="1374775">
                  <a:moveTo>
                    <a:pt x="0" y="687324"/>
                  </a:moveTo>
                  <a:lnTo>
                    <a:pt x="1588" y="640265"/>
                  </a:lnTo>
                  <a:lnTo>
                    <a:pt x="6287" y="594057"/>
                  </a:lnTo>
                  <a:lnTo>
                    <a:pt x="13992" y="548802"/>
                  </a:lnTo>
                  <a:lnTo>
                    <a:pt x="24602" y="504604"/>
                  </a:lnTo>
                  <a:lnTo>
                    <a:pt x="38014" y="461564"/>
                  </a:lnTo>
                  <a:lnTo>
                    <a:pt x="54125" y="419784"/>
                  </a:lnTo>
                  <a:lnTo>
                    <a:pt x="72833" y="379367"/>
                  </a:lnTo>
                  <a:lnTo>
                    <a:pt x="94036" y="340416"/>
                  </a:lnTo>
                  <a:lnTo>
                    <a:pt x="117630" y="303032"/>
                  </a:lnTo>
                  <a:lnTo>
                    <a:pt x="143514" y="267318"/>
                  </a:lnTo>
                  <a:lnTo>
                    <a:pt x="171584" y="233377"/>
                  </a:lnTo>
                  <a:lnTo>
                    <a:pt x="201739" y="201310"/>
                  </a:lnTo>
                  <a:lnTo>
                    <a:pt x="233875" y="171221"/>
                  </a:lnTo>
                  <a:lnTo>
                    <a:pt x="267891" y="143211"/>
                  </a:lnTo>
                  <a:lnTo>
                    <a:pt x="303683" y="117382"/>
                  </a:lnTo>
                  <a:lnTo>
                    <a:pt x="341150" y="93838"/>
                  </a:lnTo>
                  <a:lnTo>
                    <a:pt x="380188" y="72681"/>
                  </a:lnTo>
                  <a:lnTo>
                    <a:pt x="420695" y="54012"/>
                  </a:lnTo>
                  <a:lnTo>
                    <a:pt x="462569" y="37935"/>
                  </a:lnTo>
                  <a:lnTo>
                    <a:pt x="505706" y="24551"/>
                  </a:lnTo>
                  <a:lnTo>
                    <a:pt x="550006" y="13963"/>
                  </a:lnTo>
                  <a:lnTo>
                    <a:pt x="595364" y="6274"/>
                  </a:lnTo>
                  <a:lnTo>
                    <a:pt x="641679" y="1585"/>
                  </a:lnTo>
                  <a:lnTo>
                    <a:pt x="688848" y="0"/>
                  </a:lnTo>
                  <a:lnTo>
                    <a:pt x="736016" y="1585"/>
                  </a:lnTo>
                  <a:lnTo>
                    <a:pt x="782331" y="6274"/>
                  </a:lnTo>
                  <a:lnTo>
                    <a:pt x="827689" y="13963"/>
                  </a:lnTo>
                  <a:lnTo>
                    <a:pt x="871989" y="24551"/>
                  </a:lnTo>
                  <a:lnTo>
                    <a:pt x="915126" y="37935"/>
                  </a:lnTo>
                  <a:lnTo>
                    <a:pt x="957000" y="54012"/>
                  </a:lnTo>
                  <a:lnTo>
                    <a:pt x="997507" y="72681"/>
                  </a:lnTo>
                  <a:lnTo>
                    <a:pt x="1036545" y="93838"/>
                  </a:lnTo>
                  <a:lnTo>
                    <a:pt x="1074012" y="117382"/>
                  </a:lnTo>
                  <a:lnTo>
                    <a:pt x="1109804" y="143211"/>
                  </a:lnTo>
                  <a:lnTo>
                    <a:pt x="1143820" y="171221"/>
                  </a:lnTo>
                  <a:lnTo>
                    <a:pt x="1175956" y="201310"/>
                  </a:lnTo>
                  <a:lnTo>
                    <a:pt x="1206111" y="233377"/>
                  </a:lnTo>
                  <a:lnTo>
                    <a:pt x="1234181" y="267318"/>
                  </a:lnTo>
                  <a:lnTo>
                    <a:pt x="1260065" y="303032"/>
                  </a:lnTo>
                  <a:lnTo>
                    <a:pt x="1283659" y="340416"/>
                  </a:lnTo>
                  <a:lnTo>
                    <a:pt x="1304862" y="379367"/>
                  </a:lnTo>
                  <a:lnTo>
                    <a:pt x="1323570" y="419784"/>
                  </a:lnTo>
                  <a:lnTo>
                    <a:pt x="1339681" y="461564"/>
                  </a:lnTo>
                  <a:lnTo>
                    <a:pt x="1353093" y="504604"/>
                  </a:lnTo>
                  <a:lnTo>
                    <a:pt x="1363703" y="548802"/>
                  </a:lnTo>
                  <a:lnTo>
                    <a:pt x="1371408" y="594057"/>
                  </a:lnTo>
                  <a:lnTo>
                    <a:pt x="1376107" y="640265"/>
                  </a:lnTo>
                  <a:lnTo>
                    <a:pt x="1377696" y="687324"/>
                  </a:lnTo>
                  <a:lnTo>
                    <a:pt x="1376107" y="734382"/>
                  </a:lnTo>
                  <a:lnTo>
                    <a:pt x="1371408" y="780590"/>
                  </a:lnTo>
                  <a:lnTo>
                    <a:pt x="1363703" y="825845"/>
                  </a:lnTo>
                  <a:lnTo>
                    <a:pt x="1353093" y="870043"/>
                  </a:lnTo>
                  <a:lnTo>
                    <a:pt x="1339681" y="913083"/>
                  </a:lnTo>
                  <a:lnTo>
                    <a:pt x="1323570" y="954863"/>
                  </a:lnTo>
                  <a:lnTo>
                    <a:pt x="1304862" y="995280"/>
                  </a:lnTo>
                  <a:lnTo>
                    <a:pt x="1283659" y="1034231"/>
                  </a:lnTo>
                  <a:lnTo>
                    <a:pt x="1260065" y="1071615"/>
                  </a:lnTo>
                  <a:lnTo>
                    <a:pt x="1234181" y="1107329"/>
                  </a:lnTo>
                  <a:lnTo>
                    <a:pt x="1206111" y="1141270"/>
                  </a:lnTo>
                  <a:lnTo>
                    <a:pt x="1175956" y="1173337"/>
                  </a:lnTo>
                  <a:lnTo>
                    <a:pt x="1143820" y="1203426"/>
                  </a:lnTo>
                  <a:lnTo>
                    <a:pt x="1109804" y="1231436"/>
                  </a:lnTo>
                  <a:lnTo>
                    <a:pt x="1074012" y="1257265"/>
                  </a:lnTo>
                  <a:lnTo>
                    <a:pt x="1036545" y="1280809"/>
                  </a:lnTo>
                  <a:lnTo>
                    <a:pt x="997507" y="1301966"/>
                  </a:lnTo>
                  <a:lnTo>
                    <a:pt x="957000" y="1320635"/>
                  </a:lnTo>
                  <a:lnTo>
                    <a:pt x="915126" y="1336712"/>
                  </a:lnTo>
                  <a:lnTo>
                    <a:pt x="871989" y="1350096"/>
                  </a:lnTo>
                  <a:lnTo>
                    <a:pt x="827689" y="1360684"/>
                  </a:lnTo>
                  <a:lnTo>
                    <a:pt x="782331" y="1368373"/>
                  </a:lnTo>
                  <a:lnTo>
                    <a:pt x="736016" y="1373062"/>
                  </a:lnTo>
                  <a:lnTo>
                    <a:pt x="688848" y="1374648"/>
                  </a:lnTo>
                  <a:lnTo>
                    <a:pt x="641679" y="1373062"/>
                  </a:lnTo>
                  <a:lnTo>
                    <a:pt x="595364" y="1368373"/>
                  </a:lnTo>
                  <a:lnTo>
                    <a:pt x="550006" y="1360684"/>
                  </a:lnTo>
                  <a:lnTo>
                    <a:pt x="505706" y="1350096"/>
                  </a:lnTo>
                  <a:lnTo>
                    <a:pt x="462569" y="1336712"/>
                  </a:lnTo>
                  <a:lnTo>
                    <a:pt x="420695" y="1320635"/>
                  </a:lnTo>
                  <a:lnTo>
                    <a:pt x="380188" y="1301966"/>
                  </a:lnTo>
                  <a:lnTo>
                    <a:pt x="341150" y="1280809"/>
                  </a:lnTo>
                  <a:lnTo>
                    <a:pt x="303683" y="1257265"/>
                  </a:lnTo>
                  <a:lnTo>
                    <a:pt x="267891" y="1231436"/>
                  </a:lnTo>
                  <a:lnTo>
                    <a:pt x="233875" y="1203426"/>
                  </a:lnTo>
                  <a:lnTo>
                    <a:pt x="201739" y="1173337"/>
                  </a:lnTo>
                  <a:lnTo>
                    <a:pt x="171584" y="1141270"/>
                  </a:lnTo>
                  <a:lnTo>
                    <a:pt x="143514" y="1107329"/>
                  </a:lnTo>
                  <a:lnTo>
                    <a:pt x="117630" y="1071615"/>
                  </a:lnTo>
                  <a:lnTo>
                    <a:pt x="94036" y="1034231"/>
                  </a:lnTo>
                  <a:lnTo>
                    <a:pt x="72833" y="995280"/>
                  </a:lnTo>
                  <a:lnTo>
                    <a:pt x="54125" y="954863"/>
                  </a:lnTo>
                  <a:lnTo>
                    <a:pt x="38014" y="913083"/>
                  </a:lnTo>
                  <a:lnTo>
                    <a:pt x="24602" y="870043"/>
                  </a:lnTo>
                  <a:lnTo>
                    <a:pt x="13992" y="825845"/>
                  </a:lnTo>
                  <a:lnTo>
                    <a:pt x="6287" y="780590"/>
                  </a:lnTo>
                  <a:lnTo>
                    <a:pt x="1588" y="734382"/>
                  </a:lnTo>
                  <a:lnTo>
                    <a:pt x="0" y="687324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290816" y="1045463"/>
              <a:ext cx="1999614" cy="1999614"/>
            </a:xfrm>
            <a:custGeom>
              <a:avLst/>
              <a:gdLst/>
              <a:ahLst/>
              <a:cxnLst/>
              <a:rect l="l" t="t" r="r" b="b"/>
              <a:pathLst>
                <a:path w="1999615" h="1999614">
                  <a:moveTo>
                    <a:pt x="999743" y="0"/>
                  </a:moveTo>
                  <a:lnTo>
                    <a:pt x="951301" y="1152"/>
                  </a:lnTo>
                  <a:lnTo>
                    <a:pt x="903453" y="4576"/>
                  </a:lnTo>
                  <a:lnTo>
                    <a:pt x="856254" y="10217"/>
                  </a:lnTo>
                  <a:lnTo>
                    <a:pt x="809754" y="18024"/>
                  </a:lnTo>
                  <a:lnTo>
                    <a:pt x="764008" y="27945"/>
                  </a:lnTo>
                  <a:lnTo>
                    <a:pt x="719066" y="39927"/>
                  </a:lnTo>
                  <a:lnTo>
                    <a:pt x="674981" y="53918"/>
                  </a:lnTo>
                  <a:lnTo>
                    <a:pt x="631806" y="69866"/>
                  </a:lnTo>
                  <a:lnTo>
                    <a:pt x="589593" y="87717"/>
                  </a:lnTo>
                  <a:lnTo>
                    <a:pt x="548394" y="107421"/>
                  </a:lnTo>
                  <a:lnTo>
                    <a:pt x="508262" y="128924"/>
                  </a:lnTo>
                  <a:lnTo>
                    <a:pt x="469248" y="152174"/>
                  </a:lnTo>
                  <a:lnTo>
                    <a:pt x="431406" y="177118"/>
                  </a:lnTo>
                  <a:lnTo>
                    <a:pt x="394788" y="203706"/>
                  </a:lnTo>
                  <a:lnTo>
                    <a:pt x="359445" y="231883"/>
                  </a:lnTo>
                  <a:lnTo>
                    <a:pt x="325431" y="261598"/>
                  </a:lnTo>
                  <a:lnTo>
                    <a:pt x="292798" y="292798"/>
                  </a:lnTo>
                  <a:lnTo>
                    <a:pt x="261598" y="325431"/>
                  </a:lnTo>
                  <a:lnTo>
                    <a:pt x="231883" y="359445"/>
                  </a:lnTo>
                  <a:lnTo>
                    <a:pt x="203706" y="394788"/>
                  </a:lnTo>
                  <a:lnTo>
                    <a:pt x="177118" y="431406"/>
                  </a:lnTo>
                  <a:lnTo>
                    <a:pt x="152174" y="469248"/>
                  </a:lnTo>
                  <a:lnTo>
                    <a:pt x="128924" y="508262"/>
                  </a:lnTo>
                  <a:lnTo>
                    <a:pt x="107421" y="548394"/>
                  </a:lnTo>
                  <a:lnTo>
                    <a:pt x="87717" y="589593"/>
                  </a:lnTo>
                  <a:lnTo>
                    <a:pt x="69866" y="631806"/>
                  </a:lnTo>
                  <a:lnTo>
                    <a:pt x="53918" y="674981"/>
                  </a:lnTo>
                  <a:lnTo>
                    <a:pt x="39927" y="719066"/>
                  </a:lnTo>
                  <a:lnTo>
                    <a:pt x="27945" y="764008"/>
                  </a:lnTo>
                  <a:lnTo>
                    <a:pt x="18024" y="809754"/>
                  </a:lnTo>
                  <a:lnTo>
                    <a:pt x="10217" y="856254"/>
                  </a:lnTo>
                  <a:lnTo>
                    <a:pt x="4576" y="903453"/>
                  </a:lnTo>
                  <a:lnTo>
                    <a:pt x="1152" y="951301"/>
                  </a:lnTo>
                  <a:lnTo>
                    <a:pt x="0" y="999743"/>
                  </a:lnTo>
                  <a:lnTo>
                    <a:pt x="1152" y="1048186"/>
                  </a:lnTo>
                  <a:lnTo>
                    <a:pt x="4576" y="1096034"/>
                  </a:lnTo>
                  <a:lnTo>
                    <a:pt x="10217" y="1143233"/>
                  </a:lnTo>
                  <a:lnTo>
                    <a:pt x="18024" y="1189733"/>
                  </a:lnTo>
                  <a:lnTo>
                    <a:pt x="27945" y="1235479"/>
                  </a:lnTo>
                  <a:lnTo>
                    <a:pt x="39927" y="1280421"/>
                  </a:lnTo>
                  <a:lnTo>
                    <a:pt x="53918" y="1324506"/>
                  </a:lnTo>
                  <a:lnTo>
                    <a:pt x="69866" y="1367681"/>
                  </a:lnTo>
                  <a:lnTo>
                    <a:pt x="87717" y="1409894"/>
                  </a:lnTo>
                  <a:lnTo>
                    <a:pt x="107421" y="1451093"/>
                  </a:lnTo>
                  <a:lnTo>
                    <a:pt x="128924" y="1491225"/>
                  </a:lnTo>
                  <a:lnTo>
                    <a:pt x="152174" y="1530239"/>
                  </a:lnTo>
                  <a:lnTo>
                    <a:pt x="177118" y="1568081"/>
                  </a:lnTo>
                  <a:lnTo>
                    <a:pt x="203706" y="1604699"/>
                  </a:lnTo>
                  <a:lnTo>
                    <a:pt x="231883" y="1640042"/>
                  </a:lnTo>
                  <a:lnTo>
                    <a:pt x="261598" y="1674056"/>
                  </a:lnTo>
                  <a:lnTo>
                    <a:pt x="292798" y="1706689"/>
                  </a:lnTo>
                  <a:lnTo>
                    <a:pt x="325431" y="1737889"/>
                  </a:lnTo>
                  <a:lnTo>
                    <a:pt x="359445" y="1767604"/>
                  </a:lnTo>
                  <a:lnTo>
                    <a:pt x="394788" y="1795781"/>
                  </a:lnTo>
                  <a:lnTo>
                    <a:pt x="431406" y="1822369"/>
                  </a:lnTo>
                  <a:lnTo>
                    <a:pt x="469248" y="1847313"/>
                  </a:lnTo>
                  <a:lnTo>
                    <a:pt x="508262" y="1870563"/>
                  </a:lnTo>
                  <a:lnTo>
                    <a:pt x="548394" y="1892066"/>
                  </a:lnTo>
                  <a:lnTo>
                    <a:pt x="589593" y="1911770"/>
                  </a:lnTo>
                  <a:lnTo>
                    <a:pt x="631806" y="1929621"/>
                  </a:lnTo>
                  <a:lnTo>
                    <a:pt x="674981" y="1945569"/>
                  </a:lnTo>
                  <a:lnTo>
                    <a:pt x="719066" y="1959560"/>
                  </a:lnTo>
                  <a:lnTo>
                    <a:pt x="764008" y="1971542"/>
                  </a:lnTo>
                  <a:lnTo>
                    <a:pt x="809754" y="1981463"/>
                  </a:lnTo>
                  <a:lnTo>
                    <a:pt x="856254" y="1989270"/>
                  </a:lnTo>
                  <a:lnTo>
                    <a:pt x="903453" y="1994911"/>
                  </a:lnTo>
                  <a:lnTo>
                    <a:pt x="951301" y="1998335"/>
                  </a:lnTo>
                  <a:lnTo>
                    <a:pt x="999743" y="1999487"/>
                  </a:lnTo>
                  <a:lnTo>
                    <a:pt x="1048186" y="1998335"/>
                  </a:lnTo>
                  <a:lnTo>
                    <a:pt x="1096034" y="1994911"/>
                  </a:lnTo>
                  <a:lnTo>
                    <a:pt x="1143233" y="1989270"/>
                  </a:lnTo>
                  <a:lnTo>
                    <a:pt x="1189733" y="1981463"/>
                  </a:lnTo>
                  <a:lnTo>
                    <a:pt x="1235479" y="1971542"/>
                  </a:lnTo>
                  <a:lnTo>
                    <a:pt x="1280421" y="1959560"/>
                  </a:lnTo>
                  <a:lnTo>
                    <a:pt x="1324506" y="1945569"/>
                  </a:lnTo>
                  <a:lnTo>
                    <a:pt x="1367681" y="1929621"/>
                  </a:lnTo>
                  <a:lnTo>
                    <a:pt x="1409894" y="1911770"/>
                  </a:lnTo>
                  <a:lnTo>
                    <a:pt x="1451093" y="1892066"/>
                  </a:lnTo>
                  <a:lnTo>
                    <a:pt x="1491225" y="1870563"/>
                  </a:lnTo>
                  <a:lnTo>
                    <a:pt x="1530239" y="1847313"/>
                  </a:lnTo>
                  <a:lnTo>
                    <a:pt x="1568081" y="1822369"/>
                  </a:lnTo>
                  <a:lnTo>
                    <a:pt x="1604699" y="1795781"/>
                  </a:lnTo>
                  <a:lnTo>
                    <a:pt x="1640042" y="1767604"/>
                  </a:lnTo>
                  <a:lnTo>
                    <a:pt x="1674056" y="1737889"/>
                  </a:lnTo>
                  <a:lnTo>
                    <a:pt x="1706689" y="1706689"/>
                  </a:lnTo>
                  <a:lnTo>
                    <a:pt x="1737889" y="1674056"/>
                  </a:lnTo>
                  <a:lnTo>
                    <a:pt x="1767604" y="1640042"/>
                  </a:lnTo>
                  <a:lnTo>
                    <a:pt x="1795781" y="1604699"/>
                  </a:lnTo>
                  <a:lnTo>
                    <a:pt x="1822369" y="1568081"/>
                  </a:lnTo>
                  <a:lnTo>
                    <a:pt x="1847313" y="1530239"/>
                  </a:lnTo>
                  <a:lnTo>
                    <a:pt x="1870563" y="1491225"/>
                  </a:lnTo>
                  <a:lnTo>
                    <a:pt x="1892066" y="1451093"/>
                  </a:lnTo>
                  <a:lnTo>
                    <a:pt x="1911770" y="1409894"/>
                  </a:lnTo>
                  <a:lnTo>
                    <a:pt x="1929621" y="1367681"/>
                  </a:lnTo>
                  <a:lnTo>
                    <a:pt x="1945569" y="1324506"/>
                  </a:lnTo>
                  <a:lnTo>
                    <a:pt x="1959560" y="1280421"/>
                  </a:lnTo>
                  <a:lnTo>
                    <a:pt x="1971542" y="1235479"/>
                  </a:lnTo>
                  <a:lnTo>
                    <a:pt x="1981463" y="1189733"/>
                  </a:lnTo>
                  <a:lnTo>
                    <a:pt x="1989270" y="1143233"/>
                  </a:lnTo>
                  <a:lnTo>
                    <a:pt x="1994911" y="1096034"/>
                  </a:lnTo>
                  <a:lnTo>
                    <a:pt x="1998335" y="1048186"/>
                  </a:lnTo>
                  <a:lnTo>
                    <a:pt x="1999487" y="999743"/>
                  </a:lnTo>
                  <a:lnTo>
                    <a:pt x="1998335" y="951301"/>
                  </a:lnTo>
                  <a:lnTo>
                    <a:pt x="1994911" y="903453"/>
                  </a:lnTo>
                  <a:lnTo>
                    <a:pt x="1989270" y="856254"/>
                  </a:lnTo>
                  <a:lnTo>
                    <a:pt x="1981463" y="809754"/>
                  </a:lnTo>
                  <a:lnTo>
                    <a:pt x="1971542" y="764008"/>
                  </a:lnTo>
                  <a:lnTo>
                    <a:pt x="1959560" y="719066"/>
                  </a:lnTo>
                  <a:lnTo>
                    <a:pt x="1945569" y="674981"/>
                  </a:lnTo>
                  <a:lnTo>
                    <a:pt x="1929621" y="631806"/>
                  </a:lnTo>
                  <a:lnTo>
                    <a:pt x="1911770" y="589593"/>
                  </a:lnTo>
                  <a:lnTo>
                    <a:pt x="1892066" y="548394"/>
                  </a:lnTo>
                  <a:lnTo>
                    <a:pt x="1870563" y="508262"/>
                  </a:lnTo>
                  <a:lnTo>
                    <a:pt x="1847313" y="469248"/>
                  </a:lnTo>
                  <a:lnTo>
                    <a:pt x="1822369" y="431406"/>
                  </a:lnTo>
                  <a:lnTo>
                    <a:pt x="1795781" y="394788"/>
                  </a:lnTo>
                  <a:lnTo>
                    <a:pt x="1767604" y="359445"/>
                  </a:lnTo>
                  <a:lnTo>
                    <a:pt x="1737889" y="325431"/>
                  </a:lnTo>
                  <a:lnTo>
                    <a:pt x="1706689" y="292798"/>
                  </a:lnTo>
                  <a:lnTo>
                    <a:pt x="1674056" y="261598"/>
                  </a:lnTo>
                  <a:lnTo>
                    <a:pt x="1640042" y="231883"/>
                  </a:lnTo>
                  <a:lnTo>
                    <a:pt x="1604699" y="203706"/>
                  </a:lnTo>
                  <a:lnTo>
                    <a:pt x="1568081" y="177118"/>
                  </a:lnTo>
                  <a:lnTo>
                    <a:pt x="1530239" y="152174"/>
                  </a:lnTo>
                  <a:lnTo>
                    <a:pt x="1491225" y="128924"/>
                  </a:lnTo>
                  <a:lnTo>
                    <a:pt x="1451093" y="107421"/>
                  </a:lnTo>
                  <a:lnTo>
                    <a:pt x="1409894" y="87717"/>
                  </a:lnTo>
                  <a:lnTo>
                    <a:pt x="1367681" y="69866"/>
                  </a:lnTo>
                  <a:lnTo>
                    <a:pt x="1324506" y="53918"/>
                  </a:lnTo>
                  <a:lnTo>
                    <a:pt x="1280421" y="39927"/>
                  </a:lnTo>
                  <a:lnTo>
                    <a:pt x="1235479" y="27945"/>
                  </a:lnTo>
                  <a:lnTo>
                    <a:pt x="1189733" y="18024"/>
                  </a:lnTo>
                  <a:lnTo>
                    <a:pt x="1143233" y="10217"/>
                  </a:lnTo>
                  <a:lnTo>
                    <a:pt x="1096034" y="4576"/>
                  </a:lnTo>
                  <a:lnTo>
                    <a:pt x="1048186" y="1152"/>
                  </a:lnTo>
                  <a:lnTo>
                    <a:pt x="999743" y="0"/>
                  </a:lnTo>
                  <a:close/>
                </a:path>
              </a:pathLst>
            </a:custGeom>
            <a:solidFill>
              <a:srgbClr val="8DE6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290816" y="1045463"/>
              <a:ext cx="1999614" cy="1999614"/>
            </a:xfrm>
            <a:custGeom>
              <a:avLst/>
              <a:gdLst/>
              <a:ahLst/>
              <a:cxnLst/>
              <a:rect l="l" t="t" r="r" b="b"/>
              <a:pathLst>
                <a:path w="1999615" h="1999614">
                  <a:moveTo>
                    <a:pt x="0" y="999743"/>
                  </a:moveTo>
                  <a:lnTo>
                    <a:pt x="1152" y="951301"/>
                  </a:lnTo>
                  <a:lnTo>
                    <a:pt x="4576" y="903453"/>
                  </a:lnTo>
                  <a:lnTo>
                    <a:pt x="10217" y="856254"/>
                  </a:lnTo>
                  <a:lnTo>
                    <a:pt x="18024" y="809754"/>
                  </a:lnTo>
                  <a:lnTo>
                    <a:pt x="27945" y="764008"/>
                  </a:lnTo>
                  <a:lnTo>
                    <a:pt x="39927" y="719066"/>
                  </a:lnTo>
                  <a:lnTo>
                    <a:pt x="53918" y="674981"/>
                  </a:lnTo>
                  <a:lnTo>
                    <a:pt x="69866" y="631806"/>
                  </a:lnTo>
                  <a:lnTo>
                    <a:pt x="87717" y="589593"/>
                  </a:lnTo>
                  <a:lnTo>
                    <a:pt x="107421" y="548394"/>
                  </a:lnTo>
                  <a:lnTo>
                    <a:pt x="128924" y="508262"/>
                  </a:lnTo>
                  <a:lnTo>
                    <a:pt x="152174" y="469248"/>
                  </a:lnTo>
                  <a:lnTo>
                    <a:pt x="177118" y="431406"/>
                  </a:lnTo>
                  <a:lnTo>
                    <a:pt x="203706" y="394788"/>
                  </a:lnTo>
                  <a:lnTo>
                    <a:pt x="231883" y="359445"/>
                  </a:lnTo>
                  <a:lnTo>
                    <a:pt x="261598" y="325431"/>
                  </a:lnTo>
                  <a:lnTo>
                    <a:pt x="292798" y="292798"/>
                  </a:lnTo>
                  <a:lnTo>
                    <a:pt x="325431" y="261598"/>
                  </a:lnTo>
                  <a:lnTo>
                    <a:pt x="359445" y="231883"/>
                  </a:lnTo>
                  <a:lnTo>
                    <a:pt x="394788" y="203706"/>
                  </a:lnTo>
                  <a:lnTo>
                    <a:pt x="431406" y="177118"/>
                  </a:lnTo>
                  <a:lnTo>
                    <a:pt x="469248" y="152174"/>
                  </a:lnTo>
                  <a:lnTo>
                    <a:pt x="508262" y="128924"/>
                  </a:lnTo>
                  <a:lnTo>
                    <a:pt x="548394" y="107421"/>
                  </a:lnTo>
                  <a:lnTo>
                    <a:pt x="589593" y="87717"/>
                  </a:lnTo>
                  <a:lnTo>
                    <a:pt x="631806" y="69866"/>
                  </a:lnTo>
                  <a:lnTo>
                    <a:pt x="674981" y="53918"/>
                  </a:lnTo>
                  <a:lnTo>
                    <a:pt x="719066" y="39927"/>
                  </a:lnTo>
                  <a:lnTo>
                    <a:pt x="764008" y="27945"/>
                  </a:lnTo>
                  <a:lnTo>
                    <a:pt x="809754" y="18024"/>
                  </a:lnTo>
                  <a:lnTo>
                    <a:pt x="856254" y="10217"/>
                  </a:lnTo>
                  <a:lnTo>
                    <a:pt x="903453" y="4576"/>
                  </a:lnTo>
                  <a:lnTo>
                    <a:pt x="951301" y="1152"/>
                  </a:lnTo>
                  <a:lnTo>
                    <a:pt x="999743" y="0"/>
                  </a:lnTo>
                  <a:lnTo>
                    <a:pt x="1048186" y="1152"/>
                  </a:lnTo>
                  <a:lnTo>
                    <a:pt x="1096034" y="4576"/>
                  </a:lnTo>
                  <a:lnTo>
                    <a:pt x="1143233" y="10217"/>
                  </a:lnTo>
                  <a:lnTo>
                    <a:pt x="1189733" y="18024"/>
                  </a:lnTo>
                  <a:lnTo>
                    <a:pt x="1235479" y="27945"/>
                  </a:lnTo>
                  <a:lnTo>
                    <a:pt x="1280421" y="39927"/>
                  </a:lnTo>
                  <a:lnTo>
                    <a:pt x="1324506" y="53918"/>
                  </a:lnTo>
                  <a:lnTo>
                    <a:pt x="1367681" y="69866"/>
                  </a:lnTo>
                  <a:lnTo>
                    <a:pt x="1409894" y="87717"/>
                  </a:lnTo>
                  <a:lnTo>
                    <a:pt x="1451093" y="107421"/>
                  </a:lnTo>
                  <a:lnTo>
                    <a:pt x="1491225" y="128924"/>
                  </a:lnTo>
                  <a:lnTo>
                    <a:pt x="1530239" y="152174"/>
                  </a:lnTo>
                  <a:lnTo>
                    <a:pt x="1568081" y="177118"/>
                  </a:lnTo>
                  <a:lnTo>
                    <a:pt x="1604699" y="203706"/>
                  </a:lnTo>
                  <a:lnTo>
                    <a:pt x="1640042" y="231883"/>
                  </a:lnTo>
                  <a:lnTo>
                    <a:pt x="1674056" y="261598"/>
                  </a:lnTo>
                  <a:lnTo>
                    <a:pt x="1706689" y="292798"/>
                  </a:lnTo>
                  <a:lnTo>
                    <a:pt x="1737889" y="325431"/>
                  </a:lnTo>
                  <a:lnTo>
                    <a:pt x="1767604" y="359445"/>
                  </a:lnTo>
                  <a:lnTo>
                    <a:pt x="1795781" y="394788"/>
                  </a:lnTo>
                  <a:lnTo>
                    <a:pt x="1822369" y="431406"/>
                  </a:lnTo>
                  <a:lnTo>
                    <a:pt x="1847313" y="469248"/>
                  </a:lnTo>
                  <a:lnTo>
                    <a:pt x="1870563" y="508262"/>
                  </a:lnTo>
                  <a:lnTo>
                    <a:pt x="1892066" y="548394"/>
                  </a:lnTo>
                  <a:lnTo>
                    <a:pt x="1911770" y="589593"/>
                  </a:lnTo>
                  <a:lnTo>
                    <a:pt x="1929621" y="631806"/>
                  </a:lnTo>
                  <a:lnTo>
                    <a:pt x="1945569" y="674981"/>
                  </a:lnTo>
                  <a:lnTo>
                    <a:pt x="1959560" y="719066"/>
                  </a:lnTo>
                  <a:lnTo>
                    <a:pt x="1971542" y="764008"/>
                  </a:lnTo>
                  <a:lnTo>
                    <a:pt x="1981463" y="809754"/>
                  </a:lnTo>
                  <a:lnTo>
                    <a:pt x="1989270" y="856254"/>
                  </a:lnTo>
                  <a:lnTo>
                    <a:pt x="1994911" y="903453"/>
                  </a:lnTo>
                  <a:lnTo>
                    <a:pt x="1998335" y="951301"/>
                  </a:lnTo>
                  <a:lnTo>
                    <a:pt x="1999487" y="999743"/>
                  </a:lnTo>
                  <a:lnTo>
                    <a:pt x="1998335" y="1048186"/>
                  </a:lnTo>
                  <a:lnTo>
                    <a:pt x="1994911" y="1096034"/>
                  </a:lnTo>
                  <a:lnTo>
                    <a:pt x="1989270" y="1143233"/>
                  </a:lnTo>
                  <a:lnTo>
                    <a:pt x="1981463" y="1189733"/>
                  </a:lnTo>
                  <a:lnTo>
                    <a:pt x="1971542" y="1235479"/>
                  </a:lnTo>
                  <a:lnTo>
                    <a:pt x="1959560" y="1280421"/>
                  </a:lnTo>
                  <a:lnTo>
                    <a:pt x="1945569" y="1324506"/>
                  </a:lnTo>
                  <a:lnTo>
                    <a:pt x="1929621" y="1367681"/>
                  </a:lnTo>
                  <a:lnTo>
                    <a:pt x="1911770" y="1409894"/>
                  </a:lnTo>
                  <a:lnTo>
                    <a:pt x="1892066" y="1451093"/>
                  </a:lnTo>
                  <a:lnTo>
                    <a:pt x="1870563" y="1491225"/>
                  </a:lnTo>
                  <a:lnTo>
                    <a:pt x="1847313" y="1530239"/>
                  </a:lnTo>
                  <a:lnTo>
                    <a:pt x="1822369" y="1568081"/>
                  </a:lnTo>
                  <a:lnTo>
                    <a:pt x="1795781" y="1604699"/>
                  </a:lnTo>
                  <a:lnTo>
                    <a:pt x="1767604" y="1640042"/>
                  </a:lnTo>
                  <a:lnTo>
                    <a:pt x="1737889" y="1674056"/>
                  </a:lnTo>
                  <a:lnTo>
                    <a:pt x="1706689" y="1706689"/>
                  </a:lnTo>
                  <a:lnTo>
                    <a:pt x="1674056" y="1737889"/>
                  </a:lnTo>
                  <a:lnTo>
                    <a:pt x="1640042" y="1767604"/>
                  </a:lnTo>
                  <a:lnTo>
                    <a:pt x="1604699" y="1795781"/>
                  </a:lnTo>
                  <a:lnTo>
                    <a:pt x="1568081" y="1822369"/>
                  </a:lnTo>
                  <a:lnTo>
                    <a:pt x="1530239" y="1847313"/>
                  </a:lnTo>
                  <a:lnTo>
                    <a:pt x="1491225" y="1870563"/>
                  </a:lnTo>
                  <a:lnTo>
                    <a:pt x="1451093" y="1892066"/>
                  </a:lnTo>
                  <a:lnTo>
                    <a:pt x="1409894" y="1911770"/>
                  </a:lnTo>
                  <a:lnTo>
                    <a:pt x="1367681" y="1929621"/>
                  </a:lnTo>
                  <a:lnTo>
                    <a:pt x="1324506" y="1945569"/>
                  </a:lnTo>
                  <a:lnTo>
                    <a:pt x="1280421" y="1959560"/>
                  </a:lnTo>
                  <a:lnTo>
                    <a:pt x="1235479" y="1971542"/>
                  </a:lnTo>
                  <a:lnTo>
                    <a:pt x="1189733" y="1981463"/>
                  </a:lnTo>
                  <a:lnTo>
                    <a:pt x="1143233" y="1989270"/>
                  </a:lnTo>
                  <a:lnTo>
                    <a:pt x="1096034" y="1994911"/>
                  </a:lnTo>
                  <a:lnTo>
                    <a:pt x="1048186" y="1998335"/>
                  </a:lnTo>
                  <a:lnTo>
                    <a:pt x="999743" y="1999487"/>
                  </a:lnTo>
                  <a:lnTo>
                    <a:pt x="951301" y="1998335"/>
                  </a:lnTo>
                  <a:lnTo>
                    <a:pt x="903453" y="1994911"/>
                  </a:lnTo>
                  <a:lnTo>
                    <a:pt x="856254" y="1989270"/>
                  </a:lnTo>
                  <a:lnTo>
                    <a:pt x="809754" y="1981463"/>
                  </a:lnTo>
                  <a:lnTo>
                    <a:pt x="764008" y="1971542"/>
                  </a:lnTo>
                  <a:lnTo>
                    <a:pt x="719066" y="1959560"/>
                  </a:lnTo>
                  <a:lnTo>
                    <a:pt x="674981" y="1945569"/>
                  </a:lnTo>
                  <a:lnTo>
                    <a:pt x="631806" y="1929621"/>
                  </a:lnTo>
                  <a:lnTo>
                    <a:pt x="589593" y="1911770"/>
                  </a:lnTo>
                  <a:lnTo>
                    <a:pt x="548394" y="1892066"/>
                  </a:lnTo>
                  <a:lnTo>
                    <a:pt x="508262" y="1870563"/>
                  </a:lnTo>
                  <a:lnTo>
                    <a:pt x="469248" y="1847313"/>
                  </a:lnTo>
                  <a:lnTo>
                    <a:pt x="431406" y="1822369"/>
                  </a:lnTo>
                  <a:lnTo>
                    <a:pt x="394788" y="1795781"/>
                  </a:lnTo>
                  <a:lnTo>
                    <a:pt x="359445" y="1767604"/>
                  </a:lnTo>
                  <a:lnTo>
                    <a:pt x="325431" y="1737889"/>
                  </a:lnTo>
                  <a:lnTo>
                    <a:pt x="292798" y="1706689"/>
                  </a:lnTo>
                  <a:lnTo>
                    <a:pt x="261598" y="1674056"/>
                  </a:lnTo>
                  <a:lnTo>
                    <a:pt x="231883" y="1640042"/>
                  </a:lnTo>
                  <a:lnTo>
                    <a:pt x="203706" y="1604699"/>
                  </a:lnTo>
                  <a:lnTo>
                    <a:pt x="177118" y="1568081"/>
                  </a:lnTo>
                  <a:lnTo>
                    <a:pt x="152174" y="1530239"/>
                  </a:lnTo>
                  <a:lnTo>
                    <a:pt x="128924" y="1491225"/>
                  </a:lnTo>
                  <a:lnTo>
                    <a:pt x="107421" y="1451093"/>
                  </a:lnTo>
                  <a:lnTo>
                    <a:pt x="87717" y="1409894"/>
                  </a:lnTo>
                  <a:lnTo>
                    <a:pt x="69866" y="1367681"/>
                  </a:lnTo>
                  <a:lnTo>
                    <a:pt x="53918" y="1324506"/>
                  </a:lnTo>
                  <a:lnTo>
                    <a:pt x="39927" y="1280421"/>
                  </a:lnTo>
                  <a:lnTo>
                    <a:pt x="27945" y="1235479"/>
                  </a:lnTo>
                  <a:lnTo>
                    <a:pt x="18024" y="1189733"/>
                  </a:lnTo>
                  <a:lnTo>
                    <a:pt x="10217" y="1143233"/>
                  </a:lnTo>
                  <a:lnTo>
                    <a:pt x="4576" y="1096034"/>
                  </a:lnTo>
                  <a:lnTo>
                    <a:pt x="1152" y="1048186"/>
                  </a:lnTo>
                  <a:lnTo>
                    <a:pt x="0" y="999743"/>
                  </a:lnTo>
                  <a:close/>
                </a:path>
              </a:pathLst>
            </a:custGeom>
            <a:ln w="24384">
              <a:solidFill>
                <a:srgbClr val="8DE6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8964167" y="551687"/>
              <a:ext cx="655320" cy="655320"/>
            </a:xfrm>
            <a:custGeom>
              <a:avLst/>
              <a:gdLst/>
              <a:ahLst/>
              <a:cxnLst/>
              <a:rect l="l" t="t" r="r" b="b"/>
              <a:pathLst>
                <a:path w="655320" h="655319">
                  <a:moveTo>
                    <a:pt x="327659" y="0"/>
                  </a:moveTo>
                  <a:lnTo>
                    <a:pt x="279237" y="3552"/>
                  </a:lnTo>
                  <a:lnTo>
                    <a:pt x="233022" y="13871"/>
                  </a:lnTo>
                  <a:lnTo>
                    <a:pt x="189521" y="30451"/>
                  </a:lnTo>
                  <a:lnTo>
                    <a:pt x="149239" y="52784"/>
                  </a:lnTo>
                  <a:lnTo>
                    <a:pt x="112685" y="80364"/>
                  </a:lnTo>
                  <a:lnTo>
                    <a:pt x="80364" y="112685"/>
                  </a:lnTo>
                  <a:lnTo>
                    <a:pt x="52784" y="149239"/>
                  </a:lnTo>
                  <a:lnTo>
                    <a:pt x="30451" y="189521"/>
                  </a:lnTo>
                  <a:lnTo>
                    <a:pt x="13871" y="233022"/>
                  </a:lnTo>
                  <a:lnTo>
                    <a:pt x="3552" y="279237"/>
                  </a:lnTo>
                  <a:lnTo>
                    <a:pt x="0" y="327659"/>
                  </a:lnTo>
                  <a:lnTo>
                    <a:pt x="3552" y="376082"/>
                  </a:lnTo>
                  <a:lnTo>
                    <a:pt x="13871" y="422297"/>
                  </a:lnTo>
                  <a:lnTo>
                    <a:pt x="30451" y="465798"/>
                  </a:lnTo>
                  <a:lnTo>
                    <a:pt x="52784" y="506080"/>
                  </a:lnTo>
                  <a:lnTo>
                    <a:pt x="80364" y="542634"/>
                  </a:lnTo>
                  <a:lnTo>
                    <a:pt x="112685" y="574955"/>
                  </a:lnTo>
                  <a:lnTo>
                    <a:pt x="149239" y="602535"/>
                  </a:lnTo>
                  <a:lnTo>
                    <a:pt x="189521" y="624868"/>
                  </a:lnTo>
                  <a:lnTo>
                    <a:pt x="233022" y="641448"/>
                  </a:lnTo>
                  <a:lnTo>
                    <a:pt x="279237" y="651767"/>
                  </a:lnTo>
                  <a:lnTo>
                    <a:pt x="327659" y="655319"/>
                  </a:lnTo>
                  <a:lnTo>
                    <a:pt x="376082" y="651767"/>
                  </a:lnTo>
                  <a:lnTo>
                    <a:pt x="422297" y="641448"/>
                  </a:lnTo>
                  <a:lnTo>
                    <a:pt x="465798" y="624868"/>
                  </a:lnTo>
                  <a:lnTo>
                    <a:pt x="499064" y="606425"/>
                  </a:lnTo>
                  <a:lnTo>
                    <a:pt x="327659" y="606425"/>
                  </a:lnTo>
                  <a:lnTo>
                    <a:pt x="282451" y="602775"/>
                  </a:lnTo>
                  <a:lnTo>
                    <a:pt x="239561" y="592210"/>
                  </a:lnTo>
                  <a:lnTo>
                    <a:pt x="199566" y="575303"/>
                  </a:lnTo>
                  <a:lnTo>
                    <a:pt x="163039" y="552629"/>
                  </a:lnTo>
                  <a:lnTo>
                    <a:pt x="130556" y="524764"/>
                  </a:lnTo>
                  <a:lnTo>
                    <a:pt x="102690" y="492280"/>
                  </a:lnTo>
                  <a:lnTo>
                    <a:pt x="80016" y="455753"/>
                  </a:lnTo>
                  <a:lnTo>
                    <a:pt x="63109" y="415758"/>
                  </a:lnTo>
                  <a:lnTo>
                    <a:pt x="52544" y="372868"/>
                  </a:lnTo>
                  <a:lnTo>
                    <a:pt x="48895" y="327659"/>
                  </a:lnTo>
                  <a:lnTo>
                    <a:pt x="52544" y="282451"/>
                  </a:lnTo>
                  <a:lnTo>
                    <a:pt x="63109" y="239561"/>
                  </a:lnTo>
                  <a:lnTo>
                    <a:pt x="80016" y="199566"/>
                  </a:lnTo>
                  <a:lnTo>
                    <a:pt x="102690" y="163039"/>
                  </a:lnTo>
                  <a:lnTo>
                    <a:pt x="130555" y="130555"/>
                  </a:lnTo>
                  <a:lnTo>
                    <a:pt x="163039" y="102690"/>
                  </a:lnTo>
                  <a:lnTo>
                    <a:pt x="199566" y="80016"/>
                  </a:lnTo>
                  <a:lnTo>
                    <a:pt x="239561" y="63109"/>
                  </a:lnTo>
                  <a:lnTo>
                    <a:pt x="282451" y="52544"/>
                  </a:lnTo>
                  <a:lnTo>
                    <a:pt x="327659" y="48894"/>
                  </a:lnTo>
                  <a:lnTo>
                    <a:pt x="499064" y="48894"/>
                  </a:lnTo>
                  <a:lnTo>
                    <a:pt x="465798" y="30451"/>
                  </a:lnTo>
                  <a:lnTo>
                    <a:pt x="422297" y="13871"/>
                  </a:lnTo>
                  <a:lnTo>
                    <a:pt x="376082" y="3552"/>
                  </a:lnTo>
                  <a:lnTo>
                    <a:pt x="327659" y="0"/>
                  </a:lnTo>
                  <a:close/>
                </a:path>
                <a:path w="655320" h="655319">
                  <a:moveTo>
                    <a:pt x="499064" y="48894"/>
                  </a:moveTo>
                  <a:lnTo>
                    <a:pt x="327659" y="48894"/>
                  </a:lnTo>
                  <a:lnTo>
                    <a:pt x="372868" y="52544"/>
                  </a:lnTo>
                  <a:lnTo>
                    <a:pt x="415758" y="63109"/>
                  </a:lnTo>
                  <a:lnTo>
                    <a:pt x="455753" y="80016"/>
                  </a:lnTo>
                  <a:lnTo>
                    <a:pt x="492280" y="102690"/>
                  </a:lnTo>
                  <a:lnTo>
                    <a:pt x="524764" y="130555"/>
                  </a:lnTo>
                  <a:lnTo>
                    <a:pt x="552629" y="163039"/>
                  </a:lnTo>
                  <a:lnTo>
                    <a:pt x="575303" y="199566"/>
                  </a:lnTo>
                  <a:lnTo>
                    <a:pt x="592210" y="239561"/>
                  </a:lnTo>
                  <a:lnTo>
                    <a:pt x="602775" y="282451"/>
                  </a:lnTo>
                  <a:lnTo>
                    <a:pt x="606425" y="327659"/>
                  </a:lnTo>
                  <a:lnTo>
                    <a:pt x="602775" y="372868"/>
                  </a:lnTo>
                  <a:lnTo>
                    <a:pt x="592210" y="415758"/>
                  </a:lnTo>
                  <a:lnTo>
                    <a:pt x="575303" y="455753"/>
                  </a:lnTo>
                  <a:lnTo>
                    <a:pt x="552629" y="492280"/>
                  </a:lnTo>
                  <a:lnTo>
                    <a:pt x="524763" y="524764"/>
                  </a:lnTo>
                  <a:lnTo>
                    <a:pt x="492280" y="552629"/>
                  </a:lnTo>
                  <a:lnTo>
                    <a:pt x="455753" y="575303"/>
                  </a:lnTo>
                  <a:lnTo>
                    <a:pt x="415758" y="592210"/>
                  </a:lnTo>
                  <a:lnTo>
                    <a:pt x="372868" y="602775"/>
                  </a:lnTo>
                  <a:lnTo>
                    <a:pt x="327659" y="606425"/>
                  </a:lnTo>
                  <a:lnTo>
                    <a:pt x="499064" y="606425"/>
                  </a:lnTo>
                  <a:lnTo>
                    <a:pt x="542634" y="574955"/>
                  </a:lnTo>
                  <a:lnTo>
                    <a:pt x="574955" y="542634"/>
                  </a:lnTo>
                  <a:lnTo>
                    <a:pt x="602535" y="506080"/>
                  </a:lnTo>
                  <a:lnTo>
                    <a:pt x="624868" y="465798"/>
                  </a:lnTo>
                  <a:lnTo>
                    <a:pt x="641448" y="422297"/>
                  </a:lnTo>
                  <a:lnTo>
                    <a:pt x="651767" y="376082"/>
                  </a:lnTo>
                  <a:lnTo>
                    <a:pt x="655320" y="327659"/>
                  </a:lnTo>
                  <a:lnTo>
                    <a:pt x="651767" y="279237"/>
                  </a:lnTo>
                  <a:lnTo>
                    <a:pt x="641448" y="233022"/>
                  </a:lnTo>
                  <a:lnTo>
                    <a:pt x="624868" y="189521"/>
                  </a:lnTo>
                  <a:lnTo>
                    <a:pt x="602535" y="149239"/>
                  </a:lnTo>
                  <a:lnTo>
                    <a:pt x="574955" y="112685"/>
                  </a:lnTo>
                  <a:lnTo>
                    <a:pt x="542634" y="80364"/>
                  </a:lnTo>
                  <a:lnTo>
                    <a:pt x="506080" y="52784"/>
                  </a:lnTo>
                  <a:lnTo>
                    <a:pt x="499064" y="48894"/>
                  </a:lnTo>
                  <a:close/>
                </a:path>
              </a:pathLst>
            </a:custGeom>
            <a:solidFill>
              <a:srgbClr val="EDEE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8964167" y="551687"/>
              <a:ext cx="655320" cy="655320"/>
            </a:xfrm>
            <a:custGeom>
              <a:avLst/>
              <a:gdLst/>
              <a:ahLst/>
              <a:cxnLst/>
              <a:rect l="l" t="t" r="r" b="b"/>
              <a:pathLst>
                <a:path w="655320" h="655319">
                  <a:moveTo>
                    <a:pt x="0" y="327659"/>
                  </a:moveTo>
                  <a:lnTo>
                    <a:pt x="3552" y="279237"/>
                  </a:lnTo>
                  <a:lnTo>
                    <a:pt x="13871" y="233022"/>
                  </a:lnTo>
                  <a:lnTo>
                    <a:pt x="30451" y="189521"/>
                  </a:lnTo>
                  <a:lnTo>
                    <a:pt x="52784" y="149239"/>
                  </a:lnTo>
                  <a:lnTo>
                    <a:pt x="80364" y="112685"/>
                  </a:lnTo>
                  <a:lnTo>
                    <a:pt x="112685" y="80364"/>
                  </a:lnTo>
                  <a:lnTo>
                    <a:pt x="149239" y="52784"/>
                  </a:lnTo>
                  <a:lnTo>
                    <a:pt x="189521" y="30451"/>
                  </a:lnTo>
                  <a:lnTo>
                    <a:pt x="233022" y="13871"/>
                  </a:lnTo>
                  <a:lnTo>
                    <a:pt x="279237" y="3552"/>
                  </a:lnTo>
                  <a:lnTo>
                    <a:pt x="327659" y="0"/>
                  </a:lnTo>
                  <a:lnTo>
                    <a:pt x="376082" y="3552"/>
                  </a:lnTo>
                  <a:lnTo>
                    <a:pt x="422297" y="13871"/>
                  </a:lnTo>
                  <a:lnTo>
                    <a:pt x="465798" y="30451"/>
                  </a:lnTo>
                  <a:lnTo>
                    <a:pt x="506080" y="52784"/>
                  </a:lnTo>
                  <a:lnTo>
                    <a:pt x="542634" y="80364"/>
                  </a:lnTo>
                  <a:lnTo>
                    <a:pt x="574955" y="112685"/>
                  </a:lnTo>
                  <a:lnTo>
                    <a:pt x="602535" y="149239"/>
                  </a:lnTo>
                  <a:lnTo>
                    <a:pt x="624868" y="189521"/>
                  </a:lnTo>
                  <a:lnTo>
                    <a:pt x="641448" y="233022"/>
                  </a:lnTo>
                  <a:lnTo>
                    <a:pt x="651767" y="279237"/>
                  </a:lnTo>
                  <a:lnTo>
                    <a:pt x="655320" y="327659"/>
                  </a:lnTo>
                  <a:lnTo>
                    <a:pt x="651767" y="376082"/>
                  </a:lnTo>
                  <a:lnTo>
                    <a:pt x="641448" y="422297"/>
                  </a:lnTo>
                  <a:lnTo>
                    <a:pt x="624868" y="465798"/>
                  </a:lnTo>
                  <a:lnTo>
                    <a:pt x="602535" y="506080"/>
                  </a:lnTo>
                  <a:lnTo>
                    <a:pt x="574955" y="542634"/>
                  </a:lnTo>
                  <a:lnTo>
                    <a:pt x="542634" y="574955"/>
                  </a:lnTo>
                  <a:lnTo>
                    <a:pt x="506080" y="602535"/>
                  </a:lnTo>
                  <a:lnTo>
                    <a:pt x="465798" y="624868"/>
                  </a:lnTo>
                  <a:lnTo>
                    <a:pt x="422297" y="641448"/>
                  </a:lnTo>
                  <a:lnTo>
                    <a:pt x="376082" y="651767"/>
                  </a:lnTo>
                  <a:lnTo>
                    <a:pt x="327659" y="655319"/>
                  </a:lnTo>
                  <a:lnTo>
                    <a:pt x="279237" y="651767"/>
                  </a:lnTo>
                  <a:lnTo>
                    <a:pt x="233022" y="641448"/>
                  </a:lnTo>
                  <a:lnTo>
                    <a:pt x="189521" y="624868"/>
                  </a:lnTo>
                  <a:lnTo>
                    <a:pt x="149239" y="602535"/>
                  </a:lnTo>
                  <a:lnTo>
                    <a:pt x="112685" y="574955"/>
                  </a:lnTo>
                  <a:lnTo>
                    <a:pt x="80364" y="542634"/>
                  </a:lnTo>
                  <a:lnTo>
                    <a:pt x="52784" y="506080"/>
                  </a:lnTo>
                  <a:lnTo>
                    <a:pt x="30451" y="465798"/>
                  </a:lnTo>
                  <a:lnTo>
                    <a:pt x="13871" y="422297"/>
                  </a:lnTo>
                  <a:lnTo>
                    <a:pt x="3552" y="376082"/>
                  </a:lnTo>
                  <a:lnTo>
                    <a:pt x="0" y="327659"/>
                  </a:lnTo>
                  <a:close/>
                </a:path>
                <a:path w="655320" h="655319">
                  <a:moveTo>
                    <a:pt x="48895" y="327659"/>
                  </a:moveTo>
                  <a:lnTo>
                    <a:pt x="52544" y="372868"/>
                  </a:lnTo>
                  <a:lnTo>
                    <a:pt x="63109" y="415758"/>
                  </a:lnTo>
                  <a:lnTo>
                    <a:pt x="80016" y="455753"/>
                  </a:lnTo>
                  <a:lnTo>
                    <a:pt x="102690" y="492280"/>
                  </a:lnTo>
                  <a:lnTo>
                    <a:pt x="130555" y="524763"/>
                  </a:lnTo>
                  <a:lnTo>
                    <a:pt x="163039" y="552629"/>
                  </a:lnTo>
                  <a:lnTo>
                    <a:pt x="199566" y="575303"/>
                  </a:lnTo>
                  <a:lnTo>
                    <a:pt x="239561" y="592210"/>
                  </a:lnTo>
                  <a:lnTo>
                    <a:pt x="282451" y="602775"/>
                  </a:lnTo>
                  <a:lnTo>
                    <a:pt x="327659" y="606425"/>
                  </a:lnTo>
                  <a:lnTo>
                    <a:pt x="372868" y="602775"/>
                  </a:lnTo>
                  <a:lnTo>
                    <a:pt x="415758" y="592210"/>
                  </a:lnTo>
                  <a:lnTo>
                    <a:pt x="455753" y="575303"/>
                  </a:lnTo>
                  <a:lnTo>
                    <a:pt x="492280" y="552629"/>
                  </a:lnTo>
                  <a:lnTo>
                    <a:pt x="524763" y="524764"/>
                  </a:lnTo>
                  <a:lnTo>
                    <a:pt x="552629" y="492280"/>
                  </a:lnTo>
                  <a:lnTo>
                    <a:pt x="575303" y="455753"/>
                  </a:lnTo>
                  <a:lnTo>
                    <a:pt x="592210" y="415758"/>
                  </a:lnTo>
                  <a:lnTo>
                    <a:pt x="602775" y="372868"/>
                  </a:lnTo>
                  <a:lnTo>
                    <a:pt x="606425" y="327659"/>
                  </a:lnTo>
                  <a:lnTo>
                    <a:pt x="602775" y="282451"/>
                  </a:lnTo>
                  <a:lnTo>
                    <a:pt x="592210" y="239561"/>
                  </a:lnTo>
                  <a:lnTo>
                    <a:pt x="575303" y="199566"/>
                  </a:lnTo>
                  <a:lnTo>
                    <a:pt x="552629" y="163039"/>
                  </a:lnTo>
                  <a:lnTo>
                    <a:pt x="524764" y="130555"/>
                  </a:lnTo>
                  <a:lnTo>
                    <a:pt x="492280" y="102690"/>
                  </a:lnTo>
                  <a:lnTo>
                    <a:pt x="455753" y="80016"/>
                  </a:lnTo>
                  <a:lnTo>
                    <a:pt x="415758" y="63109"/>
                  </a:lnTo>
                  <a:lnTo>
                    <a:pt x="372868" y="52544"/>
                  </a:lnTo>
                  <a:lnTo>
                    <a:pt x="327659" y="48894"/>
                  </a:lnTo>
                  <a:lnTo>
                    <a:pt x="282451" y="52544"/>
                  </a:lnTo>
                  <a:lnTo>
                    <a:pt x="239561" y="63109"/>
                  </a:lnTo>
                  <a:lnTo>
                    <a:pt x="199566" y="80016"/>
                  </a:lnTo>
                  <a:lnTo>
                    <a:pt x="163039" y="102690"/>
                  </a:lnTo>
                  <a:lnTo>
                    <a:pt x="130555" y="130555"/>
                  </a:lnTo>
                  <a:lnTo>
                    <a:pt x="102690" y="163039"/>
                  </a:lnTo>
                  <a:lnTo>
                    <a:pt x="80016" y="199566"/>
                  </a:lnTo>
                  <a:lnTo>
                    <a:pt x="63109" y="239561"/>
                  </a:lnTo>
                  <a:lnTo>
                    <a:pt x="52544" y="282451"/>
                  </a:lnTo>
                  <a:lnTo>
                    <a:pt x="48895" y="327659"/>
                  </a:lnTo>
                  <a:close/>
                </a:path>
              </a:pathLst>
            </a:custGeom>
            <a:ln w="24384">
              <a:solidFill>
                <a:srgbClr val="EDEE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9619488" y="4815840"/>
              <a:ext cx="490855" cy="490855"/>
            </a:xfrm>
            <a:custGeom>
              <a:avLst/>
              <a:gdLst/>
              <a:ahLst/>
              <a:cxnLst/>
              <a:rect l="l" t="t" r="r" b="b"/>
              <a:pathLst>
                <a:path w="490854" h="490854">
                  <a:moveTo>
                    <a:pt x="245363" y="0"/>
                  </a:moveTo>
                  <a:lnTo>
                    <a:pt x="195915" y="4984"/>
                  </a:lnTo>
                  <a:lnTo>
                    <a:pt x="149858" y="19282"/>
                  </a:lnTo>
                  <a:lnTo>
                    <a:pt x="108179" y="41904"/>
                  </a:lnTo>
                  <a:lnTo>
                    <a:pt x="71866" y="71866"/>
                  </a:lnTo>
                  <a:lnTo>
                    <a:pt x="41904" y="108179"/>
                  </a:lnTo>
                  <a:lnTo>
                    <a:pt x="19282" y="149858"/>
                  </a:lnTo>
                  <a:lnTo>
                    <a:pt x="4984" y="195915"/>
                  </a:lnTo>
                  <a:lnTo>
                    <a:pt x="0" y="245363"/>
                  </a:lnTo>
                  <a:lnTo>
                    <a:pt x="4984" y="294812"/>
                  </a:lnTo>
                  <a:lnTo>
                    <a:pt x="19282" y="340869"/>
                  </a:lnTo>
                  <a:lnTo>
                    <a:pt x="41904" y="382548"/>
                  </a:lnTo>
                  <a:lnTo>
                    <a:pt x="71866" y="418861"/>
                  </a:lnTo>
                  <a:lnTo>
                    <a:pt x="108179" y="448823"/>
                  </a:lnTo>
                  <a:lnTo>
                    <a:pt x="149858" y="471445"/>
                  </a:lnTo>
                  <a:lnTo>
                    <a:pt x="195915" y="485743"/>
                  </a:lnTo>
                  <a:lnTo>
                    <a:pt x="245363" y="490727"/>
                  </a:lnTo>
                  <a:lnTo>
                    <a:pt x="294812" y="485743"/>
                  </a:lnTo>
                  <a:lnTo>
                    <a:pt x="340869" y="471445"/>
                  </a:lnTo>
                  <a:lnTo>
                    <a:pt x="372731" y="454151"/>
                  </a:lnTo>
                  <a:lnTo>
                    <a:pt x="245363" y="454151"/>
                  </a:lnTo>
                  <a:lnTo>
                    <a:pt x="197489" y="448638"/>
                  </a:lnTo>
                  <a:lnTo>
                    <a:pt x="153541" y="432931"/>
                  </a:lnTo>
                  <a:lnTo>
                    <a:pt x="114775" y="408285"/>
                  </a:lnTo>
                  <a:lnTo>
                    <a:pt x="82442" y="375952"/>
                  </a:lnTo>
                  <a:lnTo>
                    <a:pt x="57796" y="337186"/>
                  </a:lnTo>
                  <a:lnTo>
                    <a:pt x="42089" y="293238"/>
                  </a:lnTo>
                  <a:lnTo>
                    <a:pt x="36575" y="245363"/>
                  </a:lnTo>
                  <a:lnTo>
                    <a:pt x="42089" y="197489"/>
                  </a:lnTo>
                  <a:lnTo>
                    <a:pt x="57796" y="153541"/>
                  </a:lnTo>
                  <a:lnTo>
                    <a:pt x="82442" y="114775"/>
                  </a:lnTo>
                  <a:lnTo>
                    <a:pt x="114775" y="82442"/>
                  </a:lnTo>
                  <a:lnTo>
                    <a:pt x="153541" y="57796"/>
                  </a:lnTo>
                  <a:lnTo>
                    <a:pt x="197489" y="42089"/>
                  </a:lnTo>
                  <a:lnTo>
                    <a:pt x="245363" y="36575"/>
                  </a:lnTo>
                  <a:lnTo>
                    <a:pt x="372731" y="36575"/>
                  </a:lnTo>
                  <a:lnTo>
                    <a:pt x="340869" y="19282"/>
                  </a:lnTo>
                  <a:lnTo>
                    <a:pt x="294812" y="4984"/>
                  </a:lnTo>
                  <a:lnTo>
                    <a:pt x="245363" y="0"/>
                  </a:lnTo>
                  <a:close/>
                </a:path>
                <a:path w="490854" h="490854">
                  <a:moveTo>
                    <a:pt x="372731" y="36575"/>
                  </a:moveTo>
                  <a:lnTo>
                    <a:pt x="245363" y="36575"/>
                  </a:lnTo>
                  <a:lnTo>
                    <a:pt x="293238" y="42089"/>
                  </a:lnTo>
                  <a:lnTo>
                    <a:pt x="337186" y="57796"/>
                  </a:lnTo>
                  <a:lnTo>
                    <a:pt x="375952" y="82442"/>
                  </a:lnTo>
                  <a:lnTo>
                    <a:pt x="408285" y="114775"/>
                  </a:lnTo>
                  <a:lnTo>
                    <a:pt x="432931" y="153541"/>
                  </a:lnTo>
                  <a:lnTo>
                    <a:pt x="448638" y="197489"/>
                  </a:lnTo>
                  <a:lnTo>
                    <a:pt x="454151" y="245363"/>
                  </a:lnTo>
                  <a:lnTo>
                    <a:pt x="448638" y="293238"/>
                  </a:lnTo>
                  <a:lnTo>
                    <a:pt x="432931" y="337186"/>
                  </a:lnTo>
                  <a:lnTo>
                    <a:pt x="408285" y="375952"/>
                  </a:lnTo>
                  <a:lnTo>
                    <a:pt x="375952" y="408285"/>
                  </a:lnTo>
                  <a:lnTo>
                    <a:pt x="337186" y="432931"/>
                  </a:lnTo>
                  <a:lnTo>
                    <a:pt x="293238" y="448638"/>
                  </a:lnTo>
                  <a:lnTo>
                    <a:pt x="245363" y="454151"/>
                  </a:lnTo>
                  <a:lnTo>
                    <a:pt x="372731" y="454151"/>
                  </a:lnTo>
                  <a:lnTo>
                    <a:pt x="418861" y="418861"/>
                  </a:lnTo>
                  <a:lnTo>
                    <a:pt x="448823" y="382548"/>
                  </a:lnTo>
                  <a:lnTo>
                    <a:pt x="471445" y="340869"/>
                  </a:lnTo>
                  <a:lnTo>
                    <a:pt x="485743" y="294812"/>
                  </a:lnTo>
                  <a:lnTo>
                    <a:pt x="490727" y="245363"/>
                  </a:lnTo>
                  <a:lnTo>
                    <a:pt x="485743" y="195915"/>
                  </a:lnTo>
                  <a:lnTo>
                    <a:pt x="471445" y="149858"/>
                  </a:lnTo>
                  <a:lnTo>
                    <a:pt x="448823" y="108179"/>
                  </a:lnTo>
                  <a:lnTo>
                    <a:pt x="418861" y="71866"/>
                  </a:lnTo>
                  <a:lnTo>
                    <a:pt x="382548" y="41904"/>
                  </a:lnTo>
                  <a:lnTo>
                    <a:pt x="372731" y="36575"/>
                  </a:lnTo>
                  <a:close/>
                </a:path>
              </a:pathLst>
            </a:custGeom>
            <a:solidFill>
              <a:srgbClr val="F795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9619488" y="4815840"/>
              <a:ext cx="490855" cy="490855"/>
            </a:xfrm>
            <a:custGeom>
              <a:avLst/>
              <a:gdLst/>
              <a:ahLst/>
              <a:cxnLst/>
              <a:rect l="l" t="t" r="r" b="b"/>
              <a:pathLst>
                <a:path w="490854" h="490854">
                  <a:moveTo>
                    <a:pt x="0" y="245363"/>
                  </a:moveTo>
                  <a:lnTo>
                    <a:pt x="4984" y="195915"/>
                  </a:lnTo>
                  <a:lnTo>
                    <a:pt x="19282" y="149858"/>
                  </a:lnTo>
                  <a:lnTo>
                    <a:pt x="41904" y="108179"/>
                  </a:lnTo>
                  <a:lnTo>
                    <a:pt x="71866" y="71866"/>
                  </a:lnTo>
                  <a:lnTo>
                    <a:pt x="108179" y="41904"/>
                  </a:lnTo>
                  <a:lnTo>
                    <a:pt x="149858" y="19282"/>
                  </a:lnTo>
                  <a:lnTo>
                    <a:pt x="195915" y="4984"/>
                  </a:lnTo>
                  <a:lnTo>
                    <a:pt x="245363" y="0"/>
                  </a:lnTo>
                  <a:lnTo>
                    <a:pt x="294812" y="4984"/>
                  </a:lnTo>
                  <a:lnTo>
                    <a:pt x="340869" y="19282"/>
                  </a:lnTo>
                  <a:lnTo>
                    <a:pt x="382548" y="41904"/>
                  </a:lnTo>
                  <a:lnTo>
                    <a:pt x="418861" y="71866"/>
                  </a:lnTo>
                  <a:lnTo>
                    <a:pt x="448823" y="108179"/>
                  </a:lnTo>
                  <a:lnTo>
                    <a:pt x="471445" y="149858"/>
                  </a:lnTo>
                  <a:lnTo>
                    <a:pt x="485743" y="195915"/>
                  </a:lnTo>
                  <a:lnTo>
                    <a:pt x="490727" y="245363"/>
                  </a:lnTo>
                  <a:lnTo>
                    <a:pt x="485743" y="294812"/>
                  </a:lnTo>
                  <a:lnTo>
                    <a:pt x="471445" y="340869"/>
                  </a:lnTo>
                  <a:lnTo>
                    <a:pt x="448823" y="382548"/>
                  </a:lnTo>
                  <a:lnTo>
                    <a:pt x="418861" y="418861"/>
                  </a:lnTo>
                  <a:lnTo>
                    <a:pt x="382548" y="448823"/>
                  </a:lnTo>
                  <a:lnTo>
                    <a:pt x="340869" y="471445"/>
                  </a:lnTo>
                  <a:lnTo>
                    <a:pt x="294812" y="485743"/>
                  </a:lnTo>
                  <a:lnTo>
                    <a:pt x="245363" y="490727"/>
                  </a:lnTo>
                  <a:lnTo>
                    <a:pt x="195915" y="485743"/>
                  </a:lnTo>
                  <a:lnTo>
                    <a:pt x="149858" y="471445"/>
                  </a:lnTo>
                  <a:lnTo>
                    <a:pt x="108179" y="448823"/>
                  </a:lnTo>
                  <a:lnTo>
                    <a:pt x="71866" y="418861"/>
                  </a:lnTo>
                  <a:lnTo>
                    <a:pt x="41904" y="382548"/>
                  </a:lnTo>
                  <a:lnTo>
                    <a:pt x="19282" y="340869"/>
                  </a:lnTo>
                  <a:lnTo>
                    <a:pt x="4984" y="294812"/>
                  </a:lnTo>
                  <a:lnTo>
                    <a:pt x="0" y="245363"/>
                  </a:lnTo>
                  <a:close/>
                </a:path>
                <a:path w="490854" h="490854">
                  <a:moveTo>
                    <a:pt x="36575" y="245363"/>
                  </a:moveTo>
                  <a:lnTo>
                    <a:pt x="42089" y="293238"/>
                  </a:lnTo>
                  <a:lnTo>
                    <a:pt x="57796" y="337186"/>
                  </a:lnTo>
                  <a:lnTo>
                    <a:pt x="82442" y="375952"/>
                  </a:lnTo>
                  <a:lnTo>
                    <a:pt x="114775" y="408285"/>
                  </a:lnTo>
                  <a:lnTo>
                    <a:pt x="153541" y="432931"/>
                  </a:lnTo>
                  <a:lnTo>
                    <a:pt x="197489" y="448638"/>
                  </a:lnTo>
                  <a:lnTo>
                    <a:pt x="245363" y="454151"/>
                  </a:lnTo>
                  <a:lnTo>
                    <a:pt x="293238" y="448638"/>
                  </a:lnTo>
                  <a:lnTo>
                    <a:pt x="337186" y="432931"/>
                  </a:lnTo>
                  <a:lnTo>
                    <a:pt x="375952" y="408285"/>
                  </a:lnTo>
                  <a:lnTo>
                    <a:pt x="408285" y="375952"/>
                  </a:lnTo>
                  <a:lnTo>
                    <a:pt x="432931" y="337186"/>
                  </a:lnTo>
                  <a:lnTo>
                    <a:pt x="448638" y="293238"/>
                  </a:lnTo>
                  <a:lnTo>
                    <a:pt x="454151" y="245363"/>
                  </a:lnTo>
                  <a:lnTo>
                    <a:pt x="448638" y="197489"/>
                  </a:lnTo>
                  <a:lnTo>
                    <a:pt x="432931" y="153541"/>
                  </a:lnTo>
                  <a:lnTo>
                    <a:pt x="408285" y="114775"/>
                  </a:lnTo>
                  <a:lnTo>
                    <a:pt x="375952" y="82442"/>
                  </a:lnTo>
                  <a:lnTo>
                    <a:pt x="337186" y="57796"/>
                  </a:lnTo>
                  <a:lnTo>
                    <a:pt x="293238" y="42089"/>
                  </a:lnTo>
                  <a:lnTo>
                    <a:pt x="245363" y="36575"/>
                  </a:lnTo>
                  <a:lnTo>
                    <a:pt x="197489" y="42089"/>
                  </a:lnTo>
                  <a:lnTo>
                    <a:pt x="153541" y="57796"/>
                  </a:lnTo>
                  <a:lnTo>
                    <a:pt x="114775" y="82442"/>
                  </a:lnTo>
                  <a:lnTo>
                    <a:pt x="82442" y="114775"/>
                  </a:lnTo>
                  <a:lnTo>
                    <a:pt x="57796" y="153541"/>
                  </a:lnTo>
                  <a:lnTo>
                    <a:pt x="42089" y="197489"/>
                  </a:lnTo>
                  <a:lnTo>
                    <a:pt x="36575" y="245363"/>
                  </a:lnTo>
                  <a:close/>
                </a:path>
              </a:pathLst>
            </a:custGeom>
            <a:ln w="24384">
              <a:solidFill>
                <a:srgbClr val="F7954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6" name="object 2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394447" y="1149095"/>
              <a:ext cx="1792224" cy="1792224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7394447" y="1149095"/>
              <a:ext cx="1792605" cy="1792605"/>
            </a:xfrm>
            <a:custGeom>
              <a:avLst/>
              <a:gdLst/>
              <a:ahLst/>
              <a:cxnLst/>
              <a:rect l="l" t="t" r="r" b="b"/>
              <a:pathLst>
                <a:path w="1792604" h="1792605">
                  <a:moveTo>
                    <a:pt x="0" y="896111"/>
                  </a:moveTo>
                  <a:lnTo>
                    <a:pt x="1242" y="848519"/>
                  </a:lnTo>
                  <a:lnTo>
                    <a:pt x="4927" y="801574"/>
                  </a:lnTo>
                  <a:lnTo>
                    <a:pt x="10993" y="755337"/>
                  </a:lnTo>
                  <a:lnTo>
                    <a:pt x="19378" y="709872"/>
                  </a:lnTo>
                  <a:lnTo>
                    <a:pt x="30020" y="665239"/>
                  </a:lnTo>
                  <a:lnTo>
                    <a:pt x="42857" y="621502"/>
                  </a:lnTo>
                  <a:lnTo>
                    <a:pt x="57828" y="578721"/>
                  </a:lnTo>
                  <a:lnTo>
                    <a:pt x="74870" y="536958"/>
                  </a:lnTo>
                  <a:lnTo>
                    <a:pt x="93922" y="496277"/>
                  </a:lnTo>
                  <a:lnTo>
                    <a:pt x="114921" y="456737"/>
                  </a:lnTo>
                  <a:lnTo>
                    <a:pt x="137806" y="418402"/>
                  </a:lnTo>
                  <a:lnTo>
                    <a:pt x="162514" y="381334"/>
                  </a:lnTo>
                  <a:lnTo>
                    <a:pt x="188984" y="345594"/>
                  </a:lnTo>
                  <a:lnTo>
                    <a:pt x="217154" y="311244"/>
                  </a:lnTo>
                  <a:lnTo>
                    <a:pt x="246962" y="278346"/>
                  </a:lnTo>
                  <a:lnTo>
                    <a:pt x="278346" y="246962"/>
                  </a:lnTo>
                  <a:lnTo>
                    <a:pt x="311244" y="217154"/>
                  </a:lnTo>
                  <a:lnTo>
                    <a:pt x="345594" y="188984"/>
                  </a:lnTo>
                  <a:lnTo>
                    <a:pt x="381334" y="162514"/>
                  </a:lnTo>
                  <a:lnTo>
                    <a:pt x="418402" y="137806"/>
                  </a:lnTo>
                  <a:lnTo>
                    <a:pt x="456737" y="114921"/>
                  </a:lnTo>
                  <a:lnTo>
                    <a:pt x="496277" y="93922"/>
                  </a:lnTo>
                  <a:lnTo>
                    <a:pt x="536958" y="74870"/>
                  </a:lnTo>
                  <a:lnTo>
                    <a:pt x="578721" y="57828"/>
                  </a:lnTo>
                  <a:lnTo>
                    <a:pt x="621502" y="42857"/>
                  </a:lnTo>
                  <a:lnTo>
                    <a:pt x="665239" y="30020"/>
                  </a:lnTo>
                  <a:lnTo>
                    <a:pt x="709872" y="19378"/>
                  </a:lnTo>
                  <a:lnTo>
                    <a:pt x="755337" y="10993"/>
                  </a:lnTo>
                  <a:lnTo>
                    <a:pt x="801574" y="4927"/>
                  </a:lnTo>
                  <a:lnTo>
                    <a:pt x="848519" y="1242"/>
                  </a:lnTo>
                  <a:lnTo>
                    <a:pt x="896111" y="0"/>
                  </a:lnTo>
                  <a:lnTo>
                    <a:pt x="943704" y="1242"/>
                  </a:lnTo>
                  <a:lnTo>
                    <a:pt x="990649" y="4927"/>
                  </a:lnTo>
                  <a:lnTo>
                    <a:pt x="1036886" y="10993"/>
                  </a:lnTo>
                  <a:lnTo>
                    <a:pt x="1082351" y="19378"/>
                  </a:lnTo>
                  <a:lnTo>
                    <a:pt x="1126984" y="30020"/>
                  </a:lnTo>
                  <a:lnTo>
                    <a:pt x="1170721" y="42857"/>
                  </a:lnTo>
                  <a:lnTo>
                    <a:pt x="1213502" y="57828"/>
                  </a:lnTo>
                  <a:lnTo>
                    <a:pt x="1255265" y="74870"/>
                  </a:lnTo>
                  <a:lnTo>
                    <a:pt x="1295946" y="93922"/>
                  </a:lnTo>
                  <a:lnTo>
                    <a:pt x="1335486" y="114921"/>
                  </a:lnTo>
                  <a:lnTo>
                    <a:pt x="1373821" y="137806"/>
                  </a:lnTo>
                  <a:lnTo>
                    <a:pt x="1410889" y="162514"/>
                  </a:lnTo>
                  <a:lnTo>
                    <a:pt x="1446629" y="188984"/>
                  </a:lnTo>
                  <a:lnTo>
                    <a:pt x="1480979" y="217154"/>
                  </a:lnTo>
                  <a:lnTo>
                    <a:pt x="1513877" y="246962"/>
                  </a:lnTo>
                  <a:lnTo>
                    <a:pt x="1545261" y="278346"/>
                  </a:lnTo>
                  <a:lnTo>
                    <a:pt x="1575069" y="311244"/>
                  </a:lnTo>
                  <a:lnTo>
                    <a:pt x="1603239" y="345594"/>
                  </a:lnTo>
                  <a:lnTo>
                    <a:pt x="1629709" y="381334"/>
                  </a:lnTo>
                  <a:lnTo>
                    <a:pt x="1654417" y="418402"/>
                  </a:lnTo>
                  <a:lnTo>
                    <a:pt x="1677302" y="456737"/>
                  </a:lnTo>
                  <a:lnTo>
                    <a:pt x="1698301" y="496277"/>
                  </a:lnTo>
                  <a:lnTo>
                    <a:pt x="1717353" y="536958"/>
                  </a:lnTo>
                  <a:lnTo>
                    <a:pt x="1734395" y="578721"/>
                  </a:lnTo>
                  <a:lnTo>
                    <a:pt x="1749366" y="621502"/>
                  </a:lnTo>
                  <a:lnTo>
                    <a:pt x="1762203" y="665239"/>
                  </a:lnTo>
                  <a:lnTo>
                    <a:pt x="1772845" y="709872"/>
                  </a:lnTo>
                  <a:lnTo>
                    <a:pt x="1781230" y="755337"/>
                  </a:lnTo>
                  <a:lnTo>
                    <a:pt x="1787296" y="801574"/>
                  </a:lnTo>
                  <a:lnTo>
                    <a:pt x="1790981" y="848519"/>
                  </a:lnTo>
                  <a:lnTo>
                    <a:pt x="1792224" y="896111"/>
                  </a:lnTo>
                  <a:lnTo>
                    <a:pt x="1790981" y="943704"/>
                  </a:lnTo>
                  <a:lnTo>
                    <a:pt x="1787296" y="990649"/>
                  </a:lnTo>
                  <a:lnTo>
                    <a:pt x="1781230" y="1036886"/>
                  </a:lnTo>
                  <a:lnTo>
                    <a:pt x="1772845" y="1082351"/>
                  </a:lnTo>
                  <a:lnTo>
                    <a:pt x="1762203" y="1126984"/>
                  </a:lnTo>
                  <a:lnTo>
                    <a:pt x="1749366" y="1170721"/>
                  </a:lnTo>
                  <a:lnTo>
                    <a:pt x="1734395" y="1213502"/>
                  </a:lnTo>
                  <a:lnTo>
                    <a:pt x="1717353" y="1255265"/>
                  </a:lnTo>
                  <a:lnTo>
                    <a:pt x="1698301" y="1295946"/>
                  </a:lnTo>
                  <a:lnTo>
                    <a:pt x="1677302" y="1335486"/>
                  </a:lnTo>
                  <a:lnTo>
                    <a:pt x="1654417" y="1373821"/>
                  </a:lnTo>
                  <a:lnTo>
                    <a:pt x="1629709" y="1410889"/>
                  </a:lnTo>
                  <a:lnTo>
                    <a:pt x="1603239" y="1446629"/>
                  </a:lnTo>
                  <a:lnTo>
                    <a:pt x="1575069" y="1480979"/>
                  </a:lnTo>
                  <a:lnTo>
                    <a:pt x="1545261" y="1513877"/>
                  </a:lnTo>
                  <a:lnTo>
                    <a:pt x="1513877" y="1545261"/>
                  </a:lnTo>
                  <a:lnTo>
                    <a:pt x="1480979" y="1575069"/>
                  </a:lnTo>
                  <a:lnTo>
                    <a:pt x="1446629" y="1603239"/>
                  </a:lnTo>
                  <a:lnTo>
                    <a:pt x="1410889" y="1629709"/>
                  </a:lnTo>
                  <a:lnTo>
                    <a:pt x="1373821" y="1654417"/>
                  </a:lnTo>
                  <a:lnTo>
                    <a:pt x="1335486" y="1677302"/>
                  </a:lnTo>
                  <a:lnTo>
                    <a:pt x="1295946" y="1698301"/>
                  </a:lnTo>
                  <a:lnTo>
                    <a:pt x="1255265" y="1717353"/>
                  </a:lnTo>
                  <a:lnTo>
                    <a:pt x="1213502" y="1734395"/>
                  </a:lnTo>
                  <a:lnTo>
                    <a:pt x="1170721" y="1749366"/>
                  </a:lnTo>
                  <a:lnTo>
                    <a:pt x="1126984" y="1762203"/>
                  </a:lnTo>
                  <a:lnTo>
                    <a:pt x="1082351" y="1772845"/>
                  </a:lnTo>
                  <a:lnTo>
                    <a:pt x="1036886" y="1781230"/>
                  </a:lnTo>
                  <a:lnTo>
                    <a:pt x="990649" y="1787296"/>
                  </a:lnTo>
                  <a:lnTo>
                    <a:pt x="943704" y="1790981"/>
                  </a:lnTo>
                  <a:lnTo>
                    <a:pt x="896111" y="1792224"/>
                  </a:lnTo>
                  <a:lnTo>
                    <a:pt x="848519" y="1790981"/>
                  </a:lnTo>
                  <a:lnTo>
                    <a:pt x="801574" y="1787296"/>
                  </a:lnTo>
                  <a:lnTo>
                    <a:pt x="755337" y="1781230"/>
                  </a:lnTo>
                  <a:lnTo>
                    <a:pt x="709872" y="1772845"/>
                  </a:lnTo>
                  <a:lnTo>
                    <a:pt x="665239" y="1762203"/>
                  </a:lnTo>
                  <a:lnTo>
                    <a:pt x="621502" y="1749366"/>
                  </a:lnTo>
                  <a:lnTo>
                    <a:pt x="578721" y="1734395"/>
                  </a:lnTo>
                  <a:lnTo>
                    <a:pt x="536958" y="1717353"/>
                  </a:lnTo>
                  <a:lnTo>
                    <a:pt x="496277" y="1698301"/>
                  </a:lnTo>
                  <a:lnTo>
                    <a:pt x="456737" y="1677302"/>
                  </a:lnTo>
                  <a:lnTo>
                    <a:pt x="418402" y="1654417"/>
                  </a:lnTo>
                  <a:lnTo>
                    <a:pt x="381334" y="1629709"/>
                  </a:lnTo>
                  <a:lnTo>
                    <a:pt x="345594" y="1603239"/>
                  </a:lnTo>
                  <a:lnTo>
                    <a:pt x="311244" y="1575069"/>
                  </a:lnTo>
                  <a:lnTo>
                    <a:pt x="278346" y="1545261"/>
                  </a:lnTo>
                  <a:lnTo>
                    <a:pt x="246962" y="1513877"/>
                  </a:lnTo>
                  <a:lnTo>
                    <a:pt x="217154" y="1480979"/>
                  </a:lnTo>
                  <a:lnTo>
                    <a:pt x="188984" y="1446629"/>
                  </a:lnTo>
                  <a:lnTo>
                    <a:pt x="162514" y="1410889"/>
                  </a:lnTo>
                  <a:lnTo>
                    <a:pt x="137806" y="1373821"/>
                  </a:lnTo>
                  <a:lnTo>
                    <a:pt x="114921" y="1335486"/>
                  </a:lnTo>
                  <a:lnTo>
                    <a:pt x="93922" y="1295946"/>
                  </a:lnTo>
                  <a:lnTo>
                    <a:pt x="74870" y="1255265"/>
                  </a:lnTo>
                  <a:lnTo>
                    <a:pt x="57828" y="1213502"/>
                  </a:lnTo>
                  <a:lnTo>
                    <a:pt x="42857" y="1170721"/>
                  </a:lnTo>
                  <a:lnTo>
                    <a:pt x="30020" y="1126984"/>
                  </a:lnTo>
                  <a:lnTo>
                    <a:pt x="19378" y="1082351"/>
                  </a:lnTo>
                  <a:lnTo>
                    <a:pt x="10993" y="1036886"/>
                  </a:lnTo>
                  <a:lnTo>
                    <a:pt x="4927" y="990649"/>
                  </a:lnTo>
                  <a:lnTo>
                    <a:pt x="1242" y="943704"/>
                  </a:lnTo>
                  <a:lnTo>
                    <a:pt x="0" y="896111"/>
                  </a:lnTo>
                  <a:close/>
                </a:path>
              </a:pathLst>
            </a:custGeom>
            <a:ln w="2438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1749551" y="1106424"/>
            <a:ext cx="4429125" cy="1524000"/>
          </a:xfrm>
          <a:prstGeom prst="rect">
            <a:avLst/>
          </a:prstGeom>
          <a:solidFill>
            <a:srgbClr val="DBEDF4"/>
          </a:solidFill>
        </p:spPr>
        <p:txBody>
          <a:bodyPr vert="horz" wrap="square" lIns="0" tIns="0" rIns="0" bIns="0" rtlCol="0">
            <a:spAutoFit/>
          </a:bodyPr>
          <a:lstStyle/>
          <a:p>
            <a:pPr marL="864235" algn="ctr">
              <a:lnSpc>
                <a:spcPts val="3615"/>
              </a:lnSpc>
            </a:pPr>
            <a:r>
              <a:rPr sz="3200" dirty="0">
                <a:latin typeface="Microsoft Sans Serif"/>
                <a:cs typeface="Microsoft Sans Serif"/>
              </a:rPr>
              <a:t>Process</a:t>
            </a:r>
            <a:r>
              <a:rPr sz="3200" spc="-6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Evaluation</a:t>
            </a:r>
            <a:endParaRPr sz="3200">
              <a:latin typeface="Microsoft Sans Serif"/>
              <a:cs typeface="Microsoft Sans Serif"/>
            </a:endParaRPr>
          </a:p>
          <a:p>
            <a:pPr marL="227965" marR="34925" indent="-227965" algn="r">
              <a:lnSpc>
                <a:spcPts val="2795"/>
              </a:lnSpc>
              <a:spcBef>
                <a:spcPts val="5"/>
              </a:spcBef>
              <a:buChar char="•"/>
              <a:tabLst>
                <a:tab pos="227965" algn="l"/>
              </a:tabLst>
            </a:pPr>
            <a:r>
              <a:rPr sz="2500" dirty="0">
                <a:latin typeface="Microsoft Sans Serif"/>
                <a:cs typeface="Microsoft Sans Serif"/>
              </a:rPr>
              <a:t>User</a:t>
            </a:r>
            <a:r>
              <a:rPr sz="2500" spc="-20" dirty="0">
                <a:latin typeface="Microsoft Sans Serif"/>
                <a:cs typeface="Microsoft Sans Serif"/>
              </a:rPr>
              <a:t> </a:t>
            </a:r>
            <a:r>
              <a:rPr sz="2500" spc="-10" dirty="0">
                <a:latin typeface="Microsoft Sans Serif"/>
                <a:cs typeface="Microsoft Sans Serif"/>
              </a:rPr>
              <a:t>engagement</a:t>
            </a:r>
            <a:endParaRPr sz="2500">
              <a:latin typeface="Microsoft Sans Serif"/>
              <a:cs typeface="Microsoft Sans Serif"/>
            </a:endParaRPr>
          </a:p>
          <a:p>
            <a:pPr marL="227965" marR="34290" lvl="1" indent="-227965" algn="r">
              <a:lnSpc>
                <a:spcPts val="2795"/>
              </a:lnSpc>
              <a:buChar char="•"/>
              <a:tabLst>
                <a:tab pos="227965" algn="l"/>
              </a:tabLst>
            </a:pPr>
            <a:r>
              <a:rPr sz="2500" dirty="0">
                <a:latin typeface="Microsoft Sans Serif"/>
                <a:cs typeface="Microsoft Sans Serif"/>
              </a:rPr>
              <a:t>App</a:t>
            </a:r>
            <a:r>
              <a:rPr sz="2500" spc="5" dirty="0">
                <a:latin typeface="Microsoft Sans Serif"/>
                <a:cs typeface="Microsoft Sans Serif"/>
              </a:rPr>
              <a:t> </a:t>
            </a:r>
            <a:r>
              <a:rPr sz="2500" dirty="0">
                <a:latin typeface="Microsoft Sans Serif"/>
                <a:cs typeface="Microsoft Sans Serif"/>
              </a:rPr>
              <a:t>usage</a:t>
            </a:r>
            <a:r>
              <a:rPr sz="2500" spc="5" dirty="0">
                <a:latin typeface="Microsoft Sans Serif"/>
                <a:cs typeface="Microsoft Sans Serif"/>
              </a:rPr>
              <a:t> </a:t>
            </a:r>
            <a:r>
              <a:rPr sz="2500" spc="-20" dirty="0">
                <a:latin typeface="Microsoft Sans Serif"/>
                <a:cs typeface="Microsoft Sans Serif"/>
              </a:rPr>
              <a:t>rates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500616" y="3246120"/>
            <a:ext cx="7376159" cy="1527175"/>
          </a:xfrm>
          <a:prstGeom prst="rect">
            <a:avLst/>
          </a:prstGeom>
          <a:solidFill>
            <a:srgbClr val="FCEADA"/>
          </a:solidFill>
        </p:spPr>
        <p:txBody>
          <a:bodyPr vert="horz" wrap="square" lIns="0" tIns="0" rIns="0" bIns="0" rtlCol="0">
            <a:spAutoFit/>
          </a:bodyPr>
          <a:lstStyle/>
          <a:p>
            <a:pPr marL="40640">
              <a:lnSpc>
                <a:spcPts val="3610"/>
              </a:lnSpc>
            </a:pPr>
            <a:r>
              <a:rPr sz="3200" dirty="0">
                <a:latin typeface="Microsoft Sans Serif"/>
                <a:cs typeface="Microsoft Sans Serif"/>
              </a:rPr>
              <a:t>Outcome</a:t>
            </a:r>
            <a:r>
              <a:rPr sz="3200" spc="-7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Evaluation</a:t>
            </a:r>
            <a:endParaRPr sz="3200">
              <a:latin typeface="Microsoft Sans Serif"/>
              <a:cs typeface="Microsoft Sans Serif"/>
            </a:endParaRPr>
          </a:p>
          <a:p>
            <a:pPr marL="268605" indent="-227965">
              <a:lnSpc>
                <a:spcPts val="2820"/>
              </a:lnSpc>
              <a:spcBef>
                <a:spcPts val="5"/>
              </a:spcBef>
              <a:buChar char="•"/>
              <a:tabLst>
                <a:tab pos="268605" algn="l"/>
              </a:tabLst>
            </a:pPr>
            <a:r>
              <a:rPr sz="2500" dirty="0">
                <a:latin typeface="Microsoft Sans Serif"/>
                <a:cs typeface="Microsoft Sans Serif"/>
              </a:rPr>
              <a:t>Reduction</a:t>
            </a:r>
            <a:r>
              <a:rPr sz="2500" spc="-25" dirty="0">
                <a:latin typeface="Microsoft Sans Serif"/>
                <a:cs typeface="Microsoft Sans Serif"/>
              </a:rPr>
              <a:t> </a:t>
            </a:r>
            <a:r>
              <a:rPr sz="2500" dirty="0">
                <a:latin typeface="Microsoft Sans Serif"/>
                <a:cs typeface="Microsoft Sans Serif"/>
              </a:rPr>
              <a:t>in</a:t>
            </a:r>
            <a:r>
              <a:rPr sz="2500" spc="-20" dirty="0">
                <a:latin typeface="Microsoft Sans Serif"/>
                <a:cs typeface="Microsoft Sans Serif"/>
              </a:rPr>
              <a:t> </a:t>
            </a:r>
            <a:r>
              <a:rPr sz="2500" dirty="0">
                <a:latin typeface="Microsoft Sans Serif"/>
                <a:cs typeface="Microsoft Sans Serif"/>
              </a:rPr>
              <a:t>anxiety</a:t>
            </a:r>
            <a:r>
              <a:rPr sz="2500" spc="-5" dirty="0">
                <a:latin typeface="Microsoft Sans Serif"/>
                <a:cs typeface="Microsoft Sans Serif"/>
              </a:rPr>
              <a:t> </a:t>
            </a:r>
            <a:r>
              <a:rPr sz="2500" dirty="0">
                <a:latin typeface="Microsoft Sans Serif"/>
                <a:cs typeface="Microsoft Sans Serif"/>
              </a:rPr>
              <a:t>and</a:t>
            </a:r>
            <a:r>
              <a:rPr sz="2500" spc="-20" dirty="0">
                <a:latin typeface="Microsoft Sans Serif"/>
                <a:cs typeface="Microsoft Sans Serif"/>
              </a:rPr>
              <a:t> </a:t>
            </a:r>
            <a:r>
              <a:rPr sz="2500" dirty="0">
                <a:latin typeface="Microsoft Sans Serif"/>
                <a:cs typeface="Microsoft Sans Serif"/>
              </a:rPr>
              <a:t>depression</a:t>
            </a:r>
            <a:r>
              <a:rPr sz="2500" spc="-40" dirty="0">
                <a:latin typeface="Microsoft Sans Serif"/>
                <a:cs typeface="Microsoft Sans Serif"/>
              </a:rPr>
              <a:t> </a:t>
            </a:r>
            <a:r>
              <a:rPr sz="2500" spc="-10" dirty="0">
                <a:latin typeface="Microsoft Sans Serif"/>
                <a:cs typeface="Microsoft Sans Serif"/>
              </a:rPr>
              <a:t>symptoms</a:t>
            </a:r>
            <a:endParaRPr sz="2500">
              <a:latin typeface="Microsoft Sans Serif"/>
              <a:cs typeface="Microsoft Sans Serif"/>
            </a:endParaRPr>
          </a:p>
          <a:p>
            <a:pPr marL="268605" indent="-227965">
              <a:lnSpc>
                <a:spcPts val="2820"/>
              </a:lnSpc>
              <a:buChar char="•"/>
              <a:tabLst>
                <a:tab pos="268605" algn="l"/>
              </a:tabLst>
            </a:pPr>
            <a:r>
              <a:rPr sz="2500" dirty="0">
                <a:latin typeface="Microsoft Sans Serif"/>
                <a:cs typeface="Microsoft Sans Serif"/>
              </a:rPr>
              <a:t>Improved</a:t>
            </a:r>
            <a:r>
              <a:rPr sz="2500" spc="-50" dirty="0">
                <a:latin typeface="Microsoft Sans Serif"/>
                <a:cs typeface="Microsoft Sans Serif"/>
              </a:rPr>
              <a:t> </a:t>
            </a:r>
            <a:r>
              <a:rPr sz="2500" dirty="0">
                <a:latin typeface="Microsoft Sans Serif"/>
                <a:cs typeface="Microsoft Sans Serif"/>
              </a:rPr>
              <a:t>coping</a:t>
            </a:r>
            <a:r>
              <a:rPr sz="2500" spc="-45" dirty="0">
                <a:latin typeface="Microsoft Sans Serif"/>
                <a:cs typeface="Microsoft Sans Serif"/>
              </a:rPr>
              <a:t> </a:t>
            </a:r>
            <a:r>
              <a:rPr sz="2500" spc="-10" dirty="0">
                <a:latin typeface="Microsoft Sans Serif"/>
                <a:cs typeface="Microsoft Sans Serif"/>
              </a:rPr>
              <a:t>skills</a:t>
            </a:r>
            <a:endParaRPr sz="2500">
              <a:latin typeface="Microsoft Sans Serif"/>
              <a:cs typeface="Microsoft Sans Serif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674352" y="1411224"/>
            <a:ext cx="5495925" cy="911860"/>
          </a:xfrm>
          <a:prstGeom prst="rect">
            <a:avLst/>
          </a:prstGeom>
          <a:solidFill>
            <a:srgbClr val="EBF0DE"/>
          </a:solidFill>
        </p:spPr>
        <p:txBody>
          <a:bodyPr vert="horz" wrap="square" lIns="0" tIns="0" rIns="0" bIns="0" rtlCol="0">
            <a:spAutoFit/>
          </a:bodyPr>
          <a:lstStyle/>
          <a:p>
            <a:pPr marL="41910">
              <a:lnSpc>
                <a:spcPts val="3610"/>
              </a:lnSpc>
            </a:pPr>
            <a:r>
              <a:rPr sz="3200" dirty="0">
                <a:latin typeface="Microsoft Sans Serif"/>
                <a:cs typeface="Microsoft Sans Serif"/>
              </a:rPr>
              <a:t>User</a:t>
            </a:r>
            <a:r>
              <a:rPr sz="3200" spc="15" dirty="0">
                <a:latin typeface="Microsoft Sans Serif"/>
                <a:cs typeface="Microsoft Sans Serif"/>
              </a:rPr>
              <a:t> </a:t>
            </a:r>
            <a:r>
              <a:rPr sz="3200" spc="-10" dirty="0">
                <a:latin typeface="Microsoft Sans Serif"/>
                <a:cs typeface="Microsoft Sans Serif"/>
              </a:rPr>
              <a:t>Satisfaction</a:t>
            </a:r>
            <a:endParaRPr sz="3200">
              <a:latin typeface="Microsoft Sans Serif"/>
              <a:cs typeface="Microsoft Sans Serif"/>
            </a:endParaRPr>
          </a:p>
          <a:p>
            <a:pPr marL="269875" indent="-227965">
              <a:lnSpc>
                <a:spcPct val="100000"/>
              </a:lnSpc>
              <a:spcBef>
                <a:spcPts val="5"/>
              </a:spcBef>
              <a:buChar char="•"/>
              <a:tabLst>
                <a:tab pos="269875" algn="l"/>
              </a:tabLst>
            </a:pPr>
            <a:r>
              <a:rPr sz="2500" dirty="0">
                <a:latin typeface="Microsoft Sans Serif"/>
                <a:cs typeface="Microsoft Sans Serif"/>
              </a:rPr>
              <a:t>Feedback and</a:t>
            </a:r>
            <a:r>
              <a:rPr sz="2500" spc="15" dirty="0">
                <a:latin typeface="Microsoft Sans Serif"/>
                <a:cs typeface="Microsoft Sans Serif"/>
              </a:rPr>
              <a:t> </a:t>
            </a:r>
            <a:r>
              <a:rPr sz="2500" spc="-10" dirty="0">
                <a:latin typeface="Microsoft Sans Serif"/>
                <a:cs typeface="Microsoft Sans Serif"/>
              </a:rPr>
              <a:t>experience</a:t>
            </a:r>
            <a:endParaRPr sz="25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83586" y="5783519"/>
            <a:ext cx="4504413" cy="450348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301752" y="2532888"/>
            <a:ext cx="11271885" cy="6898005"/>
          </a:xfrm>
          <a:custGeom>
            <a:avLst/>
            <a:gdLst/>
            <a:ahLst/>
            <a:cxnLst/>
            <a:rect l="l" t="t" r="r" b="b"/>
            <a:pathLst>
              <a:path w="11271885" h="6898005">
                <a:moveTo>
                  <a:pt x="11170539" y="0"/>
                </a:moveTo>
                <a:lnTo>
                  <a:pt x="100901" y="0"/>
                </a:lnTo>
                <a:lnTo>
                  <a:pt x="81125" y="3389"/>
                </a:lnTo>
                <a:lnTo>
                  <a:pt x="44921" y="29360"/>
                </a:lnTo>
                <a:lnTo>
                  <a:pt x="16952" y="77773"/>
                </a:lnTo>
                <a:lnTo>
                  <a:pt x="1956" y="140388"/>
                </a:lnTo>
                <a:lnTo>
                  <a:pt x="0" y="174625"/>
                </a:lnTo>
                <a:lnTo>
                  <a:pt x="0" y="6722986"/>
                </a:lnTo>
                <a:lnTo>
                  <a:pt x="5143" y="6778183"/>
                </a:lnTo>
                <a:lnTo>
                  <a:pt x="19467" y="6826122"/>
                </a:lnTo>
                <a:lnTo>
                  <a:pt x="41309" y="6863927"/>
                </a:lnTo>
                <a:lnTo>
                  <a:pt x="100901" y="6897623"/>
                </a:lnTo>
                <a:lnTo>
                  <a:pt x="11170539" y="6897623"/>
                </a:lnTo>
                <a:lnTo>
                  <a:pt x="11209178" y="6884333"/>
                </a:lnTo>
                <a:lnTo>
                  <a:pt x="11241913" y="6846468"/>
                </a:lnTo>
                <a:lnTo>
                  <a:pt x="11263804" y="6789813"/>
                </a:lnTo>
                <a:lnTo>
                  <a:pt x="11271504" y="6722986"/>
                </a:lnTo>
                <a:lnTo>
                  <a:pt x="11271504" y="174625"/>
                </a:lnTo>
                <a:lnTo>
                  <a:pt x="11263804" y="107807"/>
                </a:lnTo>
                <a:lnTo>
                  <a:pt x="11241913" y="51180"/>
                </a:lnTo>
                <a:lnTo>
                  <a:pt x="11209178" y="13303"/>
                </a:lnTo>
                <a:lnTo>
                  <a:pt x="11170539" y="0"/>
                </a:lnTo>
                <a:close/>
              </a:path>
            </a:pathLst>
          </a:custGeom>
          <a:solidFill>
            <a:srgbClr val="5EB1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01446" y="2769235"/>
            <a:ext cx="10444480" cy="1246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71780" marR="5080" indent="-259079">
              <a:lnSpc>
                <a:spcPct val="100000"/>
              </a:lnSpc>
              <a:spcBef>
                <a:spcPts val="105"/>
              </a:spcBef>
              <a:buChar char="•"/>
              <a:tabLst>
                <a:tab pos="271780" algn="l"/>
                <a:tab pos="1362710" algn="l"/>
                <a:tab pos="4570095" algn="l"/>
                <a:tab pos="6310630" algn="l"/>
                <a:tab pos="6892925" algn="l"/>
                <a:tab pos="8353425" algn="l"/>
                <a:tab pos="8987155" algn="l"/>
              </a:tabLst>
            </a:pP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The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MindConnect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project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is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going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to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satisfy 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the</a:t>
            </a:r>
            <a:r>
              <a:rPr sz="4000" spc="4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unmet</a:t>
            </a:r>
            <a:r>
              <a:rPr sz="4000" spc="434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mental</a:t>
            </a:r>
            <a:r>
              <a:rPr sz="4000" spc="4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health</a:t>
            </a:r>
            <a:r>
              <a:rPr sz="4000" spc="42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needs</a:t>
            </a:r>
            <a:r>
              <a:rPr sz="4000" spc="45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r>
              <a:rPr sz="4000" spc="430" dirty="0">
                <a:solidFill>
                  <a:srgbClr val="FFFFFF"/>
                </a:solidFill>
                <a:latin typeface="Microsoft Sans Serif"/>
                <a:cs typeface="Microsoft Sans Serif"/>
              </a:rPr>
              <a:t> 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university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60526" y="3988689"/>
            <a:ext cx="881316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545715" algn="l"/>
                <a:tab pos="5393055" algn="l"/>
                <a:tab pos="6337935" algn="l"/>
              </a:tabLst>
            </a:pP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students,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integrating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AI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technology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785984" y="3988689"/>
            <a:ext cx="1357630" cy="1246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426720">
              <a:lnSpc>
                <a:spcPct val="100000"/>
              </a:lnSpc>
              <a:spcBef>
                <a:spcPts val="105"/>
              </a:spcBef>
            </a:pPr>
            <a:r>
              <a:rPr sz="4000" spc="-20" dirty="0">
                <a:solidFill>
                  <a:srgbClr val="FFFFFF"/>
                </a:solidFill>
                <a:latin typeface="Microsoft Sans Serif"/>
                <a:cs typeface="Microsoft Sans Serif"/>
              </a:rPr>
              <a:t>with 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public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60526" y="4597984"/>
            <a:ext cx="8376284" cy="12465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10"/>
              </a:spcBef>
              <a:tabLst>
                <a:tab pos="4362450" algn="l"/>
                <a:tab pos="6755765" algn="l"/>
                <a:tab pos="7654925" algn="l"/>
              </a:tabLst>
            </a:pP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evidenced-based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planning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the 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health.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1446" y="6427419"/>
            <a:ext cx="10442575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71145" indent="-258445">
              <a:lnSpc>
                <a:spcPct val="100000"/>
              </a:lnSpc>
              <a:spcBef>
                <a:spcPts val="110"/>
              </a:spcBef>
              <a:buChar char="•"/>
              <a:tabLst>
                <a:tab pos="271145" algn="l"/>
                <a:tab pos="1451610" algn="l"/>
                <a:tab pos="2573020" algn="l"/>
                <a:tab pos="3302000" algn="l"/>
                <a:tab pos="6228715" algn="l"/>
                <a:tab pos="9041765" algn="l"/>
              </a:tabLst>
            </a:pP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The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use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PRECEDE-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PROCEED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model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60526" y="7037578"/>
            <a:ext cx="4228465" cy="636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631314" algn="l"/>
                <a:tab pos="2268220" algn="l"/>
              </a:tabLst>
            </a:pP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offers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50" dirty="0">
                <a:solidFill>
                  <a:srgbClr val="FFFFFF"/>
                </a:solidFill>
                <a:latin typeface="Microsoft Sans Serif"/>
                <a:cs typeface="Microsoft Sans Serif"/>
              </a:rPr>
              <a:t>a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scientific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448046" y="7037578"/>
            <a:ext cx="5692775" cy="1246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69850">
              <a:lnSpc>
                <a:spcPct val="100000"/>
              </a:lnSpc>
              <a:spcBef>
                <a:spcPts val="105"/>
              </a:spcBef>
              <a:tabLst>
                <a:tab pos="1283970" algn="l"/>
                <a:tab pos="4042410" algn="l"/>
              </a:tabLst>
            </a:pP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systematic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design, 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and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335139" y="7646873"/>
            <a:ext cx="3807460" cy="6369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3368675" algn="l"/>
              </a:tabLst>
            </a:pP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evaluation</a:t>
            </a:r>
            <a:r>
              <a:rPr sz="4000" dirty="0">
                <a:solidFill>
                  <a:srgbClr val="FFFFFF"/>
                </a:solidFill>
                <a:latin typeface="Microsoft Sans Serif"/>
                <a:cs typeface="Microsoft Sans Serif"/>
              </a:rPr>
              <a:t>	</a:t>
            </a:r>
            <a:r>
              <a:rPr sz="4000" spc="-25" dirty="0">
                <a:solidFill>
                  <a:srgbClr val="FFFFFF"/>
                </a:solidFill>
                <a:latin typeface="Microsoft Sans Serif"/>
                <a:cs typeface="Microsoft Sans Serif"/>
              </a:rPr>
              <a:t>of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60526" y="7646873"/>
            <a:ext cx="3474085" cy="12465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10"/>
              </a:spcBef>
            </a:pPr>
            <a:r>
              <a:rPr sz="4000" spc="-10" dirty="0">
                <a:solidFill>
                  <a:srgbClr val="FFFFFF"/>
                </a:solidFill>
                <a:latin typeface="Microsoft Sans Serif"/>
                <a:cs typeface="Microsoft Sans Serif"/>
              </a:rPr>
              <a:t>implementation intervention.</a:t>
            </a:r>
            <a:endParaRPr sz="4000">
              <a:latin typeface="Microsoft Sans Serif"/>
              <a:cs typeface="Microsoft Sans Serif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20802" rIns="0" bIns="0" rtlCol="0">
            <a:spAutoFit/>
          </a:bodyPr>
          <a:lstStyle/>
          <a:p>
            <a:pPr marL="10547985">
              <a:lnSpc>
                <a:spcPct val="100000"/>
              </a:lnSpc>
              <a:spcBef>
                <a:spcPts val="100"/>
              </a:spcBef>
            </a:pPr>
            <a:r>
              <a:rPr sz="6600" b="1" spc="-10" dirty="0">
                <a:solidFill>
                  <a:srgbClr val="30849B"/>
                </a:solidFill>
                <a:latin typeface="Arial"/>
                <a:cs typeface="Arial"/>
              </a:rPr>
              <a:t>Conclusion</a:t>
            </a:r>
            <a:endParaRPr sz="6600">
              <a:latin typeface="Arial"/>
              <a:cs typeface="Arial"/>
            </a:endParaRPr>
          </a:p>
        </p:txBody>
      </p:sp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9584" y="615695"/>
            <a:ext cx="2301239" cy="826007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3925824" cy="3453383"/>
          </a:xfrm>
          <a:prstGeom prst="rect">
            <a:avLst/>
          </a:prstGeom>
        </p:spPr>
      </p:pic>
      <p:grpSp>
        <p:nvGrpSpPr>
          <p:cNvPr id="16" name="object 16"/>
          <p:cNvGrpSpPr/>
          <p:nvPr/>
        </p:nvGrpSpPr>
        <p:grpSpPr>
          <a:xfrm>
            <a:off x="33528" y="8186928"/>
            <a:ext cx="1801495" cy="1402080"/>
            <a:chOff x="33528" y="8186928"/>
            <a:chExt cx="1801495" cy="1402080"/>
          </a:xfrm>
        </p:grpSpPr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3528" y="8186928"/>
              <a:ext cx="1082040" cy="99364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15567" y="8927592"/>
              <a:ext cx="719328" cy="661415"/>
            </a:xfrm>
            <a:prstGeom prst="rect">
              <a:avLst/>
            </a:prstGeom>
          </p:spPr>
        </p:pic>
      </p:grpSp>
      <p:pic>
        <p:nvPicPr>
          <p:cNvPr id="19" name="object 1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60005" y="9680446"/>
            <a:ext cx="632149" cy="594885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841480" y="2532888"/>
            <a:ext cx="5992368" cy="6897623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783586" y="5783519"/>
              <a:ext cx="4504413" cy="450348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56329" cy="429516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54151" y="1868423"/>
              <a:ext cx="17379950" cy="7708900"/>
            </a:xfrm>
            <a:custGeom>
              <a:avLst/>
              <a:gdLst/>
              <a:ahLst/>
              <a:cxnLst/>
              <a:rect l="l" t="t" r="r" b="b"/>
              <a:pathLst>
                <a:path w="17379950" h="7708900">
                  <a:moveTo>
                    <a:pt x="17379696" y="0"/>
                  </a:moveTo>
                  <a:lnTo>
                    <a:pt x="0" y="0"/>
                  </a:lnTo>
                  <a:lnTo>
                    <a:pt x="0" y="7708392"/>
                  </a:lnTo>
                  <a:lnTo>
                    <a:pt x="17379696" y="7708392"/>
                  </a:lnTo>
                  <a:lnTo>
                    <a:pt x="1737969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54151" y="1868423"/>
              <a:ext cx="17379950" cy="7708900"/>
            </a:xfrm>
            <a:custGeom>
              <a:avLst/>
              <a:gdLst/>
              <a:ahLst/>
              <a:cxnLst/>
              <a:rect l="l" t="t" r="r" b="b"/>
              <a:pathLst>
                <a:path w="17379950" h="7708900">
                  <a:moveTo>
                    <a:pt x="0" y="7708392"/>
                  </a:moveTo>
                  <a:lnTo>
                    <a:pt x="17379696" y="7708392"/>
                  </a:lnTo>
                  <a:lnTo>
                    <a:pt x="17379696" y="0"/>
                  </a:lnTo>
                  <a:lnTo>
                    <a:pt x="0" y="0"/>
                  </a:lnTo>
                  <a:lnTo>
                    <a:pt x="0" y="7708392"/>
                  </a:lnTo>
                  <a:close/>
                </a:path>
              </a:pathLst>
            </a:custGeom>
            <a:ln w="24384">
              <a:solidFill>
                <a:srgbClr val="4AACC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27583" rIns="0" bIns="0" rtlCol="0">
            <a:spAutoFit/>
          </a:bodyPr>
          <a:lstStyle/>
          <a:p>
            <a:pPr marL="9331960">
              <a:lnSpc>
                <a:spcPct val="100000"/>
              </a:lnSpc>
              <a:spcBef>
                <a:spcPts val="100"/>
              </a:spcBef>
            </a:pPr>
            <a:r>
              <a:rPr sz="6600" b="1" dirty="0">
                <a:solidFill>
                  <a:srgbClr val="30849B"/>
                </a:solidFill>
                <a:latin typeface="Arial"/>
                <a:cs typeface="Arial"/>
              </a:rPr>
              <a:t>Reference</a:t>
            </a:r>
            <a:r>
              <a:rPr sz="6600" b="1" spc="-305" dirty="0">
                <a:solidFill>
                  <a:srgbClr val="30849B"/>
                </a:solidFill>
                <a:latin typeface="Arial"/>
                <a:cs typeface="Arial"/>
              </a:rPr>
              <a:t> </a:t>
            </a:r>
            <a:r>
              <a:rPr sz="6600" b="1" spc="-20" dirty="0">
                <a:solidFill>
                  <a:srgbClr val="30849B"/>
                </a:solidFill>
                <a:latin typeface="Arial"/>
                <a:cs typeface="Arial"/>
              </a:rPr>
              <a:t>List</a:t>
            </a:r>
            <a:endParaRPr sz="66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959584" y="615695"/>
            <a:ext cx="2301239" cy="826007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533806" y="1895602"/>
            <a:ext cx="17226915" cy="75736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297815" marR="5715" indent="-285750" algn="just">
              <a:lnSpc>
                <a:spcPct val="100000"/>
              </a:lnSpc>
              <a:spcBef>
                <a:spcPts val="110"/>
              </a:spcBef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Bantjes,</a:t>
            </a:r>
            <a:r>
              <a:rPr sz="1500" spc="1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J.,</a:t>
            </a:r>
            <a:r>
              <a:rPr sz="1500" spc="1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Jarvis,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L.,</a:t>
            </a:r>
            <a:r>
              <a:rPr sz="1500" spc="1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Swandevelder,</a:t>
            </a:r>
            <a:r>
              <a:rPr sz="1500" spc="1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S.,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Shadwell,</a:t>
            </a:r>
            <a:r>
              <a:rPr sz="1500" spc="1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R.,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Davids,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C.,</a:t>
            </a:r>
            <a:r>
              <a:rPr sz="1500" spc="1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Gerber,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R.,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Holland,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N.,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Hunt,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X.,</a:t>
            </a:r>
            <a:r>
              <a:rPr sz="1500" spc="1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Gbollie,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E.F.</a:t>
            </a:r>
            <a:r>
              <a:rPr sz="1500" spc="1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Plessis,</a:t>
            </a:r>
            <a:r>
              <a:rPr sz="1500" spc="10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J.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du</a:t>
            </a:r>
            <a:r>
              <a:rPr sz="1500" spc="1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(2023).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Intention</a:t>
            </a:r>
            <a:r>
              <a:rPr sz="1500" spc="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to</a:t>
            </a:r>
            <a:r>
              <a:rPr sz="1500" spc="1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use</a:t>
            </a:r>
            <a:r>
              <a:rPr sz="1500" spc="1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digital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mental</a:t>
            </a:r>
            <a:r>
              <a:rPr sz="1500" spc="11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health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solutions:</a:t>
            </a:r>
            <a:r>
              <a:rPr sz="1500" spc="1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cross- 	</a:t>
            </a:r>
            <a:r>
              <a:rPr sz="1500" dirty="0">
                <a:latin typeface="Microsoft Sans Serif"/>
                <a:cs typeface="Microsoft Sans Serif"/>
              </a:rPr>
              <a:t>sectional</a:t>
            </a:r>
            <a:r>
              <a:rPr sz="1500" spc="36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survey</a:t>
            </a:r>
            <a:r>
              <a:rPr sz="1500" spc="355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365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university</a:t>
            </a:r>
            <a:r>
              <a:rPr sz="1500" spc="335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students</a:t>
            </a:r>
            <a:r>
              <a:rPr sz="1500" spc="38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attitudes</a:t>
            </a:r>
            <a:r>
              <a:rPr sz="1500" spc="365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36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perceptions</a:t>
            </a:r>
            <a:r>
              <a:rPr sz="1500" spc="355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toward</a:t>
            </a:r>
            <a:r>
              <a:rPr sz="1500" spc="37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online</a:t>
            </a:r>
            <a:r>
              <a:rPr sz="1500" spc="36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therapy,</a:t>
            </a:r>
            <a:r>
              <a:rPr sz="1500" spc="35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mental</a:t>
            </a:r>
            <a:r>
              <a:rPr sz="1500" spc="365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health</a:t>
            </a:r>
            <a:r>
              <a:rPr sz="1500" spc="36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apps,</a:t>
            </a:r>
            <a:r>
              <a:rPr sz="1500" spc="36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36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chatbots.</a:t>
            </a:r>
            <a:r>
              <a:rPr sz="1500" spc="365" dirty="0">
                <a:latin typeface="Microsoft Sans Serif"/>
                <a:cs typeface="Microsoft Sans Serif"/>
              </a:rPr>
              <a:t>  </a:t>
            </a:r>
            <a:r>
              <a:rPr sz="1500" i="1" dirty="0">
                <a:latin typeface="Arial"/>
                <a:cs typeface="Arial"/>
              </a:rPr>
              <a:t>DIGITAL</a:t>
            </a:r>
            <a:r>
              <a:rPr sz="1500" i="1" spc="320" dirty="0">
                <a:latin typeface="Arial"/>
                <a:cs typeface="Arial"/>
              </a:rPr>
              <a:t> 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380" dirty="0">
                <a:latin typeface="Microsoft Sans Serif"/>
                <a:cs typeface="Microsoft Sans Serif"/>
              </a:rPr>
              <a:t>  </a:t>
            </a:r>
            <a:r>
              <a:rPr sz="1500" dirty="0">
                <a:latin typeface="Microsoft Sans Serif"/>
                <a:cs typeface="Microsoft Sans Serif"/>
              </a:rPr>
              <a:t>9,</a:t>
            </a:r>
            <a:r>
              <a:rPr sz="1500" spc="365" dirty="0">
                <a:latin typeface="Microsoft Sans Serif"/>
                <a:cs typeface="Microsoft Sans Serif"/>
              </a:rPr>
              <a:t>  </a:t>
            </a:r>
            <a:r>
              <a:rPr sz="1500" spc="-10" dirty="0">
                <a:latin typeface="Microsoft Sans Serif"/>
                <a:cs typeface="Microsoft Sans Serif"/>
              </a:rPr>
              <a:t>p.20552076231216559. 	doi:https://doi.org/10.1177/20552076231216559.</a:t>
            </a:r>
            <a:endParaRPr sz="1500">
              <a:latin typeface="Microsoft Sans Serif"/>
              <a:cs typeface="Microsoft Sans Serif"/>
            </a:endParaRPr>
          </a:p>
          <a:p>
            <a:pPr marL="298450" indent="-285750" algn="just">
              <a:lnSpc>
                <a:spcPct val="100000"/>
              </a:lnSpc>
              <a:buFont typeface="Wingdings"/>
              <a:buChar char=""/>
              <a:tabLst>
                <a:tab pos="298450" algn="l"/>
              </a:tabLst>
            </a:pPr>
            <a:r>
              <a:rPr sz="1500" dirty="0">
                <a:latin typeface="Microsoft Sans Serif"/>
                <a:cs typeface="Microsoft Sans Serif"/>
              </a:rPr>
              <a:t>Basha,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S.E.,</a:t>
            </a:r>
            <a:r>
              <a:rPr sz="1500" spc="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Gull,</a:t>
            </a:r>
            <a:r>
              <a:rPr sz="1500" spc="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M.,</a:t>
            </a:r>
            <a:r>
              <a:rPr sz="1500" spc="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Mahmoud,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K.,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Alquqa,</a:t>
            </a:r>
            <a:r>
              <a:rPr sz="1500" spc="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E.K.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Harhash,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A.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role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AI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university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students’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mental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health: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bibliometric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review.</a:t>
            </a:r>
            <a:r>
              <a:rPr sz="1500" spc="105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Discover</a:t>
            </a:r>
            <a:r>
              <a:rPr sz="1500" i="1" spc="5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Social</a:t>
            </a:r>
            <a:r>
              <a:rPr sz="1500" i="1" spc="5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Science</a:t>
            </a:r>
            <a:r>
              <a:rPr sz="1500" i="1" spc="6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and</a:t>
            </a:r>
            <a:r>
              <a:rPr sz="1500" i="1" spc="5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5(1),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p.131.</a:t>
            </a:r>
            <a:endParaRPr sz="1500">
              <a:latin typeface="Microsoft Sans Serif"/>
              <a:cs typeface="Microsoft Sans Serif"/>
            </a:endParaRPr>
          </a:p>
          <a:p>
            <a:pPr marL="299085">
              <a:lnSpc>
                <a:spcPct val="100000"/>
              </a:lnSpc>
              <a:spcBef>
                <a:spcPts val="5"/>
              </a:spcBef>
            </a:pPr>
            <a:r>
              <a:rPr sz="1500" spc="-10" dirty="0">
                <a:latin typeface="Microsoft Sans Serif"/>
                <a:cs typeface="Microsoft Sans Serif"/>
              </a:rPr>
              <a:t>doi:https://doi.org/10.1007/s44155-025-00300-</a:t>
            </a:r>
            <a:r>
              <a:rPr sz="1500" spc="-25" dirty="0">
                <a:latin typeface="Microsoft Sans Serif"/>
                <a:cs typeface="Microsoft Sans Serif"/>
              </a:rPr>
              <a:t>7.</a:t>
            </a:r>
            <a:endParaRPr sz="1500">
              <a:latin typeface="Microsoft Sans Serif"/>
              <a:cs typeface="Microsoft Sans Serif"/>
            </a:endParaRPr>
          </a:p>
          <a:p>
            <a:pPr marL="297815" marR="7620" indent="-285750">
              <a:lnSpc>
                <a:spcPct val="100000"/>
              </a:lnSpc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Belin,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S.,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Tehrani,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H.,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Jajarmi,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H.,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pourtaheri,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A.,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Gholian-</a:t>
            </a:r>
            <a:r>
              <a:rPr sz="1500" dirty="0">
                <a:latin typeface="Microsoft Sans Serif"/>
                <a:cs typeface="Microsoft Sans Serif"/>
              </a:rPr>
              <a:t>Aval,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M.,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Esmaily,</a:t>
            </a:r>
            <a:r>
              <a:rPr sz="1500" spc="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H.,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Hosseini,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S.H.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 Rajabzadeh,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R.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(2024).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-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community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based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intervention</a:t>
            </a:r>
            <a:r>
              <a:rPr sz="1500" spc="-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to modify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preventive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behaviors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-10" dirty="0">
                <a:latin typeface="Microsoft Sans Serif"/>
                <a:cs typeface="Microsoft Sans Serif"/>
              </a:rPr>
              <a:t> cutaneous 	</a:t>
            </a:r>
            <a:r>
              <a:rPr sz="1500" dirty="0">
                <a:latin typeface="Microsoft Sans Serif"/>
                <a:cs typeface="Microsoft Sans Serif"/>
              </a:rPr>
              <a:t>leishmaniasis</a:t>
            </a:r>
            <a:r>
              <a:rPr sz="1500" spc="-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children: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randomized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controlled</a:t>
            </a:r>
            <a:r>
              <a:rPr sz="1500" spc="-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trial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based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on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PRECEDE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PROCEED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model.</a:t>
            </a:r>
            <a:r>
              <a:rPr sz="1500" spc="-20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BMC</a:t>
            </a:r>
            <a:r>
              <a:rPr sz="1500" i="1" spc="-3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public</a:t>
            </a:r>
            <a:r>
              <a:rPr sz="1500" i="1" spc="-1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24(1),</a:t>
            </a:r>
            <a:r>
              <a:rPr sz="1500" spc="-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p.1304.</a:t>
            </a:r>
            <a:r>
              <a:rPr sz="1500" spc="-2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doi:https://doi.org/10.1186/s12889-024-18810-</a:t>
            </a:r>
            <a:r>
              <a:rPr sz="1500" spc="-25" dirty="0">
                <a:latin typeface="Microsoft Sans Serif"/>
                <a:cs typeface="Microsoft Sans Serif"/>
              </a:rPr>
              <a:t>5.</a:t>
            </a:r>
            <a:endParaRPr sz="1500">
              <a:latin typeface="Microsoft Sans Serif"/>
              <a:cs typeface="Microsoft Sans Serif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"/>
              <a:tabLst>
                <a:tab pos="298450" algn="l"/>
              </a:tabLst>
            </a:pPr>
            <a:r>
              <a:rPr sz="1500" dirty="0">
                <a:latin typeface="Microsoft Sans Serif"/>
                <a:cs typeface="Microsoft Sans Serif"/>
              </a:rPr>
              <a:t>Chak,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D.,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Li,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Y.,</a:t>
            </a:r>
            <a:r>
              <a:rPr sz="1500" spc="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Hu,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Y.,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Mei,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X.,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Chan,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E.A.,</a:t>
            </a:r>
            <a:r>
              <a:rPr sz="1500" spc="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Yorke,</a:t>
            </a:r>
            <a:r>
              <a:rPr sz="1500" spc="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J.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Li,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J.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Chatbot</a:t>
            </a:r>
            <a:r>
              <a:rPr sz="1500" dirty="0">
                <a:latin typeface="Cambria Math"/>
                <a:cs typeface="Cambria Math"/>
              </a:rPr>
              <a:t>‐</a:t>
            </a:r>
            <a:r>
              <a:rPr sz="1500" dirty="0">
                <a:latin typeface="Microsoft Sans Serif"/>
                <a:cs typeface="Microsoft Sans Serif"/>
              </a:rPr>
              <a:t>Delivered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Interventions</a:t>
            </a:r>
            <a:r>
              <a:rPr sz="1500" spc="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for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Improving</a:t>
            </a:r>
            <a:r>
              <a:rPr sz="1500" spc="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Mental</a:t>
            </a:r>
            <a:r>
              <a:rPr sz="1500" spc="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Health</a:t>
            </a:r>
            <a:r>
              <a:rPr sz="1500" spc="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Among</a:t>
            </a:r>
            <a:r>
              <a:rPr sz="1500" spc="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Young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People: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Systematic</a:t>
            </a:r>
            <a:r>
              <a:rPr sz="1500" spc="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Review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8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Meta</a:t>
            </a:r>
            <a:r>
              <a:rPr sz="1500" spc="-10" dirty="0">
                <a:latin typeface="Cambria Math"/>
                <a:cs typeface="Cambria Math"/>
              </a:rPr>
              <a:t>‐</a:t>
            </a:r>
            <a:r>
              <a:rPr sz="1500" spc="-10" dirty="0">
                <a:latin typeface="Microsoft Sans Serif"/>
                <a:cs typeface="Microsoft Sans Serif"/>
              </a:rPr>
              <a:t>Analysis.</a:t>
            </a:r>
            <a:endParaRPr sz="1500">
              <a:latin typeface="Microsoft Sans Serif"/>
              <a:cs typeface="Microsoft Sans Serif"/>
            </a:endParaRPr>
          </a:p>
          <a:p>
            <a:pPr marL="299085">
              <a:lnSpc>
                <a:spcPct val="100000"/>
              </a:lnSpc>
            </a:pPr>
            <a:r>
              <a:rPr sz="1500" i="1" dirty="0">
                <a:latin typeface="Arial"/>
                <a:cs typeface="Arial"/>
              </a:rPr>
              <a:t>Worldviews</a:t>
            </a:r>
            <a:r>
              <a:rPr sz="1500" i="1" spc="-6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on</a:t>
            </a:r>
            <a:r>
              <a:rPr sz="1500" i="1" spc="-3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Evidence-Based</a:t>
            </a:r>
            <a:r>
              <a:rPr sz="1500" i="1" spc="-8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Nursing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-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22(4), p.e70059.</a:t>
            </a:r>
            <a:r>
              <a:rPr sz="1500" spc="-2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doi:https://doi.org/10.1111/wvn.70059.</a:t>
            </a:r>
            <a:endParaRPr sz="1500">
              <a:latin typeface="Microsoft Sans Serif"/>
              <a:cs typeface="Microsoft Sans Serif"/>
            </a:endParaRPr>
          </a:p>
          <a:p>
            <a:pPr marL="297815" marR="6350" indent="-285750">
              <a:lnSpc>
                <a:spcPct val="100000"/>
              </a:lnSpc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Cho,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H.N.,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Jung,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K.,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Eisenberg,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D.,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King,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C.A.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 Zheng,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K.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Barriers</a:t>
            </a:r>
            <a:r>
              <a:rPr sz="1500" i="1" spc="-3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to</a:t>
            </a:r>
            <a:r>
              <a:rPr sz="1500" i="1" spc="-2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Digital</a:t>
            </a:r>
            <a:r>
              <a:rPr sz="1500" i="1" spc="-4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Mental</a:t>
            </a:r>
            <a:r>
              <a:rPr sz="1500" i="1" spc="-2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i="1" spc="-1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Services</a:t>
            </a:r>
            <a:r>
              <a:rPr sz="1500" i="1" spc="-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among</a:t>
            </a:r>
            <a:r>
              <a:rPr sz="1500" i="1" spc="-2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College</a:t>
            </a:r>
            <a:r>
              <a:rPr sz="1500" i="1" spc="-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Students</a:t>
            </a:r>
            <a:r>
              <a:rPr sz="1500" dirty="0">
                <a:latin typeface="Microsoft Sans Serif"/>
                <a:cs typeface="Microsoft Sans Serif"/>
              </a:rPr>
              <a:t>.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[online]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arXiv.org. </a:t>
            </a:r>
            <a:r>
              <a:rPr sz="1500" dirty="0">
                <a:latin typeface="Microsoft Sans Serif"/>
                <a:cs typeface="Microsoft Sans Serif"/>
              </a:rPr>
              <a:t>Available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at: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https://arxiv.org/abs/2507.21093 	</a:t>
            </a:r>
            <a:r>
              <a:rPr sz="1500" dirty="0">
                <a:latin typeface="Microsoft Sans Serif"/>
                <a:cs typeface="Microsoft Sans Serif"/>
              </a:rPr>
              <a:t>[Accessed</a:t>
            </a:r>
            <a:r>
              <a:rPr sz="1500" spc="-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6</a:t>
            </a:r>
            <a:r>
              <a:rPr sz="1500" spc="-1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Apr.</a:t>
            </a:r>
            <a:r>
              <a:rPr sz="1500" spc="-2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2026].</a:t>
            </a:r>
            <a:endParaRPr sz="1500">
              <a:latin typeface="Microsoft Sans Serif"/>
              <a:cs typeface="Microsoft Sans Serif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"/>
              <a:tabLst>
                <a:tab pos="298450" algn="l"/>
              </a:tabLst>
            </a:pPr>
            <a:r>
              <a:rPr sz="1500" dirty="0">
                <a:latin typeface="Microsoft Sans Serif"/>
                <a:cs typeface="Microsoft Sans Serif"/>
              </a:rPr>
              <a:t>Fetherman,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D.L.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Cebrick-</a:t>
            </a:r>
            <a:r>
              <a:rPr sz="1500" dirty="0">
                <a:latin typeface="Microsoft Sans Serif"/>
                <a:cs typeface="Microsoft Sans Serif"/>
              </a:rPr>
              <a:t>Grossman,</a:t>
            </a:r>
            <a:r>
              <a:rPr sz="1500" spc="1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J.A.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(2023).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Use</a:t>
            </a:r>
            <a:r>
              <a:rPr sz="1500" spc="1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1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PRECEDE–PROCEED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Model</a:t>
            </a:r>
            <a:r>
              <a:rPr sz="1500" spc="1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to</a:t>
            </a:r>
            <a:r>
              <a:rPr sz="1500" spc="1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Pilot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Occupational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Physical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Activity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Intervention: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Tailored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Through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Community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Partnership.</a:t>
            </a:r>
            <a:endParaRPr sz="1500">
              <a:latin typeface="Microsoft Sans Serif"/>
              <a:cs typeface="Microsoft Sans Serif"/>
            </a:endParaRPr>
          </a:p>
          <a:p>
            <a:pPr marL="299085">
              <a:lnSpc>
                <a:spcPct val="100000"/>
              </a:lnSpc>
            </a:pPr>
            <a:r>
              <a:rPr sz="1500" i="1" spc="10" dirty="0">
                <a:latin typeface="Arial"/>
                <a:cs typeface="Arial"/>
              </a:rPr>
              <a:t>AAOHN</a:t>
            </a:r>
            <a:r>
              <a:rPr sz="1500" i="1" spc="3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Journal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71(8),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spc="10" dirty="0">
                <a:latin typeface="Microsoft Sans Serif"/>
                <a:cs typeface="Microsoft Sans Serif"/>
              </a:rPr>
              <a:t>pp.367–374.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doi:https://doi.org/10.1177/21650799231180793.</a:t>
            </a:r>
            <a:endParaRPr sz="1500">
              <a:latin typeface="Microsoft Sans Serif"/>
              <a:cs typeface="Microsoft Sans Serif"/>
            </a:endParaRPr>
          </a:p>
          <a:p>
            <a:pPr marL="297815" marR="5080" indent="-285750">
              <a:lnSpc>
                <a:spcPct val="100000"/>
              </a:lnSpc>
              <a:spcBef>
                <a:spcPts val="5"/>
              </a:spcBef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Huang,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spc="-20" dirty="0">
                <a:latin typeface="Microsoft Sans Serif"/>
                <a:cs typeface="Microsoft Sans Serif"/>
              </a:rPr>
              <a:t>W.-</a:t>
            </a:r>
            <a:r>
              <a:rPr sz="1500" dirty="0">
                <a:latin typeface="Microsoft Sans Serif"/>
                <a:cs typeface="Microsoft Sans Serif"/>
              </a:rPr>
              <a:t>H.,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Tung,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C.-</a:t>
            </a:r>
            <a:r>
              <a:rPr sz="1500" spc="-25" dirty="0">
                <a:latin typeface="Microsoft Sans Serif"/>
                <a:cs typeface="Microsoft Sans Serif"/>
              </a:rPr>
              <a:t>Y.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He,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spc="-75" dirty="0">
                <a:latin typeface="Microsoft Sans Serif"/>
                <a:cs typeface="Microsoft Sans Serif"/>
              </a:rPr>
              <a:t>Y.-</a:t>
            </a:r>
            <a:r>
              <a:rPr sz="1500" spc="-30" dirty="0">
                <a:latin typeface="Microsoft Sans Serif"/>
                <a:cs typeface="Microsoft Sans Serif"/>
              </a:rPr>
              <a:t>Y.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(2024).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-4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cross-</a:t>
            </a:r>
            <a:r>
              <a:rPr sz="1500" dirty="0">
                <a:latin typeface="Microsoft Sans Serif"/>
                <a:cs typeface="Microsoft Sans Serif"/>
              </a:rPr>
              <a:t>sectional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study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applying</a:t>
            </a:r>
            <a:r>
              <a:rPr sz="1500" spc="4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PRECEDE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model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to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explore</a:t>
            </a:r>
            <a:r>
              <a:rPr sz="1500" spc="4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factors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influencing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epidemic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prevention</a:t>
            </a:r>
            <a:r>
              <a:rPr sz="1500" spc="4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behaviors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among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preschool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educators.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i="1" spc="-25" dirty="0">
                <a:latin typeface="Arial"/>
                <a:cs typeface="Arial"/>
              </a:rPr>
              <a:t>BMC 	</a:t>
            </a:r>
            <a:r>
              <a:rPr sz="1500" i="1" dirty="0">
                <a:latin typeface="Arial"/>
                <a:cs typeface="Arial"/>
              </a:rPr>
              <a:t>Public</a:t>
            </a:r>
            <a:r>
              <a:rPr sz="1500" i="1" spc="1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24(1), p.3486.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doi:https://doi.org/10.1186/s12889-024-20865-</a:t>
            </a:r>
            <a:r>
              <a:rPr sz="1500" spc="-25" dirty="0">
                <a:latin typeface="Microsoft Sans Serif"/>
                <a:cs typeface="Microsoft Sans Serif"/>
              </a:rPr>
              <a:t>3.</a:t>
            </a:r>
            <a:endParaRPr sz="1500">
              <a:latin typeface="Microsoft Sans Serif"/>
              <a:cs typeface="Microsoft Sans Serif"/>
            </a:endParaRPr>
          </a:p>
          <a:p>
            <a:pPr marL="297815" marR="8255" indent="-285750">
              <a:lnSpc>
                <a:spcPct val="100000"/>
              </a:lnSpc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Hull,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spc="-20" dirty="0">
                <a:latin typeface="Microsoft Sans Serif"/>
                <a:cs typeface="Microsoft Sans Serif"/>
              </a:rPr>
              <a:t>T.D.,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Zhang,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L.,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Arean,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spc="-45" dirty="0">
                <a:latin typeface="Microsoft Sans Serif"/>
                <a:cs typeface="Microsoft Sans Serif"/>
              </a:rPr>
              <a:t>P.A.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-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Malgaroli,</a:t>
            </a:r>
            <a:r>
              <a:rPr sz="1500" spc="-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M.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-25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Mental</a:t>
            </a:r>
            <a:r>
              <a:rPr sz="1500" i="1" spc="-1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i="1" spc="-3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Generative</a:t>
            </a:r>
            <a:r>
              <a:rPr sz="1500" i="1" spc="-1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AI</a:t>
            </a:r>
            <a:r>
              <a:rPr sz="1500" i="1" spc="-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is</a:t>
            </a:r>
            <a:r>
              <a:rPr sz="1500" i="1" spc="-2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Safe,</a:t>
            </a:r>
            <a:r>
              <a:rPr sz="1500" i="1" spc="-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Promotes</a:t>
            </a:r>
            <a:r>
              <a:rPr sz="1500" i="1" spc="-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Social</a:t>
            </a:r>
            <a:r>
              <a:rPr sz="1500" i="1" spc="-1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Health, and</a:t>
            </a:r>
            <a:r>
              <a:rPr sz="1500" i="1" spc="-2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Reduces</a:t>
            </a:r>
            <a:r>
              <a:rPr sz="1500" i="1" spc="-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Depression</a:t>
            </a:r>
            <a:r>
              <a:rPr sz="1500" i="1" spc="-3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and</a:t>
            </a:r>
            <a:r>
              <a:rPr sz="1500" i="1" spc="-1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Anxiety:</a:t>
            </a:r>
            <a:r>
              <a:rPr sz="1500" i="1" spc="-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Real</a:t>
            </a:r>
            <a:r>
              <a:rPr sz="1500" i="1" spc="-4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World</a:t>
            </a:r>
            <a:r>
              <a:rPr sz="1500" i="1" spc="-3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Evidence</a:t>
            </a:r>
            <a:r>
              <a:rPr sz="1500" i="1" spc="-3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from a</a:t>
            </a:r>
            <a:r>
              <a:rPr sz="1500" i="1" spc="-20" dirty="0">
                <a:latin typeface="Arial"/>
                <a:cs typeface="Arial"/>
              </a:rPr>
              <a:t> </a:t>
            </a:r>
            <a:r>
              <a:rPr sz="1500" i="1" spc="-10" dirty="0">
                <a:latin typeface="Arial"/>
                <a:cs typeface="Arial"/>
              </a:rPr>
              <a:t>Naturalistic 	</a:t>
            </a:r>
            <a:r>
              <a:rPr sz="1500" i="1" dirty="0">
                <a:latin typeface="Arial"/>
                <a:cs typeface="Arial"/>
              </a:rPr>
              <a:t>Cohort</a:t>
            </a:r>
            <a:r>
              <a:rPr sz="1500" dirty="0">
                <a:latin typeface="Microsoft Sans Serif"/>
                <a:cs typeface="Microsoft Sans Serif"/>
              </a:rPr>
              <a:t>.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[online]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arXiv.org.</a:t>
            </a:r>
            <a:r>
              <a:rPr sz="1500" spc="-1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Available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at: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spc="-20" dirty="0">
                <a:latin typeface="Microsoft Sans Serif"/>
                <a:cs typeface="Microsoft Sans Serif"/>
              </a:rPr>
              <a:t>https://arxiv.org/abs/2511.11689</a:t>
            </a:r>
            <a:r>
              <a:rPr sz="1500" spc="-4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[Accessed</a:t>
            </a:r>
            <a:r>
              <a:rPr sz="1500" spc="-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6</a:t>
            </a:r>
            <a:r>
              <a:rPr sz="1500" spc="-4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Apr.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2026].</a:t>
            </a:r>
            <a:endParaRPr sz="1500">
              <a:latin typeface="Microsoft Sans Serif"/>
              <a:cs typeface="Microsoft Sans Serif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"/>
              <a:tabLst>
                <a:tab pos="298450" algn="l"/>
              </a:tabLst>
            </a:pPr>
            <a:r>
              <a:rPr sz="1500" dirty="0">
                <a:latin typeface="Microsoft Sans Serif"/>
                <a:cs typeface="Microsoft Sans Serif"/>
              </a:rPr>
              <a:t>Kara,</a:t>
            </a:r>
            <a:r>
              <a:rPr sz="1500" spc="25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R.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Başbakkal,</a:t>
            </a:r>
            <a:r>
              <a:rPr sz="1500" spc="229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Z.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(2024).</a:t>
            </a:r>
            <a:r>
              <a:rPr sz="1500" spc="229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effect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physical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activity</a:t>
            </a:r>
            <a:r>
              <a:rPr sz="1500" spc="1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program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developed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according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to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24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precede-</a:t>
            </a:r>
            <a:r>
              <a:rPr sz="1500" dirty="0">
                <a:latin typeface="Microsoft Sans Serif"/>
                <a:cs typeface="Microsoft Sans Serif"/>
              </a:rPr>
              <a:t>proceed</a:t>
            </a:r>
            <a:r>
              <a:rPr sz="1500" spc="1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model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on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physical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activity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level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physical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activity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behavior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spc="-25" dirty="0">
                <a:latin typeface="Microsoft Sans Serif"/>
                <a:cs typeface="Microsoft Sans Serif"/>
              </a:rPr>
              <a:t>of</a:t>
            </a:r>
            <a:endParaRPr sz="1500">
              <a:latin typeface="Microsoft Sans Serif"/>
              <a:cs typeface="Microsoft Sans Serif"/>
            </a:endParaRPr>
          </a:p>
          <a:p>
            <a:pPr marL="299085">
              <a:lnSpc>
                <a:spcPct val="100000"/>
              </a:lnSpc>
            </a:pPr>
            <a:r>
              <a:rPr sz="1500" dirty="0">
                <a:latin typeface="Microsoft Sans Serif"/>
                <a:cs typeface="Microsoft Sans Serif"/>
              </a:rPr>
              <a:t>elementary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school</a:t>
            </a:r>
            <a:r>
              <a:rPr sz="1500" spc="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students.</a:t>
            </a:r>
            <a:r>
              <a:rPr sz="1500" spc="-35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Journal</a:t>
            </a:r>
            <a:r>
              <a:rPr sz="1500" i="1" spc="1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of</a:t>
            </a:r>
            <a:r>
              <a:rPr sz="1500" i="1" spc="5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Pediatric</a:t>
            </a:r>
            <a:r>
              <a:rPr sz="1500" i="1" spc="-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Nursing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4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80,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pp.e187–e199.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doi:https://doi.org/10.1016/j.pedn.2024.12.013.</a:t>
            </a:r>
            <a:endParaRPr sz="1500">
              <a:latin typeface="Microsoft Sans Serif"/>
              <a:cs typeface="Microsoft Sans Serif"/>
            </a:endParaRPr>
          </a:p>
          <a:p>
            <a:pPr marL="297815" marR="5080" indent="-285750">
              <a:lnSpc>
                <a:spcPct val="100000"/>
              </a:lnSpc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Khademi,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K.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Kaveh,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M.H.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-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pioneering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health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education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strategy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based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on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PRECEDE-</a:t>
            </a:r>
            <a:r>
              <a:rPr sz="1500" dirty="0">
                <a:latin typeface="Microsoft Sans Serif"/>
                <a:cs typeface="Microsoft Sans Serif"/>
              </a:rPr>
              <a:t>PROCEED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model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for women’s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health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challenges: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-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systematic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review</a:t>
            </a:r>
            <a:r>
              <a:rPr sz="1500" spc="-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logic</a:t>
            </a:r>
            <a:r>
              <a:rPr sz="1500" spc="-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framework.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i="1" spc="-25" dirty="0">
                <a:latin typeface="Arial"/>
                <a:cs typeface="Arial"/>
              </a:rPr>
              <a:t>BMC 	</a:t>
            </a:r>
            <a:r>
              <a:rPr sz="1500" i="1" dirty="0">
                <a:latin typeface="Arial"/>
                <a:cs typeface="Arial"/>
              </a:rPr>
              <a:t>Women</a:t>
            </a:r>
            <a:r>
              <a:rPr sz="1500" i="1" spc="-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s</a:t>
            </a:r>
            <a:r>
              <a:rPr sz="1500" i="1" spc="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[online] 25(1),</a:t>
            </a:r>
            <a:r>
              <a:rPr sz="1500" spc="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p.324.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doi:https://doi.org/10.1186/s12905-025-03883-</a:t>
            </a:r>
            <a:r>
              <a:rPr sz="1500" spc="-25" dirty="0">
                <a:latin typeface="Microsoft Sans Serif"/>
                <a:cs typeface="Microsoft Sans Serif"/>
              </a:rPr>
              <a:t>0.</a:t>
            </a:r>
            <a:endParaRPr sz="1500">
              <a:latin typeface="Microsoft Sans Serif"/>
              <a:cs typeface="Microsoft Sans Serif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"/>
              <a:tabLst>
                <a:tab pos="298450" algn="l"/>
              </a:tabLst>
            </a:pPr>
            <a:r>
              <a:rPr sz="1500" dirty="0">
                <a:latin typeface="Microsoft Sans Serif"/>
                <a:cs typeface="Microsoft Sans Serif"/>
              </a:rPr>
              <a:t>Li,</a:t>
            </a:r>
            <a:r>
              <a:rPr sz="1500" spc="229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Y.,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Chung,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spc="-40" dirty="0">
                <a:latin typeface="Microsoft Sans Serif"/>
                <a:cs typeface="Microsoft Sans Serif"/>
              </a:rPr>
              <a:t>T.Y.,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Lu,</a:t>
            </a:r>
            <a:r>
              <a:rPr sz="1500" spc="1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W.,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Li,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M.,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Ho,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Y.W.B.,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M.,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Mei,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X.,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Chen,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D.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Bressington,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D.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(2024).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Chatbot-</a:t>
            </a:r>
            <a:r>
              <a:rPr sz="1500" dirty="0">
                <a:latin typeface="Microsoft Sans Serif"/>
                <a:cs typeface="Microsoft Sans Serif"/>
              </a:rPr>
              <a:t>Based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Mindfulness-</a:t>
            </a:r>
            <a:r>
              <a:rPr sz="1500" dirty="0">
                <a:latin typeface="Microsoft Sans Serif"/>
                <a:cs typeface="Microsoft Sans Serif"/>
              </a:rPr>
              <a:t>Based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Stress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Reduction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Program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for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University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Students</a:t>
            </a:r>
            <a:r>
              <a:rPr sz="1500" spc="190" dirty="0">
                <a:latin typeface="Microsoft Sans Serif"/>
                <a:cs typeface="Microsoft Sans Serif"/>
              </a:rPr>
              <a:t> </a:t>
            </a:r>
            <a:r>
              <a:rPr sz="1500" spc="-20" dirty="0">
                <a:latin typeface="Microsoft Sans Serif"/>
                <a:cs typeface="Microsoft Sans Serif"/>
              </a:rPr>
              <a:t>With</a:t>
            </a:r>
            <a:endParaRPr sz="1500">
              <a:latin typeface="Microsoft Sans Serif"/>
              <a:cs typeface="Microsoft Sans Serif"/>
            </a:endParaRPr>
          </a:p>
          <a:p>
            <a:pPr marL="299085">
              <a:lnSpc>
                <a:spcPct val="100000"/>
              </a:lnSpc>
            </a:pPr>
            <a:r>
              <a:rPr sz="1500" dirty="0">
                <a:latin typeface="Microsoft Sans Serif"/>
                <a:cs typeface="Microsoft Sans Serif"/>
              </a:rPr>
              <a:t>Depressive</a:t>
            </a:r>
            <a:r>
              <a:rPr sz="1500" spc="-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Symptoms:</a:t>
            </a:r>
            <a:r>
              <a:rPr sz="1500" spc="-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Intervention</a:t>
            </a:r>
            <a:r>
              <a:rPr sz="1500" spc="-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Development</a:t>
            </a:r>
            <a:r>
              <a:rPr sz="1500" spc="-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Pilot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Evaluation.</a:t>
            </a:r>
            <a:r>
              <a:rPr sz="1500" spc="-70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Journal</a:t>
            </a:r>
            <a:r>
              <a:rPr sz="1500" i="1" spc="-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of</a:t>
            </a:r>
            <a:r>
              <a:rPr sz="1500" i="1" spc="-1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the</a:t>
            </a:r>
            <a:r>
              <a:rPr sz="1500" i="1" spc="-7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American</a:t>
            </a:r>
            <a:r>
              <a:rPr sz="1500" i="1" spc="-3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Psychiatric</a:t>
            </a:r>
            <a:r>
              <a:rPr sz="1500" i="1" spc="-5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Nurses</a:t>
            </a:r>
            <a:r>
              <a:rPr sz="1500" i="1" spc="-8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Association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-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31(4).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doi:https://doi.org/10.1177/10783903241302092.</a:t>
            </a:r>
            <a:endParaRPr sz="1500">
              <a:latin typeface="Microsoft Sans Serif"/>
              <a:cs typeface="Microsoft Sans Serif"/>
            </a:endParaRPr>
          </a:p>
          <a:p>
            <a:pPr marL="297815" marR="10160" indent="-285750">
              <a:lnSpc>
                <a:spcPct val="100000"/>
              </a:lnSpc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Rakhshani,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T.,</a:t>
            </a:r>
            <a:r>
              <a:rPr sz="1500" spc="1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Limouchi,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Z.,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Daneshmandi,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H.,</a:t>
            </a:r>
            <a:r>
              <a:rPr sz="1500" spc="1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Jeihooni,</a:t>
            </a:r>
            <a:r>
              <a:rPr sz="1500" spc="1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A.K.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Kamyab,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A.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(2024).</a:t>
            </a:r>
            <a:r>
              <a:rPr sz="1500" spc="1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Investigating</a:t>
            </a:r>
            <a:r>
              <a:rPr sz="1500" spc="1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1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effect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education</a:t>
            </a:r>
            <a:r>
              <a:rPr sz="1500" spc="1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based</a:t>
            </a:r>
            <a:r>
              <a:rPr sz="1500" spc="1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on</a:t>
            </a:r>
            <a:r>
              <a:rPr sz="1500" spc="170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PRECEDE-</a:t>
            </a:r>
            <a:r>
              <a:rPr sz="1500" dirty="0">
                <a:latin typeface="Microsoft Sans Serif"/>
                <a:cs typeface="Microsoft Sans Serif"/>
              </a:rPr>
              <a:t>PROCEED</a:t>
            </a:r>
            <a:r>
              <a:rPr sz="1500" spc="1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model</a:t>
            </a:r>
            <a:r>
              <a:rPr sz="1500" spc="1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on</a:t>
            </a:r>
            <a:r>
              <a:rPr sz="1500" spc="14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1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preventive</a:t>
            </a:r>
            <a:r>
              <a:rPr sz="1500" spc="2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behaviors</a:t>
            </a:r>
            <a:r>
              <a:rPr sz="1500" spc="160" dirty="0">
                <a:latin typeface="Microsoft Sans Serif"/>
                <a:cs typeface="Microsoft Sans Serif"/>
              </a:rPr>
              <a:t> </a:t>
            </a:r>
            <a:r>
              <a:rPr sz="1500" spc="-25" dirty="0">
                <a:latin typeface="Microsoft Sans Serif"/>
                <a:cs typeface="Microsoft Sans Serif"/>
              </a:rPr>
              <a:t>of 	</a:t>
            </a:r>
            <a:r>
              <a:rPr sz="1500" dirty="0">
                <a:latin typeface="Microsoft Sans Serif"/>
                <a:cs typeface="Microsoft Sans Serif"/>
              </a:rPr>
              <a:t>musculoskeletal</a:t>
            </a:r>
            <a:r>
              <a:rPr sz="1500" spc="-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disorders</a:t>
            </a:r>
            <a:r>
              <a:rPr sz="1500" spc="-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group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 nurses.</a:t>
            </a:r>
            <a:r>
              <a:rPr sz="1500" spc="-30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Frontiers</a:t>
            </a:r>
            <a:r>
              <a:rPr sz="1500" i="1" spc="-4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in</a:t>
            </a:r>
            <a:r>
              <a:rPr sz="1500" i="1" spc="-1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public</a:t>
            </a:r>
            <a:r>
              <a:rPr sz="1500" i="1" spc="-2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-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12. </a:t>
            </a:r>
            <a:r>
              <a:rPr sz="1500" spc="-10" dirty="0">
                <a:latin typeface="Microsoft Sans Serif"/>
                <a:cs typeface="Microsoft Sans Serif"/>
              </a:rPr>
              <a:t>doi:https://doi.org/10.3389/fpubh.2024.1371684.</a:t>
            </a:r>
            <a:endParaRPr sz="1500">
              <a:latin typeface="Microsoft Sans Serif"/>
              <a:cs typeface="Microsoft Sans Serif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"/>
              <a:tabLst>
                <a:tab pos="298450" algn="l"/>
              </a:tabLst>
            </a:pPr>
            <a:r>
              <a:rPr sz="1500" dirty="0">
                <a:latin typeface="Microsoft Sans Serif"/>
                <a:cs typeface="Microsoft Sans Serif"/>
              </a:rPr>
              <a:t>Tang,</a:t>
            </a:r>
            <a:r>
              <a:rPr sz="1500" spc="2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Y.,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Soh,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K.L.,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Gan,</a:t>
            </a:r>
            <a:r>
              <a:rPr sz="1500" spc="19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W.Y.,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Zhou,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J.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Soh,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K.G.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efficacy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21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PRECEDE-</a:t>
            </a:r>
            <a:r>
              <a:rPr sz="1500" dirty="0">
                <a:latin typeface="Microsoft Sans Serif"/>
                <a:cs typeface="Microsoft Sans Serif"/>
              </a:rPr>
              <a:t>PROCEED</a:t>
            </a:r>
            <a:r>
              <a:rPr sz="1500" spc="1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model-based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interventions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on</a:t>
            </a:r>
            <a:r>
              <a:rPr sz="1500" spc="2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HbA1c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self-</a:t>
            </a:r>
            <a:r>
              <a:rPr sz="1500" dirty="0">
                <a:latin typeface="Microsoft Sans Serif"/>
                <a:cs typeface="Microsoft Sans Serif"/>
              </a:rPr>
              <a:t>management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</a:t>
            </a:r>
            <a:r>
              <a:rPr sz="1500" spc="20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type</a:t>
            </a:r>
            <a:r>
              <a:rPr sz="1500" spc="229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2</a:t>
            </a:r>
            <a:r>
              <a:rPr sz="1500" spc="2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diabetes</a:t>
            </a:r>
            <a:r>
              <a:rPr sz="1500" spc="2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patients:</a:t>
            </a:r>
            <a:r>
              <a:rPr sz="1500" spc="240" dirty="0">
                <a:latin typeface="Microsoft Sans Serif"/>
                <a:cs typeface="Microsoft Sans Serif"/>
              </a:rPr>
              <a:t> </a:t>
            </a:r>
            <a:r>
              <a:rPr sz="1500" spc="-50" dirty="0">
                <a:latin typeface="Microsoft Sans Serif"/>
                <a:cs typeface="Microsoft Sans Serif"/>
              </a:rPr>
              <a:t>a</a:t>
            </a:r>
            <a:endParaRPr sz="1500">
              <a:latin typeface="Microsoft Sans Serif"/>
              <a:cs typeface="Microsoft Sans Serif"/>
            </a:endParaRPr>
          </a:p>
          <a:p>
            <a:pPr marL="299085">
              <a:lnSpc>
                <a:spcPct val="100000"/>
              </a:lnSpc>
            </a:pPr>
            <a:r>
              <a:rPr sz="1500" dirty="0">
                <a:latin typeface="Microsoft Sans Serif"/>
                <a:cs typeface="Microsoft Sans Serif"/>
              </a:rPr>
              <a:t>systematic</a:t>
            </a:r>
            <a:r>
              <a:rPr sz="1500" spc="-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review</a:t>
            </a:r>
            <a:r>
              <a:rPr sz="1500" spc="-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meta-analysis.</a:t>
            </a:r>
            <a:r>
              <a:rPr sz="1500" spc="-35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BMC</a:t>
            </a:r>
            <a:r>
              <a:rPr sz="1500" i="1" spc="-3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Public</a:t>
            </a:r>
            <a:r>
              <a:rPr sz="1500" i="1" spc="-1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[online]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25(1),</a:t>
            </a:r>
            <a:r>
              <a:rPr sz="1500" spc="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p.1980.</a:t>
            </a:r>
            <a:r>
              <a:rPr sz="1500" spc="-1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doi:https://doi.org/10.1186/s12889-025-23073-</a:t>
            </a:r>
            <a:r>
              <a:rPr sz="1500" spc="-25" dirty="0">
                <a:latin typeface="Microsoft Sans Serif"/>
                <a:cs typeface="Microsoft Sans Serif"/>
              </a:rPr>
              <a:t>9.</a:t>
            </a:r>
            <a:endParaRPr sz="1500">
              <a:latin typeface="Microsoft Sans Serif"/>
              <a:cs typeface="Microsoft Sans Serif"/>
            </a:endParaRPr>
          </a:p>
          <a:p>
            <a:pPr marL="297815" marR="8255" indent="-285750">
              <a:lnSpc>
                <a:spcPct val="100000"/>
              </a:lnSpc>
              <a:spcBef>
                <a:spcPts val="5"/>
              </a:spcBef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Wang,</a:t>
            </a:r>
            <a:r>
              <a:rPr sz="1500" spc="4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H.</a:t>
            </a:r>
            <a:r>
              <a:rPr sz="1500" spc="4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40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Nyakhar,</a:t>
            </a:r>
            <a:r>
              <a:rPr sz="1500" spc="3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S.</a:t>
            </a:r>
            <a:r>
              <a:rPr sz="1500" spc="3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41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Effectiveness</a:t>
            </a:r>
            <a:r>
              <a:rPr sz="1500" spc="4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3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artificial</a:t>
            </a:r>
            <a:r>
              <a:rPr sz="1500" spc="409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intelligence</a:t>
            </a:r>
            <a:r>
              <a:rPr sz="1500" spc="3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chatbots</a:t>
            </a:r>
            <a:r>
              <a:rPr sz="1500" spc="4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on</a:t>
            </a:r>
            <a:r>
              <a:rPr sz="1500" spc="3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mental</a:t>
            </a:r>
            <a:r>
              <a:rPr sz="1500" spc="39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health</a:t>
            </a:r>
            <a:r>
              <a:rPr sz="1500" spc="40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&amp;</a:t>
            </a:r>
            <a:r>
              <a:rPr sz="1500" spc="355" dirty="0">
                <a:latin typeface="Microsoft Sans Serif"/>
                <a:cs typeface="Microsoft Sans Serif"/>
              </a:rPr>
              <a:t> </a:t>
            </a:r>
            <a:r>
              <a:rPr sz="1500" spc="-20" dirty="0">
                <a:latin typeface="Microsoft Sans Serif"/>
                <a:cs typeface="Microsoft Sans Serif"/>
              </a:rPr>
              <a:t>well-</a:t>
            </a:r>
            <a:r>
              <a:rPr sz="1500" dirty="0">
                <a:latin typeface="Microsoft Sans Serif"/>
                <a:cs typeface="Microsoft Sans Serif"/>
              </a:rPr>
              <a:t>being</a:t>
            </a:r>
            <a:r>
              <a:rPr sz="1500" spc="4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</a:t>
            </a:r>
            <a:r>
              <a:rPr sz="1500" spc="40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college</a:t>
            </a:r>
            <a:r>
              <a:rPr sz="1500" spc="38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students:</a:t>
            </a:r>
            <a:r>
              <a:rPr sz="1500" spc="3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409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rapid</a:t>
            </a:r>
            <a:r>
              <a:rPr sz="1500" spc="40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systematic</a:t>
            </a:r>
            <a:r>
              <a:rPr sz="1500" spc="4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review.</a:t>
            </a:r>
            <a:r>
              <a:rPr sz="1500" spc="415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Frontiers</a:t>
            </a:r>
            <a:r>
              <a:rPr sz="1500" i="1" spc="39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in</a:t>
            </a:r>
            <a:r>
              <a:rPr sz="1500" i="1" spc="38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Psychiatry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420" dirty="0">
                <a:latin typeface="Microsoft Sans Serif"/>
                <a:cs typeface="Microsoft Sans Serif"/>
              </a:rPr>
              <a:t> </a:t>
            </a:r>
            <a:r>
              <a:rPr sz="1500" spc="-25" dirty="0">
                <a:latin typeface="Microsoft Sans Serif"/>
                <a:cs typeface="Microsoft Sans Serif"/>
              </a:rPr>
              <a:t>16. 	</a:t>
            </a:r>
            <a:r>
              <a:rPr sz="1500" spc="-10" dirty="0">
                <a:latin typeface="Microsoft Sans Serif"/>
                <a:cs typeface="Microsoft Sans Serif"/>
              </a:rPr>
              <a:t>doi:https://doi.org/10.3389/fpsyt.2025.1621768.</a:t>
            </a:r>
            <a:endParaRPr sz="1500">
              <a:latin typeface="Microsoft Sans Serif"/>
              <a:cs typeface="Microsoft Sans Serif"/>
            </a:endParaRPr>
          </a:p>
          <a:p>
            <a:pPr marL="297815" marR="8255" indent="-285750">
              <a:lnSpc>
                <a:spcPct val="100000"/>
              </a:lnSpc>
              <a:buFont typeface="Wingdings"/>
              <a:buChar char=""/>
              <a:tabLst>
                <a:tab pos="299085" algn="l"/>
              </a:tabLst>
            </a:pPr>
            <a:r>
              <a:rPr sz="1500" dirty="0">
                <a:latin typeface="Microsoft Sans Serif"/>
                <a:cs typeface="Microsoft Sans Serif"/>
              </a:rPr>
              <a:t>Xu,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Z.,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Lee,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spc="-75" dirty="0">
                <a:latin typeface="Microsoft Sans Serif"/>
                <a:cs typeface="Microsoft Sans Serif"/>
              </a:rPr>
              <a:t>Y.-</a:t>
            </a:r>
            <a:r>
              <a:rPr sz="1500" dirty="0">
                <a:latin typeface="Microsoft Sans Serif"/>
                <a:cs typeface="Microsoft Sans Serif"/>
              </a:rPr>
              <a:t>C.,</a:t>
            </a:r>
            <a:r>
              <a:rPr sz="1500" spc="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Stasiak,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K.,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Warren,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J.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Lottridge,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D.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Digital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Therapeutic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Alliance</a:t>
            </a:r>
            <a:r>
              <a:rPr sz="1500" spc="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With</a:t>
            </a:r>
            <a:r>
              <a:rPr sz="1500" spc="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Mental</a:t>
            </a:r>
            <a:r>
              <a:rPr sz="1500" spc="6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Health</a:t>
            </a:r>
            <a:r>
              <a:rPr sz="1500" spc="5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Chatbots: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Diary</a:t>
            </a:r>
            <a:r>
              <a:rPr sz="1500" spc="4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Study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Thematic</a:t>
            </a:r>
            <a:r>
              <a:rPr sz="1500" spc="7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Analysis.</a:t>
            </a:r>
            <a:r>
              <a:rPr sz="1500" spc="40" dirty="0">
                <a:latin typeface="Microsoft Sans Serif"/>
                <a:cs typeface="Microsoft Sans Serif"/>
              </a:rPr>
              <a:t> </a:t>
            </a:r>
            <a:r>
              <a:rPr sz="1500" i="1" dirty="0">
                <a:latin typeface="Arial"/>
                <a:cs typeface="Arial"/>
              </a:rPr>
              <a:t>JMIR</a:t>
            </a:r>
            <a:r>
              <a:rPr sz="1500" i="1" spc="2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Mental</a:t>
            </a:r>
            <a:r>
              <a:rPr sz="1500" i="1" spc="1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6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[online]</a:t>
            </a:r>
            <a:r>
              <a:rPr sz="1500" spc="45" dirty="0">
                <a:latin typeface="Microsoft Sans Serif"/>
                <a:cs typeface="Microsoft Sans Serif"/>
              </a:rPr>
              <a:t> </a:t>
            </a:r>
            <a:r>
              <a:rPr sz="1500" spc="-25" dirty="0">
                <a:latin typeface="Microsoft Sans Serif"/>
                <a:cs typeface="Microsoft Sans Serif"/>
              </a:rPr>
              <a:t>12, 	</a:t>
            </a:r>
            <a:r>
              <a:rPr sz="1500" dirty="0">
                <a:latin typeface="Microsoft Sans Serif"/>
                <a:cs typeface="Microsoft Sans Serif"/>
              </a:rPr>
              <a:t>p.e76642.</a:t>
            </a:r>
            <a:r>
              <a:rPr sz="1500" spc="-3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doi:https://doi.org/10.2196/76642.</a:t>
            </a:r>
            <a:endParaRPr sz="1500">
              <a:latin typeface="Microsoft Sans Serif"/>
              <a:cs typeface="Microsoft Sans Serif"/>
            </a:endParaRPr>
          </a:p>
          <a:p>
            <a:pPr marL="298450" indent="-285750">
              <a:lnSpc>
                <a:spcPct val="100000"/>
              </a:lnSpc>
              <a:buFont typeface="Wingdings"/>
              <a:buChar char=""/>
              <a:tabLst>
                <a:tab pos="298450" algn="l"/>
              </a:tabLst>
            </a:pPr>
            <a:r>
              <a:rPr sz="1500" dirty="0">
                <a:latin typeface="Microsoft Sans Serif"/>
                <a:cs typeface="Microsoft Sans Serif"/>
              </a:rPr>
              <a:t>Yang,</a:t>
            </a:r>
            <a:r>
              <a:rPr sz="1500" spc="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M.,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Hu,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Z.,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Qu,</a:t>
            </a:r>
            <a:r>
              <a:rPr sz="1500" spc="1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X.,</a:t>
            </a:r>
            <a:r>
              <a:rPr sz="1500" spc="1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Li,</a:t>
            </a:r>
            <a:r>
              <a:rPr sz="1500" spc="1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M.,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Du,</a:t>
            </a:r>
            <a:r>
              <a:rPr sz="1500" spc="8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W.</a:t>
            </a:r>
            <a:r>
              <a:rPr sz="1500" spc="10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11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Fan,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L.</a:t>
            </a:r>
            <a:r>
              <a:rPr sz="1500" spc="13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(2025).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Utilization</a:t>
            </a:r>
            <a:r>
              <a:rPr sz="1500" spc="9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and</a:t>
            </a:r>
            <a:r>
              <a:rPr sz="1500" spc="11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Effectiveness</a:t>
            </a:r>
            <a:r>
              <a:rPr sz="1500" spc="1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of</a:t>
            </a:r>
            <a:r>
              <a:rPr sz="1500" spc="1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the</a:t>
            </a:r>
            <a:r>
              <a:rPr sz="1500" spc="114" dirty="0">
                <a:latin typeface="Microsoft Sans Serif"/>
                <a:cs typeface="Microsoft Sans Serif"/>
              </a:rPr>
              <a:t> </a:t>
            </a:r>
            <a:r>
              <a:rPr sz="1500" spc="-20" dirty="0">
                <a:latin typeface="Microsoft Sans Serif"/>
                <a:cs typeface="Microsoft Sans Serif"/>
              </a:rPr>
              <a:t>PRECEDE-</a:t>
            </a:r>
            <a:r>
              <a:rPr sz="1500" dirty="0">
                <a:latin typeface="Microsoft Sans Serif"/>
                <a:cs typeface="Microsoft Sans Serif"/>
              </a:rPr>
              <a:t>PROCEED</a:t>
            </a:r>
            <a:r>
              <a:rPr sz="1500" spc="7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Model</a:t>
            </a:r>
            <a:r>
              <a:rPr sz="1500" spc="11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as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12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Tool</a:t>
            </a:r>
            <a:r>
              <a:rPr sz="1500" spc="11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</a:t>
            </a:r>
            <a:r>
              <a:rPr sz="1500" spc="114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Public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Health</a:t>
            </a:r>
            <a:r>
              <a:rPr sz="1500" spc="10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Interventions:</a:t>
            </a:r>
            <a:r>
              <a:rPr sz="1500" spc="1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A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Systematic</a:t>
            </a:r>
            <a:r>
              <a:rPr sz="1500" spc="13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Review.</a:t>
            </a:r>
            <a:r>
              <a:rPr sz="1500" spc="130" dirty="0">
                <a:latin typeface="Microsoft Sans Serif"/>
                <a:cs typeface="Microsoft Sans Serif"/>
              </a:rPr>
              <a:t> </a:t>
            </a:r>
            <a:r>
              <a:rPr sz="1500" i="1" spc="-10" dirty="0">
                <a:latin typeface="Arial"/>
                <a:cs typeface="Arial"/>
              </a:rPr>
              <a:t>Iranian</a:t>
            </a:r>
            <a:endParaRPr sz="1500">
              <a:latin typeface="Arial"/>
              <a:cs typeface="Arial"/>
            </a:endParaRPr>
          </a:p>
          <a:p>
            <a:pPr marL="299085">
              <a:lnSpc>
                <a:spcPct val="100000"/>
              </a:lnSpc>
              <a:spcBef>
                <a:spcPts val="5"/>
              </a:spcBef>
            </a:pPr>
            <a:r>
              <a:rPr sz="1500" i="1" dirty="0">
                <a:latin typeface="Arial"/>
                <a:cs typeface="Arial"/>
              </a:rPr>
              <a:t>Journal</a:t>
            </a:r>
            <a:r>
              <a:rPr sz="1500" i="1" spc="2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of</a:t>
            </a:r>
            <a:r>
              <a:rPr sz="1500" i="1" spc="30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Public</a:t>
            </a:r>
            <a:r>
              <a:rPr sz="1500" i="1" spc="35" dirty="0">
                <a:latin typeface="Arial"/>
                <a:cs typeface="Arial"/>
              </a:rPr>
              <a:t> </a:t>
            </a:r>
            <a:r>
              <a:rPr sz="1500" i="1" dirty="0">
                <a:latin typeface="Arial"/>
                <a:cs typeface="Arial"/>
              </a:rPr>
              <a:t>Health</a:t>
            </a:r>
            <a:r>
              <a:rPr sz="1500" dirty="0">
                <a:latin typeface="Microsoft Sans Serif"/>
                <a:cs typeface="Microsoft Sans Serif"/>
              </a:rPr>
              <a:t>,</a:t>
            </a:r>
            <a:r>
              <a:rPr sz="1500" spc="50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54(10),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dirty="0">
                <a:latin typeface="Microsoft Sans Serif"/>
                <a:cs typeface="Microsoft Sans Serif"/>
              </a:rPr>
              <a:t>pp.2073–2088.</a:t>
            </a:r>
            <a:r>
              <a:rPr sz="1500" spc="25" dirty="0">
                <a:latin typeface="Microsoft Sans Serif"/>
                <a:cs typeface="Microsoft Sans Serif"/>
              </a:rPr>
              <a:t> </a:t>
            </a:r>
            <a:r>
              <a:rPr sz="1500" spc="-10" dirty="0">
                <a:latin typeface="Microsoft Sans Serif"/>
                <a:cs typeface="Microsoft Sans Serif"/>
              </a:rPr>
              <a:t>doi:https://doi.org/10.18502/ijph.v54i10.20121.</a:t>
            </a:r>
            <a:endParaRPr sz="15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86048" y="3620465"/>
            <a:ext cx="12761849" cy="112501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978397" y="4967935"/>
            <a:ext cx="7038848" cy="112501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069823" y="5145023"/>
            <a:ext cx="5218175" cy="514197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5248655" cy="5145024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16471824" y="371856"/>
            <a:ext cx="1584960" cy="2189480"/>
            <a:chOff x="16471824" y="371856"/>
            <a:chExt cx="1584960" cy="2189480"/>
          </a:xfrm>
        </p:grpSpPr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6471824" y="371856"/>
              <a:ext cx="1034162" cy="97453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7333976" y="1304544"/>
              <a:ext cx="722376" cy="66141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6681434" y="1965959"/>
              <a:ext cx="629236" cy="59488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420356" y="-4572"/>
            <a:ext cx="4772660" cy="6868159"/>
            <a:chOff x="7420356" y="-4572"/>
            <a:chExt cx="4772660" cy="6868159"/>
          </a:xfrm>
        </p:grpSpPr>
        <p:sp>
          <p:nvSpPr>
            <p:cNvPr id="3" name="object 3"/>
            <p:cNvSpPr/>
            <p:nvPr/>
          </p:nvSpPr>
          <p:spPr>
            <a:xfrm>
              <a:off x="7424928" y="0"/>
              <a:ext cx="4763770" cy="6858634"/>
            </a:xfrm>
            <a:custGeom>
              <a:avLst/>
              <a:gdLst/>
              <a:ahLst/>
              <a:cxnLst/>
              <a:rect l="l" t="t" r="r" b="b"/>
              <a:pathLst>
                <a:path w="4763770" h="6858634">
                  <a:moveTo>
                    <a:pt x="1946148" y="0"/>
                  </a:moveTo>
                  <a:lnTo>
                    <a:pt x="3165348" y="6857999"/>
                  </a:lnTo>
                </a:path>
                <a:path w="4763770" h="6858634">
                  <a:moveTo>
                    <a:pt x="4763516" y="3681983"/>
                  </a:moveTo>
                  <a:lnTo>
                    <a:pt x="0" y="6858570"/>
                  </a:lnTo>
                </a:path>
              </a:pathLst>
            </a:custGeom>
            <a:ln w="9144">
              <a:solidFill>
                <a:srgbClr val="5FCAE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9182100" y="0"/>
              <a:ext cx="3007360" cy="6858000"/>
            </a:xfrm>
            <a:custGeom>
              <a:avLst/>
              <a:gdLst/>
              <a:ahLst/>
              <a:cxnLst/>
              <a:rect l="l" t="t" r="r" b="b"/>
              <a:pathLst>
                <a:path w="3007359" h="6858000">
                  <a:moveTo>
                    <a:pt x="3006852" y="0"/>
                  </a:moveTo>
                  <a:lnTo>
                    <a:pt x="2042484" y="0"/>
                  </a:lnTo>
                  <a:lnTo>
                    <a:pt x="0" y="6858000"/>
                  </a:lnTo>
                  <a:lnTo>
                    <a:pt x="3006852" y="6858000"/>
                  </a:lnTo>
                  <a:lnTo>
                    <a:pt x="3006852" y="0"/>
                  </a:lnTo>
                  <a:close/>
                </a:path>
              </a:pathLst>
            </a:custGeom>
            <a:solidFill>
              <a:srgbClr val="5FCAEE">
                <a:alpha val="3607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04335" y="0"/>
              <a:ext cx="2588260" cy="6858000"/>
            </a:xfrm>
            <a:custGeom>
              <a:avLst/>
              <a:gdLst/>
              <a:ahLst/>
              <a:cxnLst/>
              <a:rect l="l" t="t" r="r" b="b"/>
              <a:pathLst>
                <a:path w="2588259" h="6858000">
                  <a:moveTo>
                    <a:pt x="2587665" y="0"/>
                  </a:moveTo>
                  <a:lnTo>
                    <a:pt x="0" y="0"/>
                  </a:lnTo>
                  <a:lnTo>
                    <a:pt x="1208191" y="6857999"/>
                  </a:lnTo>
                  <a:lnTo>
                    <a:pt x="2587665" y="6857999"/>
                  </a:lnTo>
                  <a:lnTo>
                    <a:pt x="2587665" y="0"/>
                  </a:lnTo>
                  <a:close/>
                </a:path>
              </a:pathLst>
            </a:custGeom>
            <a:solidFill>
              <a:srgbClr val="5FCAEE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932164" y="3048000"/>
              <a:ext cx="3260090" cy="3810000"/>
            </a:xfrm>
            <a:custGeom>
              <a:avLst/>
              <a:gdLst/>
              <a:ahLst/>
              <a:cxnLst/>
              <a:rect l="l" t="t" r="r" b="b"/>
              <a:pathLst>
                <a:path w="3260090" h="3810000">
                  <a:moveTo>
                    <a:pt x="3259835" y="0"/>
                  </a:moveTo>
                  <a:lnTo>
                    <a:pt x="0" y="3809999"/>
                  </a:lnTo>
                  <a:lnTo>
                    <a:pt x="3259835" y="3809999"/>
                  </a:lnTo>
                  <a:lnTo>
                    <a:pt x="3259835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37790" y="0"/>
              <a:ext cx="2851785" cy="6858000"/>
            </a:xfrm>
            <a:custGeom>
              <a:avLst/>
              <a:gdLst/>
              <a:ahLst/>
              <a:cxnLst/>
              <a:rect l="l" t="t" r="r" b="b"/>
              <a:pathLst>
                <a:path w="2851784" h="6858000">
                  <a:moveTo>
                    <a:pt x="2851161" y="0"/>
                  </a:moveTo>
                  <a:lnTo>
                    <a:pt x="0" y="0"/>
                  </a:lnTo>
                  <a:lnTo>
                    <a:pt x="2467621" y="6858000"/>
                  </a:lnTo>
                  <a:lnTo>
                    <a:pt x="2851161" y="6858000"/>
                  </a:lnTo>
                  <a:lnTo>
                    <a:pt x="2851161" y="0"/>
                  </a:lnTo>
                  <a:close/>
                </a:path>
              </a:pathLst>
            </a:custGeom>
            <a:solidFill>
              <a:srgbClr val="17AFE3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898124" y="0"/>
              <a:ext cx="1290955" cy="6858000"/>
            </a:xfrm>
            <a:custGeom>
              <a:avLst/>
              <a:gdLst/>
              <a:ahLst/>
              <a:cxnLst/>
              <a:rect l="l" t="t" r="r" b="b"/>
              <a:pathLst>
                <a:path w="1290954" h="6858000">
                  <a:moveTo>
                    <a:pt x="1290828" y="0"/>
                  </a:moveTo>
                  <a:lnTo>
                    <a:pt x="1018959" y="0"/>
                  </a:lnTo>
                  <a:lnTo>
                    <a:pt x="0" y="6858000"/>
                  </a:lnTo>
                  <a:lnTo>
                    <a:pt x="1290828" y="6858000"/>
                  </a:lnTo>
                  <a:lnTo>
                    <a:pt x="1290828" y="0"/>
                  </a:lnTo>
                  <a:close/>
                </a:path>
              </a:pathLst>
            </a:custGeom>
            <a:solidFill>
              <a:srgbClr val="2D83C3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940749" y="0"/>
              <a:ext cx="1248410" cy="6858000"/>
            </a:xfrm>
            <a:custGeom>
              <a:avLst/>
              <a:gdLst/>
              <a:ahLst/>
              <a:cxnLst/>
              <a:rect l="l" t="t" r="r" b="b"/>
              <a:pathLst>
                <a:path w="1248409" h="6858000">
                  <a:moveTo>
                    <a:pt x="1248203" y="0"/>
                  </a:moveTo>
                  <a:lnTo>
                    <a:pt x="0" y="0"/>
                  </a:lnTo>
                  <a:lnTo>
                    <a:pt x="1107741" y="6858000"/>
                  </a:lnTo>
                  <a:lnTo>
                    <a:pt x="1248203" y="6858000"/>
                  </a:lnTo>
                  <a:lnTo>
                    <a:pt x="1248203" y="0"/>
                  </a:lnTo>
                  <a:close/>
                </a:path>
              </a:pathLst>
            </a:custGeom>
            <a:solidFill>
              <a:srgbClr val="226192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372344" y="3590543"/>
              <a:ext cx="1816735" cy="3267710"/>
            </a:xfrm>
            <a:custGeom>
              <a:avLst/>
              <a:gdLst/>
              <a:ahLst/>
              <a:cxnLst/>
              <a:rect l="l" t="t" r="r" b="b"/>
              <a:pathLst>
                <a:path w="1816734" h="3267709">
                  <a:moveTo>
                    <a:pt x="1816607" y="0"/>
                  </a:moveTo>
                  <a:lnTo>
                    <a:pt x="0" y="3267455"/>
                  </a:lnTo>
                  <a:lnTo>
                    <a:pt x="1816607" y="3267455"/>
                  </a:lnTo>
                  <a:lnTo>
                    <a:pt x="1816607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0" y="4012691"/>
            <a:ext cx="448309" cy="2845435"/>
          </a:xfrm>
          <a:custGeom>
            <a:avLst/>
            <a:gdLst/>
            <a:ahLst/>
            <a:cxnLst/>
            <a:rect l="l" t="t" r="r" b="b"/>
            <a:pathLst>
              <a:path w="448309" h="2845434">
                <a:moveTo>
                  <a:pt x="0" y="0"/>
                </a:moveTo>
                <a:lnTo>
                  <a:pt x="0" y="2845307"/>
                </a:lnTo>
                <a:lnTo>
                  <a:pt x="448056" y="2845307"/>
                </a:lnTo>
                <a:lnTo>
                  <a:pt x="0" y="0"/>
                </a:lnTo>
                <a:close/>
              </a:path>
            </a:pathLst>
          </a:custGeom>
          <a:solidFill>
            <a:srgbClr val="5FCAEE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471627" y="237235"/>
            <a:ext cx="893254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Stakeholders</a:t>
            </a:r>
            <a:r>
              <a:rPr sz="2400" spc="-4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for</a:t>
            </a:r>
            <a:r>
              <a:rPr sz="2400" spc="-5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5FCAEE"/>
                </a:solidFill>
                <a:latin typeface="Trebuchet MS"/>
                <a:cs typeface="Trebuchet MS"/>
              </a:rPr>
              <a:t>Implementation</a:t>
            </a:r>
            <a:r>
              <a:rPr sz="2400" spc="-4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and</a:t>
            </a:r>
            <a:r>
              <a:rPr sz="2400" spc="-5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Delivery</a:t>
            </a:r>
            <a:r>
              <a:rPr sz="2400" spc="-4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of</a:t>
            </a:r>
            <a:r>
              <a:rPr sz="2400" spc="-6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a</a:t>
            </a:r>
            <a:r>
              <a:rPr sz="2400" spc="-5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Digital</a:t>
            </a:r>
            <a:r>
              <a:rPr sz="2400" spc="-4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5FCAEE"/>
                </a:solidFill>
                <a:latin typeface="Trebuchet MS"/>
                <a:cs typeface="Trebuchet MS"/>
              </a:rPr>
              <a:t>Mental Health</a:t>
            </a:r>
            <a:r>
              <a:rPr sz="2400" spc="-17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App</a:t>
            </a:r>
            <a:r>
              <a:rPr sz="2400" spc="-8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Intervention</a:t>
            </a:r>
            <a:r>
              <a:rPr sz="2400" spc="-5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for</a:t>
            </a:r>
            <a:r>
              <a:rPr sz="2400" spc="-8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University</a:t>
            </a:r>
            <a:r>
              <a:rPr sz="2400" spc="-4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5FCAEE"/>
                </a:solidFill>
                <a:latin typeface="Trebuchet MS"/>
                <a:cs typeface="Trebuchet MS"/>
              </a:rPr>
              <a:t>Students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56310" y="1639061"/>
            <a:ext cx="8315959" cy="50634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54965" algn="l"/>
              </a:tabLst>
            </a:pPr>
            <a:r>
              <a:rPr sz="1250" spc="8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2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University</a:t>
            </a:r>
            <a:r>
              <a:rPr sz="1600" b="1" spc="-7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Administration</a:t>
            </a:r>
            <a:r>
              <a:rPr sz="1600" b="1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600" b="1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Institutional</a:t>
            </a:r>
            <a:r>
              <a:rPr sz="1600" b="1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Leadership</a:t>
            </a:r>
            <a:endParaRPr sz="16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820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Provide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funding,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governance,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policy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support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Enable</a:t>
            </a:r>
            <a:r>
              <a:rPr sz="1200" spc="-5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integration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into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campus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systems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(e.g.,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wellbeing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services,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learning</a:t>
            </a:r>
            <a:r>
              <a:rPr sz="1200" spc="-5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platforms)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Institutional</a:t>
            </a:r>
            <a:r>
              <a:rPr sz="1200" spc="-5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backing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critical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for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adoption,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scalability,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long-term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sustainability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(Lattie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al.,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2019)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9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354965" algn="l"/>
              </a:tabLst>
            </a:pPr>
            <a:r>
              <a:rPr sz="1250" spc="8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2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Mental</a:t>
            </a:r>
            <a:r>
              <a:rPr sz="1600" b="1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Health</a:t>
            </a:r>
            <a:r>
              <a:rPr sz="1600" b="1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Professionals</a:t>
            </a:r>
            <a:r>
              <a:rPr sz="1600" b="1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(Psychologists,</a:t>
            </a:r>
            <a:r>
              <a:rPr sz="1600" b="1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Counsellors)</a:t>
            </a:r>
            <a:endParaRPr sz="16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830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Ensure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clinical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accuracy, safety,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ethical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standards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intervention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Provide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supervision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referral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pathways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for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high-risk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Clinical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involvement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improves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effectiveness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trust in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digital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tools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(Lattie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 al.,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2019)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98830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International/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First-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generation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(18---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25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years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International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are the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major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users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7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App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They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provide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feedbacks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on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app’s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usability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critical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for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testing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improving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app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Student</a:t>
            </a:r>
            <a:r>
              <a:rPr sz="12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service</a:t>
            </a:r>
            <a:r>
              <a:rPr sz="1200" b="1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2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Wellbeing</a:t>
            </a:r>
            <a:r>
              <a:rPr sz="12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teams:</a:t>
            </a:r>
            <a:r>
              <a:rPr sz="1200" b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Counselling</a:t>
            </a:r>
            <a:r>
              <a:rPr sz="1200" spc="-5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services,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5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advisors,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disability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support</a:t>
            </a:r>
            <a:endParaRPr sz="1200">
              <a:latin typeface="Microsoft Sans Serif"/>
              <a:cs typeface="Microsoft Sans Serif"/>
            </a:endParaRPr>
          </a:p>
          <a:p>
            <a:pPr marL="756285">
              <a:lnSpc>
                <a:spcPct val="100000"/>
              </a:lnSpc>
              <a:spcBef>
                <a:spcPts val="720"/>
              </a:spcBef>
            </a:pP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services.</a:t>
            </a:r>
            <a:endParaRPr sz="1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420356" y="-4572"/>
            <a:ext cx="4772660" cy="6868159"/>
            <a:chOff x="7420356" y="-4572"/>
            <a:chExt cx="4772660" cy="6868159"/>
          </a:xfrm>
        </p:grpSpPr>
        <p:sp>
          <p:nvSpPr>
            <p:cNvPr id="3" name="object 3"/>
            <p:cNvSpPr/>
            <p:nvPr/>
          </p:nvSpPr>
          <p:spPr>
            <a:xfrm>
              <a:off x="7424928" y="0"/>
              <a:ext cx="4763770" cy="6858634"/>
            </a:xfrm>
            <a:custGeom>
              <a:avLst/>
              <a:gdLst/>
              <a:ahLst/>
              <a:cxnLst/>
              <a:rect l="l" t="t" r="r" b="b"/>
              <a:pathLst>
                <a:path w="4763770" h="6858634">
                  <a:moveTo>
                    <a:pt x="1946148" y="0"/>
                  </a:moveTo>
                  <a:lnTo>
                    <a:pt x="3165348" y="6857999"/>
                  </a:lnTo>
                </a:path>
                <a:path w="4763770" h="6858634">
                  <a:moveTo>
                    <a:pt x="4763516" y="3681983"/>
                  </a:moveTo>
                  <a:lnTo>
                    <a:pt x="0" y="6858570"/>
                  </a:lnTo>
                </a:path>
              </a:pathLst>
            </a:custGeom>
            <a:ln w="9144">
              <a:solidFill>
                <a:srgbClr val="5FCAE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9182100" y="0"/>
              <a:ext cx="3007360" cy="6858000"/>
            </a:xfrm>
            <a:custGeom>
              <a:avLst/>
              <a:gdLst/>
              <a:ahLst/>
              <a:cxnLst/>
              <a:rect l="l" t="t" r="r" b="b"/>
              <a:pathLst>
                <a:path w="3007359" h="6858000">
                  <a:moveTo>
                    <a:pt x="3006852" y="0"/>
                  </a:moveTo>
                  <a:lnTo>
                    <a:pt x="2042484" y="0"/>
                  </a:lnTo>
                  <a:lnTo>
                    <a:pt x="0" y="6858000"/>
                  </a:lnTo>
                  <a:lnTo>
                    <a:pt x="3006852" y="6858000"/>
                  </a:lnTo>
                  <a:lnTo>
                    <a:pt x="3006852" y="0"/>
                  </a:lnTo>
                  <a:close/>
                </a:path>
              </a:pathLst>
            </a:custGeom>
            <a:solidFill>
              <a:srgbClr val="5FCAEE">
                <a:alpha val="3607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04335" y="0"/>
              <a:ext cx="2588260" cy="6858000"/>
            </a:xfrm>
            <a:custGeom>
              <a:avLst/>
              <a:gdLst/>
              <a:ahLst/>
              <a:cxnLst/>
              <a:rect l="l" t="t" r="r" b="b"/>
              <a:pathLst>
                <a:path w="2588259" h="6858000">
                  <a:moveTo>
                    <a:pt x="2587665" y="0"/>
                  </a:moveTo>
                  <a:lnTo>
                    <a:pt x="0" y="0"/>
                  </a:lnTo>
                  <a:lnTo>
                    <a:pt x="1208191" y="6857999"/>
                  </a:lnTo>
                  <a:lnTo>
                    <a:pt x="2587665" y="6857999"/>
                  </a:lnTo>
                  <a:lnTo>
                    <a:pt x="2587665" y="0"/>
                  </a:lnTo>
                  <a:close/>
                </a:path>
              </a:pathLst>
            </a:custGeom>
            <a:solidFill>
              <a:srgbClr val="5FCAEE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932164" y="3048000"/>
              <a:ext cx="3260090" cy="3810000"/>
            </a:xfrm>
            <a:custGeom>
              <a:avLst/>
              <a:gdLst/>
              <a:ahLst/>
              <a:cxnLst/>
              <a:rect l="l" t="t" r="r" b="b"/>
              <a:pathLst>
                <a:path w="3260090" h="3810000">
                  <a:moveTo>
                    <a:pt x="3259835" y="0"/>
                  </a:moveTo>
                  <a:lnTo>
                    <a:pt x="0" y="3809999"/>
                  </a:lnTo>
                  <a:lnTo>
                    <a:pt x="3259835" y="3809999"/>
                  </a:lnTo>
                  <a:lnTo>
                    <a:pt x="3259835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37790" y="0"/>
              <a:ext cx="2851785" cy="6858000"/>
            </a:xfrm>
            <a:custGeom>
              <a:avLst/>
              <a:gdLst/>
              <a:ahLst/>
              <a:cxnLst/>
              <a:rect l="l" t="t" r="r" b="b"/>
              <a:pathLst>
                <a:path w="2851784" h="6858000">
                  <a:moveTo>
                    <a:pt x="2851161" y="0"/>
                  </a:moveTo>
                  <a:lnTo>
                    <a:pt x="0" y="0"/>
                  </a:lnTo>
                  <a:lnTo>
                    <a:pt x="2467621" y="6858000"/>
                  </a:lnTo>
                  <a:lnTo>
                    <a:pt x="2851161" y="6858000"/>
                  </a:lnTo>
                  <a:lnTo>
                    <a:pt x="2851161" y="0"/>
                  </a:lnTo>
                  <a:close/>
                </a:path>
              </a:pathLst>
            </a:custGeom>
            <a:solidFill>
              <a:srgbClr val="17AFE3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898124" y="0"/>
              <a:ext cx="1290955" cy="6858000"/>
            </a:xfrm>
            <a:custGeom>
              <a:avLst/>
              <a:gdLst/>
              <a:ahLst/>
              <a:cxnLst/>
              <a:rect l="l" t="t" r="r" b="b"/>
              <a:pathLst>
                <a:path w="1290954" h="6858000">
                  <a:moveTo>
                    <a:pt x="1290828" y="0"/>
                  </a:moveTo>
                  <a:lnTo>
                    <a:pt x="1018959" y="0"/>
                  </a:lnTo>
                  <a:lnTo>
                    <a:pt x="0" y="6858000"/>
                  </a:lnTo>
                  <a:lnTo>
                    <a:pt x="1290828" y="6858000"/>
                  </a:lnTo>
                  <a:lnTo>
                    <a:pt x="1290828" y="0"/>
                  </a:lnTo>
                  <a:close/>
                </a:path>
              </a:pathLst>
            </a:custGeom>
            <a:solidFill>
              <a:srgbClr val="2D83C3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940749" y="0"/>
              <a:ext cx="1248410" cy="6858000"/>
            </a:xfrm>
            <a:custGeom>
              <a:avLst/>
              <a:gdLst/>
              <a:ahLst/>
              <a:cxnLst/>
              <a:rect l="l" t="t" r="r" b="b"/>
              <a:pathLst>
                <a:path w="1248409" h="6858000">
                  <a:moveTo>
                    <a:pt x="1248203" y="0"/>
                  </a:moveTo>
                  <a:lnTo>
                    <a:pt x="0" y="0"/>
                  </a:lnTo>
                  <a:lnTo>
                    <a:pt x="1107741" y="6858000"/>
                  </a:lnTo>
                  <a:lnTo>
                    <a:pt x="1248203" y="6858000"/>
                  </a:lnTo>
                  <a:lnTo>
                    <a:pt x="1248203" y="0"/>
                  </a:lnTo>
                  <a:close/>
                </a:path>
              </a:pathLst>
            </a:custGeom>
            <a:solidFill>
              <a:srgbClr val="226192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372344" y="3590543"/>
              <a:ext cx="1816735" cy="3267710"/>
            </a:xfrm>
            <a:custGeom>
              <a:avLst/>
              <a:gdLst/>
              <a:ahLst/>
              <a:cxnLst/>
              <a:rect l="l" t="t" r="r" b="b"/>
              <a:pathLst>
                <a:path w="1816734" h="3267709">
                  <a:moveTo>
                    <a:pt x="1816607" y="0"/>
                  </a:moveTo>
                  <a:lnTo>
                    <a:pt x="0" y="3267455"/>
                  </a:lnTo>
                  <a:lnTo>
                    <a:pt x="1816607" y="3267455"/>
                  </a:lnTo>
                  <a:lnTo>
                    <a:pt x="1816607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0" y="4012691"/>
            <a:ext cx="448309" cy="2845435"/>
          </a:xfrm>
          <a:custGeom>
            <a:avLst/>
            <a:gdLst/>
            <a:ahLst/>
            <a:cxnLst/>
            <a:rect l="l" t="t" r="r" b="b"/>
            <a:pathLst>
              <a:path w="448309" h="2845434">
                <a:moveTo>
                  <a:pt x="0" y="0"/>
                </a:moveTo>
                <a:lnTo>
                  <a:pt x="0" y="2845307"/>
                </a:lnTo>
                <a:lnTo>
                  <a:pt x="448056" y="2845307"/>
                </a:lnTo>
                <a:lnTo>
                  <a:pt x="0" y="0"/>
                </a:lnTo>
                <a:close/>
              </a:path>
            </a:pathLst>
          </a:custGeom>
          <a:solidFill>
            <a:srgbClr val="5FCAEE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7195" rIns="0" bIns="0" rtlCol="0">
            <a:spAutoFit/>
          </a:bodyPr>
          <a:lstStyle/>
          <a:p>
            <a:pPr marL="814069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Stakeholders</a:t>
            </a:r>
            <a:r>
              <a:rPr sz="2400" spc="-4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for</a:t>
            </a:r>
            <a:r>
              <a:rPr sz="2400" spc="-7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Implementation</a:t>
            </a:r>
            <a:r>
              <a:rPr sz="2400" spc="-6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and</a:t>
            </a:r>
            <a:r>
              <a:rPr sz="2400" spc="-6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Delivery</a:t>
            </a:r>
            <a:r>
              <a:rPr sz="2400" spc="-5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of</a:t>
            </a:r>
            <a:r>
              <a:rPr sz="2400" spc="-7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a</a:t>
            </a:r>
            <a:r>
              <a:rPr sz="2400" spc="-7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Digital</a:t>
            </a:r>
            <a:r>
              <a:rPr sz="2400" spc="-5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5FCAEE"/>
                </a:solidFill>
                <a:latin typeface="Trebuchet MS"/>
                <a:cs typeface="Trebuchet MS"/>
              </a:rPr>
              <a:t>Mental</a:t>
            </a:r>
            <a:endParaRPr sz="2400">
              <a:latin typeface="Trebuchet MS"/>
              <a:cs typeface="Trebuchet MS"/>
            </a:endParaRPr>
          </a:p>
          <a:p>
            <a:pPr marL="814069">
              <a:lnSpc>
                <a:spcPct val="100000"/>
              </a:lnSpc>
              <a:spcBef>
                <a:spcPts val="5"/>
              </a:spcBef>
            </a:pPr>
            <a:r>
              <a:rPr sz="2400" spc="-10" dirty="0">
                <a:solidFill>
                  <a:srgbClr val="5FCAEE"/>
                </a:solidFill>
                <a:latin typeface="Trebuchet MS"/>
                <a:cs typeface="Trebuchet MS"/>
              </a:rPr>
              <a:t>Health</a:t>
            </a:r>
            <a:r>
              <a:rPr sz="2400" spc="-17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App</a:t>
            </a:r>
            <a:r>
              <a:rPr sz="2400" spc="-8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Intervention</a:t>
            </a:r>
            <a:r>
              <a:rPr sz="2400" spc="-5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for</a:t>
            </a:r>
            <a:r>
              <a:rPr sz="2400" spc="-7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5FCAEE"/>
                </a:solidFill>
                <a:latin typeface="Trebuchet MS"/>
                <a:cs typeface="Trebuchet MS"/>
              </a:rPr>
              <a:t>University</a:t>
            </a:r>
            <a:r>
              <a:rPr sz="2400" spc="-5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5FCAEE"/>
                </a:solidFill>
                <a:latin typeface="Trebuchet MS"/>
                <a:cs typeface="Trebuchet MS"/>
              </a:rPr>
              <a:t>Students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1627" y="2314397"/>
            <a:ext cx="8122920" cy="40582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54965" algn="l"/>
              </a:tabLst>
            </a:pPr>
            <a:r>
              <a:rPr sz="1250" spc="8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2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Students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(End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 Users)</a:t>
            </a:r>
            <a:endParaRPr sz="1600">
              <a:latin typeface="Arial"/>
              <a:cs typeface="Arial"/>
            </a:endParaRPr>
          </a:p>
          <a:p>
            <a:pPr marL="469265">
              <a:lnSpc>
                <a:spcPct val="100000"/>
              </a:lnSpc>
              <a:spcBef>
                <a:spcPts val="1460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Central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design,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engagement,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ongoing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intervention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265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Provide feedback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 improve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usability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relevance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265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 engagement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essential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for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 success of digital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interventions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(Negussie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al,,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2021)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265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International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or First-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generation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(18-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--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25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years)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are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target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group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265">
              <a:lnSpc>
                <a:spcPct val="100000"/>
              </a:lnSpc>
              <a:spcBef>
                <a:spcPts val="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International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are the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primary</a:t>
            </a:r>
            <a:r>
              <a:rPr sz="1200" spc="3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major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users of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7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App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265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FUNDING</a:t>
            </a:r>
            <a:r>
              <a:rPr sz="1200" b="1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COMMISSIONING</a:t>
            </a:r>
            <a:r>
              <a:rPr sz="1200" b="1" spc="-10" dirty="0">
                <a:solidFill>
                  <a:srgbClr val="404040"/>
                </a:solidFill>
                <a:latin typeface="Arial"/>
                <a:cs typeface="Arial"/>
              </a:rPr>
              <a:t> STAKEHOLDERS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5"/>
              </a:spcBef>
            </a:pPr>
            <a:endParaRPr sz="1200">
              <a:latin typeface="Arial"/>
              <a:cs typeface="Arial"/>
            </a:endParaRPr>
          </a:p>
          <a:p>
            <a:pPr marL="469265">
              <a:lnSpc>
                <a:spcPct val="100000"/>
              </a:lnSpc>
              <a:tabLst>
                <a:tab pos="756285" algn="l"/>
              </a:tabLst>
            </a:pPr>
            <a:r>
              <a:rPr sz="8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8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University</a:t>
            </a:r>
            <a:r>
              <a:rPr sz="11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funding</a:t>
            </a:r>
            <a:r>
              <a:rPr sz="11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bodies</a:t>
            </a:r>
            <a:endParaRPr sz="11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1100">
              <a:latin typeface="Microsoft Sans Serif"/>
              <a:cs typeface="Microsoft Sans Serif"/>
            </a:endParaRPr>
          </a:p>
          <a:p>
            <a:pPr marL="469265">
              <a:lnSpc>
                <a:spcPct val="100000"/>
              </a:lnSpc>
              <a:tabLst>
                <a:tab pos="756285" algn="l"/>
              </a:tabLst>
            </a:pPr>
            <a:r>
              <a:rPr sz="8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8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Government</a:t>
            </a:r>
            <a:r>
              <a:rPr sz="11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agencies</a:t>
            </a:r>
            <a:endParaRPr sz="1100">
              <a:latin typeface="Microsoft Sans Serif"/>
              <a:cs typeface="Microsoft Sans Serif"/>
            </a:endParaRPr>
          </a:p>
          <a:p>
            <a:pPr marL="756285" marR="5080" indent="-287020">
              <a:lnSpc>
                <a:spcPct val="147800"/>
              </a:lnSpc>
              <a:spcBef>
                <a:spcPts val="101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Charities</a:t>
            </a:r>
            <a:r>
              <a:rPr sz="12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and NGOs,</a:t>
            </a:r>
            <a:r>
              <a:rPr sz="1200" b="1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such as</a:t>
            </a:r>
            <a:r>
              <a:rPr sz="12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the Mind</a:t>
            </a:r>
            <a:r>
              <a:rPr sz="1200" b="1" spc="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404040"/>
                </a:solidFill>
                <a:latin typeface="Arial"/>
                <a:cs typeface="Arial"/>
              </a:rPr>
              <a:t>and student</a:t>
            </a:r>
            <a:r>
              <a:rPr sz="1200" b="1" spc="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b="1" spc="-10" dirty="0">
                <a:solidFill>
                  <a:srgbClr val="404040"/>
                </a:solidFill>
                <a:latin typeface="Arial"/>
                <a:cs typeface="Arial"/>
              </a:rPr>
              <a:t>Minds.</a:t>
            </a:r>
            <a:r>
              <a:rPr sz="1200" b="1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They</a:t>
            </a:r>
            <a:r>
              <a:rPr sz="11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ensure</a:t>
            </a:r>
            <a:r>
              <a:rPr sz="11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that</a:t>
            </a:r>
            <a:r>
              <a:rPr sz="11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</a:t>
            </a:r>
            <a:r>
              <a:rPr sz="11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trust,</a:t>
            </a:r>
            <a:r>
              <a:rPr sz="11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funding,</a:t>
            </a:r>
            <a:r>
              <a:rPr sz="11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real- </a:t>
            </a:r>
            <a:r>
              <a:rPr sz="11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world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implementation</a:t>
            </a:r>
            <a:r>
              <a:rPr sz="11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1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clinical expertise</a:t>
            </a:r>
            <a:r>
              <a:rPr sz="11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interconnected.</a:t>
            </a:r>
            <a:endParaRPr sz="11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420356" y="-4572"/>
            <a:ext cx="4772660" cy="6868159"/>
            <a:chOff x="7420356" y="-4572"/>
            <a:chExt cx="4772660" cy="6868159"/>
          </a:xfrm>
        </p:grpSpPr>
        <p:sp>
          <p:nvSpPr>
            <p:cNvPr id="3" name="object 3"/>
            <p:cNvSpPr/>
            <p:nvPr/>
          </p:nvSpPr>
          <p:spPr>
            <a:xfrm>
              <a:off x="7424928" y="0"/>
              <a:ext cx="4763770" cy="6858634"/>
            </a:xfrm>
            <a:custGeom>
              <a:avLst/>
              <a:gdLst/>
              <a:ahLst/>
              <a:cxnLst/>
              <a:rect l="l" t="t" r="r" b="b"/>
              <a:pathLst>
                <a:path w="4763770" h="6858634">
                  <a:moveTo>
                    <a:pt x="1946148" y="0"/>
                  </a:moveTo>
                  <a:lnTo>
                    <a:pt x="3165348" y="6857999"/>
                  </a:lnTo>
                </a:path>
                <a:path w="4763770" h="6858634">
                  <a:moveTo>
                    <a:pt x="4763516" y="3681983"/>
                  </a:moveTo>
                  <a:lnTo>
                    <a:pt x="0" y="6858570"/>
                  </a:lnTo>
                </a:path>
              </a:pathLst>
            </a:custGeom>
            <a:ln w="9144">
              <a:solidFill>
                <a:srgbClr val="5FCAE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9182100" y="0"/>
              <a:ext cx="3007360" cy="6858000"/>
            </a:xfrm>
            <a:custGeom>
              <a:avLst/>
              <a:gdLst/>
              <a:ahLst/>
              <a:cxnLst/>
              <a:rect l="l" t="t" r="r" b="b"/>
              <a:pathLst>
                <a:path w="3007359" h="6858000">
                  <a:moveTo>
                    <a:pt x="3006852" y="0"/>
                  </a:moveTo>
                  <a:lnTo>
                    <a:pt x="2042484" y="0"/>
                  </a:lnTo>
                  <a:lnTo>
                    <a:pt x="0" y="6858000"/>
                  </a:lnTo>
                  <a:lnTo>
                    <a:pt x="3006852" y="6858000"/>
                  </a:lnTo>
                  <a:lnTo>
                    <a:pt x="3006852" y="0"/>
                  </a:lnTo>
                  <a:close/>
                </a:path>
              </a:pathLst>
            </a:custGeom>
            <a:solidFill>
              <a:srgbClr val="5FCAEE">
                <a:alpha val="3607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04335" y="0"/>
              <a:ext cx="2588260" cy="6858000"/>
            </a:xfrm>
            <a:custGeom>
              <a:avLst/>
              <a:gdLst/>
              <a:ahLst/>
              <a:cxnLst/>
              <a:rect l="l" t="t" r="r" b="b"/>
              <a:pathLst>
                <a:path w="2588259" h="6858000">
                  <a:moveTo>
                    <a:pt x="2587665" y="0"/>
                  </a:moveTo>
                  <a:lnTo>
                    <a:pt x="0" y="0"/>
                  </a:lnTo>
                  <a:lnTo>
                    <a:pt x="1208191" y="6857999"/>
                  </a:lnTo>
                  <a:lnTo>
                    <a:pt x="2587665" y="6857999"/>
                  </a:lnTo>
                  <a:lnTo>
                    <a:pt x="2587665" y="0"/>
                  </a:lnTo>
                  <a:close/>
                </a:path>
              </a:pathLst>
            </a:custGeom>
            <a:solidFill>
              <a:srgbClr val="5FCAEE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932164" y="3048000"/>
              <a:ext cx="3260090" cy="3810000"/>
            </a:xfrm>
            <a:custGeom>
              <a:avLst/>
              <a:gdLst/>
              <a:ahLst/>
              <a:cxnLst/>
              <a:rect l="l" t="t" r="r" b="b"/>
              <a:pathLst>
                <a:path w="3260090" h="3810000">
                  <a:moveTo>
                    <a:pt x="3259835" y="0"/>
                  </a:moveTo>
                  <a:lnTo>
                    <a:pt x="0" y="3809999"/>
                  </a:lnTo>
                  <a:lnTo>
                    <a:pt x="3259835" y="3809999"/>
                  </a:lnTo>
                  <a:lnTo>
                    <a:pt x="3259835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37790" y="0"/>
              <a:ext cx="2851785" cy="6858000"/>
            </a:xfrm>
            <a:custGeom>
              <a:avLst/>
              <a:gdLst/>
              <a:ahLst/>
              <a:cxnLst/>
              <a:rect l="l" t="t" r="r" b="b"/>
              <a:pathLst>
                <a:path w="2851784" h="6858000">
                  <a:moveTo>
                    <a:pt x="2851161" y="0"/>
                  </a:moveTo>
                  <a:lnTo>
                    <a:pt x="0" y="0"/>
                  </a:lnTo>
                  <a:lnTo>
                    <a:pt x="2467621" y="6858000"/>
                  </a:lnTo>
                  <a:lnTo>
                    <a:pt x="2851161" y="6858000"/>
                  </a:lnTo>
                  <a:lnTo>
                    <a:pt x="2851161" y="0"/>
                  </a:lnTo>
                  <a:close/>
                </a:path>
              </a:pathLst>
            </a:custGeom>
            <a:solidFill>
              <a:srgbClr val="17AFE3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898124" y="0"/>
              <a:ext cx="1290955" cy="6858000"/>
            </a:xfrm>
            <a:custGeom>
              <a:avLst/>
              <a:gdLst/>
              <a:ahLst/>
              <a:cxnLst/>
              <a:rect l="l" t="t" r="r" b="b"/>
              <a:pathLst>
                <a:path w="1290954" h="6858000">
                  <a:moveTo>
                    <a:pt x="1290828" y="0"/>
                  </a:moveTo>
                  <a:lnTo>
                    <a:pt x="1018959" y="0"/>
                  </a:lnTo>
                  <a:lnTo>
                    <a:pt x="0" y="6858000"/>
                  </a:lnTo>
                  <a:lnTo>
                    <a:pt x="1290828" y="6858000"/>
                  </a:lnTo>
                  <a:lnTo>
                    <a:pt x="1290828" y="0"/>
                  </a:lnTo>
                  <a:close/>
                </a:path>
              </a:pathLst>
            </a:custGeom>
            <a:solidFill>
              <a:srgbClr val="2D83C3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940749" y="0"/>
              <a:ext cx="1248410" cy="6858000"/>
            </a:xfrm>
            <a:custGeom>
              <a:avLst/>
              <a:gdLst/>
              <a:ahLst/>
              <a:cxnLst/>
              <a:rect l="l" t="t" r="r" b="b"/>
              <a:pathLst>
                <a:path w="1248409" h="6858000">
                  <a:moveTo>
                    <a:pt x="1248203" y="0"/>
                  </a:moveTo>
                  <a:lnTo>
                    <a:pt x="0" y="0"/>
                  </a:lnTo>
                  <a:lnTo>
                    <a:pt x="1107741" y="6858000"/>
                  </a:lnTo>
                  <a:lnTo>
                    <a:pt x="1248203" y="6858000"/>
                  </a:lnTo>
                  <a:lnTo>
                    <a:pt x="1248203" y="0"/>
                  </a:lnTo>
                  <a:close/>
                </a:path>
              </a:pathLst>
            </a:custGeom>
            <a:solidFill>
              <a:srgbClr val="226192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372344" y="3590543"/>
              <a:ext cx="1816735" cy="3267710"/>
            </a:xfrm>
            <a:custGeom>
              <a:avLst/>
              <a:gdLst/>
              <a:ahLst/>
              <a:cxnLst/>
              <a:rect l="l" t="t" r="r" b="b"/>
              <a:pathLst>
                <a:path w="1816734" h="3267709">
                  <a:moveTo>
                    <a:pt x="1816607" y="0"/>
                  </a:moveTo>
                  <a:lnTo>
                    <a:pt x="0" y="3267455"/>
                  </a:lnTo>
                  <a:lnTo>
                    <a:pt x="1816607" y="3267455"/>
                  </a:lnTo>
                  <a:lnTo>
                    <a:pt x="1816607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0" y="4012691"/>
            <a:ext cx="448309" cy="2845435"/>
          </a:xfrm>
          <a:custGeom>
            <a:avLst/>
            <a:gdLst/>
            <a:ahLst/>
            <a:cxnLst/>
            <a:rect l="l" t="t" r="r" b="b"/>
            <a:pathLst>
              <a:path w="448309" h="2845434">
                <a:moveTo>
                  <a:pt x="0" y="0"/>
                </a:moveTo>
                <a:lnTo>
                  <a:pt x="0" y="2845307"/>
                </a:lnTo>
                <a:lnTo>
                  <a:pt x="448056" y="2845307"/>
                </a:lnTo>
                <a:lnTo>
                  <a:pt x="0" y="0"/>
                </a:lnTo>
                <a:close/>
              </a:path>
            </a:pathLst>
          </a:custGeom>
          <a:solidFill>
            <a:srgbClr val="5FCAEE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674928" y="39370"/>
            <a:ext cx="813308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5FCAEE"/>
                </a:solidFill>
                <a:latin typeface="Trebuchet MS"/>
                <a:cs typeface="Trebuchet MS"/>
              </a:rPr>
              <a:t>Key</a:t>
            </a:r>
            <a:r>
              <a:rPr sz="3200" spc="-10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5FCAEE"/>
                </a:solidFill>
                <a:latin typeface="Trebuchet MS"/>
                <a:cs typeface="Trebuchet MS"/>
              </a:rPr>
              <a:t>Barriers</a:t>
            </a:r>
            <a:r>
              <a:rPr sz="3200" spc="-6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5FCAEE"/>
                </a:solidFill>
                <a:latin typeface="Trebuchet MS"/>
                <a:cs typeface="Trebuchet MS"/>
              </a:rPr>
              <a:t>to</a:t>
            </a:r>
            <a:r>
              <a:rPr sz="3200" spc="-8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5FCAEE"/>
                </a:solidFill>
                <a:latin typeface="Trebuchet MS"/>
                <a:cs typeface="Trebuchet MS"/>
              </a:rPr>
              <a:t>Implementation</a:t>
            </a:r>
            <a:r>
              <a:rPr sz="3200" spc="-10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5FCAEE"/>
                </a:solidFill>
                <a:latin typeface="Trebuchet MS"/>
                <a:cs typeface="Trebuchet MS"/>
              </a:rPr>
              <a:t>and</a:t>
            </a:r>
            <a:r>
              <a:rPr sz="3200" spc="-8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5FCAEE"/>
                </a:solidFill>
                <a:latin typeface="Trebuchet MS"/>
                <a:cs typeface="Trebuchet MS"/>
              </a:rPr>
              <a:t>Delivery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74928" y="595629"/>
            <a:ext cx="8378825" cy="50679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54965" algn="l"/>
              </a:tabLst>
            </a:pPr>
            <a:r>
              <a:rPr sz="1250" spc="8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2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Mental</a:t>
            </a:r>
            <a:r>
              <a:rPr sz="16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Health</a:t>
            </a:r>
            <a:r>
              <a:rPr sz="16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Stigma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600" b="1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Low</a:t>
            </a:r>
            <a:r>
              <a:rPr sz="1600" b="1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Engagement</a:t>
            </a:r>
            <a:endParaRPr sz="16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45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Persistent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stigma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surrounding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discourages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from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seeking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help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or using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digital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interventions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Fear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judgment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lack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perceived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need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reduce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app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uptake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sustained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engagement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63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Stigma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remains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major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barrier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help-seeking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among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university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(Kathleen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M.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Griffiths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al.,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2019)</a:t>
            </a:r>
            <a:endParaRPr sz="1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1340"/>
              </a:spcBef>
              <a:tabLst>
                <a:tab pos="354965" algn="l"/>
              </a:tabLst>
            </a:pPr>
            <a:r>
              <a:rPr sz="1250" spc="8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2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Privacy</a:t>
            </a:r>
            <a:r>
              <a:rPr sz="16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600" b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600" b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Security</a:t>
            </a:r>
            <a:r>
              <a:rPr sz="16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Concerns</a:t>
            </a:r>
            <a:endParaRPr sz="16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470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may be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reluctant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share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sensitive mental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information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due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fears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data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breaches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or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misuse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Lack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trust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how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personal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data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 collected,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stored,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used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can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limit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adoption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Privacy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concerns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significantly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influence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acceptance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digital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tools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(Torous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&amp;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Keshavan,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2020)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3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1100" spc="5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10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400" b="1" spc="-10" dirty="0">
                <a:solidFill>
                  <a:srgbClr val="404040"/>
                </a:solidFill>
                <a:latin typeface="Arial"/>
                <a:cs typeface="Arial"/>
              </a:rPr>
              <a:t>Technical</a:t>
            </a:r>
            <a:r>
              <a:rPr sz="1400" b="1" spc="-8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spc="-10" dirty="0">
                <a:solidFill>
                  <a:srgbClr val="404040"/>
                </a:solidFill>
                <a:latin typeface="Arial"/>
                <a:cs typeface="Arial"/>
              </a:rPr>
              <a:t>challenges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30"/>
              </a:spcBef>
            </a:pPr>
            <a:endParaRPr sz="14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8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8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Competing</a:t>
            </a:r>
            <a:r>
              <a:rPr sz="11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priorities</a:t>
            </a:r>
            <a:r>
              <a:rPr sz="11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within</a:t>
            </a:r>
            <a:r>
              <a:rPr sz="11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1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institution</a:t>
            </a:r>
            <a:endParaRPr sz="11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11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8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8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100" dirty="0">
                <a:solidFill>
                  <a:srgbClr val="404040"/>
                </a:solidFill>
                <a:latin typeface="Microsoft Sans Serif"/>
                <a:cs typeface="Microsoft Sans Serif"/>
              </a:rPr>
              <a:t>Budget</a:t>
            </a:r>
            <a:r>
              <a:rPr sz="11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1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limitations</a:t>
            </a:r>
            <a:endParaRPr sz="11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endParaRPr sz="11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App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integration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security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Cost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effective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development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updates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app</a:t>
            </a:r>
            <a:endParaRPr sz="1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420356" y="-4572"/>
            <a:ext cx="4772660" cy="6868159"/>
            <a:chOff x="7420356" y="-4572"/>
            <a:chExt cx="4772660" cy="6868159"/>
          </a:xfrm>
        </p:grpSpPr>
        <p:sp>
          <p:nvSpPr>
            <p:cNvPr id="3" name="object 3"/>
            <p:cNvSpPr/>
            <p:nvPr/>
          </p:nvSpPr>
          <p:spPr>
            <a:xfrm>
              <a:off x="7424928" y="0"/>
              <a:ext cx="4763770" cy="6858634"/>
            </a:xfrm>
            <a:custGeom>
              <a:avLst/>
              <a:gdLst/>
              <a:ahLst/>
              <a:cxnLst/>
              <a:rect l="l" t="t" r="r" b="b"/>
              <a:pathLst>
                <a:path w="4763770" h="6858634">
                  <a:moveTo>
                    <a:pt x="1946148" y="0"/>
                  </a:moveTo>
                  <a:lnTo>
                    <a:pt x="3165348" y="6857999"/>
                  </a:lnTo>
                </a:path>
                <a:path w="4763770" h="6858634">
                  <a:moveTo>
                    <a:pt x="4763516" y="3681983"/>
                  </a:moveTo>
                  <a:lnTo>
                    <a:pt x="0" y="6858570"/>
                  </a:lnTo>
                </a:path>
              </a:pathLst>
            </a:custGeom>
            <a:ln w="9144">
              <a:solidFill>
                <a:srgbClr val="5FCAE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9182100" y="0"/>
              <a:ext cx="3007360" cy="6858000"/>
            </a:xfrm>
            <a:custGeom>
              <a:avLst/>
              <a:gdLst/>
              <a:ahLst/>
              <a:cxnLst/>
              <a:rect l="l" t="t" r="r" b="b"/>
              <a:pathLst>
                <a:path w="3007359" h="6858000">
                  <a:moveTo>
                    <a:pt x="3006852" y="0"/>
                  </a:moveTo>
                  <a:lnTo>
                    <a:pt x="2042484" y="0"/>
                  </a:lnTo>
                  <a:lnTo>
                    <a:pt x="0" y="6858000"/>
                  </a:lnTo>
                  <a:lnTo>
                    <a:pt x="3006852" y="6858000"/>
                  </a:lnTo>
                  <a:lnTo>
                    <a:pt x="3006852" y="0"/>
                  </a:lnTo>
                  <a:close/>
                </a:path>
              </a:pathLst>
            </a:custGeom>
            <a:solidFill>
              <a:srgbClr val="5FCAEE">
                <a:alpha val="3607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04335" y="0"/>
              <a:ext cx="2588260" cy="6858000"/>
            </a:xfrm>
            <a:custGeom>
              <a:avLst/>
              <a:gdLst/>
              <a:ahLst/>
              <a:cxnLst/>
              <a:rect l="l" t="t" r="r" b="b"/>
              <a:pathLst>
                <a:path w="2588259" h="6858000">
                  <a:moveTo>
                    <a:pt x="2587665" y="0"/>
                  </a:moveTo>
                  <a:lnTo>
                    <a:pt x="0" y="0"/>
                  </a:lnTo>
                  <a:lnTo>
                    <a:pt x="1208191" y="6857999"/>
                  </a:lnTo>
                  <a:lnTo>
                    <a:pt x="2587665" y="6857999"/>
                  </a:lnTo>
                  <a:lnTo>
                    <a:pt x="2587665" y="0"/>
                  </a:lnTo>
                  <a:close/>
                </a:path>
              </a:pathLst>
            </a:custGeom>
            <a:solidFill>
              <a:srgbClr val="5FCAEE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932164" y="3048000"/>
              <a:ext cx="3260090" cy="3810000"/>
            </a:xfrm>
            <a:custGeom>
              <a:avLst/>
              <a:gdLst/>
              <a:ahLst/>
              <a:cxnLst/>
              <a:rect l="l" t="t" r="r" b="b"/>
              <a:pathLst>
                <a:path w="3260090" h="3810000">
                  <a:moveTo>
                    <a:pt x="3259835" y="0"/>
                  </a:moveTo>
                  <a:lnTo>
                    <a:pt x="0" y="3809999"/>
                  </a:lnTo>
                  <a:lnTo>
                    <a:pt x="3259835" y="3809999"/>
                  </a:lnTo>
                  <a:lnTo>
                    <a:pt x="3259835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37790" y="0"/>
              <a:ext cx="2851785" cy="6858000"/>
            </a:xfrm>
            <a:custGeom>
              <a:avLst/>
              <a:gdLst/>
              <a:ahLst/>
              <a:cxnLst/>
              <a:rect l="l" t="t" r="r" b="b"/>
              <a:pathLst>
                <a:path w="2851784" h="6858000">
                  <a:moveTo>
                    <a:pt x="2851161" y="0"/>
                  </a:moveTo>
                  <a:lnTo>
                    <a:pt x="0" y="0"/>
                  </a:lnTo>
                  <a:lnTo>
                    <a:pt x="2467621" y="6858000"/>
                  </a:lnTo>
                  <a:lnTo>
                    <a:pt x="2851161" y="6858000"/>
                  </a:lnTo>
                  <a:lnTo>
                    <a:pt x="2851161" y="0"/>
                  </a:lnTo>
                  <a:close/>
                </a:path>
              </a:pathLst>
            </a:custGeom>
            <a:solidFill>
              <a:srgbClr val="17AFE3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898124" y="0"/>
              <a:ext cx="1290955" cy="6858000"/>
            </a:xfrm>
            <a:custGeom>
              <a:avLst/>
              <a:gdLst/>
              <a:ahLst/>
              <a:cxnLst/>
              <a:rect l="l" t="t" r="r" b="b"/>
              <a:pathLst>
                <a:path w="1290954" h="6858000">
                  <a:moveTo>
                    <a:pt x="1290828" y="0"/>
                  </a:moveTo>
                  <a:lnTo>
                    <a:pt x="1018959" y="0"/>
                  </a:lnTo>
                  <a:lnTo>
                    <a:pt x="0" y="6858000"/>
                  </a:lnTo>
                  <a:lnTo>
                    <a:pt x="1290828" y="6858000"/>
                  </a:lnTo>
                  <a:lnTo>
                    <a:pt x="1290828" y="0"/>
                  </a:lnTo>
                  <a:close/>
                </a:path>
              </a:pathLst>
            </a:custGeom>
            <a:solidFill>
              <a:srgbClr val="2D83C3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940749" y="0"/>
              <a:ext cx="1248410" cy="6858000"/>
            </a:xfrm>
            <a:custGeom>
              <a:avLst/>
              <a:gdLst/>
              <a:ahLst/>
              <a:cxnLst/>
              <a:rect l="l" t="t" r="r" b="b"/>
              <a:pathLst>
                <a:path w="1248409" h="6858000">
                  <a:moveTo>
                    <a:pt x="1248203" y="0"/>
                  </a:moveTo>
                  <a:lnTo>
                    <a:pt x="0" y="0"/>
                  </a:lnTo>
                  <a:lnTo>
                    <a:pt x="1107741" y="6858000"/>
                  </a:lnTo>
                  <a:lnTo>
                    <a:pt x="1248203" y="6858000"/>
                  </a:lnTo>
                  <a:lnTo>
                    <a:pt x="1248203" y="0"/>
                  </a:lnTo>
                  <a:close/>
                </a:path>
              </a:pathLst>
            </a:custGeom>
            <a:solidFill>
              <a:srgbClr val="226192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372344" y="3590543"/>
              <a:ext cx="1816735" cy="3267710"/>
            </a:xfrm>
            <a:custGeom>
              <a:avLst/>
              <a:gdLst/>
              <a:ahLst/>
              <a:cxnLst/>
              <a:rect l="l" t="t" r="r" b="b"/>
              <a:pathLst>
                <a:path w="1816734" h="3267709">
                  <a:moveTo>
                    <a:pt x="1816607" y="0"/>
                  </a:moveTo>
                  <a:lnTo>
                    <a:pt x="0" y="3267455"/>
                  </a:lnTo>
                  <a:lnTo>
                    <a:pt x="1816607" y="3267455"/>
                  </a:lnTo>
                  <a:lnTo>
                    <a:pt x="1816607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0" y="4012691"/>
            <a:ext cx="448309" cy="2845435"/>
          </a:xfrm>
          <a:custGeom>
            <a:avLst/>
            <a:gdLst/>
            <a:ahLst/>
            <a:cxnLst/>
            <a:rect l="l" t="t" r="r" b="b"/>
            <a:pathLst>
              <a:path w="448309" h="2845434">
                <a:moveTo>
                  <a:pt x="0" y="0"/>
                </a:moveTo>
                <a:lnTo>
                  <a:pt x="0" y="2845307"/>
                </a:lnTo>
                <a:lnTo>
                  <a:pt x="448056" y="2845307"/>
                </a:lnTo>
                <a:lnTo>
                  <a:pt x="0" y="0"/>
                </a:lnTo>
                <a:close/>
              </a:path>
            </a:pathLst>
          </a:custGeom>
          <a:solidFill>
            <a:srgbClr val="5FCAEE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77900" rIns="0" bIns="0" rtlCol="0">
            <a:spAutoFit/>
          </a:bodyPr>
          <a:lstStyle/>
          <a:p>
            <a:pPr marL="1017269">
              <a:lnSpc>
                <a:spcPct val="100000"/>
              </a:lnSpc>
              <a:spcBef>
                <a:spcPts val="105"/>
              </a:spcBef>
            </a:pPr>
            <a:r>
              <a:rPr sz="3200" dirty="0">
                <a:solidFill>
                  <a:srgbClr val="5FCAEE"/>
                </a:solidFill>
                <a:latin typeface="Trebuchet MS"/>
                <a:cs typeface="Trebuchet MS"/>
              </a:rPr>
              <a:t>Key</a:t>
            </a:r>
            <a:r>
              <a:rPr sz="3200" spc="-10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5FCAEE"/>
                </a:solidFill>
                <a:latin typeface="Trebuchet MS"/>
                <a:cs typeface="Trebuchet MS"/>
              </a:rPr>
              <a:t>Barriers</a:t>
            </a:r>
            <a:r>
              <a:rPr sz="3200" spc="-6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5FCAEE"/>
                </a:solidFill>
                <a:latin typeface="Trebuchet MS"/>
                <a:cs typeface="Trebuchet MS"/>
              </a:rPr>
              <a:t>to</a:t>
            </a:r>
            <a:r>
              <a:rPr sz="3200" spc="-8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5FCAEE"/>
                </a:solidFill>
                <a:latin typeface="Trebuchet MS"/>
                <a:cs typeface="Trebuchet MS"/>
              </a:rPr>
              <a:t>Implementation</a:t>
            </a:r>
            <a:r>
              <a:rPr sz="3200" spc="-10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5FCAEE"/>
                </a:solidFill>
                <a:latin typeface="Trebuchet MS"/>
                <a:cs typeface="Trebuchet MS"/>
              </a:rPr>
              <a:t>and</a:t>
            </a:r>
            <a:r>
              <a:rPr sz="3200" spc="-8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5FCAEE"/>
                </a:solidFill>
                <a:latin typeface="Trebuchet MS"/>
                <a:cs typeface="Trebuchet MS"/>
              </a:rPr>
              <a:t>Delivery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74928" y="2081275"/>
            <a:ext cx="7421245" cy="14401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54965" algn="l"/>
              </a:tabLst>
            </a:pPr>
            <a:r>
              <a:rPr sz="1250" spc="8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2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Limited</a:t>
            </a:r>
            <a:r>
              <a:rPr sz="1600" b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Engagement</a:t>
            </a:r>
            <a:r>
              <a:rPr sz="1600" b="1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600" b="1" spc="-10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Adherence</a:t>
            </a:r>
            <a:r>
              <a:rPr sz="1600" b="1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600" b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dirty="0">
                <a:solidFill>
                  <a:srgbClr val="404040"/>
                </a:solidFill>
                <a:latin typeface="Arial"/>
                <a:cs typeface="Arial"/>
              </a:rPr>
              <a:t>Digital</a:t>
            </a:r>
            <a:r>
              <a:rPr sz="1600" b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600" b="1" spc="-10" dirty="0">
                <a:solidFill>
                  <a:srgbClr val="404040"/>
                </a:solidFill>
                <a:latin typeface="Arial"/>
                <a:cs typeface="Arial"/>
              </a:rPr>
              <a:t>Intervention</a:t>
            </a:r>
            <a:endParaRPr sz="16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45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High dropout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rates and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low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sustained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are common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 mental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apps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Poor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experience,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lack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personalization,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reduced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motivation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contribute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disengagement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Engagement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critical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challenge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digital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implementation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(Lattie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al.,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2019)</a:t>
            </a:r>
            <a:endParaRPr sz="1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420356" y="-4572"/>
            <a:ext cx="4772660" cy="6868159"/>
            <a:chOff x="7420356" y="-4572"/>
            <a:chExt cx="4772660" cy="6868159"/>
          </a:xfrm>
        </p:grpSpPr>
        <p:sp>
          <p:nvSpPr>
            <p:cNvPr id="3" name="object 3"/>
            <p:cNvSpPr/>
            <p:nvPr/>
          </p:nvSpPr>
          <p:spPr>
            <a:xfrm>
              <a:off x="7424928" y="0"/>
              <a:ext cx="4763770" cy="6858634"/>
            </a:xfrm>
            <a:custGeom>
              <a:avLst/>
              <a:gdLst/>
              <a:ahLst/>
              <a:cxnLst/>
              <a:rect l="l" t="t" r="r" b="b"/>
              <a:pathLst>
                <a:path w="4763770" h="6858634">
                  <a:moveTo>
                    <a:pt x="1946148" y="0"/>
                  </a:moveTo>
                  <a:lnTo>
                    <a:pt x="3165348" y="6857999"/>
                  </a:lnTo>
                </a:path>
                <a:path w="4763770" h="6858634">
                  <a:moveTo>
                    <a:pt x="4763516" y="3681983"/>
                  </a:moveTo>
                  <a:lnTo>
                    <a:pt x="0" y="6858570"/>
                  </a:lnTo>
                </a:path>
              </a:pathLst>
            </a:custGeom>
            <a:ln w="9144">
              <a:solidFill>
                <a:srgbClr val="5FCAE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9182100" y="0"/>
              <a:ext cx="3007360" cy="6858000"/>
            </a:xfrm>
            <a:custGeom>
              <a:avLst/>
              <a:gdLst/>
              <a:ahLst/>
              <a:cxnLst/>
              <a:rect l="l" t="t" r="r" b="b"/>
              <a:pathLst>
                <a:path w="3007359" h="6858000">
                  <a:moveTo>
                    <a:pt x="3006852" y="0"/>
                  </a:moveTo>
                  <a:lnTo>
                    <a:pt x="2042484" y="0"/>
                  </a:lnTo>
                  <a:lnTo>
                    <a:pt x="0" y="6858000"/>
                  </a:lnTo>
                  <a:lnTo>
                    <a:pt x="3006852" y="6858000"/>
                  </a:lnTo>
                  <a:lnTo>
                    <a:pt x="3006852" y="0"/>
                  </a:lnTo>
                  <a:close/>
                </a:path>
              </a:pathLst>
            </a:custGeom>
            <a:solidFill>
              <a:srgbClr val="5FCAEE">
                <a:alpha val="3607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04335" y="0"/>
              <a:ext cx="2588260" cy="6858000"/>
            </a:xfrm>
            <a:custGeom>
              <a:avLst/>
              <a:gdLst/>
              <a:ahLst/>
              <a:cxnLst/>
              <a:rect l="l" t="t" r="r" b="b"/>
              <a:pathLst>
                <a:path w="2588259" h="6858000">
                  <a:moveTo>
                    <a:pt x="2587665" y="0"/>
                  </a:moveTo>
                  <a:lnTo>
                    <a:pt x="0" y="0"/>
                  </a:lnTo>
                  <a:lnTo>
                    <a:pt x="1208191" y="6857999"/>
                  </a:lnTo>
                  <a:lnTo>
                    <a:pt x="2587665" y="6857999"/>
                  </a:lnTo>
                  <a:lnTo>
                    <a:pt x="2587665" y="0"/>
                  </a:lnTo>
                  <a:close/>
                </a:path>
              </a:pathLst>
            </a:custGeom>
            <a:solidFill>
              <a:srgbClr val="5FCAEE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932164" y="3048000"/>
              <a:ext cx="3260090" cy="3810000"/>
            </a:xfrm>
            <a:custGeom>
              <a:avLst/>
              <a:gdLst/>
              <a:ahLst/>
              <a:cxnLst/>
              <a:rect l="l" t="t" r="r" b="b"/>
              <a:pathLst>
                <a:path w="3260090" h="3810000">
                  <a:moveTo>
                    <a:pt x="3259835" y="0"/>
                  </a:moveTo>
                  <a:lnTo>
                    <a:pt x="0" y="3809999"/>
                  </a:lnTo>
                  <a:lnTo>
                    <a:pt x="3259835" y="3809999"/>
                  </a:lnTo>
                  <a:lnTo>
                    <a:pt x="3259835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37790" y="0"/>
              <a:ext cx="2851785" cy="6858000"/>
            </a:xfrm>
            <a:custGeom>
              <a:avLst/>
              <a:gdLst/>
              <a:ahLst/>
              <a:cxnLst/>
              <a:rect l="l" t="t" r="r" b="b"/>
              <a:pathLst>
                <a:path w="2851784" h="6858000">
                  <a:moveTo>
                    <a:pt x="2851161" y="0"/>
                  </a:moveTo>
                  <a:lnTo>
                    <a:pt x="0" y="0"/>
                  </a:lnTo>
                  <a:lnTo>
                    <a:pt x="2467621" y="6858000"/>
                  </a:lnTo>
                  <a:lnTo>
                    <a:pt x="2851161" y="6858000"/>
                  </a:lnTo>
                  <a:lnTo>
                    <a:pt x="2851161" y="0"/>
                  </a:lnTo>
                  <a:close/>
                </a:path>
              </a:pathLst>
            </a:custGeom>
            <a:solidFill>
              <a:srgbClr val="17AFE3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898124" y="0"/>
              <a:ext cx="1290955" cy="6858000"/>
            </a:xfrm>
            <a:custGeom>
              <a:avLst/>
              <a:gdLst/>
              <a:ahLst/>
              <a:cxnLst/>
              <a:rect l="l" t="t" r="r" b="b"/>
              <a:pathLst>
                <a:path w="1290954" h="6858000">
                  <a:moveTo>
                    <a:pt x="1290828" y="0"/>
                  </a:moveTo>
                  <a:lnTo>
                    <a:pt x="1018959" y="0"/>
                  </a:lnTo>
                  <a:lnTo>
                    <a:pt x="0" y="6858000"/>
                  </a:lnTo>
                  <a:lnTo>
                    <a:pt x="1290828" y="6858000"/>
                  </a:lnTo>
                  <a:lnTo>
                    <a:pt x="1290828" y="0"/>
                  </a:lnTo>
                  <a:close/>
                </a:path>
              </a:pathLst>
            </a:custGeom>
            <a:solidFill>
              <a:srgbClr val="2D83C3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940749" y="0"/>
              <a:ext cx="1248410" cy="6858000"/>
            </a:xfrm>
            <a:custGeom>
              <a:avLst/>
              <a:gdLst/>
              <a:ahLst/>
              <a:cxnLst/>
              <a:rect l="l" t="t" r="r" b="b"/>
              <a:pathLst>
                <a:path w="1248409" h="6858000">
                  <a:moveTo>
                    <a:pt x="1248203" y="0"/>
                  </a:moveTo>
                  <a:lnTo>
                    <a:pt x="0" y="0"/>
                  </a:lnTo>
                  <a:lnTo>
                    <a:pt x="1107741" y="6858000"/>
                  </a:lnTo>
                  <a:lnTo>
                    <a:pt x="1248203" y="6858000"/>
                  </a:lnTo>
                  <a:lnTo>
                    <a:pt x="1248203" y="0"/>
                  </a:lnTo>
                  <a:close/>
                </a:path>
              </a:pathLst>
            </a:custGeom>
            <a:solidFill>
              <a:srgbClr val="226192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372344" y="3590543"/>
              <a:ext cx="1816735" cy="3267710"/>
            </a:xfrm>
            <a:custGeom>
              <a:avLst/>
              <a:gdLst/>
              <a:ahLst/>
              <a:cxnLst/>
              <a:rect l="l" t="t" r="r" b="b"/>
              <a:pathLst>
                <a:path w="1816734" h="3267709">
                  <a:moveTo>
                    <a:pt x="1816607" y="0"/>
                  </a:moveTo>
                  <a:lnTo>
                    <a:pt x="0" y="3267455"/>
                  </a:lnTo>
                  <a:lnTo>
                    <a:pt x="1816607" y="3267455"/>
                  </a:lnTo>
                  <a:lnTo>
                    <a:pt x="1816607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0" y="4012691"/>
            <a:ext cx="448309" cy="2845435"/>
          </a:xfrm>
          <a:custGeom>
            <a:avLst/>
            <a:gdLst/>
            <a:ahLst/>
            <a:cxnLst/>
            <a:rect l="l" t="t" r="r" b="b"/>
            <a:pathLst>
              <a:path w="448309" h="2845434">
                <a:moveTo>
                  <a:pt x="0" y="0"/>
                </a:moveTo>
                <a:lnTo>
                  <a:pt x="0" y="2845307"/>
                </a:lnTo>
                <a:lnTo>
                  <a:pt x="448056" y="2845307"/>
                </a:lnTo>
                <a:lnTo>
                  <a:pt x="0" y="0"/>
                </a:lnTo>
                <a:close/>
              </a:path>
            </a:pathLst>
          </a:custGeom>
          <a:solidFill>
            <a:srgbClr val="5FCAEE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0756" rIns="0" bIns="0" rtlCol="0">
            <a:spAutoFit/>
          </a:bodyPr>
          <a:lstStyle/>
          <a:p>
            <a:pPr marL="109855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5FCAEE"/>
                </a:solidFill>
                <a:latin typeface="Trebuchet MS"/>
                <a:cs typeface="Trebuchet MS"/>
              </a:rPr>
              <a:t>Legal</a:t>
            </a:r>
            <a:r>
              <a:rPr spc="-4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dirty="0">
                <a:solidFill>
                  <a:srgbClr val="5FCAEE"/>
                </a:solidFill>
                <a:latin typeface="Trebuchet MS"/>
                <a:cs typeface="Trebuchet MS"/>
              </a:rPr>
              <a:t>and</a:t>
            </a:r>
            <a:r>
              <a:rPr spc="-3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dirty="0">
                <a:solidFill>
                  <a:srgbClr val="5FCAEE"/>
                </a:solidFill>
                <a:latin typeface="Trebuchet MS"/>
                <a:cs typeface="Trebuchet MS"/>
              </a:rPr>
              <a:t>Ethical</a:t>
            </a:r>
            <a:r>
              <a:rPr spc="-3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pc="-10" dirty="0">
                <a:solidFill>
                  <a:srgbClr val="5FCAEE"/>
                </a:solidFill>
                <a:latin typeface="Trebuchet MS"/>
                <a:cs typeface="Trebuchet MS"/>
              </a:rPr>
              <a:t>Issues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56310" y="1898142"/>
            <a:ext cx="8558530" cy="44519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54965" algn="l"/>
              </a:tabLst>
            </a:pPr>
            <a:r>
              <a:rPr sz="1100" spc="5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10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Data</a:t>
            </a:r>
            <a:r>
              <a:rPr sz="1400" b="1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Privacy</a:t>
            </a:r>
            <a:r>
              <a:rPr sz="1400" b="1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400" b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spc="-10" dirty="0">
                <a:solidFill>
                  <a:srgbClr val="404040"/>
                </a:solidFill>
                <a:latin typeface="Arial"/>
                <a:cs typeface="Arial"/>
              </a:rPr>
              <a:t>Confidentiality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45"/>
              </a:spcBef>
            </a:pPr>
            <a:endParaRPr sz="14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Digital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apps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collect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sensitive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personal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psychological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data,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requiring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strict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protection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Risks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include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data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breaches,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unauthorised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access,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misuse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information</a:t>
            </a:r>
            <a:endParaRPr sz="1200">
              <a:latin typeface="Microsoft Sans Serif"/>
              <a:cs typeface="Microsoft Sans Serif"/>
            </a:endParaRPr>
          </a:p>
          <a:p>
            <a:pPr marL="756285" marR="247015" indent="-287020">
              <a:lnSpc>
                <a:spcPct val="150000"/>
              </a:lnSpc>
              <a:spcBef>
                <a:spcPts val="994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Compliance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with regulations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such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as the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General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Data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Protection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Regulation (GDPR)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essential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 ensure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confidentiality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Privacy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concerns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significantly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affect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trust and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adoption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(Torous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&amp; Keshavan,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2020)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434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1100" spc="5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10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400" b="1" spc="-20" dirty="0">
                <a:solidFill>
                  <a:srgbClr val="404040"/>
                </a:solidFill>
                <a:latin typeface="Arial"/>
                <a:cs typeface="Arial"/>
              </a:rPr>
              <a:t>Safety,</a:t>
            </a:r>
            <a:r>
              <a:rPr sz="1400" b="1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spc="-10" dirty="0">
                <a:solidFill>
                  <a:srgbClr val="404040"/>
                </a:solidFill>
                <a:latin typeface="Arial"/>
                <a:cs typeface="Arial"/>
              </a:rPr>
              <a:t>Accuracy,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 and</a:t>
            </a:r>
            <a:r>
              <a:rPr sz="1400" b="1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Duty</a:t>
            </a:r>
            <a:r>
              <a:rPr sz="1400" b="1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400" b="1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spc="-20" dirty="0">
                <a:solidFill>
                  <a:srgbClr val="404040"/>
                </a:solidFill>
                <a:latin typeface="Arial"/>
                <a:cs typeface="Arial"/>
              </a:rPr>
              <a:t>Care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14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AI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chatbots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may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provide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incorrect, inappropriate,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or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insufficient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responses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</a:t>
            </a:r>
            <a:r>
              <a:rPr sz="1200" spc="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users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distress</a:t>
            </a:r>
            <a:endParaRPr sz="1200">
              <a:latin typeface="Microsoft Sans Serif"/>
              <a:cs typeface="Microsoft Sans Serif"/>
            </a:endParaRPr>
          </a:p>
          <a:p>
            <a:pPr marL="756285" marR="5080" indent="-287020">
              <a:lnSpc>
                <a:spcPct val="150000"/>
              </a:lnSpc>
              <a:spcBef>
                <a:spcPts val="994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There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 an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ethical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obligation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 ensure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accuracy,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include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crisis-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response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protocols,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provide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referral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pathways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to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professional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care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Digital</a:t>
            </a:r>
            <a:r>
              <a:rPr sz="1200" spc="5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tools</a:t>
            </a:r>
            <a:r>
              <a:rPr sz="1200" spc="5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should</a:t>
            </a:r>
            <a:r>
              <a:rPr sz="1200" spc="6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complement—not</a:t>
            </a:r>
            <a:r>
              <a:rPr sz="1200" spc="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60" dirty="0">
                <a:solidFill>
                  <a:srgbClr val="404040"/>
                </a:solidFill>
                <a:latin typeface="Microsoft Sans Serif"/>
                <a:cs typeface="Microsoft Sans Serif"/>
              </a:rPr>
              <a:t>replace—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qualified</a:t>
            </a:r>
            <a:r>
              <a:rPr sz="1200" spc="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services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Clinical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oversight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necessary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to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ensure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safe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delivery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(Lattie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al.,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2019)</a:t>
            </a:r>
            <a:endParaRPr sz="1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420356" y="-4572"/>
            <a:ext cx="4772660" cy="6868159"/>
            <a:chOff x="7420356" y="-4572"/>
            <a:chExt cx="4772660" cy="6868159"/>
          </a:xfrm>
        </p:grpSpPr>
        <p:sp>
          <p:nvSpPr>
            <p:cNvPr id="3" name="object 3"/>
            <p:cNvSpPr/>
            <p:nvPr/>
          </p:nvSpPr>
          <p:spPr>
            <a:xfrm>
              <a:off x="7424928" y="0"/>
              <a:ext cx="4763770" cy="6858634"/>
            </a:xfrm>
            <a:custGeom>
              <a:avLst/>
              <a:gdLst/>
              <a:ahLst/>
              <a:cxnLst/>
              <a:rect l="l" t="t" r="r" b="b"/>
              <a:pathLst>
                <a:path w="4763770" h="6858634">
                  <a:moveTo>
                    <a:pt x="1946148" y="0"/>
                  </a:moveTo>
                  <a:lnTo>
                    <a:pt x="3165348" y="6857999"/>
                  </a:lnTo>
                </a:path>
                <a:path w="4763770" h="6858634">
                  <a:moveTo>
                    <a:pt x="4763516" y="3681983"/>
                  </a:moveTo>
                  <a:lnTo>
                    <a:pt x="0" y="6858570"/>
                  </a:lnTo>
                </a:path>
              </a:pathLst>
            </a:custGeom>
            <a:ln w="9144">
              <a:solidFill>
                <a:srgbClr val="5FCAE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9182100" y="0"/>
              <a:ext cx="3007360" cy="6858000"/>
            </a:xfrm>
            <a:custGeom>
              <a:avLst/>
              <a:gdLst/>
              <a:ahLst/>
              <a:cxnLst/>
              <a:rect l="l" t="t" r="r" b="b"/>
              <a:pathLst>
                <a:path w="3007359" h="6858000">
                  <a:moveTo>
                    <a:pt x="3006852" y="0"/>
                  </a:moveTo>
                  <a:lnTo>
                    <a:pt x="2042484" y="0"/>
                  </a:lnTo>
                  <a:lnTo>
                    <a:pt x="0" y="6858000"/>
                  </a:lnTo>
                  <a:lnTo>
                    <a:pt x="3006852" y="6858000"/>
                  </a:lnTo>
                  <a:lnTo>
                    <a:pt x="3006852" y="0"/>
                  </a:lnTo>
                  <a:close/>
                </a:path>
              </a:pathLst>
            </a:custGeom>
            <a:solidFill>
              <a:srgbClr val="5FCAEE">
                <a:alpha val="3607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04335" y="0"/>
              <a:ext cx="2588260" cy="6858000"/>
            </a:xfrm>
            <a:custGeom>
              <a:avLst/>
              <a:gdLst/>
              <a:ahLst/>
              <a:cxnLst/>
              <a:rect l="l" t="t" r="r" b="b"/>
              <a:pathLst>
                <a:path w="2588259" h="6858000">
                  <a:moveTo>
                    <a:pt x="2587665" y="0"/>
                  </a:moveTo>
                  <a:lnTo>
                    <a:pt x="0" y="0"/>
                  </a:lnTo>
                  <a:lnTo>
                    <a:pt x="1208191" y="6857999"/>
                  </a:lnTo>
                  <a:lnTo>
                    <a:pt x="2587665" y="6857999"/>
                  </a:lnTo>
                  <a:lnTo>
                    <a:pt x="2587665" y="0"/>
                  </a:lnTo>
                  <a:close/>
                </a:path>
              </a:pathLst>
            </a:custGeom>
            <a:solidFill>
              <a:srgbClr val="5FCAEE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932164" y="3048000"/>
              <a:ext cx="3260090" cy="3810000"/>
            </a:xfrm>
            <a:custGeom>
              <a:avLst/>
              <a:gdLst/>
              <a:ahLst/>
              <a:cxnLst/>
              <a:rect l="l" t="t" r="r" b="b"/>
              <a:pathLst>
                <a:path w="3260090" h="3810000">
                  <a:moveTo>
                    <a:pt x="3259835" y="0"/>
                  </a:moveTo>
                  <a:lnTo>
                    <a:pt x="0" y="3809999"/>
                  </a:lnTo>
                  <a:lnTo>
                    <a:pt x="3259835" y="3809999"/>
                  </a:lnTo>
                  <a:lnTo>
                    <a:pt x="3259835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37790" y="0"/>
              <a:ext cx="2851785" cy="6858000"/>
            </a:xfrm>
            <a:custGeom>
              <a:avLst/>
              <a:gdLst/>
              <a:ahLst/>
              <a:cxnLst/>
              <a:rect l="l" t="t" r="r" b="b"/>
              <a:pathLst>
                <a:path w="2851784" h="6858000">
                  <a:moveTo>
                    <a:pt x="2851161" y="0"/>
                  </a:moveTo>
                  <a:lnTo>
                    <a:pt x="0" y="0"/>
                  </a:lnTo>
                  <a:lnTo>
                    <a:pt x="2467621" y="6858000"/>
                  </a:lnTo>
                  <a:lnTo>
                    <a:pt x="2851161" y="6858000"/>
                  </a:lnTo>
                  <a:lnTo>
                    <a:pt x="2851161" y="0"/>
                  </a:lnTo>
                  <a:close/>
                </a:path>
              </a:pathLst>
            </a:custGeom>
            <a:solidFill>
              <a:srgbClr val="17AFE3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898124" y="0"/>
              <a:ext cx="1290955" cy="6858000"/>
            </a:xfrm>
            <a:custGeom>
              <a:avLst/>
              <a:gdLst/>
              <a:ahLst/>
              <a:cxnLst/>
              <a:rect l="l" t="t" r="r" b="b"/>
              <a:pathLst>
                <a:path w="1290954" h="6858000">
                  <a:moveTo>
                    <a:pt x="1290828" y="0"/>
                  </a:moveTo>
                  <a:lnTo>
                    <a:pt x="1018959" y="0"/>
                  </a:lnTo>
                  <a:lnTo>
                    <a:pt x="0" y="6858000"/>
                  </a:lnTo>
                  <a:lnTo>
                    <a:pt x="1290828" y="6858000"/>
                  </a:lnTo>
                  <a:lnTo>
                    <a:pt x="1290828" y="0"/>
                  </a:lnTo>
                  <a:close/>
                </a:path>
              </a:pathLst>
            </a:custGeom>
            <a:solidFill>
              <a:srgbClr val="2D83C3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940749" y="0"/>
              <a:ext cx="1248410" cy="6858000"/>
            </a:xfrm>
            <a:custGeom>
              <a:avLst/>
              <a:gdLst/>
              <a:ahLst/>
              <a:cxnLst/>
              <a:rect l="l" t="t" r="r" b="b"/>
              <a:pathLst>
                <a:path w="1248409" h="6858000">
                  <a:moveTo>
                    <a:pt x="1248203" y="0"/>
                  </a:moveTo>
                  <a:lnTo>
                    <a:pt x="0" y="0"/>
                  </a:lnTo>
                  <a:lnTo>
                    <a:pt x="1107741" y="6858000"/>
                  </a:lnTo>
                  <a:lnTo>
                    <a:pt x="1248203" y="6858000"/>
                  </a:lnTo>
                  <a:lnTo>
                    <a:pt x="1248203" y="0"/>
                  </a:lnTo>
                  <a:close/>
                </a:path>
              </a:pathLst>
            </a:custGeom>
            <a:solidFill>
              <a:srgbClr val="226192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372344" y="3590543"/>
              <a:ext cx="1816735" cy="3267710"/>
            </a:xfrm>
            <a:custGeom>
              <a:avLst/>
              <a:gdLst/>
              <a:ahLst/>
              <a:cxnLst/>
              <a:rect l="l" t="t" r="r" b="b"/>
              <a:pathLst>
                <a:path w="1816734" h="3267709">
                  <a:moveTo>
                    <a:pt x="1816607" y="0"/>
                  </a:moveTo>
                  <a:lnTo>
                    <a:pt x="0" y="3267455"/>
                  </a:lnTo>
                  <a:lnTo>
                    <a:pt x="1816607" y="3267455"/>
                  </a:lnTo>
                  <a:lnTo>
                    <a:pt x="1816607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0" y="4012691"/>
            <a:ext cx="448309" cy="2845435"/>
          </a:xfrm>
          <a:custGeom>
            <a:avLst/>
            <a:gdLst/>
            <a:ahLst/>
            <a:cxnLst/>
            <a:rect l="l" t="t" r="r" b="b"/>
            <a:pathLst>
              <a:path w="448309" h="2845434">
                <a:moveTo>
                  <a:pt x="0" y="0"/>
                </a:moveTo>
                <a:lnTo>
                  <a:pt x="0" y="2845307"/>
                </a:lnTo>
                <a:lnTo>
                  <a:pt x="448056" y="2845307"/>
                </a:lnTo>
                <a:lnTo>
                  <a:pt x="0" y="0"/>
                </a:lnTo>
                <a:close/>
              </a:path>
            </a:pathLst>
          </a:custGeom>
          <a:solidFill>
            <a:srgbClr val="5FCAEE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73785" rIns="0" bIns="0" rtlCol="0">
            <a:spAutoFit/>
          </a:bodyPr>
          <a:lstStyle/>
          <a:p>
            <a:pPr marL="109855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5FCAEE"/>
                </a:solidFill>
                <a:latin typeface="Trebuchet MS"/>
                <a:cs typeface="Trebuchet MS"/>
              </a:rPr>
              <a:t>Legal</a:t>
            </a:r>
            <a:r>
              <a:rPr spc="-45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dirty="0">
                <a:solidFill>
                  <a:srgbClr val="5FCAEE"/>
                </a:solidFill>
                <a:latin typeface="Trebuchet MS"/>
                <a:cs typeface="Trebuchet MS"/>
              </a:rPr>
              <a:t>and</a:t>
            </a:r>
            <a:r>
              <a:rPr spc="-5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dirty="0">
                <a:solidFill>
                  <a:srgbClr val="5FCAEE"/>
                </a:solidFill>
                <a:latin typeface="Trebuchet MS"/>
                <a:cs typeface="Trebuchet MS"/>
              </a:rPr>
              <a:t>Ethical</a:t>
            </a:r>
            <a:r>
              <a:rPr spc="-60" dirty="0">
                <a:solidFill>
                  <a:srgbClr val="5FCAEE"/>
                </a:solidFill>
                <a:latin typeface="Trebuchet MS"/>
                <a:cs typeface="Trebuchet MS"/>
              </a:rPr>
              <a:t> </a:t>
            </a:r>
            <a:r>
              <a:rPr spc="-10" dirty="0">
                <a:solidFill>
                  <a:srgbClr val="5FCAEE"/>
                </a:solidFill>
                <a:latin typeface="Trebuchet MS"/>
                <a:cs typeface="Trebuchet MS"/>
              </a:rPr>
              <a:t>Issues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56310" y="2225801"/>
            <a:ext cx="7279640" cy="18122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54965" algn="l"/>
              </a:tabLst>
            </a:pPr>
            <a:r>
              <a:rPr sz="1100" spc="55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110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Informed</a:t>
            </a:r>
            <a:r>
              <a:rPr sz="1400" b="1" spc="-6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Consent</a:t>
            </a:r>
            <a:r>
              <a:rPr sz="1400" b="1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400" b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400" b="1" spc="-10" dirty="0">
                <a:solidFill>
                  <a:srgbClr val="404040"/>
                </a:solidFill>
                <a:latin typeface="Arial"/>
                <a:cs typeface="Arial"/>
              </a:rPr>
              <a:t>Transparency</a:t>
            </a:r>
            <a:endParaRPr sz="1400">
              <a:latin typeface="Arial"/>
              <a:cs typeface="Arial"/>
            </a:endParaRPr>
          </a:p>
          <a:p>
            <a:pPr marL="469900">
              <a:lnSpc>
                <a:spcPct val="100000"/>
              </a:lnSpc>
              <a:spcBef>
                <a:spcPts val="1460"/>
              </a:spcBef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Users must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be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clearly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informed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about: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How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their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data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 collected,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stored,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used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limitations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6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AI-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based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support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Ethical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practice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requires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transparency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so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that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users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are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interacting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with an</a:t>
            </a:r>
            <a:r>
              <a:rPr sz="1200" spc="-7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AI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system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6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469900">
              <a:lnSpc>
                <a:spcPct val="100000"/>
              </a:lnSpc>
              <a:tabLst>
                <a:tab pos="75628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Informed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consent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is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fundamental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digital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interventions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(World</a:t>
            </a:r>
            <a:r>
              <a:rPr sz="1200" spc="-5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Organization,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2021)</a:t>
            </a:r>
            <a:endParaRPr sz="1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420356" y="-4572"/>
            <a:ext cx="4772660" cy="6868159"/>
            <a:chOff x="7420356" y="-4572"/>
            <a:chExt cx="4772660" cy="6868159"/>
          </a:xfrm>
        </p:grpSpPr>
        <p:sp>
          <p:nvSpPr>
            <p:cNvPr id="3" name="object 3"/>
            <p:cNvSpPr/>
            <p:nvPr/>
          </p:nvSpPr>
          <p:spPr>
            <a:xfrm>
              <a:off x="7424928" y="0"/>
              <a:ext cx="4763770" cy="6858634"/>
            </a:xfrm>
            <a:custGeom>
              <a:avLst/>
              <a:gdLst/>
              <a:ahLst/>
              <a:cxnLst/>
              <a:rect l="l" t="t" r="r" b="b"/>
              <a:pathLst>
                <a:path w="4763770" h="6858634">
                  <a:moveTo>
                    <a:pt x="1946148" y="0"/>
                  </a:moveTo>
                  <a:lnTo>
                    <a:pt x="3165348" y="6857999"/>
                  </a:lnTo>
                </a:path>
                <a:path w="4763770" h="6858634">
                  <a:moveTo>
                    <a:pt x="4763516" y="3681983"/>
                  </a:moveTo>
                  <a:lnTo>
                    <a:pt x="0" y="6858570"/>
                  </a:lnTo>
                </a:path>
              </a:pathLst>
            </a:custGeom>
            <a:ln w="9144">
              <a:solidFill>
                <a:srgbClr val="5FCAE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9182100" y="0"/>
              <a:ext cx="3007360" cy="6858000"/>
            </a:xfrm>
            <a:custGeom>
              <a:avLst/>
              <a:gdLst/>
              <a:ahLst/>
              <a:cxnLst/>
              <a:rect l="l" t="t" r="r" b="b"/>
              <a:pathLst>
                <a:path w="3007359" h="6858000">
                  <a:moveTo>
                    <a:pt x="3006852" y="0"/>
                  </a:moveTo>
                  <a:lnTo>
                    <a:pt x="2042484" y="0"/>
                  </a:lnTo>
                  <a:lnTo>
                    <a:pt x="0" y="6858000"/>
                  </a:lnTo>
                  <a:lnTo>
                    <a:pt x="3006852" y="6858000"/>
                  </a:lnTo>
                  <a:lnTo>
                    <a:pt x="3006852" y="0"/>
                  </a:lnTo>
                  <a:close/>
                </a:path>
              </a:pathLst>
            </a:custGeom>
            <a:solidFill>
              <a:srgbClr val="5FCAEE">
                <a:alpha val="3607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04335" y="0"/>
              <a:ext cx="2588260" cy="6858000"/>
            </a:xfrm>
            <a:custGeom>
              <a:avLst/>
              <a:gdLst/>
              <a:ahLst/>
              <a:cxnLst/>
              <a:rect l="l" t="t" r="r" b="b"/>
              <a:pathLst>
                <a:path w="2588259" h="6858000">
                  <a:moveTo>
                    <a:pt x="2587665" y="0"/>
                  </a:moveTo>
                  <a:lnTo>
                    <a:pt x="0" y="0"/>
                  </a:lnTo>
                  <a:lnTo>
                    <a:pt x="1208191" y="6857999"/>
                  </a:lnTo>
                  <a:lnTo>
                    <a:pt x="2587665" y="6857999"/>
                  </a:lnTo>
                  <a:lnTo>
                    <a:pt x="2587665" y="0"/>
                  </a:lnTo>
                  <a:close/>
                </a:path>
              </a:pathLst>
            </a:custGeom>
            <a:solidFill>
              <a:srgbClr val="5FCAEE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932164" y="3048000"/>
              <a:ext cx="3260090" cy="3810000"/>
            </a:xfrm>
            <a:custGeom>
              <a:avLst/>
              <a:gdLst/>
              <a:ahLst/>
              <a:cxnLst/>
              <a:rect l="l" t="t" r="r" b="b"/>
              <a:pathLst>
                <a:path w="3260090" h="3810000">
                  <a:moveTo>
                    <a:pt x="3259835" y="0"/>
                  </a:moveTo>
                  <a:lnTo>
                    <a:pt x="0" y="3809999"/>
                  </a:lnTo>
                  <a:lnTo>
                    <a:pt x="3259835" y="3809999"/>
                  </a:lnTo>
                  <a:lnTo>
                    <a:pt x="3259835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337790" y="0"/>
              <a:ext cx="2851785" cy="6858000"/>
            </a:xfrm>
            <a:custGeom>
              <a:avLst/>
              <a:gdLst/>
              <a:ahLst/>
              <a:cxnLst/>
              <a:rect l="l" t="t" r="r" b="b"/>
              <a:pathLst>
                <a:path w="2851784" h="6858000">
                  <a:moveTo>
                    <a:pt x="2851161" y="0"/>
                  </a:moveTo>
                  <a:lnTo>
                    <a:pt x="0" y="0"/>
                  </a:lnTo>
                  <a:lnTo>
                    <a:pt x="2467621" y="6858000"/>
                  </a:lnTo>
                  <a:lnTo>
                    <a:pt x="2851161" y="6858000"/>
                  </a:lnTo>
                  <a:lnTo>
                    <a:pt x="2851161" y="0"/>
                  </a:lnTo>
                  <a:close/>
                </a:path>
              </a:pathLst>
            </a:custGeom>
            <a:solidFill>
              <a:srgbClr val="17AFE3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898124" y="0"/>
              <a:ext cx="1290955" cy="6858000"/>
            </a:xfrm>
            <a:custGeom>
              <a:avLst/>
              <a:gdLst/>
              <a:ahLst/>
              <a:cxnLst/>
              <a:rect l="l" t="t" r="r" b="b"/>
              <a:pathLst>
                <a:path w="1290954" h="6858000">
                  <a:moveTo>
                    <a:pt x="1290828" y="0"/>
                  </a:moveTo>
                  <a:lnTo>
                    <a:pt x="1018959" y="0"/>
                  </a:lnTo>
                  <a:lnTo>
                    <a:pt x="0" y="6858000"/>
                  </a:lnTo>
                  <a:lnTo>
                    <a:pt x="1290828" y="6858000"/>
                  </a:lnTo>
                  <a:lnTo>
                    <a:pt x="1290828" y="0"/>
                  </a:lnTo>
                  <a:close/>
                </a:path>
              </a:pathLst>
            </a:custGeom>
            <a:solidFill>
              <a:srgbClr val="2D83C3">
                <a:alpha val="70195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0940749" y="0"/>
              <a:ext cx="1248410" cy="6858000"/>
            </a:xfrm>
            <a:custGeom>
              <a:avLst/>
              <a:gdLst/>
              <a:ahLst/>
              <a:cxnLst/>
              <a:rect l="l" t="t" r="r" b="b"/>
              <a:pathLst>
                <a:path w="1248409" h="6858000">
                  <a:moveTo>
                    <a:pt x="1248203" y="0"/>
                  </a:moveTo>
                  <a:lnTo>
                    <a:pt x="0" y="0"/>
                  </a:lnTo>
                  <a:lnTo>
                    <a:pt x="1107741" y="6858000"/>
                  </a:lnTo>
                  <a:lnTo>
                    <a:pt x="1248203" y="6858000"/>
                  </a:lnTo>
                  <a:lnTo>
                    <a:pt x="1248203" y="0"/>
                  </a:lnTo>
                  <a:close/>
                </a:path>
              </a:pathLst>
            </a:custGeom>
            <a:solidFill>
              <a:srgbClr val="226192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0372344" y="3590543"/>
              <a:ext cx="1816735" cy="3267710"/>
            </a:xfrm>
            <a:custGeom>
              <a:avLst/>
              <a:gdLst/>
              <a:ahLst/>
              <a:cxnLst/>
              <a:rect l="l" t="t" r="r" b="b"/>
              <a:pathLst>
                <a:path w="1816734" h="3267709">
                  <a:moveTo>
                    <a:pt x="1816607" y="0"/>
                  </a:moveTo>
                  <a:lnTo>
                    <a:pt x="0" y="3267455"/>
                  </a:lnTo>
                  <a:lnTo>
                    <a:pt x="1816607" y="3267455"/>
                  </a:lnTo>
                  <a:lnTo>
                    <a:pt x="1816607" y="0"/>
                  </a:lnTo>
                  <a:close/>
                </a:path>
              </a:pathLst>
            </a:custGeom>
            <a:solidFill>
              <a:srgbClr val="17AFE3">
                <a:alpha val="6588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0" y="4012691"/>
            <a:ext cx="448309" cy="2845435"/>
          </a:xfrm>
          <a:custGeom>
            <a:avLst/>
            <a:gdLst/>
            <a:ahLst/>
            <a:cxnLst/>
            <a:rect l="l" t="t" r="r" b="b"/>
            <a:pathLst>
              <a:path w="448309" h="2845434">
                <a:moveTo>
                  <a:pt x="0" y="0"/>
                </a:moveTo>
                <a:lnTo>
                  <a:pt x="0" y="2845307"/>
                </a:lnTo>
                <a:lnTo>
                  <a:pt x="448056" y="2845307"/>
                </a:lnTo>
                <a:lnTo>
                  <a:pt x="0" y="0"/>
                </a:lnTo>
                <a:close/>
              </a:path>
            </a:pathLst>
          </a:custGeom>
          <a:solidFill>
            <a:srgbClr val="5FCAEE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756310" y="629158"/>
            <a:ext cx="228092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5FCAEE"/>
                </a:solidFill>
                <a:latin typeface="Trebuchet MS"/>
                <a:cs typeface="Trebuchet MS"/>
              </a:rPr>
              <a:t>References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84326" y="1416557"/>
            <a:ext cx="8385175" cy="409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253365" indent="-342900">
              <a:lnSpc>
                <a:spcPct val="15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Griffiths,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K.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M.,</a:t>
            </a:r>
            <a:r>
              <a:rPr sz="1200" spc="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Carron</a:t>
            </a:r>
            <a:r>
              <a:rPr sz="1200" spc="-10" dirty="0">
                <a:solidFill>
                  <a:srgbClr val="404040"/>
                </a:solidFill>
                <a:latin typeface="Cambria Math"/>
                <a:cs typeface="Cambria Math"/>
              </a:rPr>
              <a:t>‐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Arthur,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B.,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Parsons,</a:t>
            </a:r>
            <a:r>
              <a:rPr sz="1200" spc="-8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A.,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&amp;</a:t>
            </a:r>
            <a:r>
              <a:rPr sz="1200" spc="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Reid, R.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(2014).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Effectiveness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 programs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for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reducing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the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stigma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associated</a:t>
            </a:r>
            <a:r>
              <a:rPr sz="1200" spc="-5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with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disorders.</a:t>
            </a:r>
            <a:r>
              <a:rPr sz="1200" spc="-7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</a:t>
            </a:r>
            <a:r>
              <a:rPr sz="1200" spc="-6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meta</a:t>
            </a:r>
            <a:r>
              <a:rPr sz="1200" dirty="0">
                <a:solidFill>
                  <a:srgbClr val="404040"/>
                </a:solidFill>
                <a:latin typeface="Cambria Math"/>
                <a:cs typeface="Cambria Math"/>
              </a:rPr>
              <a:t>‐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analysis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randomized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controlled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trials.</a:t>
            </a:r>
            <a:r>
              <a:rPr sz="1200" spc="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World</a:t>
            </a:r>
            <a:r>
              <a:rPr sz="1200" i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psychiatry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13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(2),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161-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175.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John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Torous,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J.,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&amp;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Matcheri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Keshavan,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M.</a:t>
            </a:r>
            <a:r>
              <a:rPr sz="1200" spc="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(2020).</a:t>
            </a:r>
            <a:endParaRPr sz="1200">
              <a:latin typeface="Microsoft Sans Serif"/>
              <a:cs typeface="Microsoft Sans Serif"/>
            </a:endParaRPr>
          </a:p>
          <a:p>
            <a:pPr marL="355600">
              <a:lnSpc>
                <a:spcPct val="100000"/>
              </a:lnSpc>
              <a:spcBef>
                <a:spcPts val="720"/>
              </a:spcBef>
            </a:pP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COVID-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19,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mobile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serious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illness.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Schizophrenia</a:t>
            </a:r>
            <a:r>
              <a:rPr sz="1200" i="1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Research,</a:t>
            </a:r>
            <a:r>
              <a:rPr sz="1200" i="1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218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,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40" dirty="0">
                <a:solidFill>
                  <a:srgbClr val="404040"/>
                </a:solidFill>
                <a:latin typeface="Microsoft Sans Serif"/>
                <a:cs typeface="Microsoft Sans Serif"/>
              </a:rPr>
              <a:t>36–37.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35496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Lattie,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E.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G.,</a:t>
            </a:r>
            <a:r>
              <a:rPr sz="1200" spc="-6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Adkins,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E. C.,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Winquist,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N.,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Stiles-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Shields,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C., Wafford,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Q.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E.,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&amp;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David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C.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Mohr,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D.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C.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(2019).</a:t>
            </a:r>
            <a:endParaRPr sz="1200">
              <a:latin typeface="Microsoft Sans Serif"/>
              <a:cs typeface="Microsoft Sans Serif"/>
            </a:endParaRPr>
          </a:p>
          <a:p>
            <a:pPr marL="355600" marR="5080">
              <a:lnSpc>
                <a:spcPct val="150000"/>
              </a:lnSpc>
            </a:pP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Digital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mental</a:t>
            </a:r>
            <a:r>
              <a:rPr sz="1200" spc="-4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interventions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for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depression,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anxiety,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enhancement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psychological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well-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being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among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college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students: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Systematic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review.</a:t>
            </a:r>
            <a:r>
              <a:rPr sz="1200" spc="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Journal</a:t>
            </a:r>
            <a:r>
              <a:rPr sz="1200" i="1" spc="-5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of</a:t>
            </a:r>
            <a:r>
              <a:rPr sz="1200" i="1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Medical</a:t>
            </a:r>
            <a:r>
              <a:rPr sz="1200" i="1" spc="-4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Internet</a:t>
            </a:r>
            <a:r>
              <a:rPr sz="1200" i="1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Research,</a:t>
            </a:r>
            <a:r>
              <a:rPr sz="1200" i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21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(7),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e12869.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Negussie,</a:t>
            </a:r>
            <a:r>
              <a:rPr sz="1200" spc="-7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Y.,</a:t>
            </a:r>
            <a:r>
              <a:rPr sz="1200" spc="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Geller,</a:t>
            </a:r>
            <a:r>
              <a:rPr sz="1200" spc="-6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A.,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DeVoe,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J.</a:t>
            </a:r>
            <a:r>
              <a:rPr sz="1200" spc="-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E., &amp;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National</a:t>
            </a:r>
            <a:r>
              <a:rPr sz="1200" spc="-9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Academies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 Sciences,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Engineering,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and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Medicine.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(2019).</a:t>
            </a:r>
            <a:endParaRPr sz="1200">
              <a:latin typeface="Microsoft Sans Serif"/>
              <a:cs typeface="Microsoft Sans Serif"/>
            </a:endParaRPr>
          </a:p>
          <a:p>
            <a:pPr marL="355600">
              <a:lnSpc>
                <a:spcPct val="100000"/>
              </a:lnSpc>
              <a:spcBef>
                <a:spcPts val="720"/>
              </a:spcBef>
            </a:pP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Development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happens</a:t>
            </a:r>
            <a:r>
              <a:rPr sz="1200" spc="-3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in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contexts:</a:t>
            </a:r>
            <a:r>
              <a:rPr sz="1200" spc="-1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Overview</a:t>
            </a:r>
            <a:r>
              <a:rPr sz="1200" spc="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of early</a:t>
            </a:r>
            <a:r>
              <a:rPr sz="1200" spc="-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life</a:t>
            </a:r>
            <a:r>
              <a:rPr sz="1200" spc="-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critical influences.</a:t>
            </a:r>
            <a:r>
              <a:rPr sz="1200" spc="-2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Vibrant</a:t>
            </a:r>
            <a:r>
              <a:rPr sz="1200" i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200" i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Healthy</a:t>
            </a:r>
            <a:r>
              <a:rPr sz="1200" i="1" spc="-5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Kids:</a:t>
            </a:r>
            <a:r>
              <a:rPr sz="1200" i="1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Aligning</a:t>
            </a:r>
            <a:r>
              <a:rPr sz="1200" i="1" spc="-6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spc="-10" dirty="0">
                <a:solidFill>
                  <a:srgbClr val="404040"/>
                </a:solidFill>
                <a:latin typeface="Arial"/>
                <a:cs typeface="Arial"/>
              </a:rPr>
              <a:t>Science,</a:t>
            </a:r>
            <a:endParaRPr sz="12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spcBef>
                <a:spcPts val="725"/>
              </a:spcBef>
            </a:pP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Practice,</a:t>
            </a:r>
            <a:r>
              <a:rPr sz="1200" i="1" spc="-1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and</a:t>
            </a:r>
            <a:r>
              <a:rPr sz="1200" i="1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Policy</a:t>
            </a:r>
            <a:r>
              <a:rPr sz="1200" i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to</a:t>
            </a:r>
            <a:r>
              <a:rPr sz="1200" i="1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Advance</a:t>
            </a:r>
            <a:r>
              <a:rPr sz="1200" i="1" spc="-1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Health</a:t>
            </a:r>
            <a:r>
              <a:rPr sz="1200" i="1" spc="-4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spc="-10" dirty="0">
                <a:solidFill>
                  <a:srgbClr val="404040"/>
                </a:solidFill>
                <a:latin typeface="Arial"/>
                <a:cs typeface="Arial"/>
              </a:rPr>
              <a:t>Equity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.</a:t>
            </a:r>
            <a:endParaRPr sz="1200">
              <a:latin typeface="Microsoft Sans Serif"/>
              <a:cs typeface="Microsoft Sans Serif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1200">
              <a:latin typeface="Microsoft Sans Serif"/>
              <a:cs typeface="Microsoft Sans Serif"/>
            </a:endParaRPr>
          </a:p>
          <a:p>
            <a:pPr marL="12700">
              <a:lnSpc>
                <a:spcPct val="100000"/>
              </a:lnSpc>
              <a:tabLst>
                <a:tab pos="354965" algn="l"/>
              </a:tabLst>
            </a:pPr>
            <a:r>
              <a:rPr sz="950" spc="40" dirty="0">
                <a:solidFill>
                  <a:srgbClr val="5FCAEE"/>
                </a:solidFill>
                <a:latin typeface="Lucida Sans Unicode"/>
                <a:cs typeface="Lucida Sans Unicode"/>
              </a:rPr>
              <a:t>▶</a:t>
            </a:r>
            <a:r>
              <a:rPr sz="950" dirty="0">
                <a:solidFill>
                  <a:srgbClr val="5FCAEE"/>
                </a:solidFill>
                <a:latin typeface="Lucida Sans Unicode"/>
                <a:cs typeface="Lucida Sans Unicode"/>
              </a:rPr>
              <a:t>	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World</a:t>
            </a:r>
            <a:r>
              <a:rPr sz="1200" spc="-5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Health</a:t>
            </a:r>
            <a:r>
              <a:rPr sz="1200" spc="-5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Organization.</a:t>
            </a:r>
            <a:r>
              <a:rPr sz="1200" spc="-4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(2021).</a:t>
            </a:r>
            <a:endParaRPr sz="1200">
              <a:latin typeface="Microsoft Sans Serif"/>
              <a:cs typeface="Microsoft Sans Serif"/>
            </a:endParaRPr>
          </a:p>
          <a:p>
            <a:pPr marL="355600" marR="1751964">
              <a:lnSpc>
                <a:spcPct val="150000"/>
              </a:lnSpc>
            </a:pP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WHO</a:t>
            </a:r>
            <a:r>
              <a:rPr sz="1200" i="1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guideline:</a:t>
            </a:r>
            <a:r>
              <a:rPr sz="1200" i="1" spc="-3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spc="-10" dirty="0">
                <a:solidFill>
                  <a:srgbClr val="404040"/>
                </a:solidFill>
                <a:latin typeface="Arial"/>
                <a:cs typeface="Arial"/>
              </a:rPr>
              <a:t>Recommendations</a:t>
            </a:r>
            <a:r>
              <a:rPr sz="1200" i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on</a:t>
            </a:r>
            <a:r>
              <a:rPr sz="1200" i="1" spc="-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digital</a:t>
            </a:r>
            <a:r>
              <a:rPr sz="1200" i="1" spc="-3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interventions</a:t>
            </a:r>
            <a:r>
              <a:rPr sz="1200" i="1" spc="-2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for</a:t>
            </a:r>
            <a:r>
              <a:rPr sz="1200" i="1" spc="5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health</a:t>
            </a:r>
            <a:r>
              <a:rPr sz="1200" i="1" spc="-20" dirty="0">
                <a:solidFill>
                  <a:srgbClr val="404040"/>
                </a:solidFill>
                <a:latin typeface="Arial"/>
                <a:cs typeface="Arial"/>
              </a:rPr>
              <a:t> </a:t>
            </a:r>
            <a:r>
              <a:rPr sz="1200" i="1" dirty="0">
                <a:solidFill>
                  <a:srgbClr val="404040"/>
                </a:solidFill>
                <a:latin typeface="Arial"/>
                <a:cs typeface="Arial"/>
              </a:rPr>
              <a:t>system </a:t>
            </a:r>
            <a:r>
              <a:rPr sz="1200" i="1" spc="-10" dirty="0">
                <a:solidFill>
                  <a:srgbClr val="404040"/>
                </a:solidFill>
                <a:latin typeface="Arial"/>
                <a:cs typeface="Arial"/>
              </a:rPr>
              <a:t>strengthening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. </a:t>
            </a:r>
            <a:r>
              <a:rPr sz="1200" u="sng" spc="-10" dirty="0">
                <a:solidFill>
                  <a:srgbClr val="3ECDE7"/>
                </a:solidFill>
                <a:uFill>
                  <a:solidFill>
                    <a:srgbClr val="3ECDE7"/>
                  </a:solidFill>
                </a:uFill>
                <a:latin typeface="Microsoft Sans Serif"/>
                <a:cs typeface="Microsoft Sans Serif"/>
                <a:hlinkClick r:id="rId2"/>
              </a:rPr>
              <a:t>https://www.who.int/publications/i/item/9789241550505</a:t>
            </a:r>
            <a:r>
              <a:rPr sz="1200" spc="25" dirty="0">
                <a:solidFill>
                  <a:srgbClr val="3ECDE7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(Accessed 25</a:t>
            </a:r>
            <a:r>
              <a:rPr sz="1200" spc="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March</a:t>
            </a:r>
            <a:r>
              <a:rPr sz="1200" spc="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25</a:t>
            </a:r>
            <a:r>
              <a:rPr sz="1200" spc="30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dirty="0">
                <a:solidFill>
                  <a:srgbClr val="404040"/>
                </a:solidFill>
                <a:latin typeface="Microsoft Sans Serif"/>
                <a:cs typeface="Microsoft Sans Serif"/>
              </a:rPr>
              <a:t>March</a:t>
            </a:r>
            <a:r>
              <a:rPr sz="1200" spc="25" dirty="0">
                <a:solidFill>
                  <a:srgbClr val="404040"/>
                </a:solidFill>
                <a:latin typeface="Microsoft Sans Serif"/>
                <a:cs typeface="Microsoft Sans Serif"/>
              </a:rPr>
              <a:t> </a:t>
            </a:r>
            <a:r>
              <a:rPr sz="1200" spc="-10" dirty="0">
                <a:solidFill>
                  <a:srgbClr val="404040"/>
                </a:solidFill>
                <a:latin typeface="Microsoft Sans Serif"/>
                <a:cs typeface="Microsoft Sans Serif"/>
              </a:rPr>
              <a:t>2026).</a:t>
            </a:r>
            <a:endParaRPr sz="1200">
              <a:latin typeface="Microsoft Sans Serif"/>
              <a:cs typeface="Microsoft Sans Serif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233932" y="3489147"/>
            <a:ext cx="8580755" cy="12465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10"/>
              </a:spcBef>
            </a:pPr>
            <a:r>
              <a:rPr sz="4000" spc="-355" dirty="0">
                <a:solidFill>
                  <a:srgbClr val="EBEBEB"/>
                </a:solidFill>
                <a:latin typeface="Verdana"/>
                <a:cs typeface="Verdana"/>
              </a:rPr>
              <a:t>AI-</a:t>
            </a:r>
            <a:r>
              <a:rPr sz="4000" dirty="0">
                <a:solidFill>
                  <a:srgbClr val="EBEBEB"/>
                </a:solidFill>
                <a:latin typeface="Verdana"/>
                <a:cs typeface="Verdana"/>
              </a:rPr>
              <a:t>Powered</a:t>
            </a:r>
            <a:r>
              <a:rPr sz="4000" spc="-185" dirty="0">
                <a:solidFill>
                  <a:srgbClr val="EBEBEB"/>
                </a:solidFill>
                <a:latin typeface="Verdana"/>
                <a:cs typeface="Verdana"/>
              </a:rPr>
              <a:t> </a:t>
            </a:r>
            <a:r>
              <a:rPr sz="4000" dirty="0">
                <a:solidFill>
                  <a:srgbClr val="EBEBEB"/>
                </a:solidFill>
                <a:latin typeface="Verdana"/>
                <a:cs typeface="Verdana"/>
              </a:rPr>
              <a:t>Mental</a:t>
            </a:r>
            <a:r>
              <a:rPr sz="4000" spc="-130" dirty="0">
                <a:solidFill>
                  <a:srgbClr val="EBEBEB"/>
                </a:solidFill>
                <a:latin typeface="Verdana"/>
                <a:cs typeface="Verdana"/>
              </a:rPr>
              <a:t> </a:t>
            </a:r>
            <a:r>
              <a:rPr sz="4000" spc="-60" dirty="0">
                <a:solidFill>
                  <a:srgbClr val="EBEBEB"/>
                </a:solidFill>
                <a:latin typeface="Verdana"/>
                <a:cs typeface="Verdana"/>
              </a:rPr>
              <a:t>Health</a:t>
            </a:r>
            <a:r>
              <a:rPr sz="4000" spc="-125" dirty="0">
                <a:solidFill>
                  <a:srgbClr val="EBEBEB"/>
                </a:solidFill>
                <a:latin typeface="Verdana"/>
                <a:cs typeface="Verdana"/>
              </a:rPr>
              <a:t> </a:t>
            </a:r>
            <a:r>
              <a:rPr sz="4000" spc="-110" dirty="0">
                <a:solidFill>
                  <a:srgbClr val="EBEBEB"/>
                </a:solidFill>
                <a:latin typeface="Verdana"/>
                <a:cs typeface="Verdana"/>
              </a:rPr>
              <a:t>Support </a:t>
            </a:r>
            <a:r>
              <a:rPr sz="4000" spc="-175" dirty="0">
                <a:solidFill>
                  <a:srgbClr val="EBEBEB"/>
                </a:solidFill>
                <a:latin typeface="Verdana"/>
                <a:cs typeface="Verdana"/>
              </a:rPr>
              <a:t>for</a:t>
            </a:r>
            <a:r>
              <a:rPr sz="4000" spc="-245" dirty="0">
                <a:solidFill>
                  <a:srgbClr val="EBEBEB"/>
                </a:solidFill>
                <a:latin typeface="Verdana"/>
                <a:cs typeface="Verdana"/>
              </a:rPr>
              <a:t> </a:t>
            </a:r>
            <a:r>
              <a:rPr sz="4000" spc="-254" dirty="0">
                <a:solidFill>
                  <a:srgbClr val="EBEBEB"/>
                </a:solidFill>
                <a:latin typeface="Verdana"/>
                <a:cs typeface="Verdana"/>
              </a:rPr>
              <a:t>University</a:t>
            </a:r>
            <a:r>
              <a:rPr sz="4000" spc="-315" dirty="0">
                <a:solidFill>
                  <a:srgbClr val="EBEBEB"/>
                </a:solidFill>
                <a:latin typeface="Verdana"/>
                <a:cs typeface="Verdana"/>
              </a:rPr>
              <a:t> </a:t>
            </a:r>
            <a:r>
              <a:rPr sz="4000" spc="-50" dirty="0">
                <a:solidFill>
                  <a:srgbClr val="EBEBEB"/>
                </a:solidFill>
                <a:latin typeface="Verdana"/>
                <a:cs typeface="Verdana"/>
              </a:rPr>
              <a:t>Students</a:t>
            </a:r>
            <a:endParaRPr sz="4000">
              <a:latin typeface="Verdana"/>
              <a:cs typeface="Verdana"/>
            </a:endParaRPr>
          </a:p>
        </p:txBody>
      </p:sp>
      <p:pic>
        <p:nvPicPr>
          <p:cNvPr id="12" name="object 12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2426207" y="585216"/>
            <a:ext cx="6120384" cy="260604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322958" y="4806442"/>
            <a:ext cx="5742305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834640">
              <a:lnSpc>
                <a:spcPct val="100000"/>
              </a:lnSpc>
              <a:spcBef>
                <a:spcPts val="100"/>
              </a:spcBef>
            </a:pPr>
            <a:r>
              <a:rPr sz="1800" spc="-40" dirty="0">
                <a:solidFill>
                  <a:srgbClr val="FFFFFF"/>
                </a:solidFill>
                <a:latin typeface="Verdana"/>
                <a:cs typeface="Verdana"/>
              </a:rPr>
              <a:t>Name:</a:t>
            </a:r>
            <a:r>
              <a:rPr sz="1800" spc="-8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35" dirty="0">
                <a:solidFill>
                  <a:srgbClr val="FFFFFF"/>
                </a:solidFill>
                <a:latin typeface="Verdana"/>
                <a:cs typeface="Verdana"/>
              </a:rPr>
              <a:t>S.M</a:t>
            </a:r>
            <a:r>
              <a:rPr sz="18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25" dirty="0">
                <a:solidFill>
                  <a:srgbClr val="FFFFFF"/>
                </a:solidFill>
                <a:latin typeface="Verdana"/>
                <a:cs typeface="Verdana"/>
              </a:rPr>
              <a:t>Tasnim</a:t>
            </a:r>
            <a:r>
              <a:rPr sz="18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Verdana"/>
                <a:cs typeface="Verdana"/>
              </a:rPr>
              <a:t>Ahmed </a:t>
            </a:r>
            <a:r>
              <a:rPr sz="1800" spc="-114" dirty="0">
                <a:solidFill>
                  <a:srgbClr val="FFFFFF"/>
                </a:solidFill>
                <a:latin typeface="Verdana"/>
                <a:cs typeface="Verdana"/>
              </a:rPr>
              <a:t>Id</a:t>
            </a:r>
            <a:r>
              <a:rPr sz="18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320" dirty="0">
                <a:solidFill>
                  <a:srgbClr val="FFFFFF"/>
                </a:solidFill>
                <a:latin typeface="Verdana"/>
                <a:cs typeface="Verdana"/>
              </a:rPr>
              <a:t>:</a:t>
            </a:r>
            <a:r>
              <a:rPr sz="18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2507419</a:t>
            </a:r>
            <a:endParaRPr sz="1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Module</a:t>
            </a:r>
            <a:r>
              <a:rPr sz="1800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50" dirty="0">
                <a:solidFill>
                  <a:srgbClr val="FFFFFF"/>
                </a:solidFill>
                <a:latin typeface="Verdana"/>
                <a:cs typeface="Verdana"/>
              </a:rPr>
              <a:t>name:</a:t>
            </a:r>
            <a:r>
              <a:rPr sz="18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population</a:t>
            </a:r>
            <a:r>
              <a:rPr sz="1800" spc="-10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Verdana"/>
                <a:cs typeface="Verdana"/>
              </a:rPr>
              <a:t>health</a:t>
            </a:r>
            <a:r>
              <a:rPr sz="1800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6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800" spc="-8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35" dirty="0">
                <a:solidFill>
                  <a:srgbClr val="FFFFFF"/>
                </a:solidFill>
                <a:latin typeface="Verdana"/>
                <a:cs typeface="Verdana"/>
              </a:rPr>
              <a:t>digital</a:t>
            </a:r>
            <a:r>
              <a:rPr sz="180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health</a:t>
            </a:r>
            <a:endParaRPr sz="1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</a:pP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promotion</a:t>
            </a:r>
            <a:endParaRPr sz="18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</a:pP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Module</a:t>
            </a:r>
            <a:r>
              <a:rPr sz="1800" spc="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code:</a:t>
            </a:r>
            <a:r>
              <a:rPr sz="1800" spc="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LCHS7009</a:t>
            </a:r>
            <a:endParaRPr sz="18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9250" rIns="0" bIns="0" rtlCol="0">
            <a:spAutoFit/>
          </a:bodyPr>
          <a:lstStyle/>
          <a:p>
            <a:pPr marL="1067435">
              <a:lnSpc>
                <a:spcPct val="100000"/>
              </a:lnSpc>
              <a:spcBef>
                <a:spcPts val="100"/>
              </a:spcBef>
            </a:pPr>
            <a:r>
              <a:rPr sz="4200" spc="-165" dirty="0"/>
              <a:t>Introduction:</a:t>
            </a:r>
            <a:r>
              <a:rPr sz="4200" spc="-355" dirty="0"/>
              <a:t> </a:t>
            </a:r>
            <a:r>
              <a:rPr sz="4200" spc="-190" dirty="0"/>
              <a:t>Setting</a:t>
            </a:r>
            <a:r>
              <a:rPr sz="4200" spc="-290" dirty="0"/>
              <a:t> </a:t>
            </a:r>
            <a:r>
              <a:rPr sz="4200" spc="-45" dirty="0"/>
              <a:t>the</a:t>
            </a:r>
            <a:r>
              <a:rPr sz="4200" spc="-285" dirty="0"/>
              <a:t> </a:t>
            </a:r>
            <a:r>
              <a:rPr sz="4200" spc="-10" dirty="0"/>
              <a:t>Scene</a:t>
            </a:r>
            <a:endParaRPr sz="4200"/>
          </a:p>
        </p:txBody>
      </p:sp>
      <p:sp>
        <p:nvSpPr>
          <p:cNvPr id="12" name="object 12"/>
          <p:cNvSpPr txBox="1"/>
          <p:nvPr/>
        </p:nvSpPr>
        <p:spPr>
          <a:xfrm>
            <a:off x="1182420" y="3605276"/>
            <a:ext cx="414972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65" dirty="0">
                <a:solidFill>
                  <a:srgbClr val="FFFFFF"/>
                </a:solidFill>
                <a:latin typeface="Verdana"/>
                <a:cs typeface="Verdana"/>
              </a:rPr>
              <a:t>Depression</a:t>
            </a:r>
            <a:r>
              <a:rPr sz="180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among</a:t>
            </a:r>
            <a:r>
              <a:rPr sz="1800" spc="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10" dirty="0">
                <a:solidFill>
                  <a:srgbClr val="FFFFFF"/>
                </a:solidFill>
                <a:latin typeface="Verdana"/>
                <a:cs typeface="Verdana"/>
              </a:rPr>
              <a:t>university</a:t>
            </a:r>
            <a:r>
              <a:rPr sz="18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65" dirty="0">
                <a:solidFill>
                  <a:srgbClr val="FFFFFF"/>
                </a:solidFill>
                <a:latin typeface="Verdana"/>
                <a:cs typeface="Verdana"/>
              </a:rPr>
              <a:t>students </a:t>
            </a:r>
            <a:r>
              <a:rPr sz="1800" spc="-190" dirty="0">
                <a:solidFill>
                  <a:srgbClr val="FFFFFF"/>
                </a:solidFill>
                <a:latin typeface="Verdana"/>
                <a:cs typeface="Verdana"/>
              </a:rPr>
              <a:t>is</a:t>
            </a:r>
            <a:r>
              <a:rPr sz="18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Verdana"/>
                <a:cs typeface="Verdana"/>
              </a:rPr>
              <a:t>not</a:t>
            </a:r>
            <a:r>
              <a:rPr sz="18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15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8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new</a:t>
            </a:r>
            <a:r>
              <a:rPr sz="18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Verdana"/>
                <a:cs typeface="Verdana"/>
              </a:rPr>
              <a:t>condition,</a:t>
            </a:r>
            <a:r>
              <a:rPr sz="18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6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800" spc="-8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foreign </a:t>
            </a:r>
            <a:r>
              <a:rPr sz="1800" spc="-80" dirty="0">
                <a:solidFill>
                  <a:srgbClr val="FFFFFF"/>
                </a:solidFill>
                <a:latin typeface="Verdana"/>
                <a:cs typeface="Verdana"/>
              </a:rPr>
              <a:t>students</a:t>
            </a:r>
            <a:r>
              <a:rPr sz="1800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are</a:t>
            </a:r>
            <a:r>
              <a:rPr sz="1800" spc="-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50" dirty="0">
                <a:solidFill>
                  <a:srgbClr val="FFFFFF"/>
                </a:solidFill>
                <a:latin typeface="Verdana"/>
                <a:cs typeface="Verdana"/>
              </a:rPr>
              <a:t>particularly</a:t>
            </a:r>
            <a:r>
              <a:rPr sz="18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vulnerable.</a:t>
            </a:r>
            <a:endParaRPr sz="1800">
              <a:latin typeface="Verdana"/>
              <a:cs typeface="Verdana"/>
            </a:endParaRPr>
          </a:p>
        </p:txBody>
      </p:sp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654040" y="2691383"/>
            <a:ext cx="4395216" cy="2929128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49250" rIns="0" bIns="0" rtlCol="0">
            <a:spAutoFit/>
          </a:bodyPr>
          <a:lstStyle/>
          <a:p>
            <a:pPr marL="1067435">
              <a:lnSpc>
                <a:spcPct val="100000"/>
              </a:lnSpc>
              <a:spcBef>
                <a:spcPts val="100"/>
              </a:spcBef>
            </a:pPr>
            <a:r>
              <a:rPr spc="-100" dirty="0"/>
              <a:t>Benefit</a:t>
            </a:r>
            <a:r>
              <a:rPr spc="-120" dirty="0"/>
              <a:t> </a:t>
            </a:r>
            <a:r>
              <a:rPr sz="4200" spc="-555" dirty="0"/>
              <a:t>1:</a:t>
            </a:r>
            <a:r>
              <a:rPr sz="4200" spc="-315" dirty="0"/>
              <a:t> </a:t>
            </a:r>
            <a:r>
              <a:rPr sz="4200" spc="-295" dirty="0"/>
              <a:t>24/7</a:t>
            </a:r>
            <a:r>
              <a:rPr sz="4200" spc="-310" dirty="0"/>
              <a:t> </a:t>
            </a:r>
            <a:r>
              <a:rPr sz="4200" spc="-70" dirty="0"/>
              <a:t>Immediate</a:t>
            </a:r>
            <a:r>
              <a:rPr sz="4200" spc="-390" dirty="0"/>
              <a:t> </a:t>
            </a:r>
            <a:r>
              <a:rPr sz="4200" spc="-110" dirty="0"/>
              <a:t>Support</a:t>
            </a:r>
            <a:endParaRPr sz="4200"/>
          </a:p>
        </p:txBody>
      </p:sp>
      <p:sp>
        <p:nvSpPr>
          <p:cNvPr id="12" name="object 12"/>
          <p:cNvSpPr txBox="1"/>
          <p:nvPr/>
        </p:nvSpPr>
        <p:spPr>
          <a:xfrm>
            <a:off x="1182420" y="2430053"/>
            <a:ext cx="7936865" cy="1319530"/>
          </a:xfrm>
          <a:prstGeom prst="rect">
            <a:avLst/>
          </a:prstGeom>
        </p:spPr>
        <p:txBody>
          <a:bodyPr vert="horz" wrap="square" lIns="0" tIns="138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90"/>
              </a:spcBef>
              <a:tabLst>
                <a:tab pos="356870" algn="l"/>
              </a:tabLst>
            </a:pPr>
            <a:r>
              <a:rPr sz="1600" spc="90" dirty="0">
                <a:solidFill>
                  <a:srgbClr val="ACD333"/>
                </a:solidFill>
                <a:latin typeface="Lucida Sans Unicode"/>
                <a:cs typeface="Lucida Sans Unicode"/>
              </a:rPr>
              <a:t>▶</a:t>
            </a:r>
            <a:r>
              <a:rPr sz="1600" dirty="0">
                <a:solidFill>
                  <a:srgbClr val="ACD333"/>
                </a:solidFill>
                <a:latin typeface="Lucida Sans Unicode"/>
                <a:cs typeface="Lucida Sans Unicode"/>
              </a:rPr>
              <a:t>	</a:t>
            </a:r>
            <a:r>
              <a:rPr sz="2000" spc="-250" dirty="0">
                <a:solidFill>
                  <a:srgbClr val="FFFFFF"/>
                </a:solidFill>
                <a:latin typeface="Verdana"/>
                <a:cs typeface="Verdana"/>
              </a:rPr>
              <a:t>It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70" dirty="0">
                <a:solidFill>
                  <a:srgbClr val="FFFFFF"/>
                </a:solidFill>
                <a:latin typeface="Verdana"/>
                <a:cs typeface="Verdana"/>
              </a:rPr>
              <a:t>takes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an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average</a:t>
            </a:r>
            <a:r>
              <a:rPr sz="2000" spc="-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of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90" dirty="0">
                <a:solidFill>
                  <a:srgbClr val="FFFFFF"/>
                </a:solidFill>
                <a:latin typeface="Verdana"/>
                <a:cs typeface="Verdana"/>
              </a:rPr>
              <a:t>18</a:t>
            </a:r>
            <a:r>
              <a:rPr sz="2000" spc="-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85" dirty="0">
                <a:solidFill>
                  <a:srgbClr val="FFFFFF"/>
                </a:solidFill>
                <a:latin typeface="Verdana"/>
                <a:cs typeface="Verdana"/>
              </a:rPr>
              <a:t>months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to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get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an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95" dirty="0">
                <a:solidFill>
                  <a:srgbClr val="FFFFFF"/>
                </a:solidFill>
                <a:latin typeface="Verdana"/>
                <a:cs typeface="Verdana"/>
              </a:rPr>
              <a:t>NHS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appointment.</a:t>
            </a:r>
            <a:endParaRPr sz="2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985"/>
              </a:spcBef>
              <a:tabLst>
                <a:tab pos="356870" algn="l"/>
              </a:tabLst>
            </a:pPr>
            <a:r>
              <a:rPr sz="1600" spc="75" dirty="0">
                <a:solidFill>
                  <a:srgbClr val="ACD333"/>
                </a:solidFill>
                <a:latin typeface="Lucida Sans Unicode"/>
                <a:cs typeface="Lucida Sans Unicode"/>
              </a:rPr>
              <a:t>▶</a:t>
            </a:r>
            <a:r>
              <a:rPr sz="1600" dirty="0">
                <a:solidFill>
                  <a:srgbClr val="ACD333"/>
                </a:solidFill>
                <a:latin typeface="Lucida Sans Unicode"/>
                <a:cs typeface="Lucida Sans Unicode"/>
              </a:rPr>
              <a:t>	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Students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60" dirty="0">
                <a:solidFill>
                  <a:srgbClr val="FFFFFF"/>
                </a:solidFill>
                <a:latin typeface="Verdana"/>
                <a:cs typeface="Verdana"/>
              </a:rPr>
              <a:t>need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to</a:t>
            </a:r>
            <a:r>
              <a:rPr sz="2000" spc="-1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take</a:t>
            </a:r>
            <a:r>
              <a:rPr sz="20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70" dirty="0">
                <a:solidFill>
                  <a:srgbClr val="FFFFFF"/>
                </a:solidFill>
                <a:latin typeface="Verdana"/>
                <a:cs typeface="Verdana"/>
              </a:rPr>
              <a:t>exams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on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time.</a:t>
            </a:r>
            <a:endParaRPr sz="20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010"/>
              </a:spcBef>
              <a:tabLst>
                <a:tab pos="356870" algn="l"/>
              </a:tabLst>
            </a:pPr>
            <a:r>
              <a:rPr sz="1600" spc="75" dirty="0">
                <a:solidFill>
                  <a:srgbClr val="ACD333"/>
                </a:solidFill>
                <a:latin typeface="Lucida Sans Unicode"/>
                <a:cs typeface="Lucida Sans Unicode"/>
              </a:rPr>
              <a:t>▶</a:t>
            </a:r>
            <a:r>
              <a:rPr sz="1600" dirty="0">
                <a:solidFill>
                  <a:srgbClr val="ACD333"/>
                </a:solidFill>
                <a:latin typeface="Lucida Sans Unicode"/>
                <a:cs typeface="Lucida Sans Unicode"/>
              </a:rPr>
              <a:t>	</a:t>
            </a:r>
            <a:r>
              <a:rPr sz="2000" spc="-180" dirty="0">
                <a:solidFill>
                  <a:srgbClr val="FFFFFF"/>
                </a:solidFill>
                <a:latin typeface="Verdana"/>
                <a:cs typeface="Verdana"/>
              </a:rPr>
              <a:t>AI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FFFFFF"/>
                </a:solidFill>
                <a:latin typeface="Verdana"/>
                <a:cs typeface="Verdana"/>
              </a:rPr>
              <a:t>mental</a:t>
            </a:r>
            <a:r>
              <a:rPr sz="20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Verdana"/>
                <a:cs typeface="Verdana"/>
              </a:rPr>
              <a:t>health</a:t>
            </a:r>
            <a:r>
              <a:rPr sz="20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apps</a:t>
            </a:r>
            <a:r>
              <a:rPr sz="20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20" dirty="0">
                <a:solidFill>
                  <a:srgbClr val="FFFFFF"/>
                </a:solidFill>
                <a:latin typeface="Verdana"/>
                <a:cs typeface="Verdana"/>
              </a:rPr>
              <a:t>can</a:t>
            </a:r>
            <a:r>
              <a:rPr sz="20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help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45" dirty="0">
                <a:solidFill>
                  <a:srgbClr val="FFFFFF"/>
                </a:solidFill>
                <a:latin typeface="Verdana"/>
                <a:cs typeface="Verdana"/>
              </a:rPr>
              <a:t>them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whenever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50" dirty="0">
                <a:solidFill>
                  <a:srgbClr val="FFFFFF"/>
                </a:solidFill>
                <a:latin typeface="Verdana"/>
                <a:cs typeface="Verdana"/>
              </a:rPr>
              <a:t>they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65" dirty="0">
                <a:solidFill>
                  <a:srgbClr val="FFFFFF"/>
                </a:solidFill>
                <a:latin typeface="Verdana"/>
                <a:cs typeface="Verdana"/>
              </a:rPr>
              <a:t>need</a:t>
            </a:r>
            <a:r>
              <a:rPr sz="2000" spc="-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Verdana"/>
                <a:cs typeface="Verdana"/>
              </a:rPr>
              <a:t>it.</a:t>
            </a:r>
            <a:endParaRPr sz="2000">
              <a:latin typeface="Verdana"/>
              <a:cs typeface="Verdana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1517840" y="4401248"/>
            <a:ext cx="5535295" cy="1179830"/>
            <a:chOff x="1517840" y="4401248"/>
            <a:chExt cx="5535295" cy="1179830"/>
          </a:xfrm>
        </p:grpSpPr>
        <p:sp>
          <p:nvSpPr>
            <p:cNvPr id="14" name="object 14"/>
            <p:cNvSpPr/>
            <p:nvPr/>
          </p:nvSpPr>
          <p:spPr>
            <a:xfrm>
              <a:off x="1527047" y="4410455"/>
              <a:ext cx="2905125" cy="1161415"/>
            </a:xfrm>
            <a:custGeom>
              <a:avLst/>
              <a:gdLst/>
              <a:ahLst/>
              <a:cxnLst/>
              <a:rect l="l" t="t" r="r" b="b"/>
              <a:pathLst>
                <a:path w="2905125" h="1161414">
                  <a:moveTo>
                    <a:pt x="2324100" y="0"/>
                  </a:moveTo>
                  <a:lnTo>
                    <a:pt x="0" y="0"/>
                  </a:lnTo>
                  <a:lnTo>
                    <a:pt x="580644" y="580644"/>
                  </a:lnTo>
                  <a:lnTo>
                    <a:pt x="0" y="1161288"/>
                  </a:lnTo>
                  <a:lnTo>
                    <a:pt x="2324100" y="1161288"/>
                  </a:lnTo>
                  <a:lnTo>
                    <a:pt x="2904743" y="580644"/>
                  </a:lnTo>
                  <a:lnTo>
                    <a:pt x="2324100" y="0"/>
                  </a:lnTo>
                  <a:close/>
                </a:path>
              </a:pathLst>
            </a:custGeom>
            <a:solidFill>
              <a:srgbClr val="0D54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527047" y="4410455"/>
              <a:ext cx="2905125" cy="1161415"/>
            </a:xfrm>
            <a:custGeom>
              <a:avLst/>
              <a:gdLst/>
              <a:ahLst/>
              <a:cxnLst/>
              <a:rect l="l" t="t" r="r" b="b"/>
              <a:pathLst>
                <a:path w="2905125" h="1161414">
                  <a:moveTo>
                    <a:pt x="0" y="0"/>
                  </a:moveTo>
                  <a:lnTo>
                    <a:pt x="2324100" y="0"/>
                  </a:lnTo>
                  <a:lnTo>
                    <a:pt x="2904743" y="580644"/>
                  </a:lnTo>
                  <a:lnTo>
                    <a:pt x="2324100" y="1161288"/>
                  </a:lnTo>
                  <a:lnTo>
                    <a:pt x="0" y="1161288"/>
                  </a:lnTo>
                  <a:lnTo>
                    <a:pt x="580644" y="580644"/>
                  </a:lnTo>
                  <a:lnTo>
                    <a:pt x="0" y="0"/>
                  </a:lnTo>
                  <a:close/>
                </a:path>
              </a:pathLst>
            </a:custGeom>
            <a:ln w="18288">
              <a:solidFill>
                <a:srgbClr val="EBEBE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139183" y="4410455"/>
              <a:ext cx="2905125" cy="1161415"/>
            </a:xfrm>
            <a:custGeom>
              <a:avLst/>
              <a:gdLst/>
              <a:ahLst/>
              <a:cxnLst/>
              <a:rect l="l" t="t" r="r" b="b"/>
              <a:pathLst>
                <a:path w="2905125" h="1161414">
                  <a:moveTo>
                    <a:pt x="2324100" y="0"/>
                  </a:moveTo>
                  <a:lnTo>
                    <a:pt x="0" y="0"/>
                  </a:lnTo>
                  <a:lnTo>
                    <a:pt x="580643" y="580644"/>
                  </a:lnTo>
                  <a:lnTo>
                    <a:pt x="0" y="1161288"/>
                  </a:lnTo>
                  <a:lnTo>
                    <a:pt x="2324100" y="1161288"/>
                  </a:lnTo>
                  <a:lnTo>
                    <a:pt x="2904743" y="580644"/>
                  </a:lnTo>
                  <a:lnTo>
                    <a:pt x="2324100" y="0"/>
                  </a:lnTo>
                  <a:close/>
                </a:path>
              </a:pathLst>
            </a:custGeom>
            <a:solidFill>
              <a:srgbClr val="0D54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139183" y="4410455"/>
              <a:ext cx="2905125" cy="1161415"/>
            </a:xfrm>
            <a:custGeom>
              <a:avLst/>
              <a:gdLst/>
              <a:ahLst/>
              <a:cxnLst/>
              <a:rect l="l" t="t" r="r" b="b"/>
              <a:pathLst>
                <a:path w="2905125" h="1161414">
                  <a:moveTo>
                    <a:pt x="0" y="0"/>
                  </a:moveTo>
                  <a:lnTo>
                    <a:pt x="2324100" y="0"/>
                  </a:lnTo>
                  <a:lnTo>
                    <a:pt x="2904743" y="580644"/>
                  </a:lnTo>
                  <a:lnTo>
                    <a:pt x="2324100" y="1161288"/>
                  </a:lnTo>
                  <a:lnTo>
                    <a:pt x="0" y="1161288"/>
                  </a:lnTo>
                  <a:lnTo>
                    <a:pt x="580643" y="580644"/>
                  </a:lnTo>
                  <a:lnTo>
                    <a:pt x="0" y="0"/>
                  </a:lnTo>
                  <a:close/>
                </a:path>
              </a:pathLst>
            </a:custGeom>
            <a:ln w="18288">
              <a:solidFill>
                <a:srgbClr val="EBEBE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5126863" y="4170679"/>
            <a:ext cx="9931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80" dirty="0">
                <a:solidFill>
                  <a:srgbClr val="FFFFFF"/>
                </a:solidFill>
                <a:latin typeface="Verdana"/>
                <a:cs typeface="Verdana"/>
              </a:rPr>
              <a:t>App</a:t>
            </a:r>
            <a:endParaRPr sz="3600">
              <a:latin typeface="Verdana"/>
              <a:cs typeface="Verdan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12919" y="5179567"/>
            <a:ext cx="161988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5" dirty="0">
                <a:solidFill>
                  <a:srgbClr val="FFFFFF"/>
                </a:solidFill>
                <a:latin typeface="Verdana"/>
                <a:cs typeface="Verdana"/>
              </a:rPr>
              <a:t>Weeks)</a:t>
            </a:r>
            <a:endParaRPr sz="3600">
              <a:latin typeface="Verdana"/>
              <a:cs typeface="Verdana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6742176" y="4401311"/>
            <a:ext cx="2923540" cy="1179830"/>
            <a:chOff x="6742176" y="4401311"/>
            <a:chExt cx="2923540" cy="1179830"/>
          </a:xfrm>
        </p:grpSpPr>
        <p:sp>
          <p:nvSpPr>
            <p:cNvPr id="21" name="object 21"/>
            <p:cNvSpPr/>
            <p:nvPr/>
          </p:nvSpPr>
          <p:spPr>
            <a:xfrm>
              <a:off x="6751320" y="4410455"/>
              <a:ext cx="2905125" cy="1161415"/>
            </a:xfrm>
            <a:custGeom>
              <a:avLst/>
              <a:gdLst/>
              <a:ahLst/>
              <a:cxnLst/>
              <a:rect l="l" t="t" r="r" b="b"/>
              <a:pathLst>
                <a:path w="2905125" h="1161414">
                  <a:moveTo>
                    <a:pt x="2324100" y="0"/>
                  </a:moveTo>
                  <a:lnTo>
                    <a:pt x="0" y="0"/>
                  </a:lnTo>
                  <a:lnTo>
                    <a:pt x="580644" y="580644"/>
                  </a:lnTo>
                  <a:lnTo>
                    <a:pt x="0" y="1161288"/>
                  </a:lnTo>
                  <a:lnTo>
                    <a:pt x="2324100" y="1161288"/>
                  </a:lnTo>
                  <a:lnTo>
                    <a:pt x="2904744" y="580644"/>
                  </a:lnTo>
                  <a:lnTo>
                    <a:pt x="2324100" y="0"/>
                  </a:lnTo>
                  <a:close/>
                </a:path>
              </a:pathLst>
            </a:custGeom>
            <a:solidFill>
              <a:srgbClr val="0D54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6751320" y="4410455"/>
              <a:ext cx="2905125" cy="1161415"/>
            </a:xfrm>
            <a:custGeom>
              <a:avLst/>
              <a:gdLst/>
              <a:ahLst/>
              <a:cxnLst/>
              <a:rect l="l" t="t" r="r" b="b"/>
              <a:pathLst>
                <a:path w="2905125" h="1161414">
                  <a:moveTo>
                    <a:pt x="0" y="0"/>
                  </a:moveTo>
                  <a:lnTo>
                    <a:pt x="2324100" y="0"/>
                  </a:lnTo>
                  <a:lnTo>
                    <a:pt x="2904744" y="580644"/>
                  </a:lnTo>
                  <a:lnTo>
                    <a:pt x="2324100" y="1161288"/>
                  </a:lnTo>
                  <a:lnTo>
                    <a:pt x="0" y="1161288"/>
                  </a:lnTo>
                  <a:lnTo>
                    <a:pt x="580644" y="580644"/>
                  </a:lnTo>
                  <a:lnTo>
                    <a:pt x="0" y="0"/>
                  </a:lnTo>
                  <a:close/>
                </a:path>
              </a:pathLst>
            </a:custGeom>
            <a:ln w="18288">
              <a:solidFill>
                <a:srgbClr val="EBEBE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7785861" y="4423029"/>
            <a:ext cx="9023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355" dirty="0">
                <a:solidFill>
                  <a:srgbClr val="FFFFFF"/>
                </a:solidFill>
                <a:latin typeface="Verdana"/>
                <a:cs typeface="Verdana"/>
              </a:rPr>
              <a:t>NHS</a:t>
            </a:r>
            <a:endParaRPr sz="360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835785" y="4675073"/>
            <a:ext cx="760222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spc="-265" dirty="0">
                <a:solidFill>
                  <a:srgbClr val="FFFFFF"/>
                </a:solidFill>
                <a:latin typeface="Verdana"/>
                <a:cs typeface="Verdana"/>
              </a:rPr>
              <a:t>Crisis</a:t>
            </a:r>
            <a:r>
              <a:rPr sz="3600" spc="-3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3600" dirty="0">
                <a:solidFill>
                  <a:srgbClr val="FFFFFF"/>
                </a:solidFill>
                <a:latin typeface="Verdana"/>
                <a:cs typeface="Verdana"/>
              </a:rPr>
              <a:t>Point</a:t>
            </a:r>
            <a:r>
              <a:rPr sz="3600" spc="1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3600" spc="-130" dirty="0">
                <a:solidFill>
                  <a:srgbClr val="FFFFFF"/>
                </a:solidFill>
                <a:latin typeface="Verdana"/>
                <a:cs typeface="Verdana"/>
              </a:rPr>
              <a:t>Support</a:t>
            </a:r>
            <a:r>
              <a:rPr sz="3600" spc="-2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3600" spc="-335" dirty="0">
                <a:solidFill>
                  <a:srgbClr val="FFFFFF"/>
                </a:solidFill>
                <a:latin typeface="Verdana"/>
                <a:cs typeface="Verdana"/>
              </a:rPr>
              <a:t>(18</a:t>
            </a:r>
            <a:r>
              <a:rPr sz="3600" spc="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5400" spc="-30" baseline="-30092" dirty="0">
                <a:solidFill>
                  <a:srgbClr val="FFFFFF"/>
                </a:solidFill>
                <a:latin typeface="Verdana"/>
                <a:cs typeface="Verdana"/>
              </a:rPr>
              <a:t>Counsellor</a:t>
            </a:r>
            <a:endParaRPr sz="5400" baseline="-30092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2603" rIns="0" bIns="0" rtlCol="0">
            <a:spAutoFit/>
          </a:bodyPr>
          <a:lstStyle/>
          <a:p>
            <a:pPr marL="1067435">
              <a:lnSpc>
                <a:spcPct val="100000"/>
              </a:lnSpc>
              <a:spcBef>
                <a:spcPts val="100"/>
              </a:spcBef>
            </a:pPr>
            <a:r>
              <a:rPr spc="-110" dirty="0"/>
              <a:t>Benefit</a:t>
            </a:r>
            <a:r>
              <a:rPr spc="-260" dirty="0"/>
              <a:t> </a:t>
            </a:r>
            <a:r>
              <a:rPr spc="-475" dirty="0"/>
              <a:t>2:</a:t>
            </a:r>
            <a:r>
              <a:rPr spc="-225" dirty="0"/>
              <a:t> </a:t>
            </a:r>
            <a:r>
              <a:rPr spc="-70" dirty="0"/>
              <a:t>Anonymous</a:t>
            </a:r>
            <a:r>
              <a:rPr spc="-240" dirty="0"/>
              <a:t> </a:t>
            </a:r>
            <a:r>
              <a:rPr spc="-140" dirty="0"/>
              <a:t>Help-</a:t>
            </a:r>
            <a:r>
              <a:rPr spc="-55" dirty="0"/>
              <a:t>Seeking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82420" y="2415920"/>
            <a:ext cx="4194810" cy="21590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0"/>
              </a:spcBef>
            </a:pPr>
            <a:r>
              <a:rPr sz="2000" spc="-220" dirty="0">
                <a:solidFill>
                  <a:srgbClr val="FFFFFF"/>
                </a:solidFill>
                <a:latin typeface="Verdana"/>
                <a:cs typeface="Verdana"/>
              </a:rPr>
              <a:t>This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20" dirty="0">
                <a:solidFill>
                  <a:srgbClr val="FFFFFF"/>
                </a:solidFill>
                <a:latin typeface="Verdana"/>
                <a:cs typeface="Verdana"/>
              </a:rPr>
              <a:t>app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will</a:t>
            </a:r>
            <a:r>
              <a:rPr sz="2000" spc="-18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05" dirty="0">
                <a:solidFill>
                  <a:srgbClr val="FFFFFF"/>
                </a:solidFill>
                <a:latin typeface="Verdana"/>
                <a:cs typeface="Verdana"/>
              </a:rPr>
              <a:t>be</a:t>
            </a:r>
            <a:r>
              <a:rPr sz="20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5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2000" spc="-1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silent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companion</a:t>
            </a:r>
            <a:r>
              <a:rPr sz="2000" spc="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Verdana"/>
                <a:cs typeface="Verdana"/>
              </a:rPr>
              <a:t>for</a:t>
            </a:r>
            <a:r>
              <a:rPr sz="2000" spc="-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Verdana"/>
                <a:cs typeface="Verdana"/>
              </a:rPr>
              <a:t>students</a:t>
            </a:r>
            <a:r>
              <a:rPr sz="200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who</a:t>
            </a:r>
            <a:r>
              <a:rPr sz="20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Verdana"/>
                <a:cs typeface="Verdana"/>
              </a:rPr>
              <a:t>are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uncomfortable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openly</a:t>
            </a:r>
            <a:r>
              <a:rPr sz="20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Verdana"/>
                <a:cs typeface="Verdana"/>
              </a:rPr>
              <a:t>addressing </a:t>
            </a:r>
            <a:r>
              <a:rPr sz="2000" spc="-100" dirty="0">
                <a:solidFill>
                  <a:srgbClr val="FFFFFF"/>
                </a:solidFill>
                <a:latin typeface="Verdana"/>
                <a:cs typeface="Verdana"/>
              </a:rPr>
              <a:t>their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70" dirty="0">
                <a:solidFill>
                  <a:srgbClr val="FFFFFF"/>
                </a:solidFill>
                <a:latin typeface="Verdana"/>
                <a:cs typeface="Verdana"/>
              </a:rPr>
              <a:t>problems,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Verdana"/>
                <a:cs typeface="Verdana"/>
              </a:rPr>
              <a:t>allowing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40" dirty="0">
                <a:solidFill>
                  <a:srgbClr val="FFFFFF"/>
                </a:solidFill>
                <a:latin typeface="Verdana"/>
                <a:cs typeface="Verdana"/>
              </a:rPr>
              <a:t>them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Verdana"/>
                <a:cs typeface="Verdana"/>
              </a:rPr>
              <a:t>to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communicate</a:t>
            </a:r>
            <a:r>
              <a:rPr sz="2000" spc="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0" dirty="0">
                <a:solidFill>
                  <a:srgbClr val="FFFFFF"/>
                </a:solidFill>
                <a:latin typeface="Verdana"/>
                <a:cs typeface="Verdana"/>
              </a:rPr>
              <a:t>their</a:t>
            </a:r>
            <a:r>
              <a:rPr sz="2000" spc="-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concerns </a:t>
            </a:r>
            <a:r>
              <a:rPr sz="2000" spc="-50" dirty="0">
                <a:solidFill>
                  <a:srgbClr val="FFFFFF"/>
                </a:solidFill>
                <a:latin typeface="Verdana"/>
                <a:cs typeface="Verdana"/>
              </a:rPr>
              <a:t>while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keeping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0" dirty="0">
                <a:solidFill>
                  <a:srgbClr val="FFFFFF"/>
                </a:solidFill>
                <a:latin typeface="Verdana"/>
                <a:cs typeface="Verdana"/>
              </a:rPr>
              <a:t>their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FFFFFF"/>
                </a:solidFill>
                <a:latin typeface="Verdana"/>
                <a:cs typeface="Verdana"/>
              </a:rPr>
              <a:t>names</a:t>
            </a:r>
            <a:r>
              <a:rPr sz="2000" spc="-8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50" dirty="0">
                <a:solidFill>
                  <a:srgbClr val="FFFFFF"/>
                </a:solidFill>
                <a:latin typeface="Verdana"/>
                <a:cs typeface="Verdana"/>
              </a:rPr>
              <a:t>and 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identities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private.</a:t>
            </a:r>
            <a:endParaRPr sz="2000">
              <a:latin typeface="Verdana"/>
              <a:cs typeface="Verdan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086855" y="2237232"/>
            <a:ext cx="2499360" cy="3907790"/>
            <a:chOff x="6086855" y="2237232"/>
            <a:chExt cx="2499360" cy="3907790"/>
          </a:xfrm>
        </p:grpSpPr>
        <p:sp>
          <p:nvSpPr>
            <p:cNvPr id="5" name="object 5"/>
            <p:cNvSpPr/>
            <p:nvPr/>
          </p:nvSpPr>
          <p:spPr>
            <a:xfrm>
              <a:off x="6095999" y="2246376"/>
              <a:ext cx="2481580" cy="1183005"/>
            </a:xfrm>
            <a:custGeom>
              <a:avLst/>
              <a:gdLst/>
              <a:ahLst/>
              <a:cxnLst/>
              <a:rect l="l" t="t" r="r" b="b"/>
              <a:pathLst>
                <a:path w="2481579" h="1183004">
                  <a:moveTo>
                    <a:pt x="2283968" y="0"/>
                  </a:moveTo>
                  <a:lnTo>
                    <a:pt x="197103" y="0"/>
                  </a:lnTo>
                  <a:lnTo>
                    <a:pt x="151915" y="5206"/>
                  </a:lnTo>
                  <a:lnTo>
                    <a:pt x="110430" y="20037"/>
                  </a:lnTo>
                  <a:lnTo>
                    <a:pt x="73833" y="43307"/>
                  </a:lnTo>
                  <a:lnTo>
                    <a:pt x="43307" y="73833"/>
                  </a:lnTo>
                  <a:lnTo>
                    <a:pt x="20037" y="110430"/>
                  </a:lnTo>
                  <a:lnTo>
                    <a:pt x="5206" y="151915"/>
                  </a:lnTo>
                  <a:lnTo>
                    <a:pt x="0" y="197103"/>
                  </a:lnTo>
                  <a:lnTo>
                    <a:pt x="0" y="985520"/>
                  </a:lnTo>
                  <a:lnTo>
                    <a:pt x="5206" y="1030708"/>
                  </a:lnTo>
                  <a:lnTo>
                    <a:pt x="20037" y="1072193"/>
                  </a:lnTo>
                  <a:lnTo>
                    <a:pt x="43307" y="1108790"/>
                  </a:lnTo>
                  <a:lnTo>
                    <a:pt x="73833" y="1139316"/>
                  </a:lnTo>
                  <a:lnTo>
                    <a:pt x="110430" y="1162586"/>
                  </a:lnTo>
                  <a:lnTo>
                    <a:pt x="151915" y="1177417"/>
                  </a:lnTo>
                  <a:lnTo>
                    <a:pt x="197103" y="1182624"/>
                  </a:lnTo>
                  <a:lnTo>
                    <a:pt x="2283968" y="1182624"/>
                  </a:lnTo>
                  <a:lnTo>
                    <a:pt x="2329156" y="1177417"/>
                  </a:lnTo>
                  <a:lnTo>
                    <a:pt x="2370641" y="1162586"/>
                  </a:lnTo>
                  <a:lnTo>
                    <a:pt x="2407238" y="1139316"/>
                  </a:lnTo>
                  <a:lnTo>
                    <a:pt x="2437764" y="1108790"/>
                  </a:lnTo>
                  <a:lnTo>
                    <a:pt x="2461034" y="1072193"/>
                  </a:lnTo>
                  <a:lnTo>
                    <a:pt x="2475865" y="1030708"/>
                  </a:lnTo>
                  <a:lnTo>
                    <a:pt x="2481072" y="985520"/>
                  </a:lnTo>
                  <a:lnTo>
                    <a:pt x="2481072" y="197103"/>
                  </a:lnTo>
                  <a:lnTo>
                    <a:pt x="2475865" y="151915"/>
                  </a:lnTo>
                  <a:lnTo>
                    <a:pt x="2461034" y="110430"/>
                  </a:lnTo>
                  <a:lnTo>
                    <a:pt x="2437764" y="73833"/>
                  </a:lnTo>
                  <a:lnTo>
                    <a:pt x="2407238" y="43307"/>
                  </a:lnTo>
                  <a:lnTo>
                    <a:pt x="2370641" y="20037"/>
                  </a:lnTo>
                  <a:lnTo>
                    <a:pt x="2329156" y="5206"/>
                  </a:lnTo>
                  <a:lnTo>
                    <a:pt x="2283968" y="0"/>
                  </a:lnTo>
                  <a:close/>
                </a:path>
              </a:pathLst>
            </a:custGeom>
            <a:solidFill>
              <a:srgbClr val="EE792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095999" y="2246376"/>
              <a:ext cx="2481580" cy="1183005"/>
            </a:xfrm>
            <a:custGeom>
              <a:avLst/>
              <a:gdLst/>
              <a:ahLst/>
              <a:cxnLst/>
              <a:rect l="l" t="t" r="r" b="b"/>
              <a:pathLst>
                <a:path w="2481579" h="1183004">
                  <a:moveTo>
                    <a:pt x="0" y="197103"/>
                  </a:moveTo>
                  <a:lnTo>
                    <a:pt x="5206" y="151915"/>
                  </a:lnTo>
                  <a:lnTo>
                    <a:pt x="20037" y="110430"/>
                  </a:lnTo>
                  <a:lnTo>
                    <a:pt x="43307" y="73833"/>
                  </a:lnTo>
                  <a:lnTo>
                    <a:pt x="73833" y="43307"/>
                  </a:lnTo>
                  <a:lnTo>
                    <a:pt x="110430" y="20037"/>
                  </a:lnTo>
                  <a:lnTo>
                    <a:pt x="151915" y="5206"/>
                  </a:lnTo>
                  <a:lnTo>
                    <a:pt x="197103" y="0"/>
                  </a:lnTo>
                  <a:lnTo>
                    <a:pt x="2283968" y="0"/>
                  </a:lnTo>
                  <a:lnTo>
                    <a:pt x="2329156" y="5206"/>
                  </a:lnTo>
                  <a:lnTo>
                    <a:pt x="2370641" y="20037"/>
                  </a:lnTo>
                  <a:lnTo>
                    <a:pt x="2407238" y="43307"/>
                  </a:lnTo>
                  <a:lnTo>
                    <a:pt x="2437764" y="73833"/>
                  </a:lnTo>
                  <a:lnTo>
                    <a:pt x="2461034" y="110430"/>
                  </a:lnTo>
                  <a:lnTo>
                    <a:pt x="2475865" y="151915"/>
                  </a:lnTo>
                  <a:lnTo>
                    <a:pt x="2481072" y="197103"/>
                  </a:lnTo>
                  <a:lnTo>
                    <a:pt x="2481072" y="985520"/>
                  </a:lnTo>
                  <a:lnTo>
                    <a:pt x="2475865" y="1030708"/>
                  </a:lnTo>
                  <a:lnTo>
                    <a:pt x="2461034" y="1072193"/>
                  </a:lnTo>
                  <a:lnTo>
                    <a:pt x="2437764" y="1108790"/>
                  </a:lnTo>
                  <a:lnTo>
                    <a:pt x="2407238" y="1139316"/>
                  </a:lnTo>
                  <a:lnTo>
                    <a:pt x="2370641" y="1162586"/>
                  </a:lnTo>
                  <a:lnTo>
                    <a:pt x="2329156" y="1177417"/>
                  </a:lnTo>
                  <a:lnTo>
                    <a:pt x="2283968" y="1182624"/>
                  </a:lnTo>
                  <a:lnTo>
                    <a:pt x="197103" y="1182624"/>
                  </a:lnTo>
                  <a:lnTo>
                    <a:pt x="151915" y="1177417"/>
                  </a:lnTo>
                  <a:lnTo>
                    <a:pt x="110430" y="1162586"/>
                  </a:lnTo>
                  <a:lnTo>
                    <a:pt x="73833" y="1139316"/>
                  </a:lnTo>
                  <a:lnTo>
                    <a:pt x="43307" y="1108790"/>
                  </a:lnTo>
                  <a:lnTo>
                    <a:pt x="20037" y="1072193"/>
                  </a:lnTo>
                  <a:lnTo>
                    <a:pt x="5206" y="1030708"/>
                  </a:lnTo>
                  <a:lnTo>
                    <a:pt x="0" y="985520"/>
                  </a:lnTo>
                  <a:lnTo>
                    <a:pt x="0" y="197103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095999" y="3599688"/>
              <a:ext cx="2481580" cy="1183005"/>
            </a:xfrm>
            <a:custGeom>
              <a:avLst/>
              <a:gdLst/>
              <a:ahLst/>
              <a:cxnLst/>
              <a:rect l="l" t="t" r="r" b="b"/>
              <a:pathLst>
                <a:path w="2481579" h="1183004">
                  <a:moveTo>
                    <a:pt x="2283968" y="0"/>
                  </a:moveTo>
                  <a:lnTo>
                    <a:pt x="197103" y="0"/>
                  </a:lnTo>
                  <a:lnTo>
                    <a:pt x="151915" y="5206"/>
                  </a:lnTo>
                  <a:lnTo>
                    <a:pt x="110430" y="20037"/>
                  </a:lnTo>
                  <a:lnTo>
                    <a:pt x="73833" y="43307"/>
                  </a:lnTo>
                  <a:lnTo>
                    <a:pt x="43307" y="73833"/>
                  </a:lnTo>
                  <a:lnTo>
                    <a:pt x="20037" y="110430"/>
                  </a:lnTo>
                  <a:lnTo>
                    <a:pt x="5206" y="151915"/>
                  </a:lnTo>
                  <a:lnTo>
                    <a:pt x="0" y="197104"/>
                  </a:lnTo>
                  <a:lnTo>
                    <a:pt x="0" y="985519"/>
                  </a:lnTo>
                  <a:lnTo>
                    <a:pt x="5206" y="1030708"/>
                  </a:lnTo>
                  <a:lnTo>
                    <a:pt x="20037" y="1072193"/>
                  </a:lnTo>
                  <a:lnTo>
                    <a:pt x="43307" y="1108790"/>
                  </a:lnTo>
                  <a:lnTo>
                    <a:pt x="73833" y="1139316"/>
                  </a:lnTo>
                  <a:lnTo>
                    <a:pt x="110430" y="1162586"/>
                  </a:lnTo>
                  <a:lnTo>
                    <a:pt x="151915" y="1177417"/>
                  </a:lnTo>
                  <a:lnTo>
                    <a:pt x="197103" y="1182624"/>
                  </a:lnTo>
                  <a:lnTo>
                    <a:pt x="2283968" y="1182624"/>
                  </a:lnTo>
                  <a:lnTo>
                    <a:pt x="2329156" y="1177417"/>
                  </a:lnTo>
                  <a:lnTo>
                    <a:pt x="2370641" y="1162586"/>
                  </a:lnTo>
                  <a:lnTo>
                    <a:pt x="2407238" y="1139316"/>
                  </a:lnTo>
                  <a:lnTo>
                    <a:pt x="2437764" y="1108790"/>
                  </a:lnTo>
                  <a:lnTo>
                    <a:pt x="2461034" y="1072193"/>
                  </a:lnTo>
                  <a:lnTo>
                    <a:pt x="2475865" y="1030708"/>
                  </a:lnTo>
                  <a:lnTo>
                    <a:pt x="2481072" y="985519"/>
                  </a:lnTo>
                  <a:lnTo>
                    <a:pt x="2481072" y="197104"/>
                  </a:lnTo>
                  <a:lnTo>
                    <a:pt x="2475865" y="151915"/>
                  </a:lnTo>
                  <a:lnTo>
                    <a:pt x="2461034" y="110430"/>
                  </a:lnTo>
                  <a:lnTo>
                    <a:pt x="2437764" y="73833"/>
                  </a:lnTo>
                  <a:lnTo>
                    <a:pt x="2407238" y="43307"/>
                  </a:lnTo>
                  <a:lnTo>
                    <a:pt x="2370641" y="20037"/>
                  </a:lnTo>
                  <a:lnTo>
                    <a:pt x="2329156" y="5206"/>
                  </a:lnTo>
                  <a:lnTo>
                    <a:pt x="2283968" y="0"/>
                  </a:lnTo>
                  <a:close/>
                </a:path>
              </a:pathLst>
            </a:custGeom>
            <a:solidFill>
              <a:srgbClr val="094D9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095999" y="3599688"/>
              <a:ext cx="2481580" cy="1183005"/>
            </a:xfrm>
            <a:custGeom>
              <a:avLst/>
              <a:gdLst/>
              <a:ahLst/>
              <a:cxnLst/>
              <a:rect l="l" t="t" r="r" b="b"/>
              <a:pathLst>
                <a:path w="2481579" h="1183004">
                  <a:moveTo>
                    <a:pt x="0" y="197104"/>
                  </a:moveTo>
                  <a:lnTo>
                    <a:pt x="5206" y="151915"/>
                  </a:lnTo>
                  <a:lnTo>
                    <a:pt x="20037" y="110430"/>
                  </a:lnTo>
                  <a:lnTo>
                    <a:pt x="43307" y="73833"/>
                  </a:lnTo>
                  <a:lnTo>
                    <a:pt x="73833" y="43307"/>
                  </a:lnTo>
                  <a:lnTo>
                    <a:pt x="110430" y="20037"/>
                  </a:lnTo>
                  <a:lnTo>
                    <a:pt x="151915" y="5206"/>
                  </a:lnTo>
                  <a:lnTo>
                    <a:pt x="197103" y="0"/>
                  </a:lnTo>
                  <a:lnTo>
                    <a:pt x="2283968" y="0"/>
                  </a:lnTo>
                  <a:lnTo>
                    <a:pt x="2329156" y="5206"/>
                  </a:lnTo>
                  <a:lnTo>
                    <a:pt x="2370641" y="20037"/>
                  </a:lnTo>
                  <a:lnTo>
                    <a:pt x="2407238" y="43307"/>
                  </a:lnTo>
                  <a:lnTo>
                    <a:pt x="2437764" y="73833"/>
                  </a:lnTo>
                  <a:lnTo>
                    <a:pt x="2461034" y="110430"/>
                  </a:lnTo>
                  <a:lnTo>
                    <a:pt x="2475865" y="151915"/>
                  </a:lnTo>
                  <a:lnTo>
                    <a:pt x="2481072" y="197104"/>
                  </a:lnTo>
                  <a:lnTo>
                    <a:pt x="2481072" y="985519"/>
                  </a:lnTo>
                  <a:lnTo>
                    <a:pt x="2475865" y="1030708"/>
                  </a:lnTo>
                  <a:lnTo>
                    <a:pt x="2461034" y="1072193"/>
                  </a:lnTo>
                  <a:lnTo>
                    <a:pt x="2437764" y="1108790"/>
                  </a:lnTo>
                  <a:lnTo>
                    <a:pt x="2407238" y="1139316"/>
                  </a:lnTo>
                  <a:lnTo>
                    <a:pt x="2370641" y="1162586"/>
                  </a:lnTo>
                  <a:lnTo>
                    <a:pt x="2329156" y="1177417"/>
                  </a:lnTo>
                  <a:lnTo>
                    <a:pt x="2283968" y="1182624"/>
                  </a:lnTo>
                  <a:lnTo>
                    <a:pt x="197103" y="1182624"/>
                  </a:lnTo>
                  <a:lnTo>
                    <a:pt x="151915" y="1177417"/>
                  </a:lnTo>
                  <a:lnTo>
                    <a:pt x="110430" y="1162586"/>
                  </a:lnTo>
                  <a:lnTo>
                    <a:pt x="73833" y="1139316"/>
                  </a:lnTo>
                  <a:lnTo>
                    <a:pt x="43307" y="1108790"/>
                  </a:lnTo>
                  <a:lnTo>
                    <a:pt x="20037" y="1072193"/>
                  </a:lnTo>
                  <a:lnTo>
                    <a:pt x="5206" y="1030708"/>
                  </a:lnTo>
                  <a:lnTo>
                    <a:pt x="0" y="985519"/>
                  </a:lnTo>
                  <a:lnTo>
                    <a:pt x="0" y="197104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095999" y="4949952"/>
              <a:ext cx="2481580" cy="1186180"/>
            </a:xfrm>
            <a:custGeom>
              <a:avLst/>
              <a:gdLst/>
              <a:ahLst/>
              <a:cxnLst/>
              <a:rect l="l" t="t" r="r" b="b"/>
              <a:pathLst>
                <a:path w="2481579" h="1186179">
                  <a:moveTo>
                    <a:pt x="2283459" y="0"/>
                  </a:moveTo>
                  <a:lnTo>
                    <a:pt x="197612" y="0"/>
                  </a:lnTo>
                  <a:lnTo>
                    <a:pt x="152315" y="5221"/>
                  </a:lnTo>
                  <a:lnTo>
                    <a:pt x="110726" y="20093"/>
                  </a:lnTo>
                  <a:lnTo>
                    <a:pt x="74034" y="43427"/>
                  </a:lnTo>
                  <a:lnTo>
                    <a:pt x="43427" y="74034"/>
                  </a:lnTo>
                  <a:lnTo>
                    <a:pt x="20093" y="110726"/>
                  </a:lnTo>
                  <a:lnTo>
                    <a:pt x="5221" y="152315"/>
                  </a:lnTo>
                  <a:lnTo>
                    <a:pt x="0" y="197612"/>
                  </a:lnTo>
                  <a:lnTo>
                    <a:pt x="0" y="988060"/>
                  </a:lnTo>
                  <a:lnTo>
                    <a:pt x="5221" y="1033368"/>
                  </a:lnTo>
                  <a:lnTo>
                    <a:pt x="20093" y="1074961"/>
                  </a:lnTo>
                  <a:lnTo>
                    <a:pt x="43427" y="1111653"/>
                  </a:lnTo>
                  <a:lnTo>
                    <a:pt x="74034" y="1142256"/>
                  </a:lnTo>
                  <a:lnTo>
                    <a:pt x="110726" y="1165585"/>
                  </a:lnTo>
                  <a:lnTo>
                    <a:pt x="152315" y="1180452"/>
                  </a:lnTo>
                  <a:lnTo>
                    <a:pt x="197612" y="1185672"/>
                  </a:lnTo>
                  <a:lnTo>
                    <a:pt x="2283459" y="1185672"/>
                  </a:lnTo>
                  <a:lnTo>
                    <a:pt x="2328756" y="1180452"/>
                  </a:lnTo>
                  <a:lnTo>
                    <a:pt x="2370345" y="1165585"/>
                  </a:lnTo>
                  <a:lnTo>
                    <a:pt x="2407037" y="1142256"/>
                  </a:lnTo>
                  <a:lnTo>
                    <a:pt x="2437644" y="1111653"/>
                  </a:lnTo>
                  <a:lnTo>
                    <a:pt x="2460978" y="1074961"/>
                  </a:lnTo>
                  <a:lnTo>
                    <a:pt x="2475850" y="1033368"/>
                  </a:lnTo>
                  <a:lnTo>
                    <a:pt x="2481072" y="988060"/>
                  </a:lnTo>
                  <a:lnTo>
                    <a:pt x="2481072" y="197612"/>
                  </a:lnTo>
                  <a:lnTo>
                    <a:pt x="2475850" y="152315"/>
                  </a:lnTo>
                  <a:lnTo>
                    <a:pt x="2460978" y="110726"/>
                  </a:lnTo>
                  <a:lnTo>
                    <a:pt x="2437644" y="74034"/>
                  </a:lnTo>
                  <a:lnTo>
                    <a:pt x="2407037" y="43427"/>
                  </a:lnTo>
                  <a:lnTo>
                    <a:pt x="2370345" y="20093"/>
                  </a:lnTo>
                  <a:lnTo>
                    <a:pt x="2328756" y="5221"/>
                  </a:lnTo>
                  <a:lnTo>
                    <a:pt x="2283459" y="0"/>
                  </a:lnTo>
                  <a:close/>
                </a:path>
              </a:pathLst>
            </a:custGeom>
            <a:solidFill>
              <a:srgbClr val="207B5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095999" y="4949952"/>
              <a:ext cx="2481580" cy="1186180"/>
            </a:xfrm>
            <a:custGeom>
              <a:avLst/>
              <a:gdLst/>
              <a:ahLst/>
              <a:cxnLst/>
              <a:rect l="l" t="t" r="r" b="b"/>
              <a:pathLst>
                <a:path w="2481579" h="1186179">
                  <a:moveTo>
                    <a:pt x="0" y="197612"/>
                  </a:moveTo>
                  <a:lnTo>
                    <a:pt x="5221" y="152315"/>
                  </a:lnTo>
                  <a:lnTo>
                    <a:pt x="20093" y="110726"/>
                  </a:lnTo>
                  <a:lnTo>
                    <a:pt x="43427" y="74034"/>
                  </a:lnTo>
                  <a:lnTo>
                    <a:pt x="74034" y="43427"/>
                  </a:lnTo>
                  <a:lnTo>
                    <a:pt x="110726" y="20093"/>
                  </a:lnTo>
                  <a:lnTo>
                    <a:pt x="152315" y="5221"/>
                  </a:lnTo>
                  <a:lnTo>
                    <a:pt x="197612" y="0"/>
                  </a:lnTo>
                  <a:lnTo>
                    <a:pt x="2283459" y="0"/>
                  </a:lnTo>
                  <a:lnTo>
                    <a:pt x="2328756" y="5221"/>
                  </a:lnTo>
                  <a:lnTo>
                    <a:pt x="2370345" y="20093"/>
                  </a:lnTo>
                  <a:lnTo>
                    <a:pt x="2407037" y="43427"/>
                  </a:lnTo>
                  <a:lnTo>
                    <a:pt x="2437644" y="74034"/>
                  </a:lnTo>
                  <a:lnTo>
                    <a:pt x="2460978" y="110726"/>
                  </a:lnTo>
                  <a:lnTo>
                    <a:pt x="2475850" y="152315"/>
                  </a:lnTo>
                  <a:lnTo>
                    <a:pt x="2481072" y="197612"/>
                  </a:lnTo>
                  <a:lnTo>
                    <a:pt x="2481072" y="988060"/>
                  </a:lnTo>
                  <a:lnTo>
                    <a:pt x="2475850" y="1033368"/>
                  </a:lnTo>
                  <a:lnTo>
                    <a:pt x="2460978" y="1074961"/>
                  </a:lnTo>
                  <a:lnTo>
                    <a:pt x="2437644" y="1111653"/>
                  </a:lnTo>
                  <a:lnTo>
                    <a:pt x="2407037" y="1142256"/>
                  </a:lnTo>
                  <a:lnTo>
                    <a:pt x="2370345" y="1165585"/>
                  </a:lnTo>
                  <a:lnTo>
                    <a:pt x="2328756" y="1180452"/>
                  </a:lnTo>
                  <a:lnTo>
                    <a:pt x="2283459" y="1185672"/>
                  </a:lnTo>
                  <a:lnTo>
                    <a:pt x="197612" y="1185672"/>
                  </a:lnTo>
                  <a:lnTo>
                    <a:pt x="152315" y="1180452"/>
                  </a:lnTo>
                  <a:lnTo>
                    <a:pt x="110726" y="1165585"/>
                  </a:lnTo>
                  <a:lnTo>
                    <a:pt x="74034" y="1142256"/>
                  </a:lnTo>
                  <a:lnTo>
                    <a:pt x="43427" y="1111653"/>
                  </a:lnTo>
                  <a:lnTo>
                    <a:pt x="20093" y="1074961"/>
                  </a:lnTo>
                  <a:lnTo>
                    <a:pt x="5221" y="1033368"/>
                  </a:lnTo>
                  <a:lnTo>
                    <a:pt x="0" y="988060"/>
                  </a:lnTo>
                  <a:lnTo>
                    <a:pt x="0" y="197612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6237859" y="2408301"/>
            <a:ext cx="2198370" cy="3693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0005" marR="30480" algn="ctr">
              <a:lnSpc>
                <a:spcPct val="100000"/>
              </a:lnSpc>
              <a:spcBef>
                <a:spcPts val="100"/>
              </a:spcBef>
            </a:pPr>
            <a:r>
              <a:rPr sz="1800" spc="-45" dirty="0">
                <a:solidFill>
                  <a:srgbClr val="FFFFFF"/>
                </a:solidFill>
                <a:latin typeface="Verdana"/>
                <a:cs typeface="Verdana"/>
              </a:rPr>
              <a:t>Collectivist</a:t>
            </a:r>
            <a:r>
              <a:rPr sz="1800" spc="-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75" dirty="0">
                <a:solidFill>
                  <a:srgbClr val="FFFFFF"/>
                </a:solidFill>
                <a:latin typeface="Verdana"/>
                <a:cs typeface="Verdana"/>
              </a:rPr>
              <a:t>Culture: </a:t>
            </a:r>
            <a:r>
              <a:rPr sz="1800" spc="-50" dirty="0">
                <a:solidFill>
                  <a:srgbClr val="FFFFFF"/>
                </a:solidFill>
                <a:latin typeface="Verdana"/>
                <a:cs typeface="Verdana"/>
              </a:rPr>
              <a:t>Fear</a:t>
            </a:r>
            <a:r>
              <a:rPr sz="18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of</a:t>
            </a:r>
            <a:r>
              <a:rPr sz="18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Family Shame</a:t>
            </a:r>
            <a:endParaRPr sz="18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1985"/>
              </a:spcBef>
            </a:pPr>
            <a:endParaRPr sz="1800">
              <a:latin typeface="Verdana"/>
              <a:cs typeface="Verdana"/>
            </a:endParaRPr>
          </a:p>
          <a:p>
            <a:pPr marL="55244" marR="47625" indent="-635" algn="ctr">
              <a:lnSpc>
                <a:spcPct val="100000"/>
              </a:lnSpc>
            </a:pP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Acculturation </a:t>
            </a:r>
            <a:r>
              <a:rPr sz="1800" spc="-204" dirty="0">
                <a:solidFill>
                  <a:srgbClr val="FFFFFF"/>
                </a:solidFill>
                <a:latin typeface="Verdana"/>
                <a:cs typeface="Verdana"/>
              </a:rPr>
              <a:t>Stress:</a:t>
            </a:r>
            <a:r>
              <a:rPr sz="1800" spc="-10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85" dirty="0">
                <a:solidFill>
                  <a:srgbClr val="FFFFFF"/>
                </a:solidFill>
                <a:latin typeface="Verdana"/>
                <a:cs typeface="Verdana"/>
              </a:rPr>
              <a:t>Isolation</a:t>
            </a:r>
            <a:r>
              <a:rPr sz="18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85" dirty="0">
                <a:solidFill>
                  <a:srgbClr val="FFFFFF"/>
                </a:solidFill>
                <a:latin typeface="Verdana"/>
                <a:cs typeface="Verdana"/>
              </a:rPr>
              <a:t>in</a:t>
            </a:r>
            <a:r>
              <a:rPr sz="18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100" dirty="0">
                <a:solidFill>
                  <a:srgbClr val="FFFFFF"/>
                </a:solidFill>
                <a:latin typeface="Verdana"/>
                <a:cs typeface="Verdana"/>
              </a:rPr>
              <a:t>a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New</a:t>
            </a:r>
            <a:r>
              <a:rPr sz="1800" spc="-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Country</a:t>
            </a:r>
            <a:endParaRPr sz="18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910"/>
              </a:spcBef>
            </a:pPr>
            <a:endParaRPr sz="1800">
              <a:latin typeface="Verdana"/>
              <a:cs typeface="Verdana"/>
            </a:endParaRPr>
          </a:p>
          <a:p>
            <a:pPr marL="12700" marR="5080" indent="3175" algn="ctr">
              <a:lnSpc>
                <a:spcPct val="100000"/>
              </a:lnSpc>
              <a:spcBef>
                <a:spcPts val="5"/>
              </a:spcBef>
            </a:pP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Anonymous </a:t>
            </a:r>
            <a:r>
              <a:rPr sz="1800" spc="-70" dirty="0">
                <a:solidFill>
                  <a:srgbClr val="FFFFFF"/>
                </a:solidFill>
                <a:latin typeface="Verdana"/>
                <a:cs typeface="Verdana"/>
              </a:rPr>
              <a:t>Support</a:t>
            </a:r>
            <a:r>
              <a:rPr sz="18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70" dirty="0">
                <a:solidFill>
                  <a:srgbClr val="FFFFFF"/>
                </a:solidFill>
                <a:latin typeface="Verdana"/>
                <a:cs typeface="Verdana"/>
              </a:rPr>
              <a:t>from</a:t>
            </a:r>
            <a:r>
              <a:rPr sz="18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35" dirty="0">
                <a:solidFill>
                  <a:srgbClr val="FFFFFF"/>
                </a:solidFill>
                <a:latin typeface="Verdana"/>
                <a:cs typeface="Verdana"/>
              </a:rPr>
              <a:t>AI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App:</a:t>
            </a:r>
            <a:r>
              <a:rPr sz="1800" spc="-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50" dirty="0">
                <a:solidFill>
                  <a:srgbClr val="FFFFFF"/>
                </a:solidFill>
                <a:latin typeface="Verdana"/>
                <a:cs typeface="Verdana"/>
              </a:rPr>
              <a:t>Safe</a:t>
            </a:r>
            <a:r>
              <a:rPr sz="18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Space</a:t>
            </a:r>
            <a:r>
              <a:rPr sz="1800" spc="-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Verdana"/>
                <a:cs typeface="Verdana"/>
              </a:rPr>
              <a:t>to </a:t>
            </a:r>
            <a:r>
              <a:rPr sz="1800" spc="65" dirty="0">
                <a:solidFill>
                  <a:srgbClr val="FFFFFF"/>
                </a:solidFill>
                <a:latin typeface="Verdana"/>
                <a:cs typeface="Verdana"/>
              </a:rPr>
              <a:t>Open</a:t>
            </a:r>
            <a:r>
              <a:rPr sz="18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Verdana"/>
                <a:cs typeface="Verdana"/>
              </a:rPr>
              <a:t>Up</a:t>
            </a:r>
            <a:endParaRPr sz="18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24916" y="477139"/>
            <a:ext cx="824039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pc="-110" dirty="0"/>
              <a:t>Benefit</a:t>
            </a:r>
            <a:r>
              <a:rPr spc="-225" dirty="0"/>
              <a:t> </a:t>
            </a:r>
            <a:r>
              <a:rPr spc="-475" dirty="0"/>
              <a:t>3:</a:t>
            </a:r>
            <a:r>
              <a:rPr spc="-195" dirty="0"/>
              <a:t> </a:t>
            </a:r>
            <a:r>
              <a:rPr spc="-70" dirty="0"/>
              <a:t>Maximum</a:t>
            </a:r>
            <a:r>
              <a:rPr spc="-260" dirty="0"/>
              <a:t> </a:t>
            </a:r>
            <a:r>
              <a:rPr dirty="0"/>
              <a:t>Reach,</a:t>
            </a:r>
            <a:r>
              <a:rPr spc="-175" dirty="0"/>
              <a:t> </a:t>
            </a:r>
            <a:r>
              <a:rPr spc="-65" dirty="0"/>
              <a:t>Minimum </a:t>
            </a:r>
            <a:r>
              <a:rPr spc="-20" dirty="0"/>
              <a:t>Cost</a:t>
            </a: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1096962" y="2729229"/>
          <a:ext cx="8947784" cy="14814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82595"/>
                <a:gridCol w="2982595"/>
                <a:gridCol w="2982594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5A9FF5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800" b="1" spc="-85" dirty="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Traditional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Therapist</a:t>
                      </a:r>
                      <a:endParaRPr sz="1800">
                        <a:latin typeface="Tahoma"/>
                        <a:cs typeface="Tahoma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5A9FF5"/>
                    </a:solidFill>
                  </a:tcPr>
                </a:tc>
                <a:tc>
                  <a:txBody>
                    <a:bodyPr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800" b="1" spc="-155" dirty="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AI</a:t>
                      </a:r>
                      <a:r>
                        <a:rPr sz="1800" b="1" spc="-25" dirty="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Mental</a:t>
                      </a:r>
                      <a:r>
                        <a:rPr sz="1800" b="1" spc="-65" dirty="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 Health </a:t>
                      </a:r>
                      <a:r>
                        <a:rPr sz="1800" b="1" spc="30" dirty="0">
                          <a:solidFill>
                            <a:srgbClr val="FFFFFF"/>
                          </a:solidFill>
                          <a:latin typeface="Tahoma"/>
                          <a:cs typeface="Tahoma"/>
                        </a:rPr>
                        <a:t>App</a:t>
                      </a:r>
                      <a:endParaRPr sz="1800">
                        <a:latin typeface="Tahoma"/>
                        <a:cs typeface="Tahoma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5A9FF5"/>
                    </a:solidFill>
                  </a:tcPr>
                </a:tc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spc="-65" dirty="0">
                          <a:latin typeface="Verdana"/>
                          <a:cs typeface="Verdana"/>
                        </a:rPr>
                        <a:t>Patients</a:t>
                      </a:r>
                      <a:r>
                        <a:rPr sz="1800" spc="-11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800" spc="-10" dirty="0">
                          <a:latin typeface="Verdana"/>
                          <a:cs typeface="Verdana"/>
                        </a:rPr>
                        <a:t>per</a:t>
                      </a:r>
                      <a:r>
                        <a:rPr sz="1800" spc="-114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800" spc="-25" dirty="0">
                          <a:latin typeface="Verdana"/>
                          <a:cs typeface="Verdana"/>
                        </a:rPr>
                        <a:t>day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1DFFA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spc="-170" dirty="0">
                          <a:latin typeface="Verdana"/>
                          <a:cs typeface="Verdana"/>
                        </a:rPr>
                        <a:t>8</a:t>
                      </a:r>
                      <a:r>
                        <a:rPr sz="1800" spc="-12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800" spc="-10" dirty="0">
                          <a:latin typeface="Verdana"/>
                          <a:cs typeface="Verdana"/>
                        </a:rPr>
                        <a:t>maximum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1DFFA"/>
                    </a:solidFill>
                  </a:tcPr>
                </a:tc>
                <a:tc>
                  <a:txBody>
                    <a:bodyPr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spc="-10" dirty="0">
                          <a:latin typeface="Verdana"/>
                          <a:cs typeface="Verdana"/>
                        </a:rPr>
                        <a:t>Unlimited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1DFFA"/>
                    </a:solidFill>
                  </a:tcPr>
                </a:tc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spc="-10" dirty="0">
                          <a:latin typeface="Verdana"/>
                          <a:cs typeface="Verdana"/>
                        </a:rPr>
                        <a:t>Availablity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C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dirty="0">
                          <a:latin typeface="Verdana"/>
                          <a:cs typeface="Verdana"/>
                        </a:rPr>
                        <a:t>Office</a:t>
                      </a:r>
                      <a:r>
                        <a:rPr sz="1800" spc="-90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800" spc="-100" dirty="0">
                          <a:latin typeface="Verdana"/>
                          <a:cs typeface="Verdana"/>
                        </a:rPr>
                        <a:t>hours</a:t>
                      </a:r>
                      <a:r>
                        <a:rPr sz="1800" spc="-35" dirty="0">
                          <a:latin typeface="Verdana"/>
                          <a:cs typeface="Verdana"/>
                        </a:rPr>
                        <a:t> </a:t>
                      </a:r>
                      <a:r>
                        <a:rPr sz="1800" spc="-20" dirty="0">
                          <a:latin typeface="Verdana"/>
                          <a:cs typeface="Verdana"/>
                        </a:rPr>
                        <a:t>only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C"/>
                    </a:solidFill>
                  </a:tcPr>
                </a:tc>
                <a:tc>
                  <a:txBody>
                    <a:bodyPr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spc="-20" dirty="0">
                          <a:latin typeface="Verdana"/>
                          <a:cs typeface="Verdana"/>
                        </a:rPr>
                        <a:t>24/7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AEFFC"/>
                    </a:solidFill>
                  </a:tcPr>
                </a:tc>
              </a:tr>
              <a:tr h="37020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spc="-20" dirty="0">
                          <a:latin typeface="Verdana"/>
                          <a:cs typeface="Verdana"/>
                        </a:rPr>
                        <a:t>Cost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1DFFA"/>
                    </a:solidFill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spc="-20" dirty="0">
                          <a:latin typeface="Verdana"/>
                          <a:cs typeface="Verdana"/>
                        </a:rPr>
                        <a:t>High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1DFFA"/>
                    </a:solidFill>
                  </a:tcPr>
                </a:tc>
                <a:tc>
                  <a:txBody>
                    <a:bodyPr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1800" spc="-25" dirty="0">
                          <a:latin typeface="Verdana"/>
                          <a:cs typeface="Verdana"/>
                        </a:rPr>
                        <a:t>Low</a:t>
                      </a:r>
                      <a:endParaRPr sz="1800">
                        <a:latin typeface="Verdana"/>
                        <a:cs typeface="Verdana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1DFFA"/>
                    </a:solidFill>
                  </a:tcPr>
                </a:tc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1653285" y="4708093"/>
            <a:ext cx="7596505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There</a:t>
            </a:r>
            <a:r>
              <a:rPr sz="20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10" dirty="0">
                <a:solidFill>
                  <a:srgbClr val="FFFFFF"/>
                </a:solidFill>
                <a:latin typeface="Verdana"/>
                <a:cs typeface="Verdana"/>
              </a:rPr>
              <a:t>is</a:t>
            </a:r>
            <a:r>
              <a:rPr sz="20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5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20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limit</a:t>
            </a:r>
            <a:r>
              <a:rPr sz="2000" spc="-1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to</a:t>
            </a:r>
            <a:r>
              <a:rPr sz="20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how</a:t>
            </a:r>
            <a:r>
              <a:rPr sz="20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Verdana"/>
                <a:cs typeface="Verdana"/>
              </a:rPr>
              <a:t>many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45" dirty="0">
                <a:solidFill>
                  <a:srgbClr val="FFFFFF"/>
                </a:solidFill>
                <a:latin typeface="Verdana"/>
                <a:cs typeface="Verdana"/>
              </a:rPr>
              <a:t>patients</a:t>
            </a:r>
            <a:r>
              <a:rPr sz="2000" spc="-1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5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45" dirty="0">
                <a:solidFill>
                  <a:srgbClr val="FFFFFF"/>
                </a:solidFill>
                <a:latin typeface="Verdana"/>
                <a:cs typeface="Verdana"/>
              </a:rPr>
              <a:t>counsellor</a:t>
            </a:r>
            <a:r>
              <a:rPr sz="20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14" dirty="0">
                <a:solidFill>
                  <a:srgbClr val="FFFFFF"/>
                </a:solidFill>
                <a:latin typeface="Verdana"/>
                <a:cs typeface="Verdana"/>
              </a:rPr>
              <a:t>can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Verdana"/>
                <a:cs typeface="Verdana"/>
              </a:rPr>
              <a:t>see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in</a:t>
            </a:r>
            <a:r>
              <a:rPr sz="20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05" dirty="0">
                <a:solidFill>
                  <a:srgbClr val="FFFFFF"/>
                </a:solidFill>
                <a:latin typeface="Verdana"/>
                <a:cs typeface="Verdana"/>
              </a:rPr>
              <a:t>a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day.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An</a:t>
            </a:r>
            <a:r>
              <a:rPr sz="200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80" dirty="0">
                <a:solidFill>
                  <a:srgbClr val="FFFFFF"/>
                </a:solidFill>
                <a:latin typeface="Verdana"/>
                <a:cs typeface="Verdana"/>
              </a:rPr>
              <a:t>AI</a:t>
            </a:r>
            <a:r>
              <a:rPr sz="2000" spc="-8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FFFFFF"/>
                </a:solidFill>
                <a:latin typeface="Verdana"/>
                <a:cs typeface="Verdana"/>
              </a:rPr>
              <a:t>mental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Verdana"/>
                <a:cs typeface="Verdana"/>
              </a:rPr>
              <a:t>health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20" dirty="0">
                <a:solidFill>
                  <a:srgbClr val="FFFFFF"/>
                </a:solidFill>
                <a:latin typeface="Verdana"/>
                <a:cs typeface="Verdana"/>
              </a:rPr>
              <a:t>app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20" dirty="0">
                <a:solidFill>
                  <a:srgbClr val="FFFFFF"/>
                </a:solidFill>
                <a:latin typeface="Verdana"/>
                <a:cs typeface="Verdana"/>
              </a:rPr>
              <a:t>can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95" dirty="0">
                <a:solidFill>
                  <a:srgbClr val="FFFFFF"/>
                </a:solidFill>
                <a:latin typeface="Verdana"/>
                <a:cs typeface="Verdana"/>
              </a:rPr>
              <a:t>serve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60" dirty="0">
                <a:solidFill>
                  <a:srgbClr val="FFFFFF"/>
                </a:solidFill>
                <a:latin typeface="Verdana"/>
                <a:cs typeface="Verdana"/>
              </a:rPr>
              <a:t>nearly</a:t>
            </a:r>
            <a:r>
              <a:rPr sz="20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55" dirty="0">
                <a:solidFill>
                  <a:srgbClr val="FFFFFF"/>
                </a:solidFill>
                <a:latin typeface="Verdana"/>
                <a:cs typeface="Verdana"/>
              </a:rPr>
              <a:t>all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university </a:t>
            </a:r>
            <a:r>
              <a:rPr sz="2000" spc="-90" dirty="0">
                <a:solidFill>
                  <a:srgbClr val="FFFFFF"/>
                </a:solidFill>
                <a:latin typeface="Verdana"/>
                <a:cs typeface="Verdana"/>
              </a:rPr>
              <a:t>students</a:t>
            </a:r>
            <a:r>
              <a:rPr sz="20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at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5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85" dirty="0">
                <a:solidFill>
                  <a:srgbClr val="FFFFFF"/>
                </a:solidFill>
                <a:latin typeface="Verdana"/>
                <a:cs typeface="Verdana"/>
              </a:rPr>
              <a:t>minimal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Verdana"/>
                <a:cs typeface="Verdana"/>
              </a:rPr>
              <a:t>cost</a:t>
            </a:r>
            <a:r>
              <a:rPr sz="20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at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one</a:t>
            </a:r>
            <a:r>
              <a:rPr sz="2000" spc="-8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Verdana"/>
                <a:cs typeface="Verdana"/>
              </a:rPr>
              <a:t>time.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65" dirty="0">
                <a:solidFill>
                  <a:srgbClr val="FFFFFF"/>
                </a:solidFill>
                <a:latin typeface="Verdana"/>
                <a:cs typeface="Verdana"/>
              </a:rPr>
              <a:t>Digital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CBT</a:t>
            </a:r>
            <a:r>
              <a:rPr sz="2000" spc="-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10" dirty="0">
                <a:solidFill>
                  <a:srgbClr val="FFFFFF"/>
                </a:solidFill>
                <a:latin typeface="Verdana"/>
                <a:cs typeface="Verdana"/>
              </a:rPr>
              <a:t>is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highly </a:t>
            </a:r>
            <a:r>
              <a:rPr sz="2000" spc="-45" dirty="0">
                <a:solidFill>
                  <a:srgbClr val="FFFFFF"/>
                </a:solidFill>
                <a:latin typeface="Verdana"/>
                <a:cs typeface="Verdana"/>
              </a:rPr>
              <a:t>helpful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90" dirty="0">
                <a:solidFill>
                  <a:srgbClr val="FFFFFF"/>
                </a:solidFill>
                <a:latin typeface="Verdana"/>
                <a:cs typeface="Verdana"/>
              </a:rPr>
              <a:t>for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mild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to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moderate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55" dirty="0">
                <a:solidFill>
                  <a:srgbClr val="FFFFFF"/>
                </a:solidFill>
                <a:latin typeface="Verdana"/>
                <a:cs typeface="Verdana"/>
              </a:rPr>
              <a:t>depression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7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anxiety.</a:t>
            </a:r>
            <a:endParaRPr sz="20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182420" y="2724150"/>
            <a:ext cx="4227830" cy="185356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0"/>
              </a:spcBef>
            </a:pPr>
            <a:r>
              <a:rPr sz="2000" spc="-215" dirty="0">
                <a:solidFill>
                  <a:srgbClr val="FFFFFF"/>
                </a:solidFill>
                <a:latin typeface="Verdana"/>
                <a:cs typeface="Verdana"/>
              </a:rPr>
              <a:t>In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75" dirty="0">
                <a:solidFill>
                  <a:srgbClr val="FFFFFF"/>
                </a:solidFill>
                <a:latin typeface="Verdana"/>
                <a:cs typeface="Verdana"/>
              </a:rPr>
              <a:t>2023,</a:t>
            </a:r>
            <a:r>
              <a:rPr sz="200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Verdana"/>
                <a:cs typeface="Verdana"/>
              </a:rPr>
              <a:t>the</a:t>
            </a:r>
            <a:r>
              <a:rPr sz="20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95" dirty="0">
                <a:solidFill>
                  <a:srgbClr val="FFFFFF"/>
                </a:solidFill>
                <a:latin typeface="Verdana"/>
                <a:cs typeface="Verdana"/>
              </a:rPr>
              <a:t>NHS</a:t>
            </a:r>
            <a:r>
              <a:rPr sz="200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launched</a:t>
            </a:r>
            <a:r>
              <a:rPr sz="2000" spc="-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5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long- </a:t>
            </a:r>
            <a:r>
              <a:rPr sz="2000" spc="-95" dirty="0">
                <a:solidFill>
                  <a:srgbClr val="FFFFFF"/>
                </a:solidFill>
                <a:latin typeface="Verdana"/>
                <a:cs typeface="Verdana"/>
              </a:rPr>
              <a:t>term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plan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35" dirty="0">
                <a:solidFill>
                  <a:srgbClr val="FFFFFF"/>
                </a:solidFill>
                <a:latin typeface="Verdana"/>
                <a:cs typeface="Verdana"/>
              </a:rPr>
              <a:t>that</a:t>
            </a:r>
            <a:r>
              <a:rPr sz="2000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0" dirty="0">
                <a:solidFill>
                  <a:srgbClr val="FFFFFF"/>
                </a:solidFill>
                <a:latin typeface="Verdana"/>
                <a:cs typeface="Verdana"/>
              </a:rPr>
              <a:t>set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15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2000" spc="-1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Verdana"/>
                <a:cs typeface="Verdana"/>
              </a:rPr>
              <a:t>target</a:t>
            </a:r>
            <a:r>
              <a:rPr sz="20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Verdana"/>
                <a:cs typeface="Verdana"/>
              </a:rPr>
              <a:t>of </a:t>
            </a:r>
            <a:r>
              <a:rPr sz="2000" spc="-60" dirty="0">
                <a:solidFill>
                  <a:srgbClr val="FFFFFF"/>
                </a:solidFill>
                <a:latin typeface="Verdana"/>
                <a:cs typeface="Verdana"/>
              </a:rPr>
              <a:t>supporting</a:t>
            </a:r>
            <a:r>
              <a:rPr sz="20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85" dirty="0">
                <a:solidFill>
                  <a:srgbClr val="FFFFFF"/>
                </a:solidFill>
                <a:latin typeface="Verdana"/>
                <a:cs typeface="Verdana"/>
              </a:rPr>
              <a:t>2</a:t>
            </a:r>
            <a:r>
              <a:rPr sz="20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0" dirty="0">
                <a:solidFill>
                  <a:srgbClr val="FFFFFF"/>
                </a:solidFill>
                <a:latin typeface="Verdana"/>
                <a:cs typeface="Verdana"/>
              </a:rPr>
              <a:t>million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45" dirty="0">
                <a:solidFill>
                  <a:srgbClr val="FFFFFF"/>
                </a:solidFill>
                <a:latin typeface="Verdana"/>
                <a:cs typeface="Verdana"/>
              </a:rPr>
              <a:t>more</a:t>
            </a:r>
            <a:r>
              <a:rPr sz="2000" spc="-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45" dirty="0">
                <a:solidFill>
                  <a:srgbClr val="FFFFFF"/>
                </a:solidFill>
                <a:latin typeface="Verdana"/>
                <a:cs typeface="Verdana"/>
              </a:rPr>
              <a:t>people 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with</a:t>
            </a:r>
            <a:r>
              <a:rPr sz="2000" spc="-1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FFFFFF"/>
                </a:solidFill>
                <a:latin typeface="Verdana"/>
                <a:cs typeface="Verdana"/>
              </a:rPr>
              <a:t>mental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Verdana"/>
                <a:cs typeface="Verdana"/>
              </a:rPr>
              <a:t>health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60" dirty="0">
                <a:solidFill>
                  <a:srgbClr val="FFFFFF"/>
                </a:solidFill>
                <a:latin typeface="Verdana"/>
                <a:cs typeface="Verdana"/>
              </a:rPr>
              <a:t>issues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45" dirty="0">
                <a:solidFill>
                  <a:srgbClr val="FFFFFF"/>
                </a:solidFill>
                <a:latin typeface="Verdana"/>
                <a:cs typeface="Verdana"/>
              </a:rPr>
              <a:t>over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Verdana"/>
                <a:cs typeface="Verdana"/>
              </a:rPr>
              <a:t>the 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next</a:t>
            </a:r>
            <a:r>
              <a:rPr sz="2000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90" dirty="0">
                <a:solidFill>
                  <a:srgbClr val="FFFFFF"/>
                </a:solidFill>
                <a:latin typeface="Verdana"/>
                <a:cs typeface="Verdana"/>
              </a:rPr>
              <a:t>10</a:t>
            </a:r>
            <a:r>
              <a:rPr sz="2000" spc="-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0" dirty="0">
                <a:solidFill>
                  <a:srgbClr val="FFFFFF"/>
                </a:solidFill>
                <a:latin typeface="Verdana"/>
                <a:cs typeface="Verdana"/>
              </a:rPr>
              <a:t>years.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70" dirty="0">
                <a:solidFill>
                  <a:srgbClr val="FFFFFF"/>
                </a:solidFill>
                <a:latin typeface="Verdana"/>
                <a:cs typeface="Verdana"/>
              </a:rPr>
              <a:t>Our</a:t>
            </a:r>
            <a:r>
              <a:rPr sz="2000" spc="-10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30" dirty="0">
                <a:solidFill>
                  <a:srgbClr val="FFFFFF"/>
                </a:solidFill>
                <a:latin typeface="Verdana"/>
                <a:cs typeface="Verdana"/>
              </a:rPr>
              <a:t>mental</a:t>
            </a:r>
            <a:r>
              <a:rPr sz="2000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health </a:t>
            </a:r>
            <a:r>
              <a:rPr sz="2000" spc="120" dirty="0">
                <a:solidFill>
                  <a:srgbClr val="FFFFFF"/>
                </a:solidFill>
                <a:latin typeface="Verdana"/>
                <a:cs typeface="Verdana"/>
              </a:rPr>
              <a:t>app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210" dirty="0">
                <a:solidFill>
                  <a:srgbClr val="FFFFFF"/>
                </a:solidFill>
                <a:latin typeface="Verdana"/>
                <a:cs typeface="Verdana"/>
              </a:rPr>
              <a:t>is</a:t>
            </a:r>
            <a:r>
              <a:rPr sz="20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14" dirty="0">
                <a:solidFill>
                  <a:srgbClr val="FFFFFF"/>
                </a:solidFill>
                <a:latin typeface="Verdana"/>
                <a:cs typeface="Verdana"/>
              </a:rPr>
              <a:t>fully </a:t>
            </a:r>
            <a:r>
              <a:rPr sz="2000" dirty="0">
                <a:solidFill>
                  <a:srgbClr val="FFFFFF"/>
                </a:solidFill>
                <a:latin typeface="Verdana"/>
                <a:cs typeface="Verdana"/>
              </a:rPr>
              <a:t>aligned</a:t>
            </a:r>
            <a:r>
              <a:rPr sz="20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75" dirty="0">
                <a:solidFill>
                  <a:srgbClr val="FFFFFF"/>
                </a:solidFill>
                <a:latin typeface="Verdana"/>
                <a:cs typeface="Verdana"/>
              </a:rPr>
              <a:t>with</a:t>
            </a:r>
            <a:r>
              <a:rPr sz="2000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50" dirty="0">
                <a:solidFill>
                  <a:srgbClr val="FFFFFF"/>
                </a:solidFill>
                <a:latin typeface="Verdana"/>
                <a:cs typeface="Verdana"/>
              </a:rPr>
              <a:t>this</a:t>
            </a:r>
            <a:r>
              <a:rPr sz="20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Verdana"/>
                <a:cs typeface="Verdana"/>
              </a:rPr>
              <a:t>policy.</a:t>
            </a:r>
            <a:endParaRPr sz="2000">
              <a:latin typeface="Verdana"/>
              <a:cs typeface="Verdana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724916" y="477138"/>
            <a:ext cx="7920355" cy="10001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0"/>
              </a:spcBef>
            </a:pPr>
            <a:r>
              <a:rPr sz="3200" spc="-25" dirty="0"/>
              <a:t>Policy</a:t>
            </a:r>
            <a:r>
              <a:rPr sz="3200" spc="-185" dirty="0"/>
              <a:t> </a:t>
            </a:r>
            <a:r>
              <a:rPr sz="3200" spc="-120" dirty="0"/>
              <a:t>Implication:</a:t>
            </a:r>
            <a:r>
              <a:rPr sz="3200" spc="-204" dirty="0"/>
              <a:t> </a:t>
            </a:r>
            <a:r>
              <a:rPr sz="3200" dirty="0"/>
              <a:t>Aligned</a:t>
            </a:r>
            <a:r>
              <a:rPr sz="3200" spc="-240" dirty="0"/>
              <a:t> </a:t>
            </a:r>
            <a:r>
              <a:rPr sz="3200" spc="-150" dirty="0"/>
              <a:t>with</a:t>
            </a:r>
            <a:r>
              <a:rPr sz="3200" spc="-75" dirty="0"/>
              <a:t> </a:t>
            </a:r>
            <a:r>
              <a:rPr sz="3200" spc="-10" dirty="0"/>
              <a:t>National </a:t>
            </a:r>
            <a:r>
              <a:rPr sz="3200" spc="-20" dirty="0"/>
              <a:t>Strategy</a:t>
            </a:r>
            <a:endParaRPr sz="3200"/>
          </a:p>
        </p:txBody>
      </p:sp>
      <p:grpSp>
        <p:nvGrpSpPr>
          <p:cNvPr id="13" name="object 13"/>
          <p:cNvGrpSpPr/>
          <p:nvPr/>
        </p:nvGrpSpPr>
        <p:grpSpPr>
          <a:xfrm>
            <a:off x="6178296" y="1908048"/>
            <a:ext cx="3804285" cy="4358640"/>
            <a:chOff x="6178296" y="1908048"/>
            <a:chExt cx="3804285" cy="4358640"/>
          </a:xfrm>
        </p:grpSpPr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187440" y="1926844"/>
              <a:ext cx="3785616" cy="4330700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6187440" y="1917192"/>
              <a:ext cx="3785870" cy="4340860"/>
            </a:xfrm>
            <a:custGeom>
              <a:avLst/>
              <a:gdLst/>
              <a:ahLst/>
              <a:cxnLst/>
              <a:rect l="l" t="t" r="r" b="b"/>
              <a:pathLst>
                <a:path w="3785870" h="4340860">
                  <a:moveTo>
                    <a:pt x="0" y="2170176"/>
                  </a:moveTo>
                  <a:lnTo>
                    <a:pt x="516" y="2118952"/>
                  </a:lnTo>
                  <a:lnTo>
                    <a:pt x="2060" y="2068020"/>
                  </a:lnTo>
                  <a:lnTo>
                    <a:pt x="4618" y="2017391"/>
                  </a:lnTo>
                  <a:lnTo>
                    <a:pt x="8180" y="1967079"/>
                  </a:lnTo>
                  <a:lnTo>
                    <a:pt x="12734" y="1917097"/>
                  </a:lnTo>
                  <a:lnTo>
                    <a:pt x="18269" y="1867458"/>
                  </a:lnTo>
                  <a:lnTo>
                    <a:pt x="24774" y="1818175"/>
                  </a:lnTo>
                  <a:lnTo>
                    <a:pt x="32237" y="1769261"/>
                  </a:lnTo>
                  <a:lnTo>
                    <a:pt x="40646" y="1720729"/>
                  </a:lnTo>
                  <a:lnTo>
                    <a:pt x="49992" y="1672592"/>
                  </a:lnTo>
                  <a:lnTo>
                    <a:pt x="60261" y="1624863"/>
                  </a:lnTo>
                  <a:lnTo>
                    <a:pt x="71443" y="1577554"/>
                  </a:lnTo>
                  <a:lnTo>
                    <a:pt x="83526" y="1530680"/>
                  </a:lnTo>
                  <a:lnTo>
                    <a:pt x="96499" y="1484254"/>
                  </a:lnTo>
                  <a:lnTo>
                    <a:pt x="110351" y="1438287"/>
                  </a:lnTo>
                  <a:lnTo>
                    <a:pt x="125070" y="1392793"/>
                  </a:lnTo>
                  <a:lnTo>
                    <a:pt x="140645" y="1347786"/>
                  </a:lnTo>
                  <a:lnTo>
                    <a:pt x="157065" y="1303278"/>
                  </a:lnTo>
                  <a:lnTo>
                    <a:pt x="174318" y="1259282"/>
                  </a:lnTo>
                  <a:lnTo>
                    <a:pt x="192392" y="1215812"/>
                  </a:lnTo>
                  <a:lnTo>
                    <a:pt x="211277" y="1172879"/>
                  </a:lnTo>
                  <a:lnTo>
                    <a:pt x="230961" y="1130499"/>
                  </a:lnTo>
                  <a:lnTo>
                    <a:pt x="251433" y="1088682"/>
                  </a:lnTo>
                  <a:lnTo>
                    <a:pt x="272682" y="1047443"/>
                  </a:lnTo>
                  <a:lnTo>
                    <a:pt x="294695" y="1006795"/>
                  </a:lnTo>
                  <a:lnTo>
                    <a:pt x="317462" y="966750"/>
                  </a:lnTo>
                  <a:lnTo>
                    <a:pt x="340971" y="927321"/>
                  </a:lnTo>
                  <a:lnTo>
                    <a:pt x="365211" y="888522"/>
                  </a:lnTo>
                  <a:lnTo>
                    <a:pt x="390170" y="850366"/>
                  </a:lnTo>
                  <a:lnTo>
                    <a:pt x="415838" y="812865"/>
                  </a:lnTo>
                  <a:lnTo>
                    <a:pt x="442203" y="776032"/>
                  </a:lnTo>
                  <a:lnTo>
                    <a:pt x="469253" y="739882"/>
                  </a:lnTo>
                  <a:lnTo>
                    <a:pt x="496977" y="704426"/>
                  </a:lnTo>
                  <a:lnTo>
                    <a:pt x="525364" y="669678"/>
                  </a:lnTo>
                  <a:lnTo>
                    <a:pt x="554402" y="635650"/>
                  </a:lnTo>
                  <a:lnTo>
                    <a:pt x="584080" y="602357"/>
                  </a:lnTo>
                  <a:lnTo>
                    <a:pt x="614387" y="569810"/>
                  </a:lnTo>
                  <a:lnTo>
                    <a:pt x="645311" y="538023"/>
                  </a:lnTo>
                  <a:lnTo>
                    <a:pt x="676841" y="507009"/>
                  </a:lnTo>
                  <a:lnTo>
                    <a:pt x="708966" y="476780"/>
                  </a:lnTo>
                  <a:lnTo>
                    <a:pt x="741674" y="447351"/>
                  </a:lnTo>
                  <a:lnTo>
                    <a:pt x="774954" y="418734"/>
                  </a:lnTo>
                  <a:lnTo>
                    <a:pt x="808794" y="390941"/>
                  </a:lnTo>
                  <a:lnTo>
                    <a:pt x="843183" y="363987"/>
                  </a:lnTo>
                  <a:lnTo>
                    <a:pt x="878110" y="337884"/>
                  </a:lnTo>
                  <a:lnTo>
                    <a:pt x="913563" y="312644"/>
                  </a:lnTo>
                  <a:lnTo>
                    <a:pt x="949531" y="288282"/>
                  </a:lnTo>
                  <a:lnTo>
                    <a:pt x="986003" y="264810"/>
                  </a:lnTo>
                  <a:lnTo>
                    <a:pt x="1022967" y="242241"/>
                  </a:lnTo>
                  <a:lnTo>
                    <a:pt x="1060412" y="220589"/>
                  </a:lnTo>
                  <a:lnTo>
                    <a:pt x="1098327" y="199865"/>
                  </a:lnTo>
                  <a:lnTo>
                    <a:pt x="1136700" y="180084"/>
                  </a:lnTo>
                  <a:lnTo>
                    <a:pt x="1175520" y="161258"/>
                  </a:lnTo>
                  <a:lnTo>
                    <a:pt x="1214775" y="143400"/>
                  </a:lnTo>
                  <a:lnTo>
                    <a:pt x="1254454" y="126524"/>
                  </a:lnTo>
                  <a:lnTo>
                    <a:pt x="1294546" y="110642"/>
                  </a:lnTo>
                  <a:lnTo>
                    <a:pt x="1335039" y="95767"/>
                  </a:lnTo>
                  <a:lnTo>
                    <a:pt x="1375923" y="81913"/>
                  </a:lnTo>
                  <a:lnTo>
                    <a:pt x="1417185" y="69093"/>
                  </a:lnTo>
                  <a:lnTo>
                    <a:pt x="1458814" y="57318"/>
                  </a:lnTo>
                  <a:lnTo>
                    <a:pt x="1500799" y="46604"/>
                  </a:lnTo>
                  <a:lnTo>
                    <a:pt x="1543129" y="36962"/>
                  </a:lnTo>
                  <a:lnTo>
                    <a:pt x="1585792" y="28405"/>
                  </a:lnTo>
                  <a:lnTo>
                    <a:pt x="1628777" y="20947"/>
                  </a:lnTo>
                  <a:lnTo>
                    <a:pt x="1672072" y="14601"/>
                  </a:lnTo>
                  <a:lnTo>
                    <a:pt x="1715666" y="9379"/>
                  </a:lnTo>
                  <a:lnTo>
                    <a:pt x="1759548" y="5295"/>
                  </a:lnTo>
                  <a:lnTo>
                    <a:pt x="1803707" y="2362"/>
                  </a:lnTo>
                  <a:lnTo>
                    <a:pt x="1848130" y="592"/>
                  </a:lnTo>
                  <a:lnTo>
                    <a:pt x="1892808" y="0"/>
                  </a:lnTo>
                  <a:lnTo>
                    <a:pt x="1937485" y="592"/>
                  </a:lnTo>
                  <a:lnTo>
                    <a:pt x="1981908" y="2362"/>
                  </a:lnTo>
                  <a:lnTo>
                    <a:pt x="2026067" y="5295"/>
                  </a:lnTo>
                  <a:lnTo>
                    <a:pt x="2069949" y="9379"/>
                  </a:lnTo>
                  <a:lnTo>
                    <a:pt x="2113543" y="14601"/>
                  </a:lnTo>
                  <a:lnTo>
                    <a:pt x="2156838" y="20947"/>
                  </a:lnTo>
                  <a:lnTo>
                    <a:pt x="2199823" y="28405"/>
                  </a:lnTo>
                  <a:lnTo>
                    <a:pt x="2242486" y="36962"/>
                  </a:lnTo>
                  <a:lnTo>
                    <a:pt x="2284816" y="46604"/>
                  </a:lnTo>
                  <a:lnTo>
                    <a:pt x="2326801" y="57318"/>
                  </a:lnTo>
                  <a:lnTo>
                    <a:pt x="2368430" y="69093"/>
                  </a:lnTo>
                  <a:lnTo>
                    <a:pt x="2409692" y="81913"/>
                  </a:lnTo>
                  <a:lnTo>
                    <a:pt x="2450576" y="95767"/>
                  </a:lnTo>
                  <a:lnTo>
                    <a:pt x="2491069" y="110642"/>
                  </a:lnTo>
                  <a:lnTo>
                    <a:pt x="2531161" y="126524"/>
                  </a:lnTo>
                  <a:lnTo>
                    <a:pt x="2570840" y="143400"/>
                  </a:lnTo>
                  <a:lnTo>
                    <a:pt x="2610095" y="161258"/>
                  </a:lnTo>
                  <a:lnTo>
                    <a:pt x="2648915" y="180084"/>
                  </a:lnTo>
                  <a:lnTo>
                    <a:pt x="2687288" y="199865"/>
                  </a:lnTo>
                  <a:lnTo>
                    <a:pt x="2725203" y="220589"/>
                  </a:lnTo>
                  <a:lnTo>
                    <a:pt x="2762648" y="242241"/>
                  </a:lnTo>
                  <a:lnTo>
                    <a:pt x="2799612" y="264810"/>
                  </a:lnTo>
                  <a:lnTo>
                    <a:pt x="2836084" y="288282"/>
                  </a:lnTo>
                  <a:lnTo>
                    <a:pt x="2872052" y="312644"/>
                  </a:lnTo>
                  <a:lnTo>
                    <a:pt x="2907505" y="337884"/>
                  </a:lnTo>
                  <a:lnTo>
                    <a:pt x="2942432" y="363987"/>
                  </a:lnTo>
                  <a:lnTo>
                    <a:pt x="2976821" y="390941"/>
                  </a:lnTo>
                  <a:lnTo>
                    <a:pt x="3010662" y="418734"/>
                  </a:lnTo>
                  <a:lnTo>
                    <a:pt x="3043941" y="447351"/>
                  </a:lnTo>
                  <a:lnTo>
                    <a:pt x="3076649" y="476780"/>
                  </a:lnTo>
                  <a:lnTo>
                    <a:pt x="3108774" y="507009"/>
                  </a:lnTo>
                  <a:lnTo>
                    <a:pt x="3140304" y="538023"/>
                  </a:lnTo>
                  <a:lnTo>
                    <a:pt x="3171228" y="569810"/>
                  </a:lnTo>
                  <a:lnTo>
                    <a:pt x="3201535" y="602357"/>
                  </a:lnTo>
                  <a:lnTo>
                    <a:pt x="3231213" y="635650"/>
                  </a:lnTo>
                  <a:lnTo>
                    <a:pt x="3260251" y="669678"/>
                  </a:lnTo>
                  <a:lnTo>
                    <a:pt x="3288638" y="704426"/>
                  </a:lnTo>
                  <a:lnTo>
                    <a:pt x="3316362" y="739882"/>
                  </a:lnTo>
                  <a:lnTo>
                    <a:pt x="3343412" y="776032"/>
                  </a:lnTo>
                  <a:lnTo>
                    <a:pt x="3369777" y="812865"/>
                  </a:lnTo>
                  <a:lnTo>
                    <a:pt x="3395445" y="850366"/>
                  </a:lnTo>
                  <a:lnTo>
                    <a:pt x="3420404" y="888522"/>
                  </a:lnTo>
                  <a:lnTo>
                    <a:pt x="3444644" y="927321"/>
                  </a:lnTo>
                  <a:lnTo>
                    <a:pt x="3468153" y="966750"/>
                  </a:lnTo>
                  <a:lnTo>
                    <a:pt x="3490920" y="1006795"/>
                  </a:lnTo>
                  <a:lnTo>
                    <a:pt x="3512933" y="1047443"/>
                  </a:lnTo>
                  <a:lnTo>
                    <a:pt x="3534182" y="1088682"/>
                  </a:lnTo>
                  <a:lnTo>
                    <a:pt x="3554654" y="1130499"/>
                  </a:lnTo>
                  <a:lnTo>
                    <a:pt x="3574338" y="1172879"/>
                  </a:lnTo>
                  <a:lnTo>
                    <a:pt x="3593223" y="1215812"/>
                  </a:lnTo>
                  <a:lnTo>
                    <a:pt x="3611297" y="1259282"/>
                  </a:lnTo>
                  <a:lnTo>
                    <a:pt x="3628550" y="1303278"/>
                  </a:lnTo>
                  <a:lnTo>
                    <a:pt x="3644970" y="1347786"/>
                  </a:lnTo>
                  <a:lnTo>
                    <a:pt x="3660545" y="1392793"/>
                  </a:lnTo>
                  <a:lnTo>
                    <a:pt x="3675264" y="1438287"/>
                  </a:lnTo>
                  <a:lnTo>
                    <a:pt x="3689116" y="1484254"/>
                  </a:lnTo>
                  <a:lnTo>
                    <a:pt x="3702089" y="1530680"/>
                  </a:lnTo>
                  <a:lnTo>
                    <a:pt x="3714172" y="1577554"/>
                  </a:lnTo>
                  <a:lnTo>
                    <a:pt x="3725354" y="1624863"/>
                  </a:lnTo>
                  <a:lnTo>
                    <a:pt x="3735623" y="1672592"/>
                  </a:lnTo>
                  <a:lnTo>
                    <a:pt x="3744969" y="1720729"/>
                  </a:lnTo>
                  <a:lnTo>
                    <a:pt x="3753378" y="1769261"/>
                  </a:lnTo>
                  <a:lnTo>
                    <a:pt x="3760841" y="1818175"/>
                  </a:lnTo>
                  <a:lnTo>
                    <a:pt x="3767346" y="1867458"/>
                  </a:lnTo>
                  <a:lnTo>
                    <a:pt x="3772881" y="1917097"/>
                  </a:lnTo>
                  <a:lnTo>
                    <a:pt x="3777435" y="1967079"/>
                  </a:lnTo>
                  <a:lnTo>
                    <a:pt x="3780997" y="2017391"/>
                  </a:lnTo>
                  <a:lnTo>
                    <a:pt x="3783555" y="2068020"/>
                  </a:lnTo>
                  <a:lnTo>
                    <a:pt x="3785099" y="2118952"/>
                  </a:lnTo>
                  <a:lnTo>
                    <a:pt x="3785616" y="2170176"/>
                  </a:lnTo>
                  <a:lnTo>
                    <a:pt x="3785099" y="2221399"/>
                  </a:lnTo>
                  <a:lnTo>
                    <a:pt x="3783555" y="2272331"/>
                  </a:lnTo>
                  <a:lnTo>
                    <a:pt x="3780997" y="2322960"/>
                  </a:lnTo>
                  <a:lnTo>
                    <a:pt x="3777435" y="2373272"/>
                  </a:lnTo>
                  <a:lnTo>
                    <a:pt x="3772881" y="2423254"/>
                  </a:lnTo>
                  <a:lnTo>
                    <a:pt x="3767346" y="2472893"/>
                  </a:lnTo>
                  <a:lnTo>
                    <a:pt x="3760841" y="2522176"/>
                  </a:lnTo>
                  <a:lnTo>
                    <a:pt x="3753378" y="2571090"/>
                  </a:lnTo>
                  <a:lnTo>
                    <a:pt x="3744969" y="2619622"/>
                  </a:lnTo>
                  <a:lnTo>
                    <a:pt x="3735623" y="2667759"/>
                  </a:lnTo>
                  <a:lnTo>
                    <a:pt x="3725354" y="2715488"/>
                  </a:lnTo>
                  <a:lnTo>
                    <a:pt x="3714172" y="2762797"/>
                  </a:lnTo>
                  <a:lnTo>
                    <a:pt x="3702089" y="2809671"/>
                  </a:lnTo>
                  <a:lnTo>
                    <a:pt x="3689116" y="2856097"/>
                  </a:lnTo>
                  <a:lnTo>
                    <a:pt x="3675264" y="2902064"/>
                  </a:lnTo>
                  <a:lnTo>
                    <a:pt x="3660545" y="2947558"/>
                  </a:lnTo>
                  <a:lnTo>
                    <a:pt x="3644970" y="2992565"/>
                  </a:lnTo>
                  <a:lnTo>
                    <a:pt x="3628550" y="3037073"/>
                  </a:lnTo>
                  <a:lnTo>
                    <a:pt x="3611297" y="3081069"/>
                  </a:lnTo>
                  <a:lnTo>
                    <a:pt x="3593223" y="3124539"/>
                  </a:lnTo>
                  <a:lnTo>
                    <a:pt x="3574338" y="3167472"/>
                  </a:lnTo>
                  <a:lnTo>
                    <a:pt x="3554654" y="3209852"/>
                  </a:lnTo>
                  <a:lnTo>
                    <a:pt x="3534182" y="3251669"/>
                  </a:lnTo>
                  <a:lnTo>
                    <a:pt x="3512933" y="3292908"/>
                  </a:lnTo>
                  <a:lnTo>
                    <a:pt x="3490920" y="3333556"/>
                  </a:lnTo>
                  <a:lnTo>
                    <a:pt x="3468153" y="3373601"/>
                  </a:lnTo>
                  <a:lnTo>
                    <a:pt x="3444644" y="3413030"/>
                  </a:lnTo>
                  <a:lnTo>
                    <a:pt x="3420404" y="3451829"/>
                  </a:lnTo>
                  <a:lnTo>
                    <a:pt x="3395445" y="3489985"/>
                  </a:lnTo>
                  <a:lnTo>
                    <a:pt x="3369777" y="3527486"/>
                  </a:lnTo>
                  <a:lnTo>
                    <a:pt x="3343412" y="3564319"/>
                  </a:lnTo>
                  <a:lnTo>
                    <a:pt x="3316362" y="3600469"/>
                  </a:lnTo>
                  <a:lnTo>
                    <a:pt x="3288638" y="3635925"/>
                  </a:lnTo>
                  <a:lnTo>
                    <a:pt x="3260251" y="3670673"/>
                  </a:lnTo>
                  <a:lnTo>
                    <a:pt x="3231213" y="3704701"/>
                  </a:lnTo>
                  <a:lnTo>
                    <a:pt x="3201535" y="3737994"/>
                  </a:lnTo>
                  <a:lnTo>
                    <a:pt x="3171228" y="3770541"/>
                  </a:lnTo>
                  <a:lnTo>
                    <a:pt x="3140304" y="3802328"/>
                  </a:lnTo>
                  <a:lnTo>
                    <a:pt x="3108774" y="3833342"/>
                  </a:lnTo>
                  <a:lnTo>
                    <a:pt x="3076649" y="3863571"/>
                  </a:lnTo>
                  <a:lnTo>
                    <a:pt x="3043941" y="3893000"/>
                  </a:lnTo>
                  <a:lnTo>
                    <a:pt x="3010662" y="3921617"/>
                  </a:lnTo>
                  <a:lnTo>
                    <a:pt x="2976821" y="3949410"/>
                  </a:lnTo>
                  <a:lnTo>
                    <a:pt x="2942432" y="3976364"/>
                  </a:lnTo>
                  <a:lnTo>
                    <a:pt x="2907505" y="4002467"/>
                  </a:lnTo>
                  <a:lnTo>
                    <a:pt x="2872052" y="4027707"/>
                  </a:lnTo>
                  <a:lnTo>
                    <a:pt x="2836084" y="4052069"/>
                  </a:lnTo>
                  <a:lnTo>
                    <a:pt x="2799612" y="4075541"/>
                  </a:lnTo>
                  <a:lnTo>
                    <a:pt x="2762648" y="4098110"/>
                  </a:lnTo>
                  <a:lnTo>
                    <a:pt x="2725203" y="4119762"/>
                  </a:lnTo>
                  <a:lnTo>
                    <a:pt x="2687288" y="4140486"/>
                  </a:lnTo>
                  <a:lnTo>
                    <a:pt x="2648915" y="4160267"/>
                  </a:lnTo>
                  <a:lnTo>
                    <a:pt x="2610095" y="4179093"/>
                  </a:lnTo>
                  <a:lnTo>
                    <a:pt x="2570840" y="4196951"/>
                  </a:lnTo>
                  <a:lnTo>
                    <a:pt x="2531161" y="4213827"/>
                  </a:lnTo>
                  <a:lnTo>
                    <a:pt x="2491069" y="4229709"/>
                  </a:lnTo>
                  <a:lnTo>
                    <a:pt x="2450576" y="4244584"/>
                  </a:lnTo>
                  <a:lnTo>
                    <a:pt x="2409692" y="4258438"/>
                  </a:lnTo>
                  <a:lnTo>
                    <a:pt x="2368430" y="4271258"/>
                  </a:lnTo>
                  <a:lnTo>
                    <a:pt x="2326801" y="4283033"/>
                  </a:lnTo>
                  <a:lnTo>
                    <a:pt x="2284816" y="4293747"/>
                  </a:lnTo>
                  <a:lnTo>
                    <a:pt x="2242486" y="4303389"/>
                  </a:lnTo>
                  <a:lnTo>
                    <a:pt x="2199823" y="4311946"/>
                  </a:lnTo>
                  <a:lnTo>
                    <a:pt x="2156838" y="4319404"/>
                  </a:lnTo>
                  <a:lnTo>
                    <a:pt x="2113543" y="4325750"/>
                  </a:lnTo>
                  <a:lnTo>
                    <a:pt x="2069949" y="4330972"/>
                  </a:lnTo>
                  <a:lnTo>
                    <a:pt x="2026067" y="4335056"/>
                  </a:lnTo>
                  <a:lnTo>
                    <a:pt x="1981908" y="4337989"/>
                  </a:lnTo>
                  <a:lnTo>
                    <a:pt x="1937485" y="4339759"/>
                  </a:lnTo>
                  <a:lnTo>
                    <a:pt x="1892808" y="4340352"/>
                  </a:lnTo>
                  <a:lnTo>
                    <a:pt x="1848130" y="4339759"/>
                  </a:lnTo>
                  <a:lnTo>
                    <a:pt x="1803707" y="4337989"/>
                  </a:lnTo>
                  <a:lnTo>
                    <a:pt x="1759548" y="4335056"/>
                  </a:lnTo>
                  <a:lnTo>
                    <a:pt x="1715666" y="4330972"/>
                  </a:lnTo>
                  <a:lnTo>
                    <a:pt x="1672072" y="4325750"/>
                  </a:lnTo>
                  <a:lnTo>
                    <a:pt x="1628777" y="4319404"/>
                  </a:lnTo>
                  <a:lnTo>
                    <a:pt x="1585792" y="4311946"/>
                  </a:lnTo>
                  <a:lnTo>
                    <a:pt x="1543129" y="4303389"/>
                  </a:lnTo>
                  <a:lnTo>
                    <a:pt x="1500799" y="4293747"/>
                  </a:lnTo>
                  <a:lnTo>
                    <a:pt x="1458814" y="4283033"/>
                  </a:lnTo>
                  <a:lnTo>
                    <a:pt x="1417185" y="4271258"/>
                  </a:lnTo>
                  <a:lnTo>
                    <a:pt x="1375923" y="4258438"/>
                  </a:lnTo>
                  <a:lnTo>
                    <a:pt x="1335039" y="4244584"/>
                  </a:lnTo>
                  <a:lnTo>
                    <a:pt x="1294546" y="4229709"/>
                  </a:lnTo>
                  <a:lnTo>
                    <a:pt x="1254454" y="4213827"/>
                  </a:lnTo>
                  <a:lnTo>
                    <a:pt x="1214775" y="4196951"/>
                  </a:lnTo>
                  <a:lnTo>
                    <a:pt x="1175520" y="4179093"/>
                  </a:lnTo>
                  <a:lnTo>
                    <a:pt x="1136700" y="4160267"/>
                  </a:lnTo>
                  <a:lnTo>
                    <a:pt x="1098327" y="4140486"/>
                  </a:lnTo>
                  <a:lnTo>
                    <a:pt x="1060412" y="4119762"/>
                  </a:lnTo>
                  <a:lnTo>
                    <a:pt x="1022967" y="4098110"/>
                  </a:lnTo>
                  <a:lnTo>
                    <a:pt x="986003" y="4075541"/>
                  </a:lnTo>
                  <a:lnTo>
                    <a:pt x="949531" y="4052069"/>
                  </a:lnTo>
                  <a:lnTo>
                    <a:pt x="913563" y="4027707"/>
                  </a:lnTo>
                  <a:lnTo>
                    <a:pt x="878110" y="4002467"/>
                  </a:lnTo>
                  <a:lnTo>
                    <a:pt x="843183" y="3976364"/>
                  </a:lnTo>
                  <a:lnTo>
                    <a:pt x="808794" y="3949410"/>
                  </a:lnTo>
                  <a:lnTo>
                    <a:pt x="774953" y="3921617"/>
                  </a:lnTo>
                  <a:lnTo>
                    <a:pt x="741674" y="3893000"/>
                  </a:lnTo>
                  <a:lnTo>
                    <a:pt x="708966" y="3863571"/>
                  </a:lnTo>
                  <a:lnTo>
                    <a:pt x="676841" y="3833342"/>
                  </a:lnTo>
                  <a:lnTo>
                    <a:pt x="645311" y="3802328"/>
                  </a:lnTo>
                  <a:lnTo>
                    <a:pt x="614387" y="3770541"/>
                  </a:lnTo>
                  <a:lnTo>
                    <a:pt x="584080" y="3737994"/>
                  </a:lnTo>
                  <a:lnTo>
                    <a:pt x="554402" y="3704701"/>
                  </a:lnTo>
                  <a:lnTo>
                    <a:pt x="525364" y="3670673"/>
                  </a:lnTo>
                  <a:lnTo>
                    <a:pt x="496977" y="3635925"/>
                  </a:lnTo>
                  <a:lnTo>
                    <a:pt x="469253" y="3600469"/>
                  </a:lnTo>
                  <a:lnTo>
                    <a:pt x="442203" y="3564319"/>
                  </a:lnTo>
                  <a:lnTo>
                    <a:pt x="415838" y="3527486"/>
                  </a:lnTo>
                  <a:lnTo>
                    <a:pt x="390170" y="3489985"/>
                  </a:lnTo>
                  <a:lnTo>
                    <a:pt x="365211" y="3451829"/>
                  </a:lnTo>
                  <a:lnTo>
                    <a:pt x="340971" y="3413030"/>
                  </a:lnTo>
                  <a:lnTo>
                    <a:pt x="317462" y="3373601"/>
                  </a:lnTo>
                  <a:lnTo>
                    <a:pt x="294695" y="3333556"/>
                  </a:lnTo>
                  <a:lnTo>
                    <a:pt x="272682" y="3292908"/>
                  </a:lnTo>
                  <a:lnTo>
                    <a:pt x="251433" y="3251669"/>
                  </a:lnTo>
                  <a:lnTo>
                    <a:pt x="230961" y="3209852"/>
                  </a:lnTo>
                  <a:lnTo>
                    <a:pt x="211277" y="3167472"/>
                  </a:lnTo>
                  <a:lnTo>
                    <a:pt x="192392" y="3124539"/>
                  </a:lnTo>
                  <a:lnTo>
                    <a:pt x="174318" y="3081069"/>
                  </a:lnTo>
                  <a:lnTo>
                    <a:pt x="157065" y="3037073"/>
                  </a:lnTo>
                  <a:lnTo>
                    <a:pt x="140645" y="2992565"/>
                  </a:lnTo>
                  <a:lnTo>
                    <a:pt x="125070" y="2947558"/>
                  </a:lnTo>
                  <a:lnTo>
                    <a:pt x="110351" y="2902064"/>
                  </a:lnTo>
                  <a:lnTo>
                    <a:pt x="96499" y="2856097"/>
                  </a:lnTo>
                  <a:lnTo>
                    <a:pt x="83526" y="2809671"/>
                  </a:lnTo>
                  <a:lnTo>
                    <a:pt x="71443" y="2762797"/>
                  </a:lnTo>
                  <a:lnTo>
                    <a:pt x="60261" y="2715488"/>
                  </a:lnTo>
                  <a:lnTo>
                    <a:pt x="49992" y="2667759"/>
                  </a:lnTo>
                  <a:lnTo>
                    <a:pt x="40646" y="2619622"/>
                  </a:lnTo>
                  <a:lnTo>
                    <a:pt x="32237" y="2571090"/>
                  </a:lnTo>
                  <a:lnTo>
                    <a:pt x="24774" y="2522176"/>
                  </a:lnTo>
                  <a:lnTo>
                    <a:pt x="18269" y="2472893"/>
                  </a:lnTo>
                  <a:lnTo>
                    <a:pt x="12734" y="2423254"/>
                  </a:lnTo>
                  <a:lnTo>
                    <a:pt x="8180" y="2373272"/>
                  </a:lnTo>
                  <a:lnTo>
                    <a:pt x="4618" y="2322960"/>
                  </a:lnTo>
                  <a:lnTo>
                    <a:pt x="2060" y="2272331"/>
                  </a:lnTo>
                  <a:lnTo>
                    <a:pt x="516" y="2221399"/>
                  </a:lnTo>
                  <a:lnTo>
                    <a:pt x="0" y="2170176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1332" rIns="0" bIns="0" rtlCol="0">
            <a:spAutoFit/>
          </a:bodyPr>
          <a:lstStyle/>
          <a:p>
            <a:pPr marL="1067435">
              <a:lnSpc>
                <a:spcPct val="100000"/>
              </a:lnSpc>
              <a:spcBef>
                <a:spcPts val="90"/>
              </a:spcBef>
            </a:pPr>
            <a:r>
              <a:rPr sz="3200" spc="-40" dirty="0"/>
              <a:t>Research</a:t>
            </a:r>
            <a:r>
              <a:rPr sz="3200" spc="-180" dirty="0"/>
              <a:t> </a:t>
            </a:r>
            <a:r>
              <a:rPr sz="3200" spc="-114" dirty="0"/>
              <a:t>Implication:</a:t>
            </a:r>
            <a:r>
              <a:rPr sz="3200" spc="-225" dirty="0"/>
              <a:t> </a:t>
            </a:r>
            <a:r>
              <a:rPr sz="3200" spc="-175" dirty="0"/>
              <a:t>Filling</a:t>
            </a:r>
            <a:r>
              <a:rPr sz="3200" spc="-290" dirty="0"/>
              <a:t> </a:t>
            </a:r>
            <a:r>
              <a:rPr sz="3200" spc="-35" dirty="0"/>
              <a:t>the</a:t>
            </a:r>
            <a:r>
              <a:rPr sz="3200" spc="-160" dirty="0"/>
              <a:t> </a:t>
            </a:r>
            <a:r>
              <a:rPr sz="3200" dirty="0"/>
              <a:t>Evidence</a:t>
            </a:r>
            <a:r>
              <a:rPr sz="3200" spc="-220" dirty="0"/>
              <a:t> </a:t>
            </a:r>
            <a:r>
              <a:rPr sz="3200" spc="200" dirty="0"/>
              <a:t>Gap</a:t>
            </a:r>
            <a:endParaRPr sz="3200"/>
          </a:p>
        </p:txBody>
      </p:sp>
      <p:grpSp>
        <p:nvGrpSpPr>
          <p:cNvPr id="12" name="object 12"/>
          <p:cNvGrpSpPr/>
          <p:nvPr/>
        </p:nvGrpSpPr>
        <p:grpSpPr>
          <a:xfrm>
            <a:off x="1094168" y="2054288"/>
            <a:ext cx="6635750" cy="2280285"/>
            <a:chOff x="1094168" y="2054288"/>
            <a:chExt cx="6635750" cy="2280285"/>
          </a:xfrm>
        </p:grpSpPr>
        <p:sp>
          <p:nvSpPr>
            <p:cNvPr id="13" name="object 13"/>
            <p:cNvSpPr/>
            <p:nvPr/>
          </p:nvSpPr>
          <p:spPr>
            <a:xfrm>
              <a:off x="1103375" y="2063496"/>
              <a:ext cx="6617334" cy="429895"/>
            </a:xfrm>
            <a:custGeom>
              <a:avLst/>
              <a:gdLst/>
              <a:ahLst/>
              <a:cxnLst/>
              <a:rect l="l" t="t" r="r" b="b"/>
              <a:pathLst>
                <a:path w="6617334" h="429894">
                  <a:moveTo>
                    <a:pt x="6545580" y="0"/>
                  </a:moveTo>
                  <a:lnTo>
                    <a:pt x="71628" y="0"/>
                  </a:lnTo>
                  <a:lnTo>
                    <a:pt x="43746" y="5637"/>
                  </a:lnTo>
                  <a:lnTo>
                    <a:pt x="20978" y="21002"/>
                  </a:lnTo>
                  <a:lnTo>
                    <a:pt x="5628" y="43773"/>
                  </a:lnTo>
                  <a:lnTo>
                    <a:pt x="0" y="71627"/>
                  </a:lnTo>
                  <a:lnTo>
                    <a:pt x="0" y="358139"/>
                  </a:lnTo>
                  <a:lnTo>
                    <a:pt x="5628" y="385994"/>
                  </a:lnTo>
                  <a:lnTo>
                    <a:pt x="20978" y="408765"/>
                  </a:lnTo>
                  <a:lnTo>
                    <a:pt x="43746" y="424130"/>
                  </a:lnTo>
                  <a:lnTo>
                    <a:pt x="71628" y="429767"/>
                  </a:lnTo>
                  <a:lnTo>
                    <a:pt x="6545580" y="429767"/>
                  </a:lnTo>
                  <a:lnTo>
                    <a:pt x="6573434" y="424130"/>
                  </a:lnTo>
                  <a:lnTo>
                    <a:pt x="6596205" y="408765"/>
                  </a:lnTo>
                  <a:lnTo>
                    <a:pt x="6611570" y="385994"/>
                  </a:lnTo>
                  <a:lnTo>
                    <a:pt x="6617208" y="358139"/>
                  </a:lnTo>
                  <a:lnTo>
                    <a:pt x="6617208" y="71627"/>
                  </a:lnTo>
                  <a:lnTo>
                    <a:pt x="6611570" y="43773"/>
                  </a:lnTo>
                  <a:lnTo>
                    <a:pt x="6596205" y="21002"/>
                  </a:lnTo>
                  <a:lnTo>
                    <a:pt x="6573434" y="5637"/>
                  </a:lnTo>
                  <a:lnTo>
                    <a:pt x="6545580" y="0"/>
                  </a:lnTo>
                  <a:close/>
                </a:path>
              </a:pathLst>
            </a:custGeom>
            <a:solidFill>
              <a:srgbClr val="E6C1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103375" y="2063496"/>
              <a:ext cx="6617334" cy="429895"/>
            </a:xfrm>
            <a:custGeom>
              <a:avLst/>
              <a:gdLst/>
              <a:ahLst/>
              <a:cxnLst/>
              <a:rect l="l" t="t" r="r" b="b"/>
              <a:pathLst>
                <a:path w="6617334" h="429894">
                  <a:moveTo>
                    <a:pt x="0" y="71627"/>
                  </a:moveTo>
                  <a:lnTo>
                    <a:pt x="5628" y="43773"/>
                  </a:lnTo>
                  <a:lnTo>
                    <a:pt x="20978" y="21002"/>
                  </a:lnTo>
                  <a:lnTo>
                    <a:pt x="43746" y="5637"/>
                  </a:lnTo>
                  <a:lnTo>
                    <a:pt x="71628" y="0"/>
                  </a:lnTo>
                  <a:lnTo>
                    <a:pt x="6545580" y="0"/>
                  </a:lnTo>
                  <a:lnTo>
                    <a:pt x="6573434" y="5637"/>
                  </a:lnTo>
                  <a:lnTo>
                    <a:pt x="6596205" y="21002"/>
                  </a:lnTo>
                  <a:lnTo>
                    <a:pt x="6611570" y="43773"/>
                  </a:lnTo>
                  <a:lnTo>
                    <a:pt x="6617208" y="71627"/>
                  </a:lnTo>
                  <a:lnTo>
                    <a:pt x="6617208" y="358139"/>
                  </a:lnTo>
                  <a:lnTo>
                    <a:pt x="6611570" y="385994"/>
                  </a:lnTo>
                  <a:lnTo>
                    <a:pt x="6596205" y="408765"/>
                  </a:lnTo>
                  <a:lnTo>
                    <a:pt x="6573434" y="424130"/>
                  </a:lnTo>
                  <a:lnTo>
                    <a:pt x="6545580" y="429767"/>
                  </a:lnTo>
                  <a:lnTo>
                    <a:pt x="71628" y="429767"/>
                  </a:lnTo>
                  <a:lnTo>
                    <a:pt x="43746" y="424130"/>
                  </a:lnTo>
                  <a:lnTo>
                    <a:pt x="20978" y="408765"/>
                  </a:lnTo>
                  <a:lnTo>
                    <a:pt x="5628" y="385994"/>
                  </a:lnTo>
                  <a:lnTo>
                    <a:pt x="0" y="358139"/>
                  </a:lnTo>
                  <a:lnTo>
                    <a:pt x="0" y="71627"/>
                  </a:lnTo>
                  <a:close/>
                </a:path>
              </a:pathLst>
            </a:custGeom>
            <a:ln w="1828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103375" y="2977896"/>
              <a:ext cx="6617334" cy="433070"/>
            </a:xfrm>
            <a:custGeom>
              <a:avLst/>
              <a:gdLst/>
              <a:ahLst/>
              <a:cxnLst/>
              <a:rect l="l" t="t" r="r" b="b"/>
              <a:pathLst>
                <a:path w="6617334" h="433070">
                  <a:moveTo>
                    <a:pt x="6545072" y="0"/>
                  </a:moveTo>
                  <a:lnTo>
                    <a:pt x="72136" y="0"/>
                  </a:lnTo>
                  <a:lnTo>
                    <a:pt x="44057" y="5663"/>
                  </a:lnTo>
                  <a:lnTo>
                    <a:pt x="21128" y="21113"/>
                  </a:lnTo>
                  <a:lnTo>
                    <a:pt x="5668" y="44041"/>
                  </a:lnTo>
                  <a:lnTo>
                    <a:pt x="0" y="72136"/>
                  </a:lnTo>
                  <a:lnTo>
                    <a:pt x="0" y="360679"/>
                  </a:lnTo>
                  <a:lnTo>
                    <a:pt x="5668" y="388774"/>
                  </a:lnTo>
                  <a:lnTo>
                    <a:pt x="21128" y="411702"/>
                  </a:lnTo>
                  <a:lnTo>
                    <a:pt x="44057" y="427152"/>
                  </a:lnTo>
                  <a:lnTo>
                    <a:pt x="72136" y="432815"/>
                  </a:lnTo>
                  <a:lnTo>
                    <a:pt x="6545072" y="432815"/>
                  </a:lnTo>
                  <a:lnTo>
                    <a:pt x="6573166" y="427152"/>
                  </a:lnTo>
                  <a:lnTo>
                    <a:pt x="6596094" y="411702"/>
                  </a:lnTo>
                  <a:lnTo>
                    <a:pt x="6611544" y="388774"/>
                  </a:lnTo>
                  <a:lnTo>
                    <a:pt x="6617208" y="360679"/>
                  </a:lnTo>
                  <a:lnTo>
                    <a:pt x="6617208" y="72136"/>
                  </a:lnTo>
                  <a:lnTo>
                    <a:pt x="6611544" y="44041"/>
                  </a:lnTo>
                  <a:lnTo>
                    <a:pt x="6596094" y="21113"/>
                  </a:lnTo>
                  <a:lnTo>
                    <a:pt x="6573166" y="5663"/>
                  </a:lnTo>
                  <a:lnTo>
                    <a:pt x="6545072" y="0"/>
                  </a:lnTo>
                  <a:close/>
                </a:path>
              </a:pathLst>
            </a:custGeom>
            <a:solidFill>
              <a:srgbClr val="EE792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03375" y="2977896"/>
              <a:ext cx="6617334" cy="433070"/>
            </a:xfrm>
            <a:custGeom>
              <a:avLst/>
              <a:gdLst/>
              <a:ahLst/>
              <a:cxnLst/>
              <a:rect l="l" t="t" r="r" b="b"/>
              <a:pathLst>
                <a:path w="6617334" h="433070">
                  <a:moveTo>
                    <a:pt x="0" y="72136"/>
                  </a:moveTo>
                  <a:lnTo>
                    <a:pt x="5668" y="44041"/>
                  </a:lnTo>
                  <a:lnTo>
                    <a:pt x="21128" y="21113"/>
                  </a:lnTo>
                  <a:lnTo>
                    <a:pt x="44057" y="5663"/>
                  </a:lnTo>
                  <a:lnTo>
                    <a:pt x="72136" y="0"/>
                  </a:lnTo>
                  <a:lnTo>
                    <a:pt x="6545072" y="0"/>
                  </a:lnTo>
                  <a:lnTo>
                    <a:pt x="6573166" y="5663"/>
                  </a:lnTo>
                  <a:lnTo>
                    <a:pt x="6596094" y="21113"/>
                  </a:lnTo>
                  <a:lnTo>
                    <a:pt x="6611544" y="44041"/>
                  </a:lnTo>
                  <a:lnTo>
                    <a:pt x="6617208" y="72136"/>
                  </a:lnTo>
                  <a:lnTo>
                    <a:pt x="6617208" y="360679"/>
                  </a:lnTo>
                  <a:lnTo>
                    <a:pt x="6611544" y="388774"/>
                  </a:lnTo>
                  <a:lnTo>
                    <a:pt x="6596094" y="411702"/>
                  </a:lnTo>
                  <a:lnTo>
                    <a:pt x="6573166" y="427152"/>
                  </a:lnTo>
                  <a:lnTo>
                    <a:pt x="6545072" y="432815"/>
                  </a:lnTo>
                  <a:lnTo>
                    <a:pt x="72136" y="432815"/>
                  </a:lnTo>
                  <a:lnTo>
                    <a:pt x="44057" y="427152"/>
                  </a:lnTo>
                  <a:lnTo>
                    <a:pt x="21128" y="411702"/>
                  </a:lnTo>
                  <a:lnTo>
                    <a:pt x="5668" y="388774"/>
                  </a:lnTo>
                  <a:lnTo>
                    <a:pt x="0" y="360679"/>
                  </a:lnTo>
                  <a:lnTo>
                    <a:pt x="0" y="72136"/>
                  </a:lnTo>
                  <a:close/>
                </a:path>
              </a:pathLst>
            </a:custGeom>
            <a:ln w="1828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1103375" y="3895344"/>
              <a:ext cx="6617334" cy="429895"/>
            </a:xfrm>
            <a:custGeom>
              <a:avLst/>
              <a:gdLst/>
              <a:ahLst/>
              <a:cxnLst/>
              <a:rect l="l" t="t" r="r" b="b"/>
              <a:pathLst>
                <a:path w="6617334" h="429895">
                  <a:moveTo>
                    <a:pt x="6545580" y="0"/>
                  </a:moveTo>
                  <a:lnTo>
                    <a:pt x="71628" y="0"/>
                  </a:lnTo>
                  <a:lnTo>
                    <a:pt x="43746" y="5637"/>
                  </a:lnTo>
                  <a:lnTo>
                    <a:pt x="20978" y="21002"/>
                  </a:lnTo>
                  <a:lnTo>
                    <a:pt x="5628" y="43773"/>
                  </a:lnTo>
                  <a:lnTo>
                    <a:pt x="0" y="71627"/>
                  </a:lnTo>
                  <a:lnTo>
                    <a:pt x="0" y="358139"/>
                  </a:lnTo>
                  <a:lnTo>
                    <a:pt x="5628" y="385994"/>
                  </a:lnTo>
                  <a:lnTo>
                    <a:pt x="20978" y="408765"/>
                  </a:lnTo>
                  <a:lnTo>
                    <a:pt x="43746" y="424130"/>
                  </a:lnTo>
                  <a:lnTo>
                    <a:pt x="71628" y="429767"/>
                  </a:lnTo>
                  <a:lnTo>
                    <a:pt x="6545580" y="429767"/>
                  </a:lnTo>
                  <a:lnTo>
                    <a:pt x="6573434" y="424130"/>
                  </a:lnTo>
                  <a:lnTo>
                    <a:pt x="6596205" y="408765"/>
                  </a:lnTo>
                  <a:lnTo>
                    <a:pt x="6611570" y="385994"/>
                  </a:lnTo>
                  <a:lnTo>
                    <a:pt x="6617208" y="358139"/>
                  </a:lnTo>
                  <a:lnTo>
                    <a:pt x="6617208" y="71627"/>
                  </a:lnTo>
                  <a:lnTo>
                    <a:pt x="6611570" y="43773"/>
                  </a:lnTo>
                  <a:lnTo>
                    <a:pt x="6596205" y="21002"/>
                  </a:lnTo>
                  <a:lnTo>
                    <a:pt x="6573434" y="5637"/>
                  </a:lnTo>
                  <a:lnTo>
                    <a:pt x="6545580" y="0"/>
                  </a:lnTo>
                  <a:close/>
                </a:path>
              </a:pathLst>
            </a:custGeom>
            <a:solidFill>
              <a:srgbClr val="5A9FF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103375" y="3895344"/>
              <a:ext cx="6617334" cy="429895"/>
            </a:xfrm>
            <a:custGeom>
              <a:avLst/>
              <a:gdLst/>
              <a:ahLst/>
              <a:cxnLst/>
              <a:rect l="l" t="t" r="r" b="b"/>
              <a:pathLst>
                <a:path w="6617334" h="429895">
                  <a:moveTo>
                    <a:pt x="0" y="71627"/>
                  </a:moveTo>
                  <a:lnTo>
                    <a:pt x="5628" y="43773"/>
                  </a:lnTo>
                  <a:lnTo>
                    <a:pt x="20978" y="21002"/>
                  </a:lnTo>
                  <a:lnTo>
                    <a:pt x="43746" y="5637"/>
                  </a:lnTo>
                  <a:lnTo>
                    <a:pt x="71628" y="0"/>
                  </a:lnTo>
                  <a:lnTo>
                    <a:pt x="6545580" y="0"/>
                  </a:lnTo>
                  <a:lnTo>
                    <a:pt x="6573434" y="5637"/>
                  </a:lnTo>
                  <a:lnTo>
                    <a:pt x="6596205" y="21002"/>
                  </a:lnTo>
                  <a:lnTo>
                    <a:pt x="6611570" y="43773"/>
                  </a:lnTo>
                  <a:lnTo>
                    <a:pt x="6617208" y="71627"/>
                  </a:lnTo>
                  <a:lnTo>
                    <a:pt x="6617208" y="358139"/>
                  </a:lnTo>
                  <a:lnTo>
                    <a:pt x="6611570" y="385994"/>
                  </a:lnTo>
                  <a:lnTo>
                    <a:pt x="6596205" y="408765"/>
                  </a:lnTo>
                  <a:lnTo>
                    <a:pt x="6573434" y="424130"/>
                  </a:lnTo>
                  <a:lnTo>
                    <a:pt x="6545580" y="429767"/>
                  </a:lnTo>
                  <a:lnTo>
                    <a:pt x="71628" y="429767"/>
                  </a:lnTo>
                  <a:lnTo>
                    <a:pt x="43746" y="424130"/>
                  </a:lnTo>
                  <a:lnTo>
                    <a:pt x="20978" y="408765"/>
                  </a:lnTo>
                  <a:lnTo>
                    <a:pt x="5628" y="385994"/>
                  </a:lnTo>
                  <a:lnTo>
                    <a:pt x="0" y="358139"/>
                  </a:lnTo>
                  <a:lnTo>
                    <a:pt x="0" y="71627"/>
                  </a:lnTo>
                  <a:close/>
                </a:path>
              </a:pathLst>
            </a:custGeom>
            <a:ln w="1828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004722" y="1983782"/>
            <a:ext cx="5793105" cy="3835400"/>
          </a:xfrm>
          <a:prstGeom prst="rect">
            <a:avLst/>
          </a:prstGeom>
        </p:spPr>
        <p:txBody>
          <a:bodyPr vert="horz" wrap="square" lIns="0" tIns="141605" rIns="0" bIns="0" rtlCol="0">
            <a:spAutoFit/>
          </a:bodyPr>
          <a:lstStyle/>
          <a:p>
            <a:pPr marL="187960">
              <a:lnSpc>
                <a:spcPct val="100000"/>
              </a:lnSpc>
              <a:spcBef>
                <a:spcPts val="1115"/>
              </a:spcBef>
            </a:pPr>
            <a:r>
              <a:rPr sz="1800" spc="-55" dirty="0">
                <a:solidFill>
                  <a:srgbClr val="FFFFFF"/>
                </a:solidFill>
                <a:latin typeface="Verdana"/>
                <a:cs typeface="Verdana"/>
              </a:rPr>
              <a:t>Current</a:t>
            </a:r>
            <a:r>
              <a:rPr sz="1800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105" dirty="0">
                <a:solidFill>
                  <a:srgbClr val="FFFFFF"/>
                </a:solidFill>
                <a:latin typeface="Verdana"/>
                <a:cs typeface="Verdana"/>
              </a:rPr>
              <a:t>Gap</a:t>
            </a:r>
            <a:endParaRPr sz="1800">
              <a:latin typeface="Verdana"/>
              <a:cs typeface="Verdana"/>
            </a:endParaRPr>
          </a:p>
          <a:p>
            <a:pPr marL="423545" indent="-114935">
              <a:lnSpc>
                <a:spcPct val="100000"/>
              </a:lnSpc>
              <a:spcBef>
                <a:spcPts val="780"/>
              </a:spcBef>
              <a:buSzPct val="92857"/>
              <a:buChar char="•"/>
              <a:tabLst>
                <a:tab pos="423545" algn="l"/>
              </a:tabLst>
            </a:pP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No</a:t>
            </a:r>
            <a:r>
              <a:rPr sz="140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55" dirty="0">
                <a:solidFill>
                  <a:srgbClr val="FFFFFF"/>
                </a:solidFill>
                <a:latin typeface="Verdana"/>
                <a:cs typeface="Verdana"/>
              </a:rPr>
              <a:t>long-</a:t>
            </a:r>
            <a:r>
              <a:rPr sz="1400" spc="-70" dirty="0">
                <a:solidFill>
                  <a:srgbClr val="FFFFFF"/>
                </a:solidFill>
                <a:latin typeface="Verdana"/>
                <a:cs typeface="Verdana"/>
              </a:rPr>
              <a:t>term</a:t>
            </a:r>
            <a:r>
              <a:rPr sz="1400" spc="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95" dirty="0">
                <a:solidFill>
                  <a:srgbClr val="FFFFFF"/>
                </a:solidFill>
                <a:latin typeface="Verdana"/>
                <a:cs typeface="Verdana"/>
              </a:rPr>
              <a:t>RCT</a:t>
            </a:r>
            <a:r>
              <a:rPr sz="1400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data</a:t>
            </a:r>
            <a:r>
              <a:rPr sz="14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on</a:t>
            </a:r>
            <a:r>
              <a:rPr sz="1400" spc="-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40" dirty="0">
                <a:solidFill>
                  <a:srgbClr val="FFFFFF"/>
                </a:solidFill>
                <a:latin typeface="Verdana"/>
                <a:cs typeface="Verdana"/>
              </a:rPr>
              <a:t>AI</a:t>
            </a:r>
            <a:r>
              <a:rPr sz="1400" spc="-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Verdana"/>
                <a:cs typeface="Verdana"/>
              </a:rPr>
              <a:t>mental</a:t>
            </a:r>
            <a:r>
              <a:rPr sz="1400" spc="-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Verdana"/>
                <a:cs typeface="Verdana"/>
              </a:rPr>
              <a:t>health</a:t>
            </a:r>
            <a:r>
              <a:rPr sz="1400" spc="-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Verdana"/>
                <a:cs typeface="Verdana"/>
              </a:rPr>
              <a:t>apps</a:t>
            </a:r>
            <a:endParaRPr sz="1400">
              <a:latin typeface="Verdana"/>
              <a:cs typeface="Verdana"/>
            </a:endParaRPr>
          </a:p>
          <a:p>
            <a:pPr marL="423545" indent="-114935">
              <a:lnSpc>
                <a:spcPct val="100000"/>
              </a:lnSpc>
              <a:spcBef>
                <a:spcPts val="190"/>
              </a:spcBef>
              <a:buSzPct val="92857"/>
              <a:buChar char="•"/>
              <a:tabLst>
                <a:tab pos="423545" algn="l"/>
              </a:tabLst>
            </a:pP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No</a:t>
            </a:r>
            <a:r>
              <a:rPr sz="140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05" dirty="0">
                <a:solidFill>
                  <a:srgbClr val="FFFFFF"/>
                </a:solidFill>
                <a:latin typeface="Verdana"/>
                <a:cs typeface="Verdana"/>
              </a:rPr>
              <a:t>university-</a:t>
            </a: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specific</a:t>
            </a:r>
            <a:r>
              <a:rPr sz="1400" spc="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10" dirty="0">
                <a:solidFill>
                  <a:srgbClr val="FFFFFF"/>
                </a:solidFill>
                <a:latin typeface="Verdana"/>
                <a:cs typeface="Verdana"/>
              </a:rPr>
              <a:t>trials</a:t>
            </a: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20" dirty="0">
                <a:solidFill>
                  <a:srgbClr val="FFFFFF"/>
                </a:solidFill>
                <a:latin typeface="Verdana"/>
                <a:cs typeface="Verdana"/>
              </a:rPr>
              <a:t>exist</a:t>
            </a:r>
            <a:endParaRPr sz="1400">
              <a:latin typeface="Verdana"/>
              <a:cs typeface="Verdana"/>
            </a:endParaRPr>
          </a:p>
          <a:p>
            <a:pPr marL="187960">
              <a:lnSpc>
                <a:spcPct val="100000"/>
              </a:lnSpc>
              <a:spcBef>
                <a:spcPts val="725"/>
              </a:spcBef>
            </a:pPr>
            <a:r>
              <a:rPr sz="1800" spc="-40" dirty="0">
                <a:solidFill>
                  <a:srgbClr val="FFFFFF"/>
                </a:solidFill>
                <a:latin typeface="Verdana"/>
                <a:cs typeface="Verdana"/>
              </a:rPr>
              <a:t>Our</a:t>
            </a:r>
            <a:r>
              <a:rPr sz="1800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Opportunity</a:t>
            </a:r>
            <a:endParaRPr sz="1800">
              <a:latin typeface="Verdana"/>
              <a:cs typeface="Verdana"/>
            </a:endParaRPr>
          </a:p>
          <a:p>
            <a:pPr marL="423545" indent="-114935">
              <a:lnSpc>
                <a:spcPct val="100000"/>
              </a:lnSpc>
              <a:spcBef>
                <a:spcPts val="780"/>
              </a:spcBef>
              <a:buSzPct val="92857"/>
              <a:buChar char="•"/>
              <a:tabLst>
                <a:tab pos="423545" algn="l"/>
              </a:tabLst>
            </a:pPr>
            <a:r>
              <a:rPr sz="1400" spc="-70" dirty="0">
                <a:solidFill>
                  <a:srgbClr val="FFFFFF"/>
                </a:solidFill>
                <a:latin typeface="Verdana"/>
                <a:cs typeface="Verdana"/>
              </a:rPr>
              <a:t>Rolling</a:t>
            </a:r>
            <a:r>
              <a:rPr sz="1400" spc="-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35" dirty="0">
                <a:solidFill>
                  <a:srgbClr val="FFFFFF"/>
                </a:solidFill>
                <a:latin typeface="Verdana"/>
                <a:cs typeface="Verdana"/>
              </a:rPr>
              <a:t>out</a:t>
            </a:r>
            <a:r>
              <a:rPr sz="1400" spc="-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25" dirty="0">
                <a:solidFill>
                  <a:srgbClr val="FFFFFF"/>
                </a:solidFill>
                <a:latin typeface="Verdana"/>
                <a:cs typeface="Verdana"/>
              </a:rPr>
              <a:t>this</a:t>
            </a:r>
            <a:r>
              <a:rPr sz="1400" spc="-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85" dirty="0">
                <a:solidFill>
                  <a:srgbClr val="FFFFFF"/>
                </a:solidFill>
                <a:latin typeface="Verdana"/>
                <a:cs typeface="Verdana"/>
              </a:rPr>
              <a:t>app</a:t>
            </a:r>
            <a:r>
              <a:rPr sz="140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Verdana"/>
                <a:cs typeface="Verdana"/>
              </a:rPr>
              <a:t>enables</a:t>
            </a:r>
            <a:r>
              <a:rPr sz="14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75" dirty="0">
                <a:solidFill>
                  <a:srgbClr val="FFFFFF"/>
                </a:solidFill>
                <a:latin typeface="Verdana"/>
                <a:cs typeface="Verdana"/>
              </a:rPr>
              <a:t>robust</a:t>
            </a:r>
            <a:r>
              <a:rPr sz="14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95" dirty="0">
                <a:solidFill>
                  <a:srgbClr val="FFFFFF"/>
                </a:solidFill>
                <a:latin typeface="Verdana"/>
                <a:cs typeface="Verdana"/>
              </a:rPr>
              <a:t>RCT</a:t>
            </a:r>
            <a:r>
              <a:rPr sz="1400" spc="-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Verdana"/>
                <a:cs typeface="Verdana"/>
              </a:rPr>
              <a:t>research</a:t>
            </a:r>
            <a:endParaRPr sz="1400">
              <a:latin typeface="Verdana"/>
              <a:cs typeface="Verdana"/>
            </a:endParaRPr>
          </a:p>
          <a:p>
            <a:pPr marL="424180" indent="-115570">
              <a:lnSpc>
                <a:spcPct val="100000"/>
              </a:lnSpc>
              <a:spcBef>
                <a:spcPts val="195"/>
              </a:spcBef>
              <a:buFont typeface="Microsoft Sans Serif"/>
              <a:buChar char="•"/>
              <a:tabLst>
                <a:tab pos="424180" algn="l"/>
              </a:tabLst>
            </a:pPr>
            <a:r>
              <a:rPr sz="1400" spc="-155" dirty="0">
                <a:solidFill>
                  <a:srgbClr val="FFFFFF"/>
                </a:solidFill>
                <a:latin typeface="Verdana"/>
                <a:cs typeface="Verdana"/>
              </a:rPr>
              <a:t>18-</a:t>
            </a:r>
            <a:r>
              <a:rPr sz="1400" spc="-135" dirty="0">
                <a:solidFill>
                  <a:srgbClr val="FFFFFF"/>
                </a:solidFill>
                <a:latin typeface="Verdana"/>
                <a:cs typeface="Verdana"/>
              </a:rPr>
              <a:t>25</a:t>
            </a:r>
            <a:r>
              <a:rPr sz="1400" spc="-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75" dirty="0">
                <a:solidFill>
                  <a:srgbClr val="FFFFFF"/>
                </a:solidFill>
                <a:latin typeface="Verdana"/>
                <a:cs typeface="Verdana"/>
              </a:rPr>
              <a:t>age</a:t>
            </a:r>
            <a:r>
              <a:rPr sz="14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Verdana"/>
                <a:cs typeface="Verdana"/>
              </a:rPr>
              <a:t>group</a:t>
            </a:r>
            <a:r>
              <a:rPr sz="140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70" dirty="0">
                <a:solidFill>
                  <a:srgbClr val="FFFFFF"/>
                </a:solidFill>
                <a:latin typeface="Verdana"/>
                <a:cs typeface="Verdana"/>
              </a:rPr>
              <a:t>finally</a:t>
            </a:r>
            <a:r>
              <a:rPr sz="14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35" dirty="0">
                <a:solidFill>
                  <a:srgbClr val="FFFFFF"/>
                </a:solidFill>
                <a:latin typeface="Verdana"/>
                <a:cs typeface="Verdana"/>
              </a:rPr>
              <a:t>studied</a:t>
            </a:r>
            <a:r>
              <a:rPr sz="1400" spc="-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Verdana"/>
                <a:cs typeface="Verdana"/>
              </a:rPr>
              <a:t>separately</a:t>
            </a:r>
            <a:endParaRPr sz="1400">
              <a:latin typeface="Verdana"/>
              <a:cs typeface="Verdana"/>
            </a:endParaRPr>
          </a:p>
          <a:p>
            <a:pPr marL="266700" indent="-88900">
              <a:lnSpc>
                <a:spcPct val="100000"/>
              </a:lnSpc>
              <a:spcBef>
                <a:spcPts val="725"/>
              </a:spcBef>
              <a:buSzPct val="94444"/>
              <a:buFont typeface="Microsoft Sans Serif"/>
              <a:buChar char="•"/>
              <a:tabLst>
                <a:tab pos="266700" algn="l"/>
              </a:tabLst>
            </a:pPr>
            <a:r>
              <a:rPr sz="1800" spc="-20" dirty="0">
                <a:solidFill>
                  <a:srgbClr val="FFFFFF"/>
                </a:solidFill>
                <a:latin typeface="Verdana"/>
                <a:cs typeface="Verdana"/>
              </a:rPr>
              <a:t>National</a:t>
            </a:r>
            <a:r>
              <a:rPr sz="1800" spc="-10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Impact</a:t>
            </a:r>
            <a:endParaRPr sz="1800">
              <a:latin typeface="Verdana"/>
              <a:cs typeface="Verdana"/>
            </a:endParaRPr>
          </a:p>
          <a:p>
            <a:pPr marL="424180" lvl="1" indent="-115570">
              <a:lnSpc>
                <a:spcPct val="100000"/>
              </a:lnSpc>
              <a:spcBef>
                <a:spcPts val="780"/>
              </a:spcBef>
              <a:buFont typeface="Microsoft Sans Serif"/>
              <a:buChar char="•"/>
              <a:tabLst>
                <a:tab pos="424180" algn="l"/>
              </a:tabLst>
            </a:pP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Data</a:t>
            </a:r>
            <a:r>
              <a:rPr sz="1400" spc="-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00" dirty="0">
                <a:solidFill>
                  <a:srgbClr val="FFFFFF"/>
                </a:solidFill>
                <a:latin typeface="Verdana"/>
                <a:cs typeface="Verdana"/>
              </a:rPr>
              <a:t>informs</a:t>
            </a:r>
            <a:r>
              <a:rPr sz="1400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75" dirty="0">
                <a:solidFill>
                  <a:srgbClr val="FFFFFF"/>
                </a:solidFill>
                <a:latin typeface="Verdana"/>
                <a:cs typeface="Verdana"/>
              </a:rPr>
              <a:t>future</a:t>
            </a:r>
            <a:r>
              <a:rPr sz="1400" spc="-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policy</a:t>
            </a:r>
            <a:r>
              <a:rPr sz="1400" spc="-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Verdana"/>
                <a:cs typeface="Verdana"/>
              </a:rPr>
              <a:t>decisions</a:t>
            </a:r>
            <a:endParaRPr sz="1400">
              <a:latin typeface="Verdana"/>
              <a:cs typeface="Verdana"/>
            </a:endParaRPr>
          </a:p>
          <a:p>
            <a:pPr marL="424180" lvl="1" indent="-115570">
              <a:lnSpc>
                <a:spcPct val="100000"/>
              </a:lnSpc>
              <a:spcBef>
                <a:spcPts val="190"/>
              </a:spcBef>
              <a:buFont typeface="Microsoft Sans Serif"/>
              <a:buChar char="•"/>
              <a:tabLst>
                <a:tab pos="424180" algn="l"/>
              </a:tabLst>
            </a:pP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Evidence</a:t>
            </a:r>
            <a:r>
              <a:rPr sz="1400" spc="-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dirty="0">
                <a:solidFill>
                  <a:srgbClr val="FFFFFF"/>
                </a:solidFill>
                <a:latin typeface="Verdana"/>
                <a:cs typeface="Verdana"/>
              </a:rPr>
              <a:t>base</a:t>
            </a:r>
            <a:r>
              <a:rPr sz="14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Verdana"/>
                <a:cs typeface="Verdana"/>
              </a:rPr>
              <a:t>strengthened</a:t>
            </a:r>
            <a:r>
              <a:rPr sz="1400" spc="-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65" dirty="0">
                <a:solidFill>
                  <a:srgbClr val="FFFFFF"/>
                </a:solidFill>
                <a:latin typeface="Verdana"/>
                <a:cs typeface="Verdana"/>
              </a:rPr>
              <a:t>for</a:t>
            </a:r>
            <a:r>
              <a:rPr sz="1400" spc="-10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30" dirty="0">
                <a:solidFill>
                  <a:srgbClr val="FFFFFF"/>
                </a:solidFill>
                <a:latin typeface="Verdana"/>
                <a:cs typeface="Verdana"/>
              </a:rPr>
              <a:t>digital</a:t>
            </a:r>
            <a:r>
              <a:rPr sz="1400" spc="-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Verdana"/>
                <a:cs typeface="Verdana"/>
              </a:rPr>
              <a:t>mental</a:t>
            </a:r>
            <a:r>
              <a:rPr sz="140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400" spc="-10" dirty="0">
                <a:solidFill>
                  <a:srgbClr val="FFFFFF"/>
                </a:solidFill>
                <a:latin typeface="Verdana"/>
                <a:cs typeface="Verdana"/>
              </a:rPr>
              <a:t>health</a:t>
            </a:r>
            <a:endParaRPr sz="1400">
              <a:latin typeface="Verdana"/>
              <a:cs typeface="Verdana"/>
            </a:endParaRPr>
          </a:p>
          <a:p>
            <a:pPr>
              <a:lnSpc>
                <a:spcPct val="100000"/>
              </a:lnSpc>
            </a:pPr>
            <a:endParaRPr sz="1400">
              <a:latin typeface="Verdana"/>
              <a:cs typeface="Verdana"/>
            </a:endParaRPr>
          </a:p>
          <a:p>
            <a:pPr>
              <a:lnSpc>
                <a:spcPct val="100000"/>
              </a:lnSpc>
              <a:spcBef>
                <a:spcPts val="330"/>
              </a:spcBef>
            </a:pPr>
            <a:endParaRPr sz="140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i="1" spc="-185" dirty="0">
                <a:solidFill>
                  <a:srgbClr val="FFD678"/>
                </a:solidFill>
                <a:latin typeface="Arial"/>
                <a:cs typeface="Arial"/>
              </a:rPr>
              <a:t>There</a:t>
            </a:r>
            <a:r>
              <a:rPr sz="1800" i="1" spc="-5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20" dirty="0">
                <a:solidFill>
                  <a:srgbClr val="FFD678"/>
                </a:solidFill>
                <a:latin typeface="Arial"/>
                <a:cs typeface="Arial"/>
              </a:rPr>
              <a:t>is</a:t>
            </a:r>
            <a:r>
              <a:rPr sz="1800" i="1" spc="-6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00" dirty="0">
                <a:solidFill>
                  <a:srgbClr val="FFD678"/>
                </a:solidFill>
                <a:latin typeface="Arial"/>
                <a:cs typeface="Arial"/>
              </a:rPr>
              <a:t>still</a:t>
            </a:r>
            <a:r>
              <a:rPr sz="1800" i="1" spc="-11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80" dirty="0">
                <a:solidFill>
                  <a:srgbClr val="FFD678"/>
                </a:solidFill>
                <a:latin typeface="Arial"/>
                <a:cs typeface="Arial"/>
              </a:rPr>
              <a:t>a</a:t>
            </a:r>
            <a:r>
              <a:rPr sz="1800" i="1" spc="-4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50" dirty="0">
                <a:solidFill>
                  <a:srgbClr val="FFD678"/>
                </a:solidFill>
                <a:latin typeface="Arial"/>
                <a:cs typeface="Arial"/>
              </a:rPr>
              <a:t>lack</a:t>
            </a:r>
            <a:r>
              <a:rPr sz="1800" i="1" spc="-8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40" dirty="0">
                <a:solidFill>
                  <a:srgbClr val="FFD678"/>
                </a:solidFill>
                <a:latin typeface="Arial"/>
                <a:cs typeface="Arial"/>
              </a:rPr>
              <a:t>of</a:t>
            </a:r>
            <a:r>
              <a:rPr sz="1800" i="1" spc="-5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60" dirty="0">
                <a:solidFill>
                  <a:srgbClr val="FFD678"/>
                </a:solidFill>
                <a:latin typeface="Arial"/>
                <a:cs typeface="Arial"/>
              </a:rPr>
              <a:t>extensive</a:t>
            </a:r>
            <a:r>
              <a:rPr sz="1800" i="1" spc="-4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75" dirty="0">
                <a:solidFill>
                  <a:srgbClr val="FFD678"/>
                </a:solidFill>
                <a:latin typeface="Arial"/>
                <a:cs typeface="Arial"/>
              </a:rPr>
              <a:t>research</a:t>
            </a:r>
            <a:r>
              <a:rPr sz="1800" i="1" spc="-2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85" dirty="0">
                <a:solidFill>
                  <a:srgbClr val="FFD678"/>
                </a:solidFill>
                <a:latin typeface="Arial"/>
                <a:cs typeface="Arial"/>
              </a:rPr>
              <a:t>on</a:t>
            </a:r>
            <a:r>
              <a:rPr sz="1800" i="1" spc="-17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45" dirty="0">
                <a:solidFill>
                  <a:srgbClr val="FFD678"/>
                </a:solidFill>
                <a:latin typeface="Arial"/>
                <a:cs typeface="Arial"/>
              </a:rPr>
              <a:t>AI-</a:t>
            </a:r>
            <a:r>
              <a:rPr sz="1800" i="1" spc="-190" dirty="0">
                <a:solidFill>
                  <a:srgbClr val="FFD678"/>
                </a:solidFill>
                <a:latin typeface="Arial"/>
                <a:cs typeface="Arial"/>
              </a:rPr>
              <a:t>based</a:t>
            </a:r>
            <a:r>
              <a:rPr sz="1800" i="1" spc="-2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75" dirty="0">
                <a:solidFill>
                  <a:srgbClr val="FFD678"/>
                </a:solidFill>
                <a:latin typeface="Arial"/>
                <a:cs typeface="Arial"/>
              </a:rPr>
              <a:t>mental</a:t>
            </a:r>
            <a:r>
              <a:rPr sz="1800" i="1" spc="-1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0" dirty="0">
                <a:solidFill>
                  <a:srgbClr val="FFD678"/>
                </a:solidFill>
                <a:latin typeface="Arial"/>
                <a:cs typeface="Arial"/>
              </a:rPr>
              <a:t>health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800" i="1" spc="-170" dirty="0">
                <a:solidFill>
                  <a:srgbClr val="FFD678"/>
                </a:solidFill>
                <a:latin typeface="Arial"/>
                <a:cs typeface="Arial"/>
              </a:rPr>
              <a:t>apps.</a:t>
            </a:r>
            <a:r>
              <a:rPr sz="1800" i="1" spc="-6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80" dirty="0">
                <a:solidFill>
                  <a:srgbClr val="FFD678"/>
                </a:solidFill>
                <a:latin typeface="Arial"/>
                <a:cs typeface="Arial"/>
              </a:rPr>
              <a:t>Our</a:t>
            </a:r>
            <a:r>
              <a:rPr sz="1800" i="1" spc="-6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85" dirty="0">
                <a:solidFill>
                  <a:srgbClr val="FFD678"/>
                </a:solidFill>
                <a:latin typeface="Arial"/>
                <a:cs typeface="Arial"/>
              </a:rPr>
              <a:t>app</a:t>
            </a:r>
            <a:r>
              <a:rPr sz="1800" i="1" spc="-6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85" dirty="0">
                <a:solidFill>
                  <a:srgbClr val="FFD678"/>
                </a:solidFill>
                <a:latin typeface="Arial"/>
                <a:cs typeface="Arial"/>
              </a:rPr>
              <a:t>can</a:t>
            </a:r>
            <a:r>
              <a:rPr sz="1800" i="1" spc="-6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80" dirty="0">
                <a:solidFill>
                  <a:srgbClr val="FFD678"/>
                </a:solidFill>
                <a:latin typeface="Arial"/>
                <a:cs typeface="Arial"/>
              </a:rPr>
              <a:t>fill</a:t>
            </a:r>
            <a:r>
              <a:rPr sz="1800" i="1" spc="-9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45" dirty="0">
                <a:solidFill>
                  <a:srgbClr val="FFD678"/>
                </a:solidFill>
                <a:latin typeface="Arial"/>
                <a:cs typeface="Arial"/>
              </a:rPr>
              <a:t>that</a:t>
            </a:r>
            <a:r>
              <a:rPr sz="1800" i="1" spc="-6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75" dirty="0">
                <a:solidFill>
                  <a:srgbClr val="FFD678"/>
                </a:solidFill>
                <a:latin typeface="Arial"/>
                <a:cs typeface="Arial"/>
              </a:rPr>
              <a:t>research</a:t>
            </a:r>
            <a:r>
              <a:rPr sz="1800" i="1" spc="-3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85" dirty="0">
                <a:solidFill>
                  <a:srgbClr val="FFD678"/>
                </a:solidFill>
                <a:latin typeface="Arial"/>
                <a:cs typeface="Arial"/>
              </a:rPr>
              <a:t>gap</a:t>
            </a:r>
            <a:r>
              <a:rPr sz="1800" i="1" spc="-6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80" dirty="0">
                <a:solidFill>
                  <a:srgbClr val="FFD678"/>
                </a:solidFill>
                <a:latin typeface="Arial"/>
                <a:cs typeface="Arial"/>
              </a:rPr>
              <a:t>by</a:t>
            </a:r>
            <a:r>
              <a:rPr sz="1800" i="1" spc="-5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55" dirty="0">
                <a:solidFill>
                  <a:srgbClr val="FFD678"/>
                </a:solidFill>
                <a:latin typeface="Arial"/>
                <a:cs typeface="Arial"/>
              </a:rPr>
              <a:t>applying</a:t>
            </a:r>
            <a:r>
              <a:rPr sz="1800" i="1" spc="-6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55" dirty="0">
                <a:solidFill>
                  <a:srgbClr val="FFD678"/>
                </a:solidFill>
                <a:latin typeface="Arial"/>
                <a:cs typeface="Arial"/>
              </a:rPr>
              <a:t>the</a:t>
            </a:r>
            <a:r>
              <a:rPr sz="1800" i="1" spc="-60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250" dirty="0">
                <a:solidFill>
                  <a:srgbClr val="FFD678"/>
                </a:solidFill>
                <a:latin typeface="Arial"/>
                <a:cs typeface="Arial"/>
              </a:rPr>
              <a:t>RCT</a:t>
            </a:r>
            <a:r>
              <a:rPr sz="1800" i="1" spc="-85" dirty="0">
                <a:solidFill>
                  <a:srgbClr val="FFD678"/>
                </a:solidFill>
                <a:latin typeface="Arial"/>
                <a:cs typeface="Arial"/>
              </a:rPr>
              <a:t> </a:t>
            </a:r>
            <a:r>
              <a:rPr sz="1800" i="1" spc="-130" dirty="0">
                <a:solidFill>
                  <a:srgbClr val="FFD678"/>
                </a:solidFill>
                <a:latin typeface="Arial"/>
                <a:cs typeface="Arial"/>
              </a:rPr>
              <a:t>method.</a:t>
            </a:r>
            <a:endParaRPr sz="1800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928116" y="4924044"/>
            <a:ext cx="7338059" cy="180975"/>
          </a:xfrm>
          <a:custGeom>
            <a:avLst/>
            <a:gdLst/>
            <a:ahLst/>
            <a:cxnLst/>
            <a:rect l="l" t="t" r="r" b="b"/>
            <a:pathLst>
              <a:path w="7338059" h="180975">
                <a:moveTo>
                  <a:pt x="0" y="180593"/>
                </a:moveTo>
                <a:lnTo>
                  <a:pt x="7337806" y="0"/>
                </a:lnTo>
              </a:path>
            </a:pathLst>
          </a:custGeom>
          <a:ln w="9144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1332" rIns="0" bIns="0" rtlCol="0">
            <a:spAutoFit/>
          </a:bodyPr>
          <a:lstStyle/>
          <a:p>
            <a:pPr marL="1067435">
              <a:lnSpc>
                <a:spcPct val="100000"/>
              </a:lnSpc>
              <a:spcBef>
                <a:spcPts val="90"/>
              </a:spcBef>
            </a:pPr>
            <a:r>
              <a:rPr sz="3200" dirty="0"/>
              <a:t>Education</a:t>
            </a:r>
            <a:r>
              <a:rPr sz="3200" spc="-135" dirty="0"/>
              <a:t> </a:t>
            </a:r>
            <a:r>
              <a:rPr sz="3200" spc="-114" dirty="0"/>
              <a:t>Implication:</a:t>
            </a:r>
            <a:r>
              <a:rPr sz="3200" spc="-210" dirty="0"/>
              <a:t> Smarter</a:t>
            </a:r>
            <a:r>
              <a:rPr sz="3200" spc="-165" dirty="0"/>
              <a:t> Universities</a:t>
            </a:r>
            <a:endParaRPr sz="3200"/>
          </a:p>
        </p:txBody>
      </p:sp>
      <p:sp>
        <p:nvSpPr>
          <p:cNvPr id="12" name="object 12"/>
          <p:cNvSpPr txBox="1"/>
          <p:nvPr/>
        </p:nvSpPr>
        <p:spPr>
          <a:xfrm>
            <a:off x="868680" y="2313432"/>
            <a:ext cx="3075940" cy="2231390"/>
          </a:xfrm>
          <a:prstGeom prst="rect">
            <a:avLst/>
          </a:prstGeom>
          <a:solidFill>
            <a:srgbClr val="001F5F"/>
          </a:solidFill>
          <a:ln w="18288">
            <a:solidFill>
              <a:srgbClr val="46580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endParaRPr sz="2200">
              <a:latin typeface="Times New Roman"/>
              <a:cs typeface="Times New Roman"/>
            </a:endParaRPr>
          </a:p>
          <a:p>
            <a:pPr marL="299085">
              <a:lnSpc>
                <a:spcPct val="100000"/>
              </a:lnSpc>
            </a:pPr>
            <a:r>
              <a:rPr sz="2200" b="1" spc="80" dirty="0">
                <a:solidFill>
                  <a:srgbClr val="FFFFFF"/>
                </a:solidFill>
                <a:latin typeface="Tahoma"/>
                <a:cs typeface="Tahoma"/>
              </a:rPr>
              <a:t>App</a:t>
            </a:r>
            <a:r>
              <a:rPr sz="2200" b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b="1" dirty="0">
                <a:solidFill>
                  <a:srgbClr val="FFFFFF"/>
                </a:solidFill>
                <a:latin typeface="Tahoma"/>
                <a:cs typeface="Tahoma"/>
              </a:rPr>
              <a:t>Collects</a:t>
            </a:r>
            <a:r>
              <a:rPr sz="2200" b="1" spc="-114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b="1" spc="-20" dirty="0">
                <a:solidFill>
                  <a:srgbClr val="FFFFFF"/>
                </a:solidFill>
                <a:latin typeface="Tahoma"/>
                <a:cs typeface="Tahoma"/>
              </a:rPr>
              <a:t>Data</a:t>
            </a:r>
            <a:endParaRPr sz="2200">
              <a:latin typeface="Tahoma"/>
              <a:cs typeface="Tahoma"/>
            </a:endParaRPr>
          </a:p>
          <a:p>
            <a:pPr marL="387985">
              <a:lnSpc>
                <a:spcPct val="100000"/>
              </a:lnSpc>
            </a:pPr>
            <a:r>
              <a:rPr sz="1600" spc="-90" dirty="0">
                <a:solidFill>
                  <a:srgbClr val="FFFFFF"/>
                </a:solidFill>
                <a:latin typeface="Verdana"/>
                <a:cs typeface="Verdana"/>
              </a:rPr>
              <a:t>Students'</a:t>
            </a:r>
            <a:r>
              <a:rPr sz="1600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155" dirty="0">
                <a:solidFill>
                  <a:srgbClr val="FFFFFF"/>
                </a:solidFill>
                <a:latin typeface="Verdana"/>
                <a:cs typeface="Verdana"/>
              </a:rPr>
              <a:t>stress</a:t>
            </a:r>
            <a:r>
              <a:rPr sz="160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Verdana"/>
                <a:cs typeface="Verdana"/>
              </a:rPr>
              <a:t>patterns</a:t>
            </a:r>
            <a:endParaRPr sz="1600">
              <a:latin typeface="Verdana"/>
              <a:cs typeface="Verdana"/>
            </a:endParaRPr>
          </a:p>
          <a:p>
            <a:pPr marL="384810">
              <a:lnSpc>
                <a:spcPct val="100000"/>
              </a:lnSpc>
            </a:pPr>
            <a:r>
              <a:rPr sz="1600" dirty="0">
                <a:solidFill>
                  <a:srgbClr val="FFFFFF"/>
                </a:solidFill>
                <a:latin typeface="Verdana"/>
                <a:cs typeface="Verdana"/>
              </a:rPr>
              <a:t>recorded</a:t>
            </a:r>
            <a:r>
              <a:rPr sz="1600" spc="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Verdana"/>
                <a:cs typeface="Verdana"/>
              </a:rPr>
              <a:t>anonymously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59808" y="2313432"/>
            <a:ext cx="3072765" cy="2231390"/>
          </a:xfrm>
          <a:prstGeom prst="rect">
            <a:avLst/>
          </a:prstGeom>
          <a:solidFill>
            <a:srgbClr val="215421"/>
          </a:solidFill>
          <a:ln w="18288">
            <a:solidFill>
              <a:srgbClr val="46580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endParaRPr sz="2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2200" b="1" spc="-130" dirty="0">
                <a:solidFill>
                  <a:srgbClr val="FFFFFF"/>
                </a:solidFill>
                <a:latin typeface="Tahoma"/>
                <a:cs typeface="Tahoma"/>
              </a:rPr>
              <a:t>University</a:t>
            </a:r>
            <a:r>
              <a:rPr sz="2200" b="1" spc="-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b="1" spc="-10" dirty="0">
                <a:solidFill>
                  <a:srgbClr val="FFFFFF"/>
                </a:solidFill>
                <a:latin typeface="Tahoma"/>
                <a:cs typeface="Tahoma"/>
              </a:rPr>
              <a:t>Analyses</a:t>
            </a:r>
            <a:endParaRPr sz="2200">
              <a:latin typeface="Tahoma"/>
              <a:cs typeface="Tahoma"/>
            </a:endParaRPr>
          </a:p>
          <a:p>
            <a:pPr marL="1905" algn="ctr">
              <a:lnSpc>
                <a:spcPct val="100000"/>
              </a:lnSpc>
            </a:pPr>
            <a:r>
              <a:rPr sz="1600" spc="-80" dirty="0">
                <a:solidFill>
                  <a:srgbClr val="FFFFFF"/>
                </a:solidFill>
                <a:latin typeface="Verdana"/>
                <a:cs typeface="Verdana"/>
              </a:rPr>
              <a:t>High-</a:t>
            </a:r>
            <a:r>
              <a:rPr sz="1600" spc="-155" dirty="0">
                <a:solidFill>
                  <a:srgbClr val="FFFFFF"/>
                </a:solidFill>
                <a:latin typeface="Verdana"/>
                <a:cs typeface="Verdana"/>
              </a:rPr>
              <a:t>stress</a:t>
            </a:r>
            <a:r>
              <a:rPr sz="16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60" dirty="0">
                <a:solidFill>
                  <a:srgbClr val="FFFFFF"/>
                </a:solidFill>
                <a:latin typeface="Verdana"/>
                <a:cs typeface="Verdana"/>
              </a:rPr>
              <a:t>subjects</a:t>
            </a:r>
            <a:r>
              <a:rPr sz="16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40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endParaRPr sz="1600">
              <a:latin typeface="Verdana"/>
              <a:cs typeface="Verdana"/>
            </a:endParaRPr>
          </a:p>
          <a:p>
            <a:pPr marL="5080" algn="ctr">
              <a:lnSpc>
                <a:spcPct val="100000"/>
              </a:lnSpc>
            </a:pPr>
            <a:r>
              <a:rPr sz="1600" spc="-90" dirty="0">
                <a:solidFill>
                  <a:srgbClr val="FFFFFF"/>
                </a:solidFill>
                <a:latin typeface="Verdana"/>
                <a:cs typeface="Verdana"/>
              </a:rPr>
              <a:t>semesters</a:t>
            </a:r>
            <a:r>
              <a:rPr sz="1600" spc="-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Verdana"/>
                <a:cs typeface="Verdana"/>
              </a:rPr>
              <a:t>identified</a:t>
            </a:r>
            <a:endParaRPr sz="1600">
              <a:latin typeface="Verdana"/>
              <a:cs typeface="Verdan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247888" y="2313432"/>
            <a:ext cx="3075940" cy="2231390"/>
          </a:xfrm>
          <a:prstGeom prst="rect">
            <a:avLst/>
          </a:prstGeom>
          <a:solidFill>
            <a:srgbClr val="E66600"/>
          </a:solidFill>
          <a:ln w="18288">
            <a:solidFill>
              <a:srgbClr val="46580E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5"/>
              </a:spcBef>
            </a:pPr>
            <a:endParaRPr sz="2200">
              <a:latin typeface="Times New Roman"/>
              <a:cs typeface="Times New Roman"/>
            </a:endParaRPr>
          </a:p>
          <a:p>
            <a:pPr marL="9525" algn="ctr">
              <a:lnSpc>
                <a:spcPct val="100000"/>
              </a:lnSpc>
            </a:pPr>
            <a:r>
              <a:rPr sz="2200" b="1" spc="-55" dirty="0">
                <a:solidFill>
                  <a:srgbClr val="FFFFFF"/>
                </a:solidFill>
                <a:latin typeface="Tahoma"/>
                <a:cs typeface="Tahoma"/>
              </a:rPr>
              <a:t>Curriculum</a:t>
            </a:r>
            <a:r>
              <a:rPr sz="2200" b="1" spc="-10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sz="2200" b="1" spc="-10" dirty="0">
                <a:solidFill>
                  <a:srgbClr val="FFFFFF"/>
                </a:solidFill>
                <a:latin typeface="Tahoma"/>
                <a:cs typeface="Tahoma"/>
              </a:rPr>
              <a:t>Reform</a:t>
            </a:r>
            <a:endParaRPr sz="2200">
              <a:latin typeface="Tahoma"/>
              <a:cs typeface="Tahoma"/>
            </a:endParaRPr>
          </a:p>
          <a:p>
            <a:pPr algn="ctr">
              <a:lnSpc>
                <a:spcPct val="100000"/>
              </a:lnSpc>
            </a:pPr>
            <a:r>
              <a:rPr sz="1600" dirty="0">
                <a:solidFill>
                  <a:srgbClr val="FFFFFF"/>
                </a:solidFill>
                <a:latin typeface="Verdana"/>
                <a:cs typeface="Verdana"/>
              </a:rPr>
              <a:t>Teaching</a:t>
            </a:r>
            <a:r>
              <a:rPr sz="1600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40" dirty="0">
                <a:solidFill>
                  <a:srgbClr val="FFFFFF"/>
                </a:solidFill>
                <a:latin typeface="Verdana"/>
                <a:cs typeface="Verdana"/>
              </a:rPr>
              <a:t>adjusted,</a:t>
            </a:r>
            <a:r>
              <a:rPr sz="1600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Verdana"/>
                <a:cs typeface="Verdana"/>
              </a:rPr>
              <a:t>staff</a:t>
            </a:r>
            <a:endParaRPr sz="160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</a:pPr>
            <a:r>
              <a:rPr sz="1600" spc="-20" dirty="0">
                <a:solidFill>
                  <a:srgbClr val="FFFFFF"/>
                </a:solidFill>
                <a:latin typeface="Verdana"/>
                <a:cs typeface="Verdana"/>
              </a:rPr>
              <a:t>trained</a:t>
            </a:r>
            <a:r>
              <a:rPr sz="1600" spc="-19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Verdana"/>
                <a:cs typeface="Verdana"/>
              </a:rPr>
              <a:t>to</a:t>
            </a:r>
            <a:r>
              <a:rPr sz="16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50" dirty="0">
                <a:solidFill>
                  <a:srgbClr val="FFFFFF"/>
                </a:solidFill>
                <a:latin typeface="Verdana"/>
                <a:cs typeface="Verdana"/>
              </a:rPr>
              <a:t>detect</a:t>
            </a:r>
            <a:r>
              <a:rPr sz="1600" spc="-1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Verdana"/>
                <a:cs typeface="Verdana"/>
              </a:rPr>
              <a:t>stress</a:t>
            </a:r>
            <a:endParaRPr sz="1600">
              <a:latin typeface="Verdana"/>
              <a:cs typeface="Verdana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983735" y="3063239"/>
            <a:ext cx="4224655" cy="731520"/>
            <a:chOff x="3983735" y="3063239"/>
            <a:chExt cx="4224655" cy="731520"/>
          </a:xfrm>
        </p:grpSpPr>
        <p:sp>
          <p:nvSpPr>
            <p:cNvPr id="16" name="object 16"/>
            <p:cNvSpPr/>
            <p:nvPr/>
          </p:nvSpPr>
          <p:spPr>
            <a:xfrm>
              <a:off x="3992879" y="3072383"/>
              <a:ext cx="518159" cy="713740"/>
            </a:xfrm>
            <a:custGeom>
              <a:avLst/>
              <a:gdLst/>
              <a:ahLst/>
              <a:cxnLst/>
              <a:rect l="l" t="t" r="r" b="b"/>
              <a:pathLst>
                <a:path w="518160" h="713739">
                  <a:moveTo>
                    <a:pt x="259080" y="0"/>
                  </a:moveTo>
                  <a:lnTo>
                    <a:pt x="259080" y="178307"/>
                  </a:lnTo>
                  <a:lnTo>
                    <a:pt x="0" y="178307"/>
                  </a:lnTo>
                  <a:lnTo>
                    <a:pt x="0" y="534923"/>
                  </a:lnTo>
                  <a:lnTo>
                    <a:pt x="259080" y="534923"/>
                  </a:lnTo>
                  <a:lnTo>
                    <a:pt x="259080" y="713232"/>
                  </a:lnTo>
                  <a:lnTo>
                    <a:pt x="518160" y="356615"/>
                  </a:lnTo>
                  <a:lnTo>
                    <a:pt x="259080" y="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3992879" y="3072383"/>
              <a:ext cx="518159" cy="713740"/>
            </a:xfrm>
            <a:custGeom>
              <a:avLst/>
              <a:gdLst/>
              <a:ahLst/>
              <a:cxnLst/>
              <a:rect l="l" t="t" r="r" b="b"/>
              <a:pathLst>
                <a:path w="518160" h="713739">
                  <a:moveTo>
                    <a:pt x="0" y="178307"/>
                  </a:moveTo>
                  <a:lnTo>
                    <a:pt x="259080" y="178307"/>
                  </a:lnTo>
                  <a:lnTo>
                    <a:pt x="259080" y="0"/>
                  </a:lnTo>
                  <a:lnTo>
                    <a:pt x="518160" y="356615"/>
                  </a:lnTo>
                  <a:lnTo>
                    <a:pt x="259080" y="713232"/>
                  </a:lnTo>
                  <a:lnTo>
                    <a:pt x="259080" y="534923"/>
                  </a:lnTo>
                  <a:lnTo>
                    <a:pt x="0" y="534923"/>
                  </a:lnTo>
                  <a:lnTo>
                    <a:pt x="0" y="178307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680959" y="3072383"/>
              <a:ext cx="518159" cy="713740"/>
            </a:xfrm>
            <a:custGeom>
              <a:avLst/>
              <a:gdLst/>
              <a:ahLst/>
              <a:cxnLst/>
              <a:rect l="l" t="t" r="r" b="b"/>
              <a:pathLst>
                <a:path w="518159" h="713739">
                  <a:moveTo>
                    <a:pt x="259080" y="0"/>
                  </a:moveTo>
                  <a:lnTo>
                    <a:pt x="259080" y="178307"/>
                  </a:lnTo>
                  <a:lnTo>
                    <a:pt x="0" y="178307"/>
                  </a:lnTo>
                  <a:lnTo>
                    <a:pt x="0" y="534923"/>
                  </a:lnTo>
                  <a:lnTo>
                    <a:pt x="259080" y="534923"/>
                  </a:lnTo>
                  <a:lnTo>
                    <a:pt x="259080" y="713232"/>
                  </a:lnTo>
                  <a:lnTo>
                    <a:pt x="518160" y="356615"/>
                  </a:lnTo>
                  <a:lnTo>
                    <a:pt x="259080" y="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7680959" y="3072383"/>
              <a:ext cx="518159" cy="713740"/>
            </a:xfrm>
            <a:custGeom>
              <a:avLst/>
              <a:gdLst/>
              <a:ahLst/>
              <a:cxnLst/>
              <a:rect l="l" t="t" r="r" b="b"/>
              <a:pathLst>
                <a:path w="518159" h="713739">
                  <a:moveTo>
                    <a:pt x="0" y="178307"/>
                  </a:moveTo>
                  <a:lnTo>
                    <a:pt x="259080" y="178307"/>
                  </a:lnTo>
                  <a:lnTo>
                    <a:pt x="259080" y="0"/>
                  </a:lnTo>
                  <a:lnTo>
                    <a:pt x="518160" y="356615"/>
                  </a:lnTo>
                  <a:lnTo>
                    <a:pt x="259080" y="713232"/>
                  </a:lnTo>
                  <a:lnTo>
                    <a:pt x="259080" y="534923"/>
                  </a:lnTo>
                  <a:lnTo>
                    <a:pt x="0" y="534923"/>
                  </a:lnTo>
                  <a:lnTo>
                    <a:pt x="0" y="178307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2603" rIns="0" bIns="0" rtlCol="0">
            <a:spAutoFit/>
          </a:bodyPr>
          <a:lstStyle/>
          <a:p>
            <a:pPr marL="1067435">
              <a:lnSpc>
                <a:spcPct val="100000"/>
              </a:lnSpc>
              <a:spcBef>
                <a:spcPts val="100"/>
              </a:spcBef>
            </a:pPr>
            <a:r>
              <a:rPr spc="-70" dirty="0"/>
              <a:t>Conclusion:</a:t>
            </a:r>
            <a:r>
              <a:rPr spc="-225" dirty="0"/>
              <a:t> </a:t>
            </a:r>
            <a:r>
              <a:rPr dirty="0"/>
              <a:t>More</a:t>
            </a:r>
            <a:r>
              <a:rPr spc="-225" dirty="0"/>
              <a:t> </a:t>
            </a:r>
            <a:r>
              <a:rPr spc="-170" dirty="0"/>
              <a:t>Than</a:t>
            </a:r>
            <a:r>
              <a:rPr spc="-140" dirty="0"/>
              <a:t> </a:t>
            </a:r>
            <a:r>
              <a:rPr spc="85" dirty="0"/>
              <a:t>an</a:t>
            </a:r>
            <a:r>
              <a:rPr spc="-204" dirty="0"/>
              <a:t> </a:t>
            </a:r>
            <a:r>
              <a:rPr spc="185" dirty="0"/>
              <a:t>App</a:t>
            </a:r>
          </a:p>
        </p:txBody>
      </p:sp>
      <p:grpSp>
        <p:nvGrpSpPr>
          <p:cNvPr id="12" name="object 12"/>
          <p:cNvGrpSpPr/>
          <p:nvPr/>
        </p:nvGrpSpPr>
        <p:grpSpPr>
          <a:xfrm>
            <a:off x="707072" y="1911032"/>
            <a:ext cx="1923414" cy="1555115"/>
            <a:chOff x="707072" y="1911032"/>
            <a:chExt cx="1923414" cy="1555115"/>
          </a:xfrm>
        </p:grpSpPr>
        <p:sp>
          <p:nvSpPr>
            <p:cNvPr id="13" name="object 13"/>
            <p:cNvSpPr/>
            <p:nvPr/>
          </p:nvSpPr>
          <p:spPr>
            <a:xfrm>
              <a:off x="716279" y="1920240"/>
              <a:ext cx="1905000" cy="1536700"/>
            </a:xfrm>
            <a:custGeom>
              <a:avLst/>
              <a:gdLst/>
              <a:ahLst/>
              <a:cxnLst/>
              <a:rect l="l" t="t" r="r" b="b"/>
              <a:pathLst>
                <a:path w="1905000" h="1536700">
                  <a:moveTo>
                    <a:pt x="1648968" y="0"/>
                  </a:moveTo>
                  <a:lnTo>
                    <a:pt x="256032" y="0"/>
                  </a:lnTo>
                  <a:lnTo>
                    <a:pt x="210010" y="4126"/>
                  </a:lnTo>
                  <a:lnTo>
                    <a:pt x="166694" y="16023"/>
                  </a:lnTo>
                  <a:lnTo>
                    <a:pt x="126808" y="34967"/>
                  </a:lnTo>
                  <a:lnTo>
                    <a:pt x="91074" y="60232"/>
                  </a:lnTo>
                  <a:lnTo>
                    <a:pt x="60215" y="91095"/>
                  </a:lnTo>
                  <a:lnTo>
                    <a:pt x="34956" y="126830"/>
                  </a:lnTo>
                  <a:lnTo>
                    <a:pt x="16018" y="166714"/>
                  </a:lnTo>
                  <a:lnTo>
                    <a:pt x="4125" y="210023"/>
                  </a:lnTo>
                  <a:lnTo>
                    <a:pt x="0" y="256032"/>
                  </a:lnTo>
                  <a:lnTo>
                    <a:pt x="0" y="1280160"/>
                  </a:lnTo>
                  <a:lnTo>
                    <a:pt x="4125" y="1326168"/>
                  </a:lnTo>
                  <a:lnTo>
                    <a:pt x="16018" y="1369477"/>
                  </a:lnTo>
                  <a:lnTo>
                    <a:pt x="34956" y="1409361"/>
                  </a:lnTo>
                  <a:lnTo>
                    <a:pt x="60215" y="1445096"/>
                  </a:lnTo>
                  <a:lnTo>
                    <a:pt x="91074" y="1475959"/>
                  </a:lnTo>
                  <a:lnTo>
                    <a:pt x="126808" y="1501224"/>
                  </a:lnTo>
                  <a:lnTo>
                    <a:pt x="166694" y="1520168"/>
                  </a:lnTo>
                  <a:lnTo>
                    <a:pt x="210010" y="1532065"/>
                  </a:lnTo>
                  <a:lnTo>
                    <a:pt x="256032" y="1536192"/>
                  </a:lnTo>
                  <a:lnTo>
                    <a:pt x="1648968" y="1536192"/>
                  </a:lnTo>
                  <a:lnTo>
                    <a:pt x="1694976" y="1532065"/>
                  </a:lnTo>
                  <a:lnTo>
                    <a:pt x="1738285" y="1520168"/>
                  </a:lnTo>
                  <a:lnTo>
                    <a:pt x="1778169" y="1501224"/>
                  </a:lnTo>
                  <a:lnTo>
                    <a:pt x="1813904" y="1475959"/>
                  </a:lnTo>
                  <a:lnTo>
                    <a:pt x="1844767" y="1445096"/>
                  </a:lnTo>
                  <a:lnTo>
                    <a:pt x="1870032" y="1409361"/>
                  </a:lnTo>
                  <a:lnTo>
                    <a:pt x="1888976" y="1369477"/>
                  </a:lnTo>
                  <a:lnTo>
                    <a:pt x="1900873" y="1326168"/>
                  </a:lnTo>
                  <a:lnTo>
                    <a:pt x="1905000" y="1280160"/>
                  </a:lnTo>
                  <a:lnTo>
                    <a:pt x="1905000" y="256032"/>
                  </a:lnTo>
                  <a:lnTo>
                    <a:pt x="1900873" y="210023"/>
                  </a:lnTo>
                  <a:lnTo>
                    <a:pt x="1888976" y="166714"/>
                  </a:lnTo>
                  <a:lnTo>
                    <a:pt x="1870032" y="126830"/>
                  </a:lnTo>
                  <a:lnTo>
                    <a:pt x="1844767" y="91095"/>
                  </a:lnTo>
                  <a:lnTo>
                    <a:pt x="1813904" y="60232"/>
                  </a:lnTo>
                  <a:lnTo>
                    <a:pt x="1778169" y="34967"/>
                  </a:lnTo>
                  <a:lnTo>
                    <a:pt x="1738285" y="16023"/>
                  </a:lnTo>
                  <a:lnTo>
                    <a:pt x="1694976" y="4126"/>
                  </a:lnTo>
                  <a:lnTo>
                    <a:pt x="1648968" y="0"/>
                  </a:lnTo>
                  <a:close/>
                </a:path>
              </a:pathLst>
            </a:custGeom>
            <a:solidFill>
              <a:srgbClr val="1F531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16279" y="1920240"/>
              <a:ext cx="1905000" cy="1536700"/>
            </a:xfrm>
            <a:custGeom>
              <a:avLst/>
              <a:gdLst/>
              <a:ahLst/>
              <a:cxnLst/>
              <a:rect l="l" t="t" r="r" b="b"/>
              <a:pathLst>
                <a:path w="1905000" h="1536700">
                  <a:moveTo>
                    <a:pt x="0" y="256032"/>
                  </a:moveTo>
                  <a:lnTo>
                    <a:pt x="4125" y="210023"/>
                  </a:lnTo>
                  <a:lnTo>
                    <a:pt x="16018" y="166714"/>
                  </a:lnTo>
                  <a:lnTo>
                    <a:pt x="34956" y="126830"/>
                  </a:lnTo>
                  <a:lnTo>
                    <a:pt x="60215" y="91095"/>
                  </a:lnTo>
                  <a:lnTo>
                    <a:pt x="91074" y="60232"/>
                  </a:lnTo>
                  <a:lnTo>
                    <a:pt x="126808" y="34967"/>
                  </a:lnTo>
                  <a:lnTo>
                    <a:pt x="166694" y="16023"/>
                  </a:lnTo>
                  <a:lnTo>
                    <a:pt x="210010" y="4126"/>
                  </a:lnTo>
                  <a:lnTo>
                    <a:pt x="256032" y="0"/>
                  </a:lnTo>
                  <a:lnTo>
                    <a:pt x="1648968" y="0"/>
                  </a:lnTo>
                  <a:lnTo>
                    <a:pt x="1694976" y="4126"/>
                  </a:lnTo>
                  <a:lnTo>
                    <a:pt x="1738285" y="16023"/>
                  </a:lnTo>
                  <a:lnTo>
                    <a:pt x="1778169" y="34967"/>
                  </a:lnTo>
                  <a:lnTo>
                    <a:pt x="1813904" y="60232"/>
                  </a:lnTo>
                  <a:lnTo>
                    <a:pt x="1844767" y="91095"/>
                  </a:lnTo>
                  <a:lnTo>
                    <a:pt x="1870032" y="126830"/>
                  </a:lnTo>
                  <a:lnTo>
                    <a:pt x="1888976" y="166714"/>
                  </a:lnTo>
                  <a:lnTo>
                    <a:pt x="1900873" y="210023"/>
                  </a:lnTo>
                  <a:lnTo>
                    <a:pt x="1905000" y="256032"/>
                  </a:lnTo>
                  <a:lnTo>
                    <a:pt x="1905000" y="1280160"/>
                  </a:lnTo>
                  <a:lnTo>
                    <a:pt x="1900873" y="1326168"/>
                  </a:lnTo>
                  <a:lnTo>
                    <a:pt x="1888976" y="1369477"/>
                  </a:lnTo>
                  <a:lnTo>
                    <a:pt x="1870032" y="1409361"/>
                  </a:lnTo>
                  <a:lnTo>
                    <a:pt x="1844767" y="1445096"/>
                  </a:lnTo>
                  <a:lnTo>
                    <a:pt x="1813904" y="1475959"/>
                  </a:lnTo>
                  <a:lnTo>
                    <a:pt x="1778169" y="1501224"/>
                  </a:lnTo>
                  <a:lnTo>
                    <a:pt x="1738285" y="1520168"/>
                  </a:lnTo>
                  <a:lnTo>
                    <a:pt x="1694976" y="1532065"/>
                  </a:lnTo>
                  <a:lnTo>
                    <a:pt x="1648968" y="1536192"/>
                  </a:lnTo>
                  <a:lnTo>
                    <a:pt x="256032" y="1536192"/>
                  </a:lnTo>
                  <a:lnTo>
                    <a:pt x="210010" y="1532065"/>
                  </a:lnTo>
                  <a:lnTo>
                    <a:pt x="166694" y="1520168"/>
                  </a:lnTo>
                  <a:lnTo>
                    <a:pt x="126808" y="1501224"/>
                  </a:lnTo>
                  <a:lnTo>
                    <a:pt x="91074" y="1475959"/>
                  </a:lnTo>
                  <a:lnTo>
                    <a:pt x="60215" y="1445096"/>
                  </a:lnTo>
                  <a:lnTo>
                    <a:pt x="34956" y="1409361"/>
                  </a:lnTo>
                  <a:lnTo>
                    <a:pt x="16018" y="1369477"/>
                  </a:lnTo>
                  <a:lnTo>
                    <a:pt x="4125" y="1326168"/>
                  </a:lnTo>
                  <a:lnTo>
                    <a:pt x="0" y="1280160"/>
                  </a:lnTo>
                  <a:lnTo>
                    <a:pt x="0" y="256032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1054100" y="2258059"/>
            <a:ext cx="1228725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800" spc="-220" dirty="0">
                <a:solidFill>
                  <a:srgbClr val="FFFFFF"/>
                </a:solidFill>
                <a:latin typeface="Verdana"/>
                <a:cs typeface="Verdana"/>
              </a:rPr>
              <a:t>It</a:t>
            </a:r>
            <a:r>
              <a:rPr sz="18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provides </a:t>
            </a:r>
            <a:r>
              <a:rPr sz="1800" spc="-20" dirty="0">
                <a:solidFill>
                  <a:srgbClr val="FFFFFF"/>
                </a:solidFill>
                <a:latin typeface="Verdana"/>
                <a:cs typeface="Verdana"/>
              </a:rPr>
              <a:t>immediate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support</a:t>
            </a:r>
            <a:endParaRPr sz="1800">
              <a:latin typeface="Verdana"/>
              <a:cs typeface="Verdana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730432" y="1911032"/>
            <a:ext cx="1923414" cy="1555115"/>
            <a:chOff x="4730432" y="1911032"/>
            <a:chExt cx="1923414" cy="1555115"/>
          </a:xfrm>
        </p:grpSpPr>
        <p:sp>
          <p:nvSpPr>
            <p:cNvPr id="17" name="object 17"/>
            <p:cNvSpPr/>
            <p:nvPr/>
          </p:nvSpPr>
          <p:spPr>
            <a:xfrm>
              <a:off x="4739640" y="1920240"/>
              <a:ext cx="1905000" cy="1536700"/>
            </a:xfrm>
            <a:custGeom>
              <a:avLst/>
              <a:gdLst/>
              <a:ahLst/>
              <a:cxnLst/>
              <a:rect l="l" t="t" r="r" b="b"/>
              <a:pathLst>
                <a:path w="1905000" h="1536700">
                  <a:moveTo>
                    <a:pt x="1648968" y="0"/>
                  </a:moveTo>
                  <a:lnTo>
                    <a:pt x="256032" y="0"/>
                  </a:lnTo>
                  <a:lnTo>
                    <a:pt x="210023" y="4126"/>
                  </a:lnTo>
                  <a:lnTo>
                    <a:pt x="166714" y="16023"/>
                  </a:lnTo>
                  <a:lnTo>
                    <a:pt x="126830" y="34967"/>
                  </a:lnTo>
                  <a:lnTo>
                    <a:pt x="91095" y="60232"/>
                  </a:lnTo>
                  <a:lnTo>
                    <a:pt x="60232" y="91095"/>
                  </a:lnTo>
                  <a:lnTo>
                    <a:pt x="34967" y="126830"/>
                  </a:lnTo>
                  <a:lnTo>
                    <a:pt x="16023" y="166714"/>
                  </a:lnTo>
                  <a:lnTo>
                    <a:pt x="4126" y="210023"/>
                  </a:lnTo>
                  <a:lnTo>
                    <a:pt x="0" y="256032"/>
                  </a:lnTo>
                  <a:lnTo>
                    <a:pt x="0" y="1280160"/>
                  </a:lnTo>
                  <a:lnTo>
                    <a:pt x="4126" y="1326168"/>
                  </a:lnTo>
                  <a:lnTo>
                    <a:pt x="16023" y="1369477"/>
                  </a:lnTo>
                  <a:lnTo>
                    <a:pt x="34967" y="1409361"/>
                  </a:lnTo>
                  <a:lnTo>
                    <a:pt x="60232" y="1445096"/>
                  </a:lnTo>
                  <a:lnTo>
                    <a:pt x="91095" y="1475959"/>
                  </a:lnTo>
                  <a:lnTo>
                    <a:pt x="126830" y="1501224"/>
                  </a:lnTo>
                  <a:lnTo>
                    <a:pt x="166714" y="1520168"/>
                  </a:lnTo>
                  <a:lnTo>
                    <a:pt x="210023" y="1532065"/>
                  </a:lnTo>
                  <a:lnTo>
                    <a:pt x="256032" y="1536192"/>
                  </a:lnTo>
                  <a:lnTo>
                    <a:pt x="1648968" y="1536192"/>
                  </a:lnTo>
                  <a:lnTo>
                    <a:pt x="1694976" y="1532065"/>
                  </a:lnTo>
                  <a:lnTo>
                    <a:pt x="1738285" y="1520168"/>
                  </a:lnTo>
                  <a:lnTo>
                    <a:pt x="1778169" y="1501224"/>
                  </a:lnTo>
                  <a:lnTo>
                    <a:pt x="1813904" y="1475959"/>
                  </a:lnTo>
                  <a:lnTo>
                    <a:pt x="1844767" y="1445096"/>
                  </a:lnTo>
                  <a:lnTo>
                    <a:pt x="1870032" y="1409361"/>
                  </a:lnTo>
                  <a:lnTo>
                    <a:pt x="1888976" y="1369477"/>
                  </a:lnTo>
                  <a:lnTo>
                    <a:pt x="1900873" y="1326168"/>
                  </a:lnTo>
                  <a:lnTo>
                    <a:pt x="1905000" y="1280160"/>
                  </a:lnTo>
                  <a:lnTo>
                    <a:pt x="1905000" y="256032"/>
                  </a:lnTo>
                  <a:lnTo>
                    <a:pt x="1900873" y="210023"/>
                  </a:lnTo>
                  <a:lnTo>
                    <a:pt x="1888976" y="166714"/>
                  </a:lnTo>
                  <a:lnTo>
                    <a:pt x="1870032" y="126830"/>
                  </a:lnTo>
                  <a:lnTo>
                    <a:pt x="1844767" y="91095"/>
                  </a:lnTo>
                  <a:lnTo>
                    <a:pt x="1813904" y="60232"/>
                  </a:lnTo>
                  <a:lnTo>
                    <a:pt x="1778169" y="34967"/>
                  </a:lnTo>
                  <a:lnTo>
                    <a:pt x="1738285" y="16023"/>
                  </a:lnTo>
                  <a:lnTo>
                    <a:pt x="1694976" y="4126"/>
                  </a:lnTo>
                  <a:lnTo>
                    <a:pt x="1648968" y="0"/>
                  </a:lnTo>
                  <a:close/>
                </a:path>
              </a:pathLst>
            </a:custGeom>
            <a:solidFill>
              <a:srgbClr val="00336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739640" y="1920240"/>
              <a:ext cx="1905000" cy="1536700"/>
            </a:xfrm>
            <a:custGeom>
              <a:avLst/>
              <a:gdLst/>
              <a:ahLst/>
              <a:cxnLst/>
              <a:rect l="l" t="t" r="r" b="b"/>
              <a:pathLst>
                <a:path w="1905000" h="1536700">
                  <a:moveTo>
                    <a:pt x="0" y="256032"/>
                  </a:moveTo>
                  <a:lnTo>
                    <a:pt x="4126" y="210023"/>
                  </a:lnTo>
                  <a:lnTo>
                    <a:pt x="16023" y="166714"/>
                  </a:lnTo>
                  <a:lnTo>
                    <a:pt x="34967" y="126830"/>
                  </a:lnTo>
                  <a:lnTo>
                    <a:pt x="60232" y="91095"/>
                  </a:lnTo>
                  <a:lnTo>
                    <a:pt x="91095" y="60232"/>
                  </a:lnTo>
                  <a:lnTo>
                    <a:pt x="126830" y="34967"/>
                  </a:lnTo>
                  <a:lnTo>
                    <a:pt x="166714" y="16023"/>
                  </a:lnTo>
                  <a:lnTo>
                    <a:pt x="210023" y="4126"/>
                  </a:lnTo>
                  <a:lnTo>
                    <a:pt x="256032" y="0"/>
                  </a:lnTo>
                  <a:lnTo>
                    <a:pt x="1648968" y="0"/>
                  </a:lnTo>
                  <a:lnTo>
                    <a:pt x="1694976" y="4126"/>
                  </a:lnTo>
                  <a:lnTo>
                    <a:pt x="1738285" y="16023"/>
                  </a:lnTo>
                  <a:lnTo>
                    <a:pt x="1778169" y="34967"/>
                  </a:lnTo>
                  <a:lnTo>
                    <a:pt x="1813904" y="60232"/>
                  </a:lnTo>
                  <a:lnTo>
                    <a:pt x="1844767" y="91095"/>
                  </a:lnTo>
                  <a:lnTo>
                    <a:pt x="1870032" y="126830"/>
                  </a:lnTo>
                  <a:lnTo>
                    <a:pt x="1888976" y="166714"/>
                  </a:lnTo>
                  <a:lnTo>
                    <a:pt x="1900873" y="210023"/>
                  </a:lnTo>
                  <a:lnTo>
                    <a:pt x="1905000" y="256032"/>
                  </a:lnTo>
                  <a:lnTo>
                    <a:pt x="1905000" y="1280160"/>
                  </a:lnTo>
                  <a:lnTo>
                    <a:pt x="1900873" y="1326168"/>
                  </a:lnTo>
                  <a:lnTo>
                    <a:pt x="1888976" y="1369477"/>
                  </a:lnTo>
                  <a:lnTo>
                    <a:pt x="1870032" y="1409361"/>
                  </a:lnTo>
                  <a:lnTo>
                    <a:pt x="1844767" y="1445096"/>
                  </a:lnTo>
                  <a:lnTo>
                    <a:pt x="1813904" y="1475959"/>
                  </a:lnTo>
                  <a:lnTo>
                    <a:pt x="1778169" y="1501224"/>
                  </a:lnTo>
                  <a:lnTo>
                    <a:pt x="1738285" y="1520168"/>
                  </a:lnTo>
                  <a:lnTo>
                    <a:pt x="1694976" y="1532065"/>
                  </a:lnTo>
                  <a:lnTo>
                    <a:pt x="1648968" y="1536192"/>
                  </a:lnTo>
                  <a:lnTo>
                    <a:pt x="256032" y="1536192"/>
                  </a:lnTo>
                  <a:lnTo>
                    <a:pt x="210023" y="1532065"/>
                  </a:lnTo>
                  <a:lnTo>
                    <a:pt x="166714" y="1520168"/>
                  </a:lnTo>
                  <a:lnTo>
                    <a:pt x="126830" y="1501224"/>
                  </a:lnTo>
                  <a:lnTo>
                    <a:pt x="91095" y="1475959"/>
                  </a:lnTo>
                  <a:lnTo>
                    <a:pt x="60232" y="1445096"/>
                  </a:lnTo>
                  <a:lnTo>
                    <a:pt x="34967" y="1409361"/>
                  </a:lnTo>
                  <a:lnTo>
                    <a:pt x="16023" y="1369477"/>
                  </a:lnTo>
                  <a:lnTo>
                    <a:pt x="4126" y="1326168"/>
                  </a:lnTo>
                  <a:lnTo>
                    <a:pt x="0" y="1280160"/>
                  </a:lnTo>
                  <a:lnTo>
                    <a:pt x="0" y="256032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5131434" y="2258059"/>
            <a:ext cx="1125220" cy="8489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800" spc="-215" dirty="0">
                <a:solidFill>
                  <a:srgbClr val="FFFFFF"/>
                </a:solidFill>
                <a:latin typeface="Verdana"/>
                <a:cs typeface="Verdana"/>
              </a:rPr>
              <a:t>It</a:t>
            </a:r>
            <a:r>
              <a:rPr sz="18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reduces stigma greatly</a:t>
            </a:r>
            <a:endParaRPr sz="1800">
              <a:latin typeface="Verdana"/>
              <a:cs typeface="Verdana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730432" y="4343336"/>
            <a:ext cx="1923414" cy="1551940"/>
            <a:chOff x="4730432" y="4343336"/>
            <a:chExt cx="1923414" cy="1551940"/>
          </a:xfrm>
        </p:grpSpPr>
        <p:sp>
          <p:nvSpPr>
            <p:cNvPr id="21" name="object 21"/>
            <p:cNvSpPr/>
            <p:nvPr/>
          </p:nvSpPr>
          <p:spPr>
            <a:xfrm>
              <a:off x="4739640" y="4352543"/>
              <a:ext cx="1905000" cy="1533525"/>
            </a:xfrm>
            <a:custGeom>
              <a:avLst/>
              <a:gdLst/>
              <a:ahLst/>
              <a:cxnLst/>
              <a:rect l="l" t="t" r="r" b="b"/>
              <a:pathLst>
                <a:path w="1905000" h="1533525">
                  <a:moveTo>
                    <a:pt x="1649476" y="0"/>
                  </a:moveTo>
                  <a:lnTo>
                    <a:pt x="255524" y="0"/>
                  </a:lnTo>
                  <a:lnTo>
                    <a:pt x="209599" y="4117"/>
                  </a:lnTo>
                  <a:lnTo>
                    <a:pt x="166373" y="15989"/>
                  </a:lnTo>
                  <a:lnTo>
                    <a:pt x="126567" y="34892"/>
                  </a:lnTo>
                  <a:lnTo>
                    <a:pt x="90903" y="60104"/>
                  </a:lnTo>
                  <a:lnTo>
                    <a:pt x="60104" y="90903"/>
                  </a:lnTo>
                  <a:lnTo>
                    <a:pt x="34892" y="126567"/>
                  </a:lnTo>
                  <a:lnTo>
                    <a:pt x="15989" y="166373"/>
                  </a:lnTo>
                  <a:lnTo>
                    <a:pt x="4117" y="209599"/>
                  </a:lnTo>
                  <a:lnTo>
                    <a:pt x="0" y="255523"/>
                  </a:lnTo>
                  <a:lnTo>
                    <a:pt x="0" y="1277619"/>
                  </a:lnTo>
                  <a:lnTo>
                    <a:pt x="4117" y="1323550"/>
                  </a:lnTo>
                  <a:lnTo>
                    <a:pt x="15989" y="1366780"/>
                  </a:lnTo>
                  <a:lnTo>
                    <a:pt x="34892" y="1406588"/>
                  </a:lnTo>
                  <a:lnTo>
                    <a:pt x="60104" y="1442251"/>
                  </a:lnTo>
                  <a:lnTo>
                    <a:pt x="90903" y="1473048"/>
                  </a:lnTo>
                  <a:lnTo>
                    <a:pt x="126567" y="1498257"/>
                  </a:lnTo>
                  <a:lnTo>
                    <a:pt x="166373" y="1517157"/>
                  </a:lnTo>
                  <a:lnTo>
                    <a:pt x="209599" y="1529027"/>
                  </a:lnTo>
                  <a:lnTo>
                    <a:pt x="255524" y="1533143"/>
                  </a:lnTo>
                  <a:lnTo>
                    <a:pt x="1649476" y="1533143"/>
                  </a:lnTo>
                  <a:lnTo>
                    <a:pt x="1695400" y="1529027"/>
                  </a:lnTo>
                  <a:lnTo>
                    <a:pt x="1738626" y="1517157"/>
                  </a:lnTo>
                  <a:lnTo>
                    <a:pt x="1778432" y="1498257"/>
                  </a:lnTo>
                  <a:lnTo>
                    <a:pt x="1814096" y="1473048"/>
                  </a:lnTo>
                  <a:lnTo>
                    <a:pt x="1844895" y="1442251"/>
                  </a:lnTo>
                  <a:lnTo>
                    <a:pt x="1870107" y="1406588"/>
                  </a:lnTo>
                  <a:lnTo>
                    <a:pt x="1889010" y="1366780"/>
                  </a:lnTo>
                  <a:lnTo>
                    <a:pt x="1900882" y="1323550"/>
                  </a:lnTo>
                  <a:lnTo>
                    <a:pt x="1905000" y="1277619"/>
                  </a:lnTo>
                  <a:lnTo>
                    <a:pt x="1905000" y="255523"/>
                  </a:lnTo>
                  <a:lnTo>
                    <a:pt x="1900882" y="209599"/>
                  </a:lnTo>
                  <a:lnTo>
                    <a:pt x="1889010" y="166373"/>
                  </a:lnTo>
                  <a:lnTo>
                    <a:pt x="1870107" y="126567"/>
                  </a:lnTo>
                  <a:lnTo>
                    <a:pt x="1844895" y="90903"/>
                  </a:lnTo>
                  <a:lnTo>
                    <a:pt x="1814096" y="60104"/>
                  </a:lnTo>
                  <a:lnTo>
                    <a:pt x="1778432" y="34892"/>
                  </a:lnTo>
                  <a:lnTo>
                    <a:pt x="1738626" y="15989"/>
                  </a:lnTo>
                  <a:lnTo>
                    <a:pt x="1695400" y="4117"/>
                  </a:lnTo>
                  <a:lnTo>
                    <a:pt x="1649476" y="0"/>
                  </a:lnTo>
                  <a:close/>
                </a:path>
              </a:pathLst>
            </a:custGeom>
            <a:solidFill>
              <a:srgbClr val="9797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739640" y="4352543"/>
              <a:ext cx="1905000" cy="1533525"/>
            </a:xfrm>
            <a:custGeom>
              <a:avLst/>
              <a:gdLst/>
              <a:ahLst/>
              <a:cxnLst/>
              <a:rect l="l" t="t" r="r" b="b"/>
              <a:pathLst>
                <a:path w="1905000" h="1533525">
                  <a:moveTo>
                    <a:pt x="0" y="255523"/>
                  </a:moveTo>
                  <a:lnTo>
                    <a:pt x="4117" y="209599"/>
                  </a:lnTo>
                  <a:lnTo>
                    <a:pt x="15989" y="166373"/>
                  </a:lnTo>
                  <a:lnTo>
                    <a:pt x="34892" y="126567"/>
                  </a:lnTo>
                  <a:lnTo>
                    <a:pt x="60104" y="90903"/>
                  </a:lnTo>
                  <a:lnTo>
                    <a:pt x="90903" y="60104"/>
                  </a:lnTo>
                  <a:lnTo>
                    <a:pt x="126567" y="34892"/>
                  </a:lnTo>
                  <a:lnTo>
                    <a:pt x="166373" y="15989"/>
                  </a:lnTo>
                  <a:lnTo>
                    <a:pt x="209599" y="4117"/>
                  </a:lnTo>
                  <a:lnTo>
                    <a:pt x="255524" y="0"/>
                  </a:lnTo>
                  <a:lnTo>
                    <a:pt x="1649476" y="0"/>
                  </a:lnTo>
                  <a:lnTo>
                    <a:pt x="1695400" y="4117"/>
                  </a:lnTo>
                  <a:lnTo>
                    <a:pt x="1738626" y="15989"/>
                  </a:lnTo>
                  <a:lnTo>
                    <a:pt x="1778432" y="34892"/>
                  </a:lnTo>
                  <a:lnTo>
                    <a:pt x="1814096" y="60104"/>
                  </a:lnTo>
                  <a:lnTo>
                    <a:pt x="1844895" y="90903"/>
                  </a:lnTo>
                  <a:lnTo>
                    <a:pt x="1870107" y="126567"/>
                  </a:lnTo>
                  <a:lnTo>
                    <a:pt x="1889010" y="166373"/>
                  </a:lnTo>
                  <a:lnTo>
                    <a:pt x="1900882" y="209599"/>
                  </a:lnTo>
                  <a:lnTo>
                    <a:pt x="1905000" y="255523"/>
                  </a:lnTo>
                  <a:lnTo>
                    <a:pt x="1905000" y="1277619"/>
                  </a:lnTo>
                  <a:lnTo>
                    <a:pt x="1900882" y="1323550"/>
                  </a:lnTo>
                  <a:lnTo>
                    <a:pt x="1889010" y="1366780"/>
                  </a:lnTo>
                  <a:lnTo>
                    <a:pt x="1870107" y="1406588"/>
                  </a:lnTo>
                  <a:lnTo>
                    <a:pt x="1844895" y="1442251"/>
                  </a:lnTo>
                  <a:lnTo>
                    <a:pt x="1814096" y="1473048"/>
                  </a:lnTo>
                  <a:lnTo>
                    <a:pt x="1778432" y="1498257"/>
                  </a:lnTo>
                  <a:lnTo>
                    <a:pt x="1738626" y="1517157"/>
                  </a:lnTo>
                  <a:lnTo>
                    <a:pt x="1695400" y="1529027"/>
                  </a:lnTo>
                  <a:lnTo>
                    <a:pt x="1649476" y="1533143"/>
                  </a:lnTo>
                  <a:lnTo>
                    <a:pt x="255524" y="1533143"/>
                  </a:lnTo>
                  <a:lnTo>
                    <a:pt x="209599" y="1529027"/>
                  </a:lnTo>
                  <a:lnTo>
                    <a:pt x="166373" y="1517157"/>
                  </a:lnTo>
                  <a:lnTo>
                    <a:pt x="126567" y="1498257"/>
                  </a:lnTo>
                  <a:lnTo>
                    <a:pt x="90903" y="1473048"/>
                  </a:lnTo>
                  <a:lnTo>
                    <a:pt x="60104" y="1442251"/>
                  </a:lnTo>
                  <a:lnTo>
                    <a:pt x="34892" y="1406588"/>
                  </a:lnTo>
                  <a:lnTo>
                    <a:pt x="15989" y="1366780"/>
                  </a:lnTo>
                  <a:lnTo>
                    <a:pt x="4117" y="1323550"/>
                  </a:lnTo>
                  <a:lnTo>
                    <a:pt x="0" y="1277619"/>
                  </a:lnTo>
                  <a:lnTo>
                    <a:pt x="0" y="255523"/>
                  </a:lnTo>
                  <a:close/>
                </a:path>
              </a:pathLst>
            </a:custGeom>
            <a:ln w="18288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4899786" y="4828413"/>
            <a:ext cx="158432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spc="-220" dirty="0">
                <a:solidFill>
                  <a:srgbClr val="FFFFFF"/>
                </a:solidFill>
                <a:latin typeface="Verdana"/>
                <a:cs typeface="Verdana"/>
              </a:rPr>
              <a:t>It</a:t>
            </a:r>
            <a:r>
              <a:rPr sz="1800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dirty="0">
                <a:solidFill>
                  <a:srgbClr val="FFFFFF"/>
                </a:solidFill>
                <a:latin typeface="Verdana"/>
                <a:cs typeface="Verdana"/>
              </a:rPr>
              <a:t>aligned</a:t>
            </a:r>
            <a:r>
              <a:rPr sz="1800" spc="-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Verdana"/>
                <a:cs typeface="Verdana"/>
              </a:rPr>
              <a:t>with</a:t>
            </a:r>
            <a:endParaRPr sz="180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</a:pPr>
            <a:r>
              <a:rPr sz="1800" spc="-175" dirty="0">
                <a:solidFill>
                  <a:srgbClr val="FFFFFF"/>
                </a:solidFill>
                <a:latin typeface="Verdana"/>
                <a:cs typeface="Verdana"/>
              </a:rPr>
              <a:t>NHS</a:t>
            </a:r>
            <a:r>
              <a:rPr sz="1800" spc="-10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policy</a:t>
            </a:r>
            <a:endParaRPr sz="1800">
              <a:latin typeface="Verdana"/>
              <a:cs typeface="Verdana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707136" y="4343400"/>
            <a:ext cx="1923414" cy="1551940"/>
            <a:chOff x="707136" y="4343400"/>
            <a:chExt cx="1923414" cy="1551940"/>
          </a:xfrm>
        </p:grpSpPr>
        <p:sp>
          <p:nvSpPr>
            <p:cNvPr id="25" name="object 25"/>
            <p:cNvSpPr/>
            <p:nvPr/>
          </p:nvSpPr>
          <p:spPr>
            <a:xfrm>
              <a:off x="716280" y="4352544"/>
              <a:ext cx="1905000" cy="1533525"/>
            </a:xfrm>
            <a:custGeom>
              <a:avLst/>
              <a:gdLst/>
              <a:ahLst/>
              <a:cxnLst/>
              <a:rect l="l" t="t" r="r" b="b"/>
              <a:pathLst>
                <a:path w="1905000" h="1533525">
                  <a:moveTo>
                    <a:pt x="1649476" y="0"/>
                  </a:moveTo>
                  <a:lnTo>
                    <a:pt x="255523" y="0"/>
                  </a:lnTo>
                  <a:lnTo>
                    <a:pt x="209593" y="4117"/>
                  </a:lnTo>
                  <a:lnTo>
                    <a:pt x="166363" y="15989"/>
                  </a:lnTo>
                  <a:lnTo>
                    <a:pt x="126555" y="34892"/>
                  </a:lnTo>
                  <a:lnTo>
                    <a:pt x="90892" y="60104"/>
                  </a:lnTo>
                  <a:lnTo>
                    <a:pt x="60095" y="90903"/>
                  </a:lnTo>
                  <a:lnTo>
                    <a:pt x="34886" y="126567"/>
                  </a:lnTo>
                  <a:lnTo>
                    <a:pt x="15986" y="166373"/>
                  </a:lnTo>
                  <a:lnTo>
                    <a:pt x="4116" y="209599"/>
                  </a:lnTo>
                  <a:lnTo>
                    <a:pt x="0" y="255523"/>
                  </a:lnTo>
                  <a:lnTo>
                    <a:pt x="0" y="1277619"/>
                  </a:lnTo>
                  <a:lnTo>
                    <a:pt x="4116" y="1323550"/>
                  </a:lnTo>
                  <a:lnTo>
                    <a:pt x="15986" y="1366780"/>
                  </a:lnTo>
                  <a:lnTo>
                    <a:pt x="34886" y="1406588"/>
                  </a:lnTo>
                  <a:lnTo>
                    <a:pt x="60095" y="1442251"/>
                  </a:lnTo>
                  <a:lnTo>
                    <a:pt x="90892" y="1473048"/>
                  </a:lnTo>
                  <a:lnTo>
                    <a:pt x="126555" y="1498257"/>
                  </a:lnTo>
                  <a:lnTo>
                    <a:pt x="166363" y="1517157"/>
                  </a:lnTo>
                  <a:lnTo>
                    <a:pt x="209593" y="1529027"/>
                  </a:lnTo>
                  <a:lnTo>
                    <a:pt x="255523" y="1533143"/>
                  </a:lnTo>
                  <a:lnTo>
                    <a:pt x="1649476" y="1533143"/>
                  </a:lnTo>
                  <a:lnTo>
                    <a:pt x="1695400" y="1529027"/>
                  </a:lnTo>
                  <a:lnTo>
                    <a:pt x="1738626" y="1517157"/>
                  </a:lnTo>
                  <a:lnTo>
                    <a:pt x="1778432" y="1498257"/>
                  </a:lnTo>
                  <a:lnTo>
                    <a:pt x="1814096" y="1473048"/>
                  </a:lnTo>
                  <a:lnTo>
                    <a:pt x="1844895" y="1442251"/>
                  </a:lnTo>
                  <a:lnTo>
                    <a:pt x="1870107" y="1406588"/>
                  </a:lnTo>
                  <a:lnTo>
                    <a:pt x="1889010" y="1366780"/>
                  </a:lnTo>
                  <a:lnTo>
                    <a:pt x="1900882" y="1323550"/>
                  </a:lnTo>
                  <a:lnTo>
                    <a:pt x="1905000" y="1277619"/>
                  </a:lnTo>
                  <a:lnTo>
                    <a:pt x="1905000" y="255523"/>
                  </a:lnTo>
                  <a:lnTo>
                    <a:pt x="1900882" y="209599"/>
                  </a:lnTo>
                  <a:lnTo>
                    <a:pt x="1889010" y="166373"/>
                  </a:lnTo>
                  <a:lnTo>
                    <a:pt x="1870107" y="126567"/>
                  </a:lnTo>
                  <a:lnTo>
                    <a:pt x="1844895" y="90903"/>
                  </a:lnTo>
                  <a:lnTo>
                    <a:pt x="1814096" y="60104"/>
                  </a:lnTo>
                  <a:lnTo>
                    <a:pt x="1778432" y="34892"/>
                  </a:lnTo>
                  <a:lnTo>
                    <a:pt x="1738626" y="15989"/>
                  </a:lnTo>
                  <a:lnTo>
                    <a:pt x="1695400" y="4117"/>
                  </a:lnTo>
                  <a:lnTo>
                    <a:pt x="1649476" y="0"/>
                  </a:lnTo>
                  <a:close/>
                </a:path>
              </a:pathLst>
            </a:custGeom>
            <a:solidFill>
              <a:srgbClr val="0D548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716280" y="4352544"/>
              <a:ext cx="1905000" cy="1533525"/>
            </a:xfrm>
            <a:custGeom>
              <a:avLst/>
              <a:gdLst/>
              <a:ahLst/>
              <a:cxnLst/>
              <a:rect l="l" t="t" r="r" b="b"/>
              <a:pathLst>
                <a:path w="1905000" h="1533525">
                  <a:moveTo>
                    <a:pt x="0" y="255523"/>
                  </a:moveTo>
                  <a:lnTo>
                    <a:pt x="4116" y="209599"/>
                  </a:lnTo>
                  <a:lnTo>
                    <a:pt x="15986" y="166373"/>
                  </a:lnTo>
                  <a:lnTo>
                    <a:pt x="34886" y="126567"/>
                  </a:lnTo>
                  <a:lnTo>
                    <a:pt x="60095" y="90903"/>
                  </a:lnTo>
                  <a:lnTo>
                    <a:pt x="90892" y="60104"/>
                  </a:lnTo>
                  <a:lnTo>
                    <a:pt x="126555" y="34892"/>
                  </a:lnTo>
                  <a:lnTo>
                    <a:pt x="166363" y="15989"/>
                  </a:lnTo>
                  <a:lnTo>
                    <a:pt x="209593" y="4117"/>
                  </a:lnTo>
                  <a:lnTo>
                    <a:pt x="255523" y="0"/>
                  </a:lnTo>
                  <a:lnTo>
                    <a:pt x="1649476" y="0"/>
                  </a:lnTo>
                  <a:lnTo>
                    <a:pt x="1695400" y="4117"/>
                  </a:lnTo>
                  <a:lnTo>
                    <a:pt x="1738626" y="15989"/>
                  </a:lnTo>
                  <a:lnTo>
                    <a:pt x="1778432" y="34892"/>
                  </a:lnTo>
                  <a:lnTo>
                    <a:pt x="1814096" y="60104"/>
                  </a:lnTo>
                  <a:lnTo>
                    <a:pt x="1844895" y="90903"/>
                  </a:lnTo>
                  <a:lnTo>
                    <a:pt x="1870107" y="126567"/>
                  </a:lnTo>
                  <a:lnTo>
                    <a:pt x="1889010" y="166373"/>
                  </a:lnTo>
                  <a:lnTo>
                    <a:pt x="1900882" y="209599"/>
                  </a:lnTo>
                  <a:lnTo>
                    <a:pt x="1905000" y="255523"/>
                  </a:lnTo>
                  <a:lnTo>
                    <a:pt x="1905000" y="1277619"/>
                  </a:lnTo>
                  <a:lnTo>
                    <a:pt x="1900882" y="1323550"/>
                  </a:lnTo>
                  <a:lnTo>
                    <a:pt x="1889010" y="1366780"/>
                  </a:lnTo>
                  <a:lnTo>
                    <a:pt x="1870107" y="1406588"/>
                  </a:lnTo>
                  <a:lnTo>
                    <a:pt x="1844895" y="1442251"/>
                  </a:lnTo>
                  <a:lnTo>
                    <a:pt x="1814096" y="1473048"/>
                  </a:lnTo>
                  <a:lnTo>
                    <a:pt x="1778432" y="1498257"/>
                  </a:lnTo>
                  <a:lnTo>
                    <a:pt x="1738626" y="1517157"/>
                  </a:lnTo>
                  <a:lnTo>
                    <a:pt x="1695400" y="1529027"/>
                  </a:lnTo>
                  <a:lnTo>
                    <a:pt x="1649476" y="1533143"/>
                  </a:lnTo>
                  <a:lnTo>
                    <a:pt x="255523" y="1533143"/>
                  </a:lnTo>
                  <a:lnTo>
                    <a:pt x="209593" y="1529027"/>
                  </a:lnTo>
                  <a:lnTo>
                    <a:pt x="166363" y="1517157"/>
                  </a:lnTo>
                  <a:lnTo>
                    <a:pt x="126555" y="1498257"/>
                  </a:lnTo>
                  <a:lnTo>
                    <a:pt x="90892" y="1473048"/>
                  </a:lnTo>
                  <a:lnTo>
                    <a:pt x="60095" y="1442251"/>
                  </a:lnTo>
                  <a:lnTo>
                    <a:pt x="34886" y="1406588"/>
                  </a:lnTo>
                  <a:lnTo>
                    <a:pt x="15986" y="1366780"/>
                  </a:lnTo>
                  <a:lnTo>
                    <a:pt x="4116" y="1323550"/>
                  </a:lnTo>
                  <a:lnTo>
                    <a:pt x="0" y="1277619"/>
                  </a:lnTo>
                  <a:lnTo>
                    <a:pt x="0" y="255523"/>
                  </a:lnTo>
                  <a:close/>
                </a:path>
              </a:pathLst>
            </a:custGeom>
            <a:ln w="18287">
              <a:solidFill>
                <a:srgbClr val="46580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929132" y="4416374"/>
            <a:ext cx="1480820" cy="1398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2540" algn="ctr">
              <a:lnSpc>
                <a:spcPct val="100000"/>
              </a:lnSpc>
              <a:spcBef>
                <a:spcPts val="100"/>
              </a:spcBef>
            </a:pPr>
            <a:r>
              <a:rPr sz="1800" spc="-220" dirty="0">
                <a:solidFill>
                  <a:srgbClr val="FFFFFF"/>
                </a:solidFill>
                <a:latin typeface="Verdana"/>
                <a:cs typeface="Verdana"/>
              </a:rPr>
              <a:t>It</a:t>
            </a:r>
            <a:r>
              <a:rPr sz="1800" spc="-1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enable </a:t>
            </a:r>
            <a:r>
              <a:rPr sz="1800" spc="-110" dirty="0">
                <a:solidFill>
                  <a:srgbClr val="FFFFFF"/>
                </a:solidFill>
                <a:latin typeface="Verdana"/>
                <a:cs typeface="Verdana"/>
              </a:rPr>
              <a:t>universities</a:t>
            </a:r>
            <a:r>
              <a:rPr sz="1800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Verdana"/>
                <a:cs typeface="Verdana"/>
              </a:rPr>
              <a:t>to </a:t>
            </a:r>
            <a:r>
              <a:rPr sz="1800" spc="-10" dirty="0">
                <a:solidFill>
                  <a:srgbClr val="FFFFFF"/>
                </a:solidFill>
                <a:latin typeface="Verdana"/>
                <a:cs typeface="Verdana"/>
              </a:rPr>
              <a:t>conduiuct research seamlessly</a:t>
            </a:r>
            <a:endParaRPr sz="1800">
              <a:latin typeface="Verdana"/>
              <a:cs typeface="Verdana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47101" y="3155137"/>
            <a:ext cx="2332990" cy="13690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10"/>
              </a:spcBef>
            </a:pPr>
            <a:r>
              <a:rPr sz="2200" b="1" i="1" spc="-254" dirty="0">
                <a:solidFill>
                  <a:srgbClr val="FFFFFF"/>
                </a:solidFill>
                <a:latin typeface="Verdana"/>
                <a:cs typeface="Verdana"/>
              </a:rPr>
              <a:t>Students</a:t>
            </a:r>
            <a:r>
              <a:rPr sz="2200" b="1" i="1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200" b="1" i="1" spc="-170" dirty="0">
                <a:solidFill>
                  <a:srgbClr val="FFFFFF"/>
                </a:solidFill>
                <a:latin typeface="Verdana"/>
                <a:cs typeface="Verdana"/>
              </a:rPr>
              <a:t>deserve </a:t>
            </a:r>
            <a:r>
              <a:rPr sz="2200" b="1" i="1" spc="-235" dirty="0">
                <a:solidFill>
                  <a:srgbClr val="FFFFFF"/>
                </a:solidFill>
                <a:latin typeface="Verdana"/>
                <a:cs typeface="Verdana"/>
              </a:rPr>
              <a:t>support</a:t>
            </a:r>
            <a:r>
              <a:rPr sz="2200" b="1" i="1" spc="-1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200" b="1" i="1" dirty="0">
                <a:solidFill>
                  <a:srgbClr val="FFFFFF"/>
                </a:solidFill>
                <a:latin typeface="Verdana"/>
                <a:cs typeface="Verdana"/>
              </a:rPr>
              <a:t>—</a:t>
            </a:r>
            <a:r>
              <a:rPr sz="2200" b="1" i="1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200" b="1" i="1" spc="-20" dirty="0">
                <a:solidFill>
                  <a:srgbClr val="FFFFFF"/>
                </a:solidFill>
                <a:latin typeface="Verdana"/>
                <a:cs typeface="Verdana"/>
              </a:rPr>
              <a:t>when </a:t>
            </a:r>
            <a:r>
              <a:rPr sz="2200" b="1" i="1" spc="-200" dirty="0">
                <a:solidFill>
                  <a:srgbClr val="FFFFFF"/>
                </a:solidFill>
                <a:latin typeface="Verdana"/>
                <a:cs typeface="Verdana"/>
              </a:rPr>
              <a:t>they</a:t>
            </a:r>
            <a:r>
              <a:rPr sz="2200" b="1" i="1" spc="-1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200" b="1" i="1" spc="-110" dirty="0">
                <a:solidFill>
                  <a:srgbClr val="FFFFFF"/>
                </a:solidFill>
                <a:latin typeface="Verdana"/>
                <a:cs typeface="Verdana"/>
              </a:rPr>
              <a:t>need</a:t>
            </a:r>
            <a:r>
              <a:rPr sz="2200" b="1" i="1" spc="-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200" b="1" i="1" spc="-254" dirty="0">
                <a:solidFill>
                  <a:srgbClr val="FFFFFF"/>
                </a:solidFill>
                <a:latin typeface="Verdana"/>
                <a:cs typeface="Verdana"/>
              </a:rPr>
              <a:t>it,</a:t>
            </a:r>
            <a:r>
              <a:rPr sz="2200" b="1" i="1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200" b="1" i="1" spc="-25" dirty="0">
                <a:solidFill>
                  <a:srgbClr val="FFFFFF"/>
                </a:solidFill>
                <a:latin typeface="Verdana"/>
                <a:cs typeface="Verdana"/>
              </a:rPr>
              <a:t>not </a:t>
            </a:r>
            <a:r>
              <a:rPr sz="2200" b="1" i="1" spc="-254" dirty="0">
                <a:solidFill>
                  <a:srgbClr val="FFFFFF"/>
                </a:solidFill>
                <a:latin typeface="Verdana"/>
                <a:cs typeface="Verdana"/>
              </a:rPr>
              <a:t>months</a:t>
            </a:r>
            <a:r>
              <a:rPr sz="2200" b="1" i="1" spc="-1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200" b="1" i="1" spc="-40" dirty="0">
                <a:solidFill>
                  <a:srgbClr val="FFFFFF"/>
                </a:solidFill>
                <a:latin typeface="Verdana"/>
                <a:cs typeface="Verdana"/>
              </a:rPr>
              <a:t>later.</a:t>
            </a:r>
            <a:endParaRPr sz="220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2670047"/>
              <a:ext cx="4035551" cy="418795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2892551"/>
              <a:ext cx="1520951" cy="236524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607552" y="1676400"/>
              <a:ext cx="2819400" cy="2819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997952" y="0"/>
              <a:ext cx="1606296" cy="113995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8607552" y="6095999"/>
              <a:ext cx="996696" cy="7620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93680" y="0"/>
              <a:ext cx="766381" cy="120535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0436352" y="0"/>
              <a:ext cx="685800" cy="1143000"/>
            </a:xfrm>
            <a:custGeom>
              <a:avLst/>
              <a:gdLst/>
              <a:ahLst/>
              <a:cxnLst/>
              <a:rect l="l" t="t" r="r" b="b"/>
              <a:pathLst>
                <a:path w="685800" h="1143000">
                  <a:moveTo>
                    <a:pt x="685800" y="0"/>
                  </a:moveTo>
                  <a:lnTo>
                    <a:pt x="0" y="0"/>
                  </a:lnTo>
                  <a:lnTo>
                    <a:pt x="0" y="1143000"/>
                  </a:lnTo>
                  <a:lnTo>
                    <a:pt x="685800" y="1143000"/>
                  </a:lnTo>
                  <a:lnTo>
                    <a:pt x="685800" y="0"/>
                  </a:lnTo>
                  <a:close/>
                </a:path>
              </a:pathLst>
            </a:custGeom>
            <a:solidFill>
              <a:srgbClr val="ACD33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724916" y="477139"/>
            <a:ext cx="25196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/>
              <a:t>References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5"/>
              </a:spcBef>
              <a:tabLst>
                <a:tab pos="356870" algn="l"/>
              </a:tabLst>
            </a:pPr>
            <a:r>
              <a:rPr sz="1100" spc="60" dirty="0">
                <a:solidFill>
                  <a:srgbClr val="ACD333"/>
                </a:solidFill>
                <a:latin typeface="Lucida Sans Unicode"/>
                <a:cs typeface="Lucida Sans Unicode"/>
              </a:rPr>
              <a:t>▶</a:t>
            </a:r>
            <a:r>
              <a:rPr sz="1100" dirty="0">
                <a:solidFill>
                  <a:srgbClr val="ACD333"/>
                </a:solidFill>
                <a:latin typeface="Lucida Sans Unicode"/>
                <a:cs typeface="Lucida Sans Unicode"/>
              </a:rPr>
              <a:t>	</a:t>
            </a:r>
            <a:r>
              <a:rPr spc="-120" dirty="0"/>
              <a:t>Berry,</a:t>
            </a:r>
            <a:r>
              <a:rPr spc="-45" dirty="0"/>
              <a:t> </a:t>
            </a:r>
            <a:r>
              <a:rPr spc="-100" dirty="0"/>
              <a:t>J.W.,</a:t>
            </a:r>
            <a:r>
              <a:rPr spc="10" dirty="0"/>
              <a:t> </a:t>
            </a:r>
            <a:r>
              <a:rPr spc="-130" dirty="0"/>
              <a:t>2006.</a:t>
            </a:r>
            <a:r>
              <a:rPr spc="-15" dirty="0"/>
              <a:t> </a:t>
            </a:r>
            <a:r>
              <a:rPr spc="-40" dirty="0"/>
              <a:t>Contexts</a:t>
            </a:r>
            <a:r>
              <a:rPr spc="-5" dirty="0"/>
              <a:t> </a:t>
            </a:r>
            <a:r>
              <a:rPr dirty="0"/>
              <a:t>of</a:t>
            </a:r>
            <a:r>
              <a:rPr spc="-70" dirty="0"/>
              <a:t> </a:t>
            </a:r>
            <a:r>
              <a:rPr spc="-25" dirty="0"/>
              <a:t>acculturation.</a:t>
            </a:r>
            <a:r>
              <a:rPr spc="10" dirty="0"/>
              <a:t> </a:t>
            </a:r>
            <a:r>
              <a:rPr spc="-105" dirty="0"/>
              <a:t>The</a:t>
            </a:r>
            <a:r>
              <a:rPr spc="-10" dirty="0"/>
              <a:t> </a:t>
            </a:r>
            <a:r>
              <a:rPr dirty="0"/>
              <a:t>Cambridge</a:t>
            </a:r>
            <a:r>
              <a:rPr spc="-5" dirty="0"/>
              <a:t> </a:t>
            </a:r>
            <a:r>
              <a:rPr dirty="0"/>
              <a:t>handbook</a:t>
            </a:r>
            <a:r>
              <a:rPr spc="-50" dirty="0"/>
              <a:t> </a:t>
            </a:r>
            <a:r>
              <a:rPr spc="-25" dirty="0"/>
              <a:t>of</a:t>
            </a:r>
            <a:endParaRPr sz="1100">
              <a:latin typeface="Lucida Sans Unicode"/>
              <a:cs typeface="Lucida Sans Unicode"/>
            </a:endParaRPr>
          </a:p>
          <a:p>
            <a:pPr marL="356870">
              <a:lnSpc>
                <a:spcPct val="100000"/>
              </a:lnSpc>
              <a:spcBef>
                <a:spcPts val="675"/>
              </a:spcBef>
            </a:pPr>
            <a:r>
              <a:rPr spc="-10" dirty="0"/>
              <a:t>acculturation</a:t>
            </a:r>
            <a:r>
              <a:rPr spc="15" dirty="0"/>
              <a:t> </a:t>
            </a:r>
            <a:r>
              <a:rPr spc="-25" dirty="0"/>
              <a:t>psychology,</a:t>
            </a:r>
            <a:r>
              <a:rPr spc="-135" dirty="0"/>
              <a:t> </a:t>
            </a:r>
            <a:r>
              <a:rPr spc="-140" dirty="0"/>
              <a:t>27(42),</a:t>
            </a:r>
            <a:r>
              <a:rPr dirty="0"/>
              <a:t> </a:t>
            </a:r>
            <a:r>
              <a:rPr spc="-85" dirty="0"/>
              <a:t>pp.328-</a:t>
            </a:r>
            <a:r>
              <a:rPr spc="-20" dirty="0"/>
              <a:t>336.</a:t>
            </a:r>
          </a:p>
          <a:p>
            <a:pPr marL="356870" marR="212725" indent="-344805">
              <a:lnSpc>
                <a:spcPct val="140100"/>
              </a:lnSpc>
              <a:spcBef>
                <a:spcPts val="985"/>
              </a:spcBef>
              <a:tabLst>
                <a:tab pos="356870" algn="l"/>
              </a:tabLst>
            </a:pPr>
            <a:r>
              <a:rPr sz="1100" spc="60" dirty="0">
                <a:solidFill>
                  <a:srgbClr val="ACD333"/>
                </a:solidFill>
                <a:latin typeface="Lucida Sans Unicode"/>
                <a:cs typeface="Lucida Sans Unicode"/>
              </a:rPr>
              <a:t>▶</a:t>
            </a:r>
            <a:r>
              <a:rPr sz="1100" dirty="0">
                <a:solidFill>
                  <a:srgbClr val="ACD333"/>
                </a:solidFill>
                <a:latin typeface="Lucida Sans Unicode"/>
                <a:cs typeface="Lucida Sans Unicode"/>
              </a:rPr>
              <a:t>	</a:t>
            </a:r>
            <a:r>
              <a:rPr dirty="0"/>
              <a:t>Chong,</a:t>
            </a:r>
            <a:r>
              <a:rPr spc="-40" dirty="0"/>
              <a:t> </a:t>
            </a:r>
            <a:r>
              <a:rPr spc="-110" dirty="0"/>
              <a:t>H.Y.,</a:t>
            </a:r>
            <a:r>
              <a:rPr spc="-55" dirty="0"/>
              <a:t> </a:t>
            </a:r>
            <a:r>
              <a:rPr spc="-85" dirty="0"/>
              <a:t>Knight,</a:t>
            </a:r>
            <a:r>
              <a:rPr spc="-30" dirty="0"/>
              <a:t> </a:t>
            </a:r>
            <a:r>
              <a:rPr spc="-140" dirty="0"/>
              <a:t>L.,</a:t>
            </a:r>
            <a:r>
              <a:rPr spc="-60" dirty="0"/>
              <a:t> </a:t>
            </a:r>
            <a:r>
              <a:rPr spc="-25" dirty="0"/>
              <a:t>Dale,</a:t>
            </a:r>
            <a:r>
              <a:rPr spc="-80" dirty="0"/>
              <a:t> </a:t>
            </a:r>
            <a:r>
              <a:rPr spc="-45" dirty="0"/>
              <a:t>M.,</a:t>
            </a:r>
            <a:r>
              <a:rPr spc="-110" dirty="0"/>
              <a:t> </a:t>
            </a:r>
            <a:r>
              <a:rPr spc="-100" dirty="0"/>
              <a:t>Morris,</a:t>
            </a:r>
            <a:r>
              <a:rPr spc="-80" dirty="0"/>
              <a:t> </a:t>
            </a:r>
            <a:r>
              <a:rPr spc="-140" dirty="0"/>
              <a:t>R.,</a:t>
            </a:r>
            <a:r>
              <a:rPr spc="-55" dirty="0"/>
              <a:t> </a:t>
            </a:r>
            <a:r>
              <a:rPr spc="-135" dirty="0"/>
              <a:t>Willis,</a:t>
            </a:r>
            <a:r>
              <a:rPr spc="-30" dirty="0"/>
              <a:t> </a:t>
            </a:r>
            <a:r>
              <a:rPr spc="-204" dirty="0"/>
              <a:t>S.</a:t>
            </a:r>
            <a:r>
              <a:rPr spc="-60" dirty="0"/>
              <a:t> </a:t>
            </a:r>
            <a:r>
              <a:rPr dirty="0"/>
              <a:t>and</a:t>
            </a:r>
            <a:r>
              <a:rPr spc="-70" dirty="0"/>
              <a:t> </a:t>
            </a:r>
            <a:r>
              <a:rPr spc="-20" dirty="0"/>
              <a:t>O'Connell,</a:t>
            </a:r>
            <a:r>
              <a:rPr spc="-35" dirty="0"/>
              <a:t> </a:t>
            </a:r>
            <a:r>
              <a:rPr spc="-185" dirty="0"/>
              <a:t>S.,</a:t>
            </a:r>
            <a:r>
              <a:rPr spc="-80" dirty="0"/>
              <a:t> </a:t>
            </a:r>
            <a:r>
              <a:rPr spc="-130" dirty="0"/>
              <a:t>2023.</a:t>
            </a:r>
            <a:r>
              <a:rPr spc="-35" dirty="0"/>
              <a:t> </a:t>
            </a:r>
            <a:r>
              <a:rPr spc="-10" dirty="0"/>
              <a:t>Early </a:t>
            </a:r>
            <a:r>
              <a:rPr dirty="0"/>
              <a:t>Value</a:t>
            </a:r>
            <a:r>
              <a:rPr spc="-60" dirty="0"/>
              <a:t> </a:t>
            </a:r>
            <a:r>
              <a:rPr spc="-100" dirty="0"/>
              <a:t>Assessment:</a:t>
            </a:r>
            <a:r>
              <a:rPr spc="-10" dirty="0"/>
              <a:t> </a:t>
            </a:r>
            <a:r>
              <a:rPr spc="-120" dirty="0"/>
              <a:t>MT589</a:t>
            </a:r>
            <a:r>
              <a:rPr spc="-35" dirty="0"/>
              <a:t> </a:t>
            </a:r>
            <a:r>
              <a:rPr spc="-65" dirty="0"/>
              <a:t>Digitally</a:t>
            </a:r>
            <a:r>
              <a:rPr spc="-40" dirty="0"/>
              <a:t> </a:t>
            </a:r>
            <a:r>
              <a:rPr dirty="0"/>
              <a:t>enabled</a:t>
            </a:r>
            <a:r>
              <a:rPr spc="-55" dirty="0"/>
              <a:t> </a:t>
            </a:r>
            <a:r>
              <a:rPr spc="-40" dirty="0"/>
              <a:t>therapies</a:t>
            </a:r>
            <a:r>
              <a:rPr dirty="0"/>
              <a:t> </a:t>
            </a:r>
            <a:r>
              <a:rPr spc="-65" dirty="0"/>
              <a:t>for</a:t>
            </a:r>
            <a:r>
              <a:rPr spc="-45" dirty="0"/>
              <a:t> </a:t>
            </a:r>
            <a:r>
              <a:rPr spc="-50" dirty="0"/>
              <a:t>adults </a:t>
            </a:r>
            <a:r>
              <a:rPr spc="-75" dirty="0"/>
              <a:t>with</a:t>
            </a:r>
            <a:r>
              <a:rPr spc="5" dirty="0"/>
              <a:t> </a:t>
            </a:r>
            <a:r>
              <a:rPr spc="-10" dirty="0"/>
              <a:t>anxiety </a:t>
            </a:r>
            <a:r>
              <a:rPr spc="-80" dirty="0"/>
              <a:t>disorder:</a:t>
            </a:r>
            <a:r>
              <a:rPr spc="-45" dirty="0"/>
              <a:t> </a:t>
            </a:r>
            <a:r>
              <a:rPr spc="-75" dirty="0"/>
              <a:t>External</a:t>
            </a:r>
            <a:r>
              <a:rPr spc="-35" dirty="0"/>
              <a:t> </a:t>
            </a:r>
            <a:r>
              <a:rPr spc="-85" dirty="0"/>
              <a:t>Assessment</a:t>
            </a:r>
            <a:r>
              <a:rPr spc="-60" dirty="0"/>
              <a:t> </a:t>
            </a:r>
            <a:r>
              <a:rPr dirty="0"/>
              <a:t>Group</a:t>
            </a:r>
            <a:r>
              <a:rPr spc="-60" dirty="0"/>
              <a:t> </a:t>
            </a:r>
            <a:r>
              <a:rPr spc="-10" dirty="0"/>
              <a:t>report.</a:t>
            </a:r>
            <a:endParaRPr sz="1100">
              <a:latin typeface="Lucida Sans Unicode"/>
              <a:cs typeface="Lucida Sans Unicode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  <a:tabLst>
                <a:tab pos="356870" algn="l"/>
              </a:tabLst>
            </a:pPr>
            <a:r>
              <a:rPr sz="1100" spc="60" dirty="0">
                <a:solidFill>
                  <a:srgbClr val="ACD333"/>
                </a:solidFill>
                <a:latin typeface="Lucida Sans Unicode"/>
                <a:cs typeface="Lucida Sans Unicode"/>
              </a:rPr>
              <a:t>▶</a:t>
            </a:r>
            <a:r>
              <a:rPr sz="1100" dirty="0">
                <a:solidFill>
                  <a:srgbClr val="ACD333"/>
                </a:solidFill>
                <a:latin typeface="Lucida Sans Unicode"/>
                <a:cs typeface="Lucida Sans Unicode"/>
              </a:rPr>
              <a:t>	</a:t>
            </a:r>
            <a:r>
              <a:rPr spc="-35" dirty="0"/>
              <a:t>Hofstede,</a:t>
            </a:r>
            <a:r>
              <a:rPr spc="-70" dirty="0"/>
              <a:t> </a:t>
            </a:r>
            <a:r>
              <a:rPr spc="-50" dirty="0"/>
              <a:t>G.,</a:t>
            </a:r>
            <a:r>
              <a:rPr spc="-100" dirty="0"/>
              <a:t> </a:t>
            </a:r>
            <a:r>
              <a:rPr spc="-140" dirty="0"/>
              <a:t>2003.</a:t>
            </a:r>
            <a:r>
              <a:rPr spc="-40" dirty="0"/>
              <a:t> </a:t>
            </a:r>
            <a:r>
              <a:rPr spc="-45" dirty="0"/>
              <a:t>Cultural</a:t>
            </a:r>
            <a:r>
              <a:rPr spc="-35" dirty="0"/>
              <a:t> </a:t>
            </a:r>
            <a:r>
              <a:rPr spc="-70" dirty="0"/>
              <a:t>dimensions. </a:t>
            </a:r>
            <a:r>
              <a:rPr dirty="0"/>
              <a:t>available</a:t>
            </a:r>
            <a:r>
              <a:rPr spc="-85" dirty="0"/>
              <a:t> </a:t>
            </a:r>
            <a:r>
              <a:rPr spc="-90" dirty="0"/>
              <a:t>at:</a:t>
            </a:r>
            <a:r>
              <a:rPr spc="-70" dirty="0"/>
              <a:t> </a:t>
            </a:r>
            <a:r>
              <a:rPr spc="-20" dirty="0">
                <a:hlinkClick r:id="rId9"/>
              </a:rPr>
              <a:t>www.</a:t>
            </a:r>
            <a:r>
              <a:rPr dirty="0"/>
              <a:t> </a:t>
            </a:r>
            <a:r>
              <a:rPr spc="-55" dirty="0"/>
              <a:t>geert-</a:t>
            </a:r>
            <a:r>
              <a:rPr spc="-25" dirty="0"/>
              <a:t>hofstede.</a:t>
            </a:r>
            <a:r>
              <a:rPr spc="-20" dirty="0"/>
              <a:t> com.</a:t>
            </a:r>
            <a:endParaRPr sz="1100">
              <a:latin typeface="Lucida Sans Unicode"/>
              <a:cs typeface="Lucida Sans Unicode"/>
            </a:endParaRPr>
          </a:p>
          <a:p>
            <a:pPr marL="356870" marR="5080" indent="-344805">
              <a:lnSpc>
                <a:spcPct val="140000"/>
              </a:lnSpc>
              <a:spcBef>
                <a:spcPts val="1010"/>
              </a:spcBef>
              <a:tabLst>
                <a:tab pos="356870" algn="l"/>
              </a:tabLst>
            </a:pPr>
            <a:r>
              <a:rPr sz="1100" spc="60" dirty="0">
                <a:solidFill>
                  <a:srgbClr val="ACD333"/>
                </a:solidFill>
                <a:latin typeface="Lucida Sans Unicode"/>
                <a:cs typeface="Lucida Sans Unicode"/>
              </a:rPr>
              <a:t>▶</a:t>
            </a:r>
            <a:r>
              <a:rPr sz="1100" dirty="0">
                <a:solidFill>
                  <a:srgbClr val="ACD333"/>
                </a:solidFill>
                <a:latin typeface="Lucida Sans Unicode"/>
                <a:cs typeface="Lucida Sans Unicode"/>
              </a:rPr>
              <a:t>	</a:t>
            </a:r>
            <a:r>
              <a:rPr spc="-100" dirty="0"/>
              <a:t>The</a:t>
            </a:r>
            <a:r>
              <a:rPr spc="-30" dirty="0"/>
              <a:t> </a:t>
            </a:r>
            <a:r>
              <a:rPr spc="-70" dirty="0"/>
              <a:t>King’s</a:t>
            </a:r>
            <a:r>
              <a:rPr spc="-45" dirty="0"/>
              <a:t> </a:t>
            </a:r>
            <a:r>
              <a:rPr spc="-60" dirty="0"/>
              <a:t>Fund,</a:t>
            </a:r>
            <a:r>
              <a:rPr spc="-55" dirty="0"/>
              <a:t> </a:t>
            </a:r>
            <a:r>
              <a:rPr spc="-140" dirty="0"/>
              <a:t>(2019).</a:t>
            </a:r>
            <a:r>
              <a:rPr spc="-35" dirty="0"/>
              <a:t> </a:t>
            </a:r>
            <a:r>
              <a:rPr spc="-100" dirty="0"/>
              <a:t>The</a:t>
            </a:r>
            <a:r>
              <a:rPr spc="-25" dirty="0"/>
              <a:t> </a:t>
            </a:r>
            <a:r>
              <a:rPr spc="-140" dirty="0"/>
              <a:t>NHS</a:t>
            </a:r>
            <a:r>
              <a:rPr spc="-55" dirty="0"/>
              <a:t> </a:t>
            </a:r>
            <a:r>
              <a:rPr spc="-50" dirty="0"/>
              <a:t>long-</a:t>
            </a:r>
            <a:r>
              <a:rPr spc="-80" dirty="0"/>
              <a:t>term</a:t>
            </a:r>
            <a:r>
              <a:rPr spc="-45" dirty="0"/>
              <a:t> </a:t>
            </a:r>
            <a:r>
              <a:rPr dirty="0"/>
              <a:t>plan</a:t>
            </a:r>
            <a:r>
              <a:rPr spc="-90" dirty="0"/>
              <a:t> </a:t>
            </a:r>
            <a:r>
              <a:rPr spc="-25" dirty="0"/>
              <a:t>explained.</a:t>
            </a:r>
            <a:r>
              <a:rPr spc="-80" dirty="0"/>
              <a:t> </a:t>
            </a:r>
            <a:r>
              <a:rPr spc="-70" dirty="0"/>
              <a:t>[online]</a:t>
            </a:r>
            <a:r>
              <a:rPr spc="-45" dirty="0"/>
              <a:t> </a:t>
            </a:r>
            <a:r>
              <a:rPr dirty="0"/>
              <a:t>Available</a:t>
            </a:r>
            <a:r>
              <a:rPr spc="-25" dirty="0"/>
              <a:t> at: </a:t>
            </a:r>
            <a:r>
              <a:rPr spc="-80" dirty="0"/>
              <a:t>https://</a:t>
            </a:r>
            <a:r>
              <a:rPr spc="-80" dirty="0">
                <a:hlinkClick r:id="rId10"/>
              </a:rPr>
              <a:t>www.kingsfund.org.uk/insight-</a:t>
            </a:r>
            <a:r>
              <a:rPr spc="-10" dirty="0">
                <a:hlinkClick r:id="rId10"/>
              </a:rPr>
              <a:t>and-</a:t>
            </a:r>
            <a:r>
              <a:rPr spc="-60" dirty="0">
                <a:hlinkClick r:id="rId10"/>
              </a:rPr>
              <a:t>analysis/long-</a:t>
            </a:r>
            <a:r>
              <a:rPr spc="-70" dirty="0">
                <a:hlinkClick r:id="rId10"/>
              </a:rPr>
              <a:t>reads/nhs-</a:t>
            </a:r>
            <a:r>
              <a:rPr spc="-55" dirty="0">
                <a:hlinkClick r:id="rId10"/>
              </a:rPr>
              <a:t>long-</a:t>
            </a:r>
            <a:r>
              <a:rPr spc="-95" dirty="0">
                <a:hlinkClick r:id="rId10"/>
              </a:rPr>
              <a:t>term-</a:t>
            </a:r>
            <a:r>
              <a:rPr spc="-10" dirty="0">
                <a:hlinkClick r:id="rId10"/>
              </a:rPr>
              <a:t>plan-</a:t>
            </a:r>
            <a:r>
              <a:rPr spc="-10" dirty="0"/>
              <a:t> </a:t>
            </a:r>
            <a:r>
              <a:rPr spc="-30" dirty="0"/>
              <a:t>explained?gad_source=1&amp;gad_campaignid=857796614&amp;gbraid=0AAAAADmxsk </a:t>
            </a:r>
            <a:r>
              <a:rPr spc="-75" dirty="0"/>
              <a:t>VszT7YXr02mINIFaNAPczy6&amp;gclid=Cj0KCQjws83OBhD4ARIsACblj19vaisSrSQ0g9t4N </a:t>
            </a:r>
            <a:r>
              <a:rPr spc="-95" dirty="0"/>
              <a:t>LNHIPi3CVpPvZ4L_QF3-</a:t>
            </a:r>
            <a:r>
              <a:rPr spc="-50" dirty="0"/>
              <a:t>i0ka8rYEYOPTd5DvPwaAoHuEALw_wcB</a:t>
            </a:r>
            <a:r>
              <a:rPr spc="114" dirty="0"/>
              <a:t> </a:t>
            </a:r>
            <a:r>
              <a:rPr dirty="0"/>
              <a:t>[Accessed</a:t>
            </a:r>
            <a:r>
              <a:rPr spc="-15" dirty="0"/>
              <a:t> </a:t>
            </a:r>
            <a:r>
              <a:rPr spc="-125" dirty="0"/>
              <a:t>6</a:t>
            </a:r>
            <a:r>
              <a:rPr dirty="0"/>
              <a:t> </a:t>
            </a:r>
            <a:r>
              <a:rPr spc="-20" dirty="0"/>
              <a:t>Apr.</a:t>
            </a:r>
            <a:endParaRPr sz="1100">
              <a:latin typeface="Lucida Sans Unicode"/>
              <a:cs typeface="Lucida Sans Unicode"/>
            </a:endParaRPr>
          </a:p>
          <a:p>
            <a:pPr marL="356870">
              <a:lnSpc>
                <a:spcPct val="100000"/>
              </a:lnSpc>
              <a:spcBef>
                <a:spcPts val="675"/>
              </a:spcBef>
            </a:pPr>
            <a:r>
              <a:rPr spc="-10" dirty="0"/>
              <a:t>2026].</a:t>
            </a:r>
          </a:p>
        </p:txBody>
      </p:sp>
      <p:pic>
        <p:nvPicPr>
          <p:cNvPr id="13" name="object 13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347472" y="1929383"/>
            <a:ext cx="3450336" cy="3075432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1487</Words>
  <Application>Microsoft Office PowerPoint</Application>
  <PresentationFormat>Custom</PresentationFormat>
  <Paragraphs>392</Paragraphs>
  <Slides>47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POPULATION HEALTH AND DIGITAL HEALTH PROMOTION</vt:lpstr>
      <vt:lpstr>JUSTIFICATION</vt:lpstr>
      <vt:lpstr>SCALE OF THE PROBLEM</vt:lpstr>
      <vt:lpstr>KEY RISK FACTORS</vt:lpstr>
      <vt:lpstr>WHY THIS TARGET GROUP?</vt:lpstr>
      <vt:lpstr>CONSEQUENCES IF NOT ADDRESSED</vt:lpstr>
      <vt:lpstr>LIMITATIONS OF CURRENT SERVICES</vt:lpstr>
      <vt:lpstr>JUSTIFICATION FOR DIGITAL INTERVENTION</vt:lpstr>
      <vt:lpstr>WHY AI + PEER SUPPORT?</vt:lpstr>
      <vt:lpstr>SUPPORTING EVIDENCE</vt:lpstr>
      <vt:lpstr>REFERANCE</vt:lpstr>
      <vt:lpstr>LCHS7009 Population Health and Digital Health Promotion</vt:lpstr>
      <vt:lpstr>Background</vt:lpstr>
      <vt:lpstr>Rationale for Digital Intervention</vt:lpstr>
      <vt:lpstr>Introduction to MindConnect</vt:lpstr>
      <vt:lpstr>Slide 23</vt:lpstr>
      <vt:lpstr>PRECEDE Phase (Assessment)</vt:lpstr>
      <vt:lpstr>Collaborate with universities</vt:lpstr>
      <vt:lpstr>Key Intervention Features</vt:lpstr>
      <vt:lpstr>Slide 27</vt:lpstr>
      <vt:lpstr>Conclusion</vt:lpstr>
      <vt:lpstr>Reference List</vt:lpstr>
      <vt:lpstr>Slide 30</vt:lpstr>
      <vt:lpstr>Stakeholders for Implementation and Delivery of a Digital Mental Health App Intervention for University Students</vt:lpstr>
      <vt:lpstr>Stakeholders for Implementation and Delivery of a Digital Mental Health App Intervention for University Students</vt:lpstr>
      <vt:lpstr>Key Barriers to Implementation and Delivery</vt:lpstr>
      <vt:lpstr>Key Barriers to Implementation and Delivery</vt:lpstr>
      <vt:lpstr>Legal and Ethical Issues</vt:lpstr>
      <vt:lpstr>Legal and Ethical Issues</vt:lpstr>
      <vt:lpstr>References</vt:lpstr>
      <vt:lpstr>Slide 38</vt:lpstr>
      <vt:lpstr>Introduction: Setting the Scene</vt:lpstr>
      <vt:lpstr>Benefit 1: 24/7 Immediate Support</vt:lpstr>
      <vt:lpstr>Benefit 2: Anonymous Help-Seeking</vt:lpstr>
      <vt:lpstr>Benefit 3: Maximum Reach, Minimum Cost</vt:lpstr>
      <vt:lpstr>Policy Implication: Aligned with National Strategy</vt:lpstr>
      <vt:lpstr>Research Implication: Filling the Evidence Gap</vt:lpstr>
      <vt:lpstr>Education Implication: Smarter Universities</vt:lpstr>
      <vt:lpstr>Conclusion: More Than an App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lastModifiedBy>HG_06_VINAL _MIYANI</cp:lastModifiedBy>
  <cp:revision>1</cp:revision>
  <dcterms:created xsi:type="dcterms:W3CDTF">2026-04-15T23:32:15Z</dcterms:created>
  <dcterms:modified xsi:type="dcterms:W3CDTF">2026-04-15T23:34:29Z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2026-04-15T00:00:00Z</vt:filetime>
  </property>
  <property fmtid="{D5CDD505-2E9C-101B-9397-08002B2CF9AE}" pid="3" name="LastSaved">
    <vt:filetime>2026-04-15T00:00:00Z</vt:filetime>
  </property>
  <property fmtid="{D5CDD505-2E9C-101B-9397-08002B2CF9AE}" pid="4" name="Producer">
    <vt:lpwstr>iLovePDF</vt:lpwstr>
  </property>
</Properties>
</file>