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247973-649F-E0F0-7D67-F6EC4211D908}" v="805" dt="2025-01-12T16:29:41.671"/>
    <p1510:client id="{8FDAB1FF-6772-871C-702B-F5C1DFB13B56}" v="683" dt="2025-01-11T20:47:34.521"/>
    <p1510:client id="{B282CB44-1762-3A33-3015-BD94B30939BA}" v="5" dt="2025-01-12T21:00:46.814"/>
    <p1510:client id="{E0AFF944-4B29-8613-3D24-4CFA5A182E55}" v="259" dt="2025-01-12T20:55:22.1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1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8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Roberts-Ogleby (2204676)" userId="S::2204676@student.uwtsd.ac.uk::f0741f84-577c-4592-8641-3f8fe265fb14" providerId="AD" clId="Web-{E0AFF944-4B29-8613-3D24-4CFA5A182E55}"/>
    <pc:docChg chg="modSld">
      <pc:chgData name="Sarah Roberts-Ogleby (2204676)" userId="S::2204676@student.uwtsd.ac.uk::f0741f84-577c-4592-8641-3f8fe265fb14" providerId="AD" clId="Web-{E0AFF944-4B29-8613-3D24-4CFA5A182E55}" dt="2025-01-12T20:55:22.105" v="245"/>
      <pc:docMkLst>
        <pc:docMk/>
      </pc:docMkLst>
      <pc:sldChg chg="modSp">
        <pc:chgData name="Sarah Roberts-Ogleby (2204676)" userId="S::2204676@student.uwtsd.ac.uk::f0741f84-577c-4592-8641-3f8fe265fb14" providerId="AD" clId="Web-{E0AFF944-4B29-8613-3D24-4CFA5A182E55}" dt="2025-01-12T20:30:34.140" v="7" actId="20577"/>
        <pc:sldMkLst>
          <pc:docMk/>
          <pc:sldMk cId="2029002549" sldId="256"/>
        </pc:sldMkLst>
        <pc:spChg chg="mod">
          <ac:chgData name="Sarah Roberts-Ogleby (2204676)" userId="S::2204676@student.uwtsd.ac.uk::f0741f84-577c-4592-8641-3f8fe265fb14" providerId="AD" clId="Web-{E0AFF944-4B29-8613-3D24-4CFA5A182E55}" dt="2025-01-12T20:30:34.140" v="7" actId="20577"/>
          <ac:spMkLst>
            <pc:docMk/>
            <pc:sldMk cId="2029002549" sldId="256"/>
            <ac:spMk id="2" creationId="{00000000-0000-0000-0000-000000000000}"/>
          </ac:spMkLst>
        </pc:spChg>
      </pc:sldChg>
      <pc:sldChg chg="addAnim modAnim">
        <pc:chgData name="Sarah Roberts-Ogleby (2204676)" userId="S::2204676@student.uwtsd.ac.uk::f0741f84-577c-4592-8641-3f8fe265fb14" providerId="AD" clId="Web-{E0AFF944-4B29-8613-3D24-4CFA5A182E55}" dt="2025-01-12T20:54:39.291" v="232"/>
        <pc:sldMkLst>
          <pc:docMk/>
          <pc:sldMk cId="3571753927" sldId="257"/>
        </pc:sldMkLst>
      </pc:sldChg>
      <pc:sldChg chg="modSp addAnim modAnim">
        <pc:chgData name="Sarah Roberts-Ogleby (2204676)" userId="S::2204676@student.uwtsd.ac.uk::f0741f84-577c-4592-8641-3f8fe265fb14" providerId="AD" clId="Web-{E0AFF944-4B29-8613-3D24-4CFA5A182E55}" dt="2025-01-12T20:55:22.105" v="245"/>
        <pc:sldMkLst>
          <pc:docMk/>
          <pc:sldMk cId="1810782913" sldId="258"/>
        </pc:sldMkLst>
        <pc:spChg chg="mod">
          <ac:chgData name="Sarah Roberts-Ogleby (2204676)" userId="S::2204676@student.uwtsd.ac.uk::f0741f84-577c-4592-8641-3f8fe265fb14" providerId="AD" clId="Web-{E0AFF944-4B29-8613-3D24-4CFA5A182E55}" dt="2025-01-12T20:40:40.882" v="58" actId="20577"/>
          <ac:spMkLst>
            <pc:docMk/>
            <pc:sldMk cId="1810782913" sldId="258"/>
            <ac:spMk id="5" creationId="{CD67CC3D-4C2D-FE94-2691-BF51915D5EB5}"/>
          </ac:spMkLst>
        </pc:spChg>
      </pc:sldChg>
      <pc:sldChg chg="addAnim modAnim">
        <pc:chgData name="Sarah Roberts-Ogleby (2204676)" userId="S::2204676@student.uwtsd.ac.uk::f0741f84-577c-4592-8641-3f8fe265fb14" providerId="AD" clId="Web-{E0AFF944-4B29-8613-3D24-4CFA5A182E55}" dt="2025-01-12T20:55:13.448" v="242"/>
        <pc:sldMkLst>
          <pc:docMk/>
          <pc:sldMk cId="1659254347" sldId="259"/>
        </pc:sldMkLst>
      </pc:sldChg>
      <pc:sldChg chg="modSp addAnim delAnim modAnim">
        <pc:chgData name="Sarah Roberts-Ogleby (2204676)" userId="S::2204676@student.uwtsd.ac.uk::f0741f84-577c-4592-8641-3f8fe265fb14" providerId="AD" clId="Web-{E0AFF944-4B29-8613-3D24-4CFA5A182E55}" dt="2025-01-12T20:45:17.581" v="89" actId="20577"/>
        <pc:sldMkLst>
          <pc:docMk/>
          <pc:sldMk cId="891084023" sldId="260"/>
        </pc:sldMkLst>
        <pc:spChg chg="mod">
          <ac:chgData name="Sarah Roberts-Ogleby (2204676)" userId="S::2204676@student.uwtsd.ac.uk::f0741f84-577c-4592-8641-3f8fe265fb14" providerId="AD" clId="Web-{E0AFF944-4B29-8613-3D24-4CFA5A182E55}" dt="2025-01-12T20:31:35.095" v="10" actId="20577"/>
          <ac:spMkLst>
            <pc:docMk/>
            <pc:sldMk cId="891084023" sldId="260"/>
            <ac:spMk id="2" creationId="{6AC228AC-0A5A-7316-2F27-2FFCFB9F8A81}"/>
          </ac:spMkLst>
        </pc:spChg>
        <pc:spChg chg="mod">
          <ac:chgData name="Sarah Roberts-Ogleby (2204676)" userId="S::2204676@student.uwtsd.ac.uk::f0741f84-577c-4592-8641-3f8fe265fb14" providerId="AD" clId="Web-{E0AFF944-4B29-8613-3D24-4CFA5A182E55}" dt="2025-01-12T20:45:17.581" v="89" actId="20577"/>
          <ac:spMkLst>
            <pc:docMk/>
            <pc:sldMk cId="891084023" sldId="260"/>
            <ac:spMk id="5" creationId="{FCB6B7D8-EAB8-B5B5-B746-1F803E32BC4A}"/>
          </ac:spMkLst>
        </pc:spChg>
      </pc:sldChg>
      <pc:sldChg chg="modSp addAnim modAnim">
        <pc:chgData name="Sarah Roberts-Ogleby (2204676)" userId="S::2204676@student.uwtsd.ac.uk::f0741f84-577c-4592-8641-3f8fe265fb14" providerId="AD" clId="Web-{E0AFF944-4B29-8613-3D24-4CFA5A182E55}" dt="2025-01-12T20:45:53.363" v="98"/>
        <pc:sldMkLst>
          <pc:docMk/>
          <pc:sldMk cId="2601846781" sldId="261"/>
        </pc:sldMkLst>
        <pc:spChg chg="mod">
          <ac:chgData name="Sarah Roberts-Ogleby (2204676)" userId="S::2204676@student.uwtsd.ac.uk::f0741f84-577c-4592-8641-3f8fe265fb14" providerId="AD" clId="Web-{E0AFF944-4B29-8613-3D24-4CFA5A182E55}" dt="2025-01-12T20:31:49.439" v="13" actId="20577"/>
          <ac:spMkLst>
            <pc:docMk/>
            <pc:sldMk cId="2601846781" sldId="261"/>
            <ac:spMk id="2" creationId="{32E4999B-AE71-F95C-85EA-AC21942209AB}"/>
          </ac:spMkLst>
        </pc:spChg>
      </pc:sldChg>
      <pc:sldChg chg="addAnim modAnim">
        <pc:chgData name="Sarah Roberts-Ogleby (2204676)" userId="S::2204676@student.uwtsd.ac.uk::f0741f84-577c-4592-8641-3f8fe265fb14" providerId="AD" clId="Web-{E0AFF944-4B29-8613-3D24-4CFA5A182E55}" dt="2025-01-12T20:47:18.804" v="113"/>
        <pc:sldMkLst>
          <pc:docMk/>
          <pc:sldMk cId="1117152050" sldId="262"/>
        </pc:sldMkLst>
      </pc:sldChg>
      <pc:sldChg chg="modSp addAnim modAnim">
        <pc:chgData name="Sarah Roberts-Ogleby (2204676)" userId="S::2204676@student.uwtsd.ac.uk::f0741f84-577c-4592-8641-3f8fe265fb14" providerId="AD" clId="Web-{E0AFF944-4B29-8613-3D24-4CFA5A182E55}" dt="2025-01-12T20:49:37.888" v="134"/>
        <pc:sldMkLst>
          <pc:docMk/>
          <pc:sldMk cId="4266251380" sldId="263"/>
        </pc:sldMkLst>
        <pc:spChg chg="mod">
          <ac:chgData name="Sarah Roberts-Ogleby (2204676)" userId="S::2204676@student.uwtsd.ac.uk::f0741f84-577c-4592-8641-3f8fe265fb14" providerId="AD" clId="Web-{E0AFF944-4B29-8613-3D24-4CFA5A182E55}" dt="2025-01-12T20:48:11.869" v="115" actId="20577"/>
          <ac:spMkLst>
            <pc:docMk/>
            <pc:sldMk cId="4266251380" sldId="263"/>
            <ac:spMk id="3" creationId="{78F21CFF-DAA9-9A87-2D66-CCAD1052D06E}"/>
          </ac:spMkLst>
        </pc:spChg>
        <pc:spChg chg="mod">
          <ac:chgData name="Sarah Roberts-Ogleby (2204676)" userId="S::2204676@student.uwtsd.ac.uk::f0741f84-577c-4592-8641-3f8fe265fb14" providerId="AD" clId="Web-{E0AFF944-4B29-8613-3D24-4CFA5A182E55}" dt="2025-01-12T20:48:54.605" v="120" actId="1076"/>
          <ac:spMkLst>
            <pc:docMk/>
            <pc:sldMk cId="4266251380" sldId="263"/>
            <ac:spMk id="4" creationId="{25F392BB-4EBB-EDCC-B2A6-3D3E5E945E66}"/>
          </ac:spMkLst>
        </pc:spChg>
        <pc:spChg chg="mod">
          <ac:chgData name="Sarah Roberts-Ogleby (2204676)" userId="S::2204676@student.uwtsd.ac.uk::f0741f84-577c-4592-8641-3f8fe265fb14" providerId="AD" clId="Web-{E0AFF944-4B29-8613-3D24-4CFA5A182E55}" dt="2025-01-12T20:48:33.870" v="117" actId="20577"/>
          <ac:spMkLst>
            <pc:docMk/>
            <pc:sldMk cId="4266251380" sldId="263"/>
            <ac:spMk id="6" creationId="{D2496316-FB01-D574-6518-5B88F88B2A2B}"/>
          </ac:spMkLst>
        </pc:spChg>
      </pc:sldChg>
      <pc:sldChg chg="addAnim modAnim">
        <pc:chgData name="Sarah Roberts-Ogleby (2204676)" userId="S::2204676@student.uwtsd.ac.uk::f0741f84-577c-4592-8641-3f8fe265fb14" providerId="AD" clId="Web-{E0AFF944-4B29-8613-3D24-4CFA5A182E55}" dt="2025-01-12T20:50:37.625" v="148"/>
        <pc:sldMkLst>
          <pc:docMk/>
          <pc:sldMk cId="3838188760" sldId="265"/>
        </pc:sldMkLst>
      </pc:sldChg>
      <pc:sldChg chg="addAnim modAnim">
        <pc:chgData name="Sarah Roberts-Ogleby (2204676)" userId="S::2204676@student.uwtsd.ac.uk::f0741f84-577c-4592-8641-3f8fe265fb14" providerId="AD" clId="Web-{E0AFF944-4B29-8613-3D24-4CFA5A182E55}" dt="2025-01-12T20:54:01.898" v="227"/>
        <pc:sldMkLst>
          <pc:docMk/>
          <pc:sldMk cId="1796561789" sldId="266"/>
        </pc:sldMkLst>
      </pc:sldChg>
    </pc:docChg>
  </pc:docChgLst>
  <pc:docChgLst>
    <pc:chgData name="Sarah Roberts-Ogleby (2204676)" userId="S::2204676@student.uwtsd.ac.uk::f0741f84-577c-4592-8641-3f8fe265fb14" providerId="AD" clId="Web-{ED3FDEB2-7CB8-F167-5569-E21246497F89}"/>
    <pc:docChg chg="addSld modSld sldOrd">
      <pc:chgData name="Sarah Roberts-Ogleby (2204676)" userId="S::2204676@student.uwtsd.ac.uk::f0741f84-577c-4592-8641-3f8fe265fb14" providerId="AD" clId="Web-{ED3FDEB2-7CB8-F167-5569-E21246497F89}" dt="2025-01-07T23:00:48.180" v="734" actId="20577"/>
      <pc:docMkLst>
        <pc:docMk/>
      </pc:docMkLst>
      <pc:sldChg chg="addSp modSp">
        <pc:chgData name="Sarah Roberts-Ogleby (2204676)" userId="S::2204676@student.uwtsd.ac.uk::f0741f84-577c-4592-8641-3f8fe265fb14" providerId="AD" clId="Web-{ED3FDEB2-7CB8-F167-5569-E21246497F89}" dt="2025-01-07T19:20:32.639" v="89" actId="20577"/>
        <pc:sldMkLst>
          <pc:docMk/>
          <pc:sldMk cId="2029002549" sldId="256"/>
        </pc:sldMkLst>
        <pc:spChg chg="mod">
          <ac:chgData name="Sarah Roberts-Ogleby (2204676)" userId="S::2204676@student.uwtsd.ac.uk::f0741f84-577c-4592-8641-3f8fe265fb14" providerId="AD" clId="Web-{ED3FDEB2-7CB8-F167-5569-E21246497F89}" dt="2025-01-07T19:20:11.513" v="86" actId="20577"/>
          <ac:spMkLst>
            <pc:docMk/>
            <pc:sldMk cId="2029002549" sldId="256"/>
            <ac:spMk id="2" creationId="{00000000-0000-0000-0000-000000000000}"/>
          </ac:spMkLst>
        </pc:spChg>
        <pc:spChg chg="mod">
          <ac:chgData name="Sarah Roberts-Ogleby (2204676)" userId="S::2204676@student.uwtsd.ac.uk::f0741f84-577c-4592-8641-3f8fe265fb14" providerId="AD" clId="Web-{ED3FDEB2-7CB8-F167-5569-E21246497F89}" dt="2025-01-07T19:20:32.639" v="89" actId="20577"/>
          <ac:spMkLst>
            <pc:docMk/>
            <pc:sldMk cId="2029002549" sldId="256"/>
            <ac:spMk id="3" creationId="{00000000-0000-0000-0000-000000000000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19:19:50.200" v="84" actId="14100"/>
          <ac:spMkLst>
            <pc:docMk/>
            <pc:sldMk cId="2029002549" sldId="256"/>
            <ac:spMk id="4" creationId="{D88D2780-1E49-EB84-D55B-6922ED87D7E3}"/>
          </ac:spMkLst>
        </pc:spChg>
      </pc:sldChg>
      <pc:sldChg chg="addSp delSp modSp new mod setBg addAnim modAnim">
        <pc:chgData name="Sarah Roberts-Ogleby (2204676)" userId="S::2204676@student.uwtsd.ac.uk::f0741f84-577c-4592-8641-3f8fe265fb14" providerId="AD" clId="Web-{ED3FDEB2-7CB8-F167-5569-E21246497F89}" dt="2025-01-07T20:22:45.174" v="397" actId="14100"/>
        <pc:sldMkLst>
          <pc:docMk/>
          <pc:sldMk cId="3571753927" sldId="257"/>
        </pc:sldMkLst>
        <pc:spChg chg="mod">
          <ac:chgData name="Sarah Roberts-Ogleby (2204676)" userId="S::2204676@student.uwtsd.ac.uk::f0741f84-577c-4592-8641-3f8fe265fb14" providerId="AD" clId="Web-{ED3FDEB2-7CB8-F167-5569-E21246497F89}" dt="2025-01-07T19:26:43.945" v="125"/>
          <ac:spMkLst>
            <pc:docMk/>
            <pc:sldMk cId="3571753927" sldId="257"/>
            <ac:spMk id="2" creationId="{6A1E93D7-DF1D-811B-7501-13F839429487}"/>
          </ac:spMkLst>
        </pc:spChg>
        <pc:spChg chg="mod">
          <ac:chgData name="Sarah Roberts-Ogleby (2204676)" userId="S::2204676@student.uwtsd.ac.uk::f0741f84-577c-4592-8641-3f8fe265fb14" providerId="AD" clId="Web-{ED3FDEB2-7CB8-F167-5569-E21246497F89}" dt="2025-01-07T19:26:43.945" v="125"/>
          <ac:spMkLst>
            <pc:docMk/>
            <pc:sldMk cId="3571753927" sldId="257"/>
            <ac:spMk id="3" creationId="{FD8C75D7-15C2-2241-46D4-8B8783BD34E3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19:58:09.664" v="269" actId="20577"/>
          <ac:spMkLst>
            <pc:docMk/>
            <pc:sldMk cId="3571753927" sldId="257"/>
            <ac:spMk id="5" creationId="{EAB7CF90-E504-3E36-C8F9-68EE995EB0A6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19:57:47.038" v="267" actId="1076"/>
          <ac:spMkLst>
            <pc:docMk/>
            <pc:sldMk cId="3571753927" sldId="257"/>
            <ac:spMk id="6" creationId="{AB450C2E-A7D7-D3BB-68F5-573F3C5897C2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19:57:21.803" v="264" actId="1076"/>
          <ac:spMkLst>
            <pc:docMk/>
            <pc:sldMk cId="3571753927" sldId="257"/>
            <ac:spMk id="7" creationId="{E6AE8782-7231-AE2F-32B9-EB04ACB400D7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19:57:36.460" v="266" actId="1076"/>
          <ac:spMkLst>
            <pc:docMk/>
            <pc:sldMk cId="3571753927" sldId="257"/>
            <ac:spMk id="8" creationId="{F18F4C58-5DDF-9B34-9013-9CC7D1279DB9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20:22:45.174" v="397" actId="14100"/>
          <ac:spMkLst>
            <pc:docMk/>
            <pc:sldMk cId="3571753927" sldId="257"/>
            <ac:spMk id="11" creationId="{6260F434-357C-81EB-4E56-8F68298BD252}"/>
          </ac:spMkLst>
        </pc:spChg>
        <pc:picChg chg="add mod">
          <ac:chgData name="Sarah Roberts-Ogleby (2204676)" userId="S::2204676@student.uwtsd.ac.uk::f0741f84-577c-4592-8641-3f8fe265fb14" providerId="AD" clId="Web-{ED3FDEB2-7CB8-F167-5569-E21246497F89}" dt="2025-01-07T19:57:07.006" v="262" actId="1076"/>
          <ac:picMkLst>
            <pc:docMk/>
            <pc:sldMk cId="3571753927" sldId="257"/>
            <ac:picMk id="4" creationId="{25CA2377-7B9B-6627-9074-DD89E3E92C36}"/>
          </ac:picMkLst>
        </pc:picChg>
        <pc:picChg chg="add del mod">
          <ac:chgData name="Sarah Roberts-Ogleby (2204676)" userId="S::2204676@student.uwtsd.ac.uk::f0741f84-577c-4592-8641-3f8fe265fb14" providerId="AD" clId="Web-{ED3FDEB2-7CB8-F167-5569-E21246497F89}" dt="2025-01-07T19:35:07.541" v="204"/>
          <ac:picMkLst>
            <pc:docMk/>
            <pc:sldMk cId="3571753927" sldId="257"/>
            <ac:picMk id="9" creationId="{0E3B8577-1622-C9A5-DEAC-D5F0C40FC5CA}"/>
          </ac:picMkLst>
        </pc:picChg>
        <pc:picChg chg="add mod">
          <ac:chgData name="Sarah Roberts-Ogleby (2204676)" userId="S::2204676@student.uwtsd.ac.uk::f0741f84-577c-4592-8641-3f8fe265fb14" providerId="AD" clId="Web-{ED3FDEB2-7CB8-F167-5569-E21246497F89}" dt="2025-01-07T19:40:34.580" v="244" actId="14100"/>
          <ac:picMkLst>
            <pc:docMk/>
            <pc:sldMk cId="3571753927" sldId="257"/>
            <ac:picMk id="10" creationId="{B04E3038-4C2F-B48A-BA9E-060370464E87}"/>
          </ac:picMkLst>
        </pc:picChg>
      </pc:sldChg>
      <pc:sldChg chg="modSp new">
        <pc:chgData name="Sarah Roberts-Ogleby (2204676)" userId="S::2204676@student.uwtsd.ac.uk::f0741f84-577c-4592-8641-3f8fe265fb14" providerId="AD" clId="Web-{ED3FDEB2-7CB8-F167-5569-E21246497F89}" dt="2025-01-07T23:00:48.180" v="734" actId="20577"/>
        <pc:sldMkLst>
          <pc:docMk/>
          <pc:sldMk cId="1810782913" sldId="258"/>
        </pc:sldMkLst>
        <pc:spChg chg="mod">
          <ac:chgData name="Sarah Roberts-Ogleby (2204676)" userId="S::2204676@student.uwtsd.ac.uk::f0741f84-577c-4592-8641-3f8fe265fb14" providerId="AD" clId="Web-{ED3FDEB2-7CB8-F167-5569-E21246497F89}" dt="2025-01-07T20:05:49.332" v="388" actId="20577"/>
          <ac:spMkLst>
            <pc:docMk/>
            <pc:sldMk cId="1810782913" sldId="258"/>
            <ac:spMk id="2" creationId="{F765B656-45E9-4575-FAE5-6D0B10971343}"/>
          </ac:spMkLst>
        </pc:spChg>
        <pc:spChg chg="mod">
          <ac:chgData name="Sarah Roberts-Ogleby (2204676)" userId="S::2204676@student.uwtsd.ac.uk::f0741f84-577c-4592-8641-3f8fe265fb14" providerId="AD" clId="Web-{ED3FDEB2-7CB8-F167-5569-E21246497F89}" dt="2025-01-07T23:00:48.180" v="734" actId="20577"/>
          <ac:spMkLst>
            <pc:docMk/>
            <pc:sldMk cId="1810782913" sldId="258"/>
            <ac:spMk id="3" creationId="{31FEE893-1DCD-B3DF-F85C-026F160C0E49}"/>
          </ac:spMkLst>
        </pc:spChg>
      </pc:sldChg>
      <pc:sldChg chg="modSp new">
        <pc:chgData name="Sarah Roberts-Ogleby (2204676)" userId="S::2204676@student.uwtsd.ac.uk::f0741f84-577c-4592-8641-3f8fe265fb14" providerId="AD" clId="Web-{ED3FDEB2-7CB8-F167-5569-E21246497F89}" dt="2025-01-07T22:39:38.623" v="619" actId="20577"/>
        <pc:sldMkLst>
          <pc:docMk/>
          <pc:sldMk cId="1659254347" sldId="259"/>
        </pc:sldMkLst>
        <pc:spChg chg="mod">
          <ac:chgData name="Sarah Roberts-Ogleby (2204676)" userId="S::2204676@student.uwtsd.ac.uk::f0741f84-577c-4592-8641-3f8fe265fb14" providerId="AD" clId="Web-{ED3FDEB2-7CB8-F167-5569-E21246497F89}" dt="2025-01-07T20:00:04.698" v="285" actId="20577"/>
          <ac:spMkLst>
            <pc:docMk/>
            <pc:sldMk cId="1659254347" sldId="259"/>
            <ac:spMk id="2" creationId="{C1B9B358-57EE-C7D1-AEEF-18A9A82AFDC6}"/>
          </ac:spMkLst>
        </pc:spChg>
        <pc:spChg chg="mod">
          <ac:chgData name="Sarah Roberts-Ogleby (2204676)" userId="S::2204676@student.uwtsd.ac.uk::f0741f84-577c-4592-8641-3f8fe265fb14" providerId="AD" clId="Web-{ED3FDEB2-7CB8-F167-5569-E21246497F89}" dt="2025-01-07T22:39:38.623" v="619" actId="20577"/>
          <ac:spMkLst>
            <pc:docMk/>
            <pc:sldMk cId="1659254347" sldId="259"/>
            <ac:spMk id="3" creationId="{B12A0F21-289B-87AC-5812-57F291634966}"/>
          </ac:spMkLst>
        </pc:spChg>
      </pc:sldChg>
      <pc:sldChg chg="modSp new">
        <pc:chgData name="Sarah Roberts-Ogleby (2204676)" userId="S::2204676@student.uwtsd.ac.uk::f0741f84-577c-4592-8641-3f8fe265fb14" providerId="AD" clId="Web-{ED3FDEB2-7CB8-F167-5569-E21246497F89}" dt="2025-01-07T20:00:20.870" v="296" actId="20577"/>
        <pc:sldMkLst>
          <pc:docMk/>
          <pc:sldMk cId="891084023" sldId="260"/>
        </pc:sldMkLst>
        <pc:spChg chg="mod">
          <ac:chgData name="Sarah Roberts-Ogleby (2204676)" userId="S::2204676@student.uwtsd.ac.uk::f0741f84-577c-4592-8641-3f8fe265fb14" providerId="AD" clId="Web-{ED3FDEB2-7CB8-F167-5569-E21246497F89}" dt="2025-01-07T20:00:20.870" v="296" actId="20577"/>
          <ac:spMkLst>
            <pc:docMk/>
            <pc:sldMk cId="891084023" sldId="260"/>
            <ac:spMk id="2" creationId="{6AC228AC-0A5A-7316-2F27-2FFCFB9F8A81}"/>
          </ac:spMkLst>
        </pc:spChg>
      </pc:sldChg>
      <pc:sldChg chg="modSp new">
        <pc:chgData name="Sarah Roberts-Ogleby (2204676)" userId="S::2204676@student.uwtsd.ac.uk::f0741f84-577c-4592-8641-3f8fe265fb14" providerId="AD" clId="Web-{ED3FDEB2-7CB8-F167-5569-E21246497F89}" dt="2025-01-07T20:00:34.355" v="304" actId="20577"/>
        <pc:sldMkLst>
          <pc:docMk/>
          <pc:sldMk cId="2601846781" sldId="261"/>
        </pc:sldMkLst>
        <pc:spChg chg="mod">
          <ac:chgData name="Sarah Roberts-Ogleby (2204676)" userId="S::2204676@student.uwtsd.ac.uk::f0741f84-577c-4592-8641-3f8fe265fb14" providerId="AD" clId="Web-{ED3FDEB2-7CB8-F167-5569-E21246497F89}" dt="2025-01-07T20:00:34.355" v="304" actId="20577"/>
          <ac:spMkLst>
            <pc:docMk/>
            <pc:sldMk cId="2601846781" sldId="261"/>
            <ac:spMk id="2" creationId="{32E4999B-AE71-F95C-85EA-AC21942209AB}"/>
          </ac:spMkLst>
        </pc:spChg>
      </pc:sldChg>
      <pc:sldChg chg="addSp delSp modSp new ord">
        <pc:chgData name="Sarah Roberts-Ogleby (2204676)" userId="S::2204676@student.uwtsd.ac.uk::f0741f84-577c-4592-8641-3f8fe265fb14" providerId="AD" clId="Web-{ED3FDEB2-7CB8-F167-5569-E21246497F89}" dt="2025-01-07T22:29:40.112" v="551" actId="20577"/>
        <pc:sldMkLst>
          <pc:docMk/>
          <pc:sldMk cId="1117152050" sldId="262"/>
        </pc:sldMkLst>
        <pc:spChg chg="mod">
          <ac:chgData name="Sarah Roberts-Ogleby (2204676)" userId="S::2204676@student.uwtsd.ac.uk::f0741f84-577c-4592-8641-3f8fe265fb14" providerId="AD" clId="Web-{ED3FDEB2-7CB8-F167-5569-E21246497F89}" dt="2025-01-07T20:01:16.153" v="316" actId="20577"/>
          <ac:spMkLst>
            <pc:docMk/>
            <pc:sldMk cId="1117152050" sldId="262"/>
            <ac:spMk id="2" creationId="{CFA230F0-8574-3B8F-CA67-54FA4B44EB66}"/>
          </ac:spMkLst>
        </pc:spChg>
        <pc:spChg chg="del">
          <ac:chgData name="Sarah Roberts-Ogleby (2204676)" userId="S::2204676@student.uwtsd.ac.uk::f0741f84-577c-4592-8641-3f8fe265fb14" providerId="AD" clId="Web-{ED3FDEB2-7CB8-F167-5569-E21246497F89}" dt="2025-01-07T21:17:49.941" v="438"/>
          <ac:spMkLst>
            <pc:docMk/>
            <pc:sldMk cId="1117152050" sldId="262"/>
            <ac:spMk id="3" creationId="{5E1D9DC0-1ED2-A835-752D-3E3526DCE6C9}"/>
          </ac:spMkLst>
        </pc:spChg>
        <pc:spChg chg="add del">
          <ac:chgData name="Sarah Roberts-Ogleby (2204676)" userId="S::2204676@student.uwtsd.ac.uk::f0741f84-577c-4592-8641-3f8fe265fb14" providerId="AD" clId="Web-{ED3FDEB2-7CB8-F167-5569-E21246497F89}" dt="2025-01-07T21:21:46.440" v="440"/>
          <ac:spMkLst>
            <pc:docMk/>
            <pc:sldMk cId="1117152050" sldId="262"/>
            <ac:spMk id="5" creationId="{DD9A4EFC-5F6D-F278-6AF9-6BC44CC157F7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22:29:40.112" v="551" actId="20577"/>
          <ac:spMkLst>
            <pc:docMk/>
            <pc:sldMk cId="1117152050" sldId="262"/>
            <ac:spMk id="6" creationId="{FA3DC800-1565-A6DF-7D68-BD50667D884E}"/>
          </ac:spMkLst>
        </pc:spChg>
        <pc:spChg chg="add del mod">
          <ac:chgData name="Sarah Roberts-Ogleby (2204676)" userId="S::2204676@student.uwtsd.ac.uk::f0741f84-577c-4592-8641-3f8fe265fb14" providerId="AD" clId="Web-{ED3FDEB2-7CB8-F167-5569-E21246497F89}" dt="2025-01-07T21:30:30.409" v="472"/>
          <ac:spMkLst>
            <pc:docMk/>
            <pc:sldMk cId="1117152050" sldId="262"/>
            <ac:spMk id="7" creationId="{7EFD95E0-52E6-05CF-D78F-FABCD16D57DE}"/>
          </ac:spMkLst>
        </pc:spChg>
        <pc:picChg chg="add mod ord">
          <ac:chgData name="Sarah Roberts-Ogleby (2204676)" userId="S::2204676@student.uwtsd.ac.uk::f0741f84-577c-4592-8641-3f8fe265fb14" providerId="AD" clId="Web-{ED3FDEB2-7CB8-F167-5569-E21246497F89}" dt="2025-01-07T21:30:46.784" v="473" actId="14100"/>
          <ac:picMkLst>
            <pc:docMk/>
            <pc:sldMk cId="1117152050" sldId="262"/>
            <ac:picMk id="4" creationId="{DC552C7B-7E8B-97D3-565E-2A4DBFDB05A4}"/>
          </ac:picMkLst>
        </pc:picChg>
        <pc:picChg chg="add mod">
          <ac:chgData name="Sarah Roberts-Ogleby (2204676)" userId="S::2204676@student.uwtsd.ac.uk::f0741f84-577c-4592-8641-3f8fe265fb14" providerId="AD" clId="Web-{ED3FDEB2-7CB8-F167-5569-E21246497F89}" dt="2025-01-07T21:29:14.340" v="462" actId="1076"/>
          <ac:picMkLst>
            <pc:docMk/>
            <pc:sldMk cId="1117152050" sldId="262"/>
            <ac:picMk id="8" creationId="{28D395A8-B124-AEA1-FAEE-282CB192E9DD}"/>
          </ac:picMkLst>
        </pc:picChg>
      </pc:sldChg>
      <pc:sldChg chg="modSp new ord">
        <pc:chgData name="Sarah Roberts-Ogleby (2204676)" userId="S::2204676@student.uwtsd.ac.uk::f0741f84-577c-4592-8641-3f8fe265fb14" providerId="AD" clId="Web-{ED3FDEB2-7CB8-F167-5569-E21246497F89}" dt="2025-01-07T20:02:56.046" v="329" actId="20577"/>
        <pc:sldMkLst>
          <pc:docMk/>
          <pc:sldMk cId="4266251380" sldId="263"/>
        </pc:sldMkLst>
        <pc:spChg chg="mod">
          <ac:chgData name="Sarah Roberts-Ogleby (2204676)" userId="S::2204676@student.uwtsd.ac.uk::f0741f84-577c-4592-8641-3f8fe265fb14" providerId="AD" clId="Web-{ED3FDEB2-7CB8-F167-5569-E21246497F89}" dt="2025-01-07T20:02:56.046" v="329" actId="20577"/>
          <ac:spMkLst>
            <pc:docMk/>
            <pc:sldMk cId="4266251380" sldId="263"/>
            <ac:spMk id="2" creationId="{80C291BA-5758-E96F-04BE-7DDF06DE4722}"/>
          </ac:spMkLst>
        </pc:spChg>
      </pc:sldChg>
      <pc:sldChg chg="addSp delSp modSp new">
        <pc:chgData name="Sarah Roberts-Ogleby (2204676)" userId="S::2204676@student.uwtsd.ac.uk::f0741f84-577c-4592-8641-3f8fe265fb14" providerId="AD" clId="Web-{ED3FDEB2-7CB8-F167-5569-E21246497F89}" dt="2025-01-07T21:56:14.663" v="525" actId="20577"/>
        <pc:sldMkLst>
          <pc:docMk/>
          <pc:sldMk cId="4142092279" sldId="264"/>
        </pc:sldMkLst>
        <pc:spChg chg="mod">
          <ac:chgData name="Sarah Roberts-Ogleby (2204676)" userId="S::2204676@student.uwtsd.ac.uk::f0741f84-577c-4592-8641-3f8fe265fb14" providerId="AD" clId="Web-{ED3FDEB2-7CB8-F167-5569-E21246497F89}" dt="2025-01-07T20:41:31.881" v="419" actId="20577"/>
          <ac:spMkLst>
            <pc:docMk/>
            <pc:sldMk cId="4142092279" sldId="264"/>
            <ac:spMk id="2" creationId="{1FA4AE0A-287E-9FDB-5AB1-F0CC52F3E86C}"/>
          </ac:spMkLst>
        </pc:spChg>
        <pc:spChg chg="del">
          <ac:chgData name="Sarah Roberts-Ogleby (2204676)" userId="S::2204676@student.uwtsd.ac.uk::f0741f84-577c-4592-8641-3f8fe265fb14" providerId="AD" clId="Web-{ED3FDEB2-7CB8-F167-5569-E21246497F89}" dt="2025-01-07T20:41:47.663" v="420"/>
          <ac:spMkLst>
            <pc:docMk/>
            <pc:sldMk cId="4142092279" sldId="264"/>
            <ac:spMk id="3" creationId="{A4BA27CF-6919-1563-9B8A-7DB325DD9CE4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20:44:04.731" v="431" actId="20577"/>
          <ac:spMkLst>
            <pc:docMk/>
            <pc:sldMk cId="4142092279" sldId="264"/>
            <ac:spMk id="5" creationId="{C7BBD9B9-8374-93CF-DA95-CE17E5FB839F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21:39:57.413" v="476" actId="1076"/>
          <ac:spMkLst>
            <pc:docMk/>
            <pc:sldMk cId="4142092279" sldId="264"/>
            <ac:spMk id="6" creationId="{7F073B7B-1599-B575-7BBE-8244D0228673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21:44:52.256" v="488" actId="20577"/>
          <ac:spMkLst>
            <pc:docMk/>
            <pc:sldMk cId="4142092279" sldId="264"/>
            <ac:spMk id="7" creationId="{86617CD2-5E9C-1BA7-BA79-FF1B8A9FA23B}"/>
          </ac:spMkLst>
        </pc:spChg>
        <pc:spChg chg="add mod">
          <ac:chgData name="Sarah Roberts-Ogleby (2204676)" userId="S::2204676@student.uwtsd.ac.uk::f0741f84-577c-4592-8641-3f8fe265fb14" providerId="AD" clId="Web-{ED3FDEB2-7CB8-F167-5569-E21246497F89}" dt="2025-01-07T21:56:14.663" v="525" actId="20577"/>
          <ac:spMkLst>
            <pc:docMk/>
            <pc:sldMk cId="4142092279" sldId="264"/>
            <ac:spMk id="8" creationId="{8AA1D80F-3316-9832-D249-93C9ED6C2980}"/>
          </ac:spMkLst>
        </pc:spChg>
        <pc:picChg chg="add mod ord">
          <ac:chgData name="Sarah Roberts-Ogleby (2204676)" userId="S::2204676@student.uwtsd.ac.uk::f0741f84-577c-4592-8641-3f8fe265fb14" providerId="AD" clId="Web-{ED3FDEB2-7CB8-F167-5569-E21246497F89}" dt="2025-01-07T20:41:55.476" v="421" actId="1076"/>
          <ac:picMkLst>
            <pc:docMk/>
            <pc:sldMk cId="4142092279" sldId="264"/>
            <ac:picMk id="4" creationId="{293421CC-0A59-6356-6C68-7F1814DC7FC5}"/>
          </ac:picMkLst>
        </pc:picChg>
      </pc:sldChg>
      <pc:sldChg chg="modSp new">
        <pc:chgData name="Sarah Roberts-Ogleby (2204676)" userId="S::2204676@student.uwtsd.ac.uk::f0741f84-577c-4592-8641-3f8fe265fb14" providerId="AD" clId="Web-{ED3FDEB2-7CB8-F167-5569-E21246497F89}" dt="2025-01-07T20:04:48.971" v="380" actId="20577"/>
        <pc:sldMkLst>
          <pc:docMk/>
          <pc:sldMk cId="3838188760" sldId="265"/>
        </pc:sldMkLst>
        <pc:spChg chg="mod">
          <ac:chgData name="Sarah Roberts-Ogleby (2204676)" userId="S::2204676@student.uwtsd.ac.uk::f0741f84-577c-4592-8641-3f8fe265fb14" providerId="AD" clId="Web-{ED3FDEB2-7CB8-F167-5569-E21246497F89}" dt="2025-01-07T20:04:48.971" v="380" actId="20577"/>
          <ac:spMkLst>
            <pc:docMk/>
            <pc:sldMk cId="3838188760" sldId="265"/>
            <ac:spMk id="2" creationId="{A4C1A941-6518-8D36-EA66-A18A15607C05}"/>
          </ac:spMkLst>
        </pc:spChg>
      </pc:sldChg>
      <pc:sldChg chg="modSp new">
        <pc:chgData name="Sarah Roberts-Ogleby (2204676)" userId="S::2204676@student.uwtsd.ac.uk::f0741f84-577c-4592-8641-3f8fe265fb14" providerId="AD" clId="Web-{ED3FDEB2-7CB8-F167-5569-E21246497F89}" dt="2025-01-07T20:04:59.549" v="387" actId="20577"/>
        <pc:sldMkLst>
          <pc:docMk/>
          <pc:sldMk cId="1796561789" sldId="266"/>
        </pc:sldMkLst>
        <pc:spChg chg="mod">
          <ac:chgData name="Sarah Roberts-Ogleby (2204676)" userId="S::2204676@student.uwtsd.ac.uk::f0741f84-577c-4592-8641-3f8fe265fb14" providerId="AD" clId="Web-{ED3FDEB2-7CB8-F167-5569-E21246497F89}" dt="2025-01-07T20:04:59.549" v="387" actId="20577"/>
          <ac:spMkLst>
            <pc:docMk/>
            <pc:sldMk cId="1796561789" sldId="266"/>
            <ac:spMk id="2" creationId="{2AD46A10-953F-90DC-7326-4362200635BC}"/>
          </ac:spMkLst>
        </pc:spChg>
      </pc:sldChg>
    </pc:docChg>
  </pc:docChgLst>
  <pc:docChgLst>
    <pc:chgData name="Sarah Roberts-Ogleby (2204676)" userId="S::2204676@student.uwtsd.ac.uk::f0741f84-577c-4592-8641-3f8fe265fb14" providerId="AD" clId="Web-{8FDAB1FF-6772-871C-702B-F5C1DFB13B56}"/>
    <pc:docChg chg="addSld delSld modSld sldOrd">
      <pc:chgData name="Sarah Roberts-Ogleby (2204676)" userId="S::2204676@student.uwtsd.ac.uk::f0741f84-577c-4592-8641-3f8fe265fb14" providerId="AD" clId="Web-{8FDAB1FF-6772-871C-702B-F5C1DFB13B56}" dt="2025-01-11T20:47:34.521" v="594" actId="20577"/>
      <pc:docMkLst>
        <pc:docMk/>
      </pc:docMkLst>
      <pc:sldChg chg="modSp">
        <pc:chgData name="Sarah Roberts-Ogleby (2204676)" userId="S::2204676@student.uwtsd.ac.uk::f0741f84-577c-4592-8641-3f8fe265fb14" providerId="AD" clId="Web-{8FDAB1FF-6772-871C-702B-F5C1DFB13B56}" dt="2025-01-10T15:42:22.840" v="64" actId="20577"/>
        <pc:sldMkLst>
          <pc:docMk/>
          <pc:sldMk cId="3571753927" sldId="257"/>
        </pc:sldMkLst>
        <pc:spChg chg="mod">
          <ac:chgData name="Sarah Roberts-Ogleby (2204676)" userId="S::2204676@student.uwtsd.ac.uk::f0741f84-577c-4592-8641-3f8fe265fb14" providerId="AD" clId="Web-{8FDAB1FF-6772-871C-702B-F5C1DFB13B56}" dt="2025-01-10T14:46:25.881" v="8" actId="1076"/>
          <ac:spMkLst>
            <pc:docMk/>
            <pc:sldMk cId="3571753927" sldId="257"/>
            <ac:spMk id="5" creationId="{EAB7CF90-E504-3E36-C8F9-68EE995EB0A6}"/>
          </ac:spMkLst>
        </pc:spChg>
        <pc:spChg chg="mod">
          <ac:chgData name="Sarah Roberts-Ogleby (2204676)" userId="S::2204676@student.uwtsd.ac.uk::f0741f84-577c-4592-8641-3f8fe265fb14" providerId="AD" clId="Web-{8FDAB1FF-6772-871C-702B-F5C1DFB13B56}" dt="2025-01-10T14:50:38.294" v="40" actId="1076"/>
          <ac:spMkLst>
            <pc:docMk/>
            <pc:sldMk cId="3571753927" sldId="257"/>
            <ac:spMk id="6" creationId="{AB450C2E-A7D7-D3BB-68F5-573F3C5897C2}"/>
          </ac:spMkLst>
        </pc:spChg>
        <pc:spChg chg="mod">
          <ac:chgData name="Sarah Roberts-Ogleby (2204676)" userId="S::2204676@student.uwtsd.ac.uk::f0741f84-577c-4592-8641-3f8fe265fb14" providerId="AD" clId="Web-{8FDAB1FF-6772-871C-702B-F5C1DFB13B56}" dt="2025-01-10T14:50:47.873" v="41" actId="1076"/>
          <ac:spMkLst>
            <pc:docMk/>
            <pc:sldMk cId="3571753927" sldId="257"/>
            <ac:spMk id="7" creationId="{E6AE8782-7231-AE2F-32B9-EB04ACB400D7}"/>
          </ac:spMkLst>
        </pc:spChg>
        <pc:spChg chg="mod">
          <ac:chgData name="Sarah Roberts-Ogleby (2204676)" userId="S::2204676@student.uwtsd.ac.uk::f0741f84-577c-4592-8641-3f8fe265fb14" providerId="AD" clId="Web-{8FDAB1FF-6772-871C-702B-F5C1DFB13B56}" dt="2025-01-10T14:50:29.263" v="39" actId="1076"/>
          <ac:spMkLst>
            <pc:docMk/>
            <pc:sldMk cId="3571753927" sldId="257"/>
            <ac:spMk id="8" creationId="{F18F4C58-5DDF-9B34-9013-9CC7D1279DB9}"/>
          </ac:spMkLst>
        </pc:spChg>
        <pc:spChg chg="mod">
          <ac:chgData name="Sarah Roberts-Ogleby (2204676)" userId="S::2204676@student.uwtsd.ac.uk::f0741f84-577c-4592-8641-3f8fe265fb14" providerId="AD" clId="Web-{8FDAB1FF-6772-871C-702B-F5C1DFB13B56}" dt="2025-01-10T15:42:22.840" v="64" actId="20577"/>
          <ac:spMkLst>
            <pc:docMk/>
            <pc:sldMk cId="3571753927" sldId="257"/>
            <ac:spMk id="11" creationId="{6260F434-357C-81EB-4E56-8F68298BD252}"/>
          </ac:spMkLst>
        </pc:spChg>
        <pc:picChg chg="mod">
          <ac:chgData name="Sarah Roberts-Ogleby (2204676)" userId="S::2204676@student.uwtsd.ac.uk::f0741f84-577c-4592-8641-3f8fe265fb14" providerId="AD" clId="Web-{8FDAB1FF-6772-871C-702B-F5C1DFB13B56}" dt="2025-01-10T14:48:04.806" v="25" actId="14100"/>
          <ac:picMkLst>
            <pc:docMk/>
            <pc:sldMk cId="3571753927" sldId="257"/>
            <ac:picMk id="4" creationId="{25CA2377-7B9B-6627-9074-DD89E3E92C36}"/>
          </ac:picMkLst>
        </pc:picChg>
        <pc:picChg chg="mod">
          <ac:chgData name="Sarah Roberts-Ogleby (2204676)" userId="S::2204676@student.uwtsd.ac.uk::f0741f84-577c-4592-8641-3f8fe265fb14" providerId="AD" clId="Web-{8FDAB1FF-6772-871C-702B-F5C1DFB13B56}" dt="2025-01-10T14:48:37.947" v="33" actId="1076"/>
          <ac:picMkLst>
            <pc:docMk/>
            <pc:sldMk cId="3571753927" sldId="257"/>
            <ac:picMk id="10" creationId="{B04E3038-4C2F-B48A-BA9E-060370464E87}"/>
          </ac:picMkLst>
        </pc:picChg>
      </pc:sldChg>
      <pc:sldChg chg="addSp delSp modSp">
        <pc:chgData name="Sarah Roberts-Ogleby (2204676)" userId="S::2204676@student.uwtsd.ac.uk::f0741f84-577c-4592-8641-3f8fe265fb14" providerId="AD" clId="Web-{8FDAB1FF-6772-871C-702B-F5C1DFB13B56}" dt="2025-01-11T14:48:15.037" v="207" actId="14100"/>
        <pc:sldMkLst>
          <pc:docMk/>
          <pc:sldMk cId="1810782913" sldId="258"/>
        </pc:sldMkLst>
        <pc:spChg chg="del mod">
          <ac:chgData name="Sarah Roberts-Ogleby (2204676)" userId="S::2204676@student.uwtsd.ac.uk::f0741f84-577c-4592-8641-3f8fe265fb14" providerId="AD" clId="Web-{8FDAB1FF-6772-871C-702B-F5C1DFB13B56}" dt="2025-01-10T19:07:49.108" v="66"/>
          <ac:spMkLst>
            <pc:docMk/>
            <pc:sldMk cId="1810782913" sldId="258"/>
            <ac:spMk id="3" creationId="{31FEE893-1DCD-B3DF-F85C-026F160C0E49}"/>
          </ac:spMkLst>
        </pc:spChg>
        <pc:spChg chg="add del mod">
          <ac:chgData name="Sarah Roberts-Ogleby (2204676)" userId="S::2204676@student.uwtsd.ac.uk::f0741f84-577c-4592-8641-3f8fe265fb14" providerId="AD" clId="Web-{8FDAB1FF-6772-871C-702B-F5C1DFB13B56}" dt="2025-01-10T19:08:22.312" v="69"/>
          <ac:spMkLst>
            <pc:docMk/>
            <pc:sldMk cId="1810782913" sldId="258"/>
            <ac:spMk id="6" creationId="{6492B02E-A7F0-5A08-41DA-137C9A904127}"/>
          </ac:spMkLst>
        </pc:spChg>
        <pc:spChg chg="add mod">
          <ac:chgData name="Sarah Roberts-Ogleby (2204676)" userId="S::2204676@student.uwtsd.ac.uk::f0741f84-577c-4592-8641-3f8fe265fb14" providerId="AD" clId="Web-{8FDAB1FF-6772-871C-702B-F5C1DFB13B56}" dt="2025-01-11T14:48:00.974" v="204" actId="1076"/>
          <ac:spMkLst>
            <pc:docMk/>
            <pc:sldMk cId="1810782913" sldId="258"/>
            <ac:spMk id="8" creationId="{8FB9AB4B-C920-2D6C-BAFA-E8A1096CC7A0}"/>
          </ac:spMkLst>
        </pc:spChg>
        <pc:spChg chg="add mod">
          <ac:chgData name="Sarah Roberts-Ogleby (2204676)" userId="S::2204676@student.uwtsd.ac.uk::f0741f84-577c-4592-8641-3f8fe265fb14" providerId="AD" clId="Web-{8FDAB1FF-6772-871C-702B-F5C1DFB13B56}" dt="2025-01-11T14:47:57.677" v="203" actId="1076"/>
          <ac:spMkLst>
            <pc:docMk/>
            <pc:sldMk cId="1810782913" sldId="258"/>
            <ac:spMk id="9" creationId="{E5A68D64-460E-B16C-CC46-4453DD8310E3}"/>
          </ac:spMkLst>
        </pc:spChg>
        <pc:spChg chg="add mod">
          <ac:chgData name="Sarah Roberts-Ogleby (2204676)" userId="S::2204676@student.uwtsd.ac.uk::f0741f84-577c-4592-8641-3f8fe265fb14" providerId="AD" clId="Web-{8FDAB1FF-6772-871C-702B-F5C1DFB13B56}" dt="2025-01-11T14:48:04.787" v="205" actId="1076"/>
          <ac:spMkLst>
            <pc:docMk/>
            <pc:sldMk cId="1810782913" sldId="258"/>
            <ac:spMk id="10" creationId="{DFC82540-3AD5-6746-0668-61B10A2D80B3}"/>
          </ac:spMkLst>
        </pc:spChg>
        <pc:picChg chg="add mod">
          <ac:chgData name="Sarah Roberts-Ogleby (2204676)" userId="S::2204676@student.uwtsd.ac.uk::f0741f84-577c-4592-8641-3f8fe265fb14" providerId="AD" clId="Web-{8FDAB1FF-6772-871C-702B-F5C1DFB13B56}" dt="2025-01-11T14:48:15.037" v="207" actId="14100"/>
          <ac:picMkLst>
            <pc:docMk/>
            <pc:sldMk cId="1810782913" sldId="258"/>
            <ac:picMk id="3" creationId="{E6E06D82-30F7-3BFB-260A-6560F1E7FC45}"/>
          </ac:picMkLst>
        </pc:picChg>
        <pc:picChg chg="add del mod ord">
          <ac:chgData name="Sarah Roberts-Ogleby (2204676)" userId="S::2204676@student.uwtsd.ac.uk::f0741f84-577c-4592-8641-3f8fe265fb14" providerId="AD" clId="Web-{8FDAB1FF-6772-871C-702B-F5C1DFB13B56}" dt="2025-01-10T19:07:57.312" v="68"/>
          <ac:picMkLst>
            <pc:docMk/>
            <pc:sldMk cId="1810782913" sldId="258"/>
            <ac:picMk id="4" creationId="{408750A2-5D9B-C071-B850-811CF9FA47E6}"/>
          </ac:picMkLst>
        </pc:picChg>
        <pc:picChg chg="add mod ord">
          <ac:chgData name="Sarah Roberts-Ogleby (2204676)" userId="S::2204676@student.uwtsd.ac.uk::f0741f84-577c-4592-8641-3f8fe265fb14" providerId="AD" clId="Web-{8FDAB1FF-6772-871C-702B-F5C1DFB13B56}" dt="2025-01-11T14:48:08.318" v="206" actId="1076"/>
          <ac:picMkLst>
            <pc:docMk/>
            <pc:sldMk cId="1810782913" sldId="258"/>
            <ac:picMk id="7" creationId="{D783670B-6059-755A-F8B3-9276D10E4840}"/>
          </ac:picMkLst>
        </pc:picChg>
      </pc:sldChg>
      <pc:sldChg chg="addSp delSp modSp mod setBg setClrOvrMap">
        <pc:chgData name="Sarah Roberts-Ogleby (2204676)" userId="S::2204676@student.uwtsd.ac.uk::f0741f84-577c-4592-8641-3f8fe265fb14" providerId="AD" clId="Web-{8FDAB1FF-6772-871C-702B-F5C1DFB13B56}" dt="2025-01-11T20:35:55.311" v="535" actId="20577"/>
        <pc:sldMkLst>
          <pc:docMk/>
          <pc:sldMk cId="1659254347" sldId="259"/>
        </pc:sldMkLst>
        <pc:spChg chg="mod">
          <ac:chgData name="Sarah Roberts-Ogleby (2204676)" userId="S::2204676@student.uwtsd.ac.uk::f0741f84-577c-4592-8641-3f8fe265fb14" providerId="AD" clId="Web-{8FDAB1FF-6772-871C-702B-F5C1DFB13B56}" dt="2025-01-11T20:21:30.855" v="490"/>
          <ac:spMkLst>
            <pc:docMk/>
            <pc:sldMk cId="1659254347" sldId="259"/>
            <ac:spMk id="2" creationId="{C1B9B358-57EE-C7D1-AEEF-18A9A82AFDC6}"/>
          </ac:spMkLst>
        </pc:spChg>
        <pc:spChg chg="mod ord">
          <ac:chgData name="Sarah Roberts-Ogleby (2204676)" userId="S::2204676@student.uwtsd.ac.uk::f0741f84-577c-4592-8641-3f8fe265fb14" providerId="AD" clId="Web-{8FDAB1FF-6772-871C-702B-F5C1DFB13B56}" dt="2025-01-11T20:35:55.311" v="535" actId="20577"/>
          <ac:spMkLst>
            <pc:docMk/>
            <pc:sldMk cId="1659254347" sldId="259"/>
            <ac:spMk id="3" creationId="{B12A0F21-289B-87AC-5812-57F291634966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24:09.953" v="492"/>
          <ac:spMkLst>
            <pc:docMk/>
            <pc:sldMk cId="1659254347" sldId="259"/>
            <ac:spMk id="6" creationId="{3624C401-1474-6603-1A89-8E2A0EE4E13B}"/>
          </ac:spMkLst>
        </pc:spChg>
        <pc:spChg chg="add del mod">
          <ac:chgData name="Sarah Roberts-Ogleby (2204676)" userId="S::2204676@student.uwtsd.ac.uk::f0741f84-577c-4592-8641-3f8fe265fb14" providerId="AD" clId="Web-{8FDAB1FF-6772-871C-702B-F5C1DFB13B56}" dt="2025-01-11T16:14:09.835" v="237"/>
          <ac:spMkLst>
            <pc:docMk/>
            <pc:sldMk cId="1659254347" sldId="259"/>
            <ac:spMk id="6" creationId="{670FCA65-0BD7-CB00-FE44-8D14155C03BF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20:58.416" v="489"/>
          <ac:spMkLst>
            <pc:docMk/>
            <pc:sldMk cId="1659254347" sldId="259"/>
            <ac:spMk id="7" creationId="{5940F547-7206-4401-94FB-F8421915D8B8}"/>
          </ac:spMkLst>
        </pc:spChg>
        <pc:spChg chg="add mod ord">
          <ac:chgData name="Sarah Roberts-Ogleby (2204676)" userId="S::2204676@student.uwtsd.ac.uk::f0741f84-577c-4592-8641-3f8fe265fb14" providerId="AD" clId="Web-{8FDAB1FF-6772-871C-702B-F5C1DFB13B56}" dt="2025-01-11T20:28:30.980" v="507"/>
          <ac:spMkLst>
            <pc:docMk/>
            <pc:sldMk cId="1659254347" sldId="259"/>
            <ac:spMk id="8" creationId="{A416E3E5-5186-46A4-AFBD-337387D3163D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7:42.708" v="479"/>
          <ac:spMkLst>
            <pc:docMk/>
            <pc:sldMk cId="1659254347" sldId="259"/>
            <ac:spMk id="9" creationId="{5940F547-7206-4401-94FB-F8421915D8B8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9:41:15.587" v="442"/>
          <ac:spMkLst>
            <pc:docMk/>
            <pc:sldMk cId="1659254347" sldId="259"/>
            <ac:spMk id="10" creationId="{3994EE40-F54F-48E5-826B-B45158209684}"/>
          </ac:spMkLst>
        </pc:spChg>
        <pc:spChg chg="add del mod">
          <ac:chgData name="Sarah Roberts-Ogleby (2204676)" userId="S::2204676@student.uwtsd.ac.uk::f0741f84-577c-4592-8641-3f8fe265fb14" providerId="AD" clId="Web-{8FDAB1FF-6772-871C-702B-F5C1DFB13B56}" dt="2025-01-11T20:33:31.209" v="530"/>
          <ac:spMkLst>
            <pc:docMk/>
            <pc:sldMk cId="1659254347" sldId="259"/>
            <ac:spMk id="10" creationId="{CC4EAD9F-5F42-8940-B587-8A00AED7DCFB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9:58.587" v="486"/>
          <ac:spMkLst>
            <pc:docMk/>
            <pc:sldMk cId="1659254347" sldId="259"/>
            <ac:spMk id="11" creationId="{A416E3E5-5186-46A4-AFBD-337387D3163D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9:41:30.963" v="444"/>
          <ac:spMkLst>
            <pc:docMk/>
            <pc:sldMk cId="1659254347" sldId="259"/>
            <ac:spMk id="12" creationId="{158E1C6E-D299-4F5D-B15B-155EBF7F62FD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9:41:30.963" v="444"/>
          <ac:spMkLst>
            <pc:docMk/>
            <pc:sldMk cId="1659254347" sldId="259"/>
            <ac:spMk id="13" creationId="{E2264E67-6F59-4D8D-8E5F-8245B0FEAE76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7:38.411" v="477"/>
          <ac:spMkLst>
            <pc:docMk/>
            <pc:sldMk cId="1659254347" sldId="259"/>
            <ac:spMk id="14" creationId="{3F7D26C8-96ED-46E3-BD94-C1608C54C36B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9:41:48.620" v="448"/>
          <ac:spMkLst>
            <pc:docMk/>
            <pc:sldMk cId="1659254347" sldId="259"/>
            <ac:spMk id="15" creationId="{3994EE40-F54F-48E5-826B-B45158209684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7:38.411" v="477"/>
          <ac:spMkLst>
            <pc:docMk/>
            <pc:sldMk cId="1659254347" sldId="259"/>
            <ac:spMk id="16" creationId="{13EEA0A9-F720-41ED-8EBA-2A10A664FDE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9:58.587" v="486"/>
          <ac:spMkLst>
            <pc:docMk/>
            <pc:sldMk cId="1659254347" sldId="259"/>
            <ac:spMk id="17" creationId="{7B8FAACC-353E-4F84-BA62-A5514185D9A9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7:38.411" v="477"/>
          <ac:spMkLst>
            <pc:docMk/>
            <pc:sldMk cId="1659254347" sldId="259"/>
            <ac:spMk id="18" creationId="{03B27569-6089-4DC0-93E0-F3F6E1E93CC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20:07.087" v="488"/>
          <ac:spMkLst>
            <pc:docMk/>
            <pc:sldMk cId="1659254347" sldId="259"/>
            <ac:spMk id="19" creationId="{5940F547-7206-4401-94FB-F8421915D8B8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20:21:30.855" v="490"/>
          <ac:spMkLst>
            <pc:docMk/>
            <pc:sldMk cId="1659254347" sldId="259"/>
            <ac:spMk id="20" creationId="{7B8FAACC-353E-4F84-BA62-A5514185D9A9}"/>
          </ac:spMkLst>
        </pc:spChg>
        <pc:picChg chg="add mod ord">
          <ac:chgData name="Sarah Roberts-Ogleby (2204676)" userId="S::2204676@student.uwtsd.ac.uk::f0741f84-577c-4592-8641-3f8fe265fb14" providerId="AD" clId="Web-{8FDAB1FF-6772-871C-702B-F5C1DFB13B56}" dt="2025-01-11T20:21:30.855" v="490"/>
          <ac:picMkLst>
            <pc:docMk/>
            <pc:sldMk cId="1659254347" sldId="259"/>
            <ac:picMk id="4" creationId="{0C96CFFA-AAAB-2B71-2C71-3EEA2DB01A9F}"/>
          </ac:picMkLst>
        </pc:picChg>
        <pc:picChg chg="add del mod">
          <ac:chgData name="Sarah Roberts-Ogleby (2204676)" userId="S::2204676@student.uwtsd.ac.uk::f0741f84-577c-4592-8641-3f8fe265fb14" providerId="AD" clId="Web-{8FDAB1FF-6772-871C-702B-F5C1DFB13B56}" dt="2025-01-11T18:19:55.877" v="402"/>
          <ac:picMkLst>
            <pc:docMk/>
            <pc:sldMk cId="1659254347" sldId="259"/>
            <ac:picMk id="4" creationId="{F42D8E8C-4067-3421-1AAC-7A275A0444C6}"/>
          </ac:picMkLst>
        </pc:picChg>
        <pc:picChg chg="add del mod ord modCrop">
          <ac:chgData name="Sarah Roberts-Ogleby (2204676)" userId="S::2204676@student.uwtsd.ac.uk::f0741f84-577c-4592-8641-3f8fe265fb14" providerId="AD" clId="Web-{8FDAB1FF-6772-871C-702B-F5C1DFB13B56}" dt="2025-01-11T20:12:14.214" v="456"/>
          <ac:picMkLst>
            <pc:docMk/>
            <pc:sldMk cId="1659254347" sldId="259"/>
            <ac:picMk id="5" creationId="{3CCF6EEE-636B-8441-0442-E7A6BC802A1A}"/>
          </ac:picMkLst>
        </pc:picChg>
      </pc:sldChg>
      <pc:sldChg chg="addSp delSp modSp add del mod ord setBg setClrOvrMap">
        <pc:chgData name="Sarah Roberts-Ogleby (2204676)" userId="S::2204676@student.uwtsd.ac.uk::f0741f84-577c-4592-8641-3f8fe265fb14" providerId="AD" clId="Web-{8FDAB1FF-6772-871C-702B-F5C1DFB13B56}" dt="2025-01-11T20:36:45.781" v="536" actId="1076"/>
        <pc:sldMkLst>
          <pc:docMk/>
          <pc:sldMk cId="891084023" sldId="260"/>
        </pc:sldMkLst>
        <pc:spChg chg="mod">
          <ac:chgData name="Sarah Roberts-Ogleby (2204676)" userId="S::2204676@student.uwtsd.ac.uk::f0741f84-577c-4592-8641-3f8fe265fb14" providerId="AD" clId="Web-{8FDAB1FF-6772-871C-702B-F5C1DFB13B56}" dt="2025-01-11T18:20:41.800" v="407"/>
          <ac:spMkLst>
            <pc:docMk/>
            <pc:sldMk cId="891084023" sldId="260"/>
            <ac:spMk id="2" creationId="{6AC228AC-0A5A-7316-2F27-2FFCFB9F8A81}"/>
          </ac:spMkLst>
        </pc:spChg>
        <pc:spChg chg="del">
          <ac:chgData name="Sarah Roberts-Ogleby (2204676)" userId="S::2204676@student.uwtsd.ac.uk::f0741f84-577c-4592-8641-3f8fe265fb14" providerId="AD" clId="Web-{8FDAB1FF-6772-871C-702B-F5C1DFB13B56}" dt="2025-01-11T16:28:20.867" v="326"/>
          <ac:spMkLst>
            <pc:docMk/>
            <pc:sldMk cId="891084023" sldId="260"/>
            <ac:spMk id="3" creationId="{4DE01FD6-61B4-E2B3-762A-CCD7B1E277B8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7:33:59.638" v="387"/>
          <ac:spMkLst>
            <pc:docMk/>
            <pc:sldMk cId="891084023" sldId="260"/>
            <ac:spMk id="3" creationId="{6BDD4D57-2A51-D110-B4C1-8265EAFE06B5}"/>
          </ac:spMkLst>
        </pc:spChg>
        <pc:spChg chg="add mod">
          <ac:chgData name="Sarah Roberts-Ogleby (2204676)" userId="S::2204676@student.uwtsd.ac.uk::f0741f84-577c-4592-8641-3f8fe265fb14" providerId="AD" clId="Web-{8FDAB1FF-6772-871C-702B-F5C1DFB13B56}" dt="2025-01-11T20:36:45.781" v="536" actId="1076"/>
          <ac:spMkLst>
            <pc:docMk/>
            <pc:sldMk cId="891084023" sldId="260"/>
            <ac:spMk id="5" creationId="{FCB6B7D8-EAB8-B5B5-B746-1F803E32BC4A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9:18.057" v="332"/>
          <ac:spMkLst>
            <pc:docMk/>
            <pc:sldMk cId="891084023" sldId="260"/>
            <ac:spMk id="9" creationId="{133F8CB7-795C-4272-9073-64D8CF97F220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9:18.057" v="332"/>
          <ac:spMkLst>
            <pc:docMk/>
            <pc:sldMk cId="891084023" sldId="260"/>
            <ac:spMk id="11" creationId="{1C2647E2-7D2F-4C4F-872B-ACE1717F5E98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9:18.057" v="332"/>
          <ac:spMkLst>
            <pc:docMk/>
            <pc:sldMk cId="891084023" sldId="260"/>
            <ac:spMk id="13" creationId="{77D413C2-1363-4D2E-97D4-7F3549760ED2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30:41.294" v="347"/>
          <ac:spMkLst>
            <pc:docMk/>
            <pc:sldMk cId="891084023" sldId="260"/>
            <ac:spMk id="15" creationId="{133F8CB7-795C-4272-9073-64D8CF97F220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30:41.294" v="347"/>
          <ac:spMkLst>
            <pc:docMk/>
            <pc:sldMk cId="891084023" sldId="260"/>
            <ac:spMk id="16" creationId="{B7743172-17A8-4FA4-8434-B813E03B7665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30:41.294" v="347"/>
          <ac:spMkLst>
            <pc:docMk/>
            <pc:sldMk cId="891084023" sldId="260"/>
            <ac:spMk id="17" creationId="{4CE1233C-FD2F-489E-BFDE-086F5FED649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8:20:41.800" v="407"/>
          <ac:spMkLst>
            <pc:docMk/>
            <pc:sldMk cId="891084023" sldId="260"/>
            <ac:spMk id="22" creationId="{133F8CB7-795C-4272-9073-64D8CF97F220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8:20:41.800" v="407"/>
          <ac:spMkLst>
            <pc:docMk/>
            <pc:sldMk cId="891084023" sldId="260"/>
            <ac:spMk id="24" creationId="{79277119-B941-4A45-9322-FA2BC135DE62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8:20:41.800" v="407"/>
          <ac:spMkLst>
            <pc:docMk/>
            <pc:sldMk cId="891084023" sldId="260"/>
            <ac:spMk id="26" creationId="{DFDB457D-F372-428B-A10D-41080EF9382A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8:20:41.800" v="407"/>
          <ac:spMkLst>
            <pc:docMk/>
            <pc:sldMk cId="891084023" sldId="260"/>
            <ac:spMk id="31" creationId="{11114F18-D12D-43C6-895F-5BA92C290CC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8:20:41.800" v="407"/>
          <ac:spMkLst>
            <pc:docMk/>
            <pc:sldMk cId="891084023" sldId="260"/>
            <ac:spMk id="33" creationId="{6383B6F6-E8E8-4C9B-BEDE-6E743086F442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8:20:41.800" v="407"/>
          <ac:spMkLst>
            <pc:docMk/>
            <pc:sldMk cId="891084023" sldId="260"/>
            <ac:spMk id="35" creationId="{4E45A778-B5BB-477D-BEE9-D874E8DCD5EC}"/>
          </ac:spMkLst>
        </pc:spChg>
        <pc:picChg chg="add del mod modCrop">
          <ac:chgData name="Sarah Roberts-Ogleby (2204676)" userId="S::2204676@student.uwtsd.ac.uk::f0741f84-577c-4592-8641-3f8fe265fb14" providerId="AD" clId="Web-{8FDAB1FF-6772-871C-702B-F5C1DFB13B56}" dt="2025-01-11T18:30:58.548" v="422"/>
          <ac:picMkLst>
            <pc:docMk/>
            <pc:sldMk cId="891084023" sldId="260"/>
            <ac:picMk id="3" creationId="{0AF11DCE-9362-0B28-392D-C0B78122CB75}"/>
          </ac:picMkLst>
        </pc:picChg>
        <pc:picChg chg="add mod ord modCrop">
          <ac:chgData name="Sarah Roberts-Ogleby (2204676)" userId="S::2204676@student.uwtsd.ac.uk::f0741f84-577c-4592-8641-3f8fe265fb14" providerId="AD" clId="Web-{8FDAB1FF-6772-871C-702B-F5C1DFB13B56}" dt="2025-01-11T18:31:03.204" v="423" actId="1076"/>
          <ac:picMkLst>
            <pc:docMk/>
            <pc:sldMk cId="891084023" sldId="260"/>
            <ac:picMk id="4" creationId="{EAEFDD6F-15EA-38E2-8564-E240C18558D5}"/>
          </ac:picMkLst>
        </pc:picChg>
      </pc:sldChg>
      <pc:sldChg chg="addSp delSp modSp mod setBg setClrOvrMap">
        <pc:chgData name="Sarah Roberts-Ogleby (2204676)" userId="S::2204676@student.uwtsd.ac.uk::f0741f84-577c-4592-8641-3f8fe265fb14" providerId="AD" clId="Web-{8FDAB1FF-6772-871C-702B-F5C1DFB13B56}" dt="2025-01-11T17:34:58.781" v="398" actId="1076"/>
        <pc:sldMkLst>
          <pc:docMk/>
          <pc:sldMk cId="2601846781" sldId="261"/>
        </pc:sldMkLst>
        <pc:spChg chg="mod ord">
          <ac:chgData name="Sarah Roberts-Ogleby (2204676)" userId="S::2204676@student.uwtsd.ac.uk::f0741f84-577c-4592-8641-3f8fe265fb14" providerId="AD" clId="Web-{8FDAB1FF-6772-871C-702B-F5C1DFB13B56}" dt="2025-01-11T16:26:24.315" v="314"/>
          <ac:spMkLst>
            <pc:docMk/>
            <pc:sldMk cId="2601846781" sldId="261"/>
            <ac:spMk id="2" creationId="{32E4999B-AE71-F95C-85EA-AC21942209AB}"/>
          </ac:spMkLst>
        </pc:spChg>
        <pc:spChg chg="add mod">
          <ac:chgData name="Sarah Roberts-Ogleby (2204676)" userId="S::2204676@student.uwtsd.ac.uk::f0741f84-577c-4592-8641-3f8fe265fb14" providerId="AD" clId="Web-{8FDAB1FF-6772-871C-702B-F5C1DFB13B56}" dt="2025-01-11T17:34:58.781" v="398" actId="1076"/>
          <ac:spMkLst>
            <pc:docMk/>
            <pc:sldMk cId="2601846781" sldId="261"/>
            <ac:spMk id="3" creationId="{1E2152F1-F0E1-2044-31AA-81AF2663696D}"/>
          </ac:spMkLst>
        </pc:spChg>
        <pc:spChg chg="del">
          <ac:chgData name="Sarah Roberts-Ogleby (2204676)" userId="S::2204676@student.uwtsd.ac.uk::f0741f84-577c-4592-8641-3f8fe265fb14" providerId="AD" clId="Web-{8FDAB1FF-6772-871C-702B-F5C1DFB13B56}" dt="2025-01-11T16:17:05.045" v="252"/>
          <ac:spMkLst>
            <pc:docMk/>
            <pc:sldMk cId="2601846781" sldId="261"/>
            <ac:spMk id="3" creationId="{3118F91F-7CB7-C1A9-AE58-28DC15F09872}"/>
          </ac:spMkLst>
        </pc:spChg>
        <pc:spChg chg="add del mod">
          <ac:chgData name="Sarah Roberts-Ogleby (2204676)" userId="S::2204676@student.uwtsd.ac.uk::f0741f84-577c-4592-8641-3f8fe265fb14" providerId="AD" clId="Web-{8FDAB1FF-6772-871C-702B-F5C1DFB13B56}" dt="2025-01-11T16:17:36.358" v="254"/>
          <ac:spMkLst>
            <pc:docMk/>
            <pc:sldMk cId="2601846781" sldId="261"/>
            <ac:spMk id="6" creationId="{F5465D52-16D1-42B7-F088-CFE230E872E7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0:55.116" v="279"/>
          <ac:spMkLst>
            <pc:docMk/>
            <pc:sldMk cId="2601846781" sldId="261"/>
            <ac:spMk id="12" creationId="{133F8CB7-795C-4272-9073-64D8CF97F220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0:55.116" v="279"/>
          <ac:spMkLst>
            <pc:docMk/>
            <pc:sldMk cId="2601846781" sldId="261"/>
            <ac:spMk id="14" creationId="{1C2647E2-7D2F-4C4F-872B-ACE1717F5E98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0:55.116" v="279"/>
          <ac:spMkLst>
            <pc:docMk/>
            <pc:sldMk cId="2601846781" sldId="261"/>
            <ac:spMk id="16" creationId="{77D413C2-1363-4D2E-97D4-7F3549760ED2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3:55.075" v="292"/>
          <ac:spMkLst>
            <pc:docMk/>
            <pc:sldMk cId="2601846781" sldId="261"/>
            <ac:spMk id="21" creationId="{133F8CB7-795C-4272-9073-64D8CF97F220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3:55.075" v="292"/>
          <ac:spMkLst>
            <pc:docMk/>
            <pc:sldMk cId="2601846781" sldId="261"/>
            <ac:spMk id="23" creationId="{79277119-B941-4A45-9322-FA2BC135DE62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3:55.075" v="292"/>
          <ac:spMkLst>
            <pc:docMk/>
            <pc:sldMk cId="2601846781" sldId="261"/>
            <ac:spMk id="25" creationId="{DFDB457D-F372-428B-A10D-41080EF9382A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3:55.060" v="291"/>
          <ac:spMkLst>
            <pc:docMk/>
            <pc:sldMk cId="2601846781" sldId="261"/>
            <ac:spMk id="29" creationId="{E19EEE96-58BD-CE65-CB8F-19F4D0B9DA53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3:32.434" v="289"/>
          <ac:spMkLst>
            <pc:docMk/>
            <pc:sldMk cId="2601846781" sldId="261"/>
            <ac:spMk id="30" creationId="{11114F18-D12D-43C6-895F-5BA92C290CC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3:32.434" v="289"/>
          <ac:spMkLst>
            <pc:docMk/>
            <pc:sldMk cId="2601846781" sldId="261"/>
            <ac:spMk id="32" creationId="{6383B6F6-E8E8-4C9B-BEDE-6E743086F442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3:32.434" v="289"/>
          <ac:spMkLst>
            <pc:docMk/>
            <pc:sldMk cId="2601846781" sldId="261"/>
            <ac:spMk id="34" creationId="{4E45A778-B5BB-477D-BEE9-D874E8DCD5EC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3:55.060" v="291"/>
          <ac:spMkLst>
            <pc:docMk/>
            <pc:sldMk cId="2601846781" sldId="261"/>
            <ac:spMk id="36" creationId="{2BDEF1B6-CABC-4FE5-BBB0-98BACFAB07E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3:55.060" v="291"/>
          <ac:spMkLst>
            <pc:docMk/>
            <pc:sldMk cId="2601846781" sldId="261"/>
            <ac:spMk id="37" creationId="{B48BE8E5-C0F4-4C06-9B14-3DD8C03838B3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4:18.639" v="297"/>
          <ac:spMkLst>
            <pc:docMk/>
            <pc:sldMk cId="2601846781" sldId="261"/>
            <ac:spMk id="39" creationId="{11114F18-D12D-43C6-895F-5BA92C290CC1}"/>
          </ac:spMkLst>
        </pc:spChg>
        <pc:spChg chg="add del mod ord">
          <ac:chgData name="Sarah Roberts-Ogleby (2204676)" userId="S::2204676@student.uwtsd.ac.uk::f0741f84-577c-4592-8641-3f8fe265fb14" providerId="AD" clId="Web-{8FDAB1FF-6772-871C-702B-F5C1DFB13B56}" dt="2025-01-11T16:25:19.844" v="311"/>
          <ac:spMkLst>
            <pc:docMk/>
            <pc:sldMk cId="2601846781" sldId="261"/>
            <ac:spMk id="45" creationId="{9FB9B2D8-232A-88F9-3A01-AFC924895AE9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6:24.315" v="314"/>
          <ac:spMkLst>
            <pc:docMk/>
            <pc:sldMk cId="2601846781" sldId="261"/>
            <ac:spMk id="47" creationId="{E446B7E6-8568-417F-959E-DB3D1E70F648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4:58.421" v="303"/>
          <ac:spMkLst>
            <pc:docMk/>
            <pc:sldMk cId="2601846781" sldId="261"/>
            <ac:spMk id="50" creationId="{B48BE8E5-C0F4-4C06-9B14-3DD8C03838B3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16:26:24.315" v="314"/>
          <ac:spMkLst>
            <pc:docMk/>
            <pc:sldMk cId="2601846781" sldId="261"/>
            <ac:spMk id="52" creationId="{54047A07-72EC-41BC-A55F-C264F639FB20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16:26:24.315" v="314"/>
          <ac:spMkLst>
            <pc:docMk/>
            <pc:sldMk cId="2601846781" sldId="261"/>
            <ac:spMk id="57" creationId="{133F8CB7-795C-4272-9073-64D8CF97F220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16:26:24.315" v="314"/>
          <ac:spMkLst>
            <pc:docMk/>
            <pc:sldMk cId="2601846781" sldId="261"/>
            <ac:spMk id="59" creationId="{B7743172-17A8-4FA4-8434-B813E03B7665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16:26:24.315" v="314"/>
          <ac:spMkLst>
            <pc:docMk/>
            <pc:sldMk cId="2601846781" sldId="261"/>
            <ac:spMk id="61" creationId="{4CE1233C-FD2F-489E-BFDE-086F5FED6491}"/>
          </ac:spMkLst>
        </pc:spChg>
        <pc:grpChg chg="add del">
          <ac:chgData name="Sarah Roberts-Ogleby (2204676)" userId="S::2204676@student.uwtsd.ac.uk::f0741f84-577c-4592-8641-3f8fe265fb14" providerId="AD" clId="Web-{8FDAB1FF-6772-871C-702B-F5C1DFB13B56}" dt="2025-01-11T16:24:18.639" v="297"/>
          <ac:grpSpMkLst>
            <pc:docMk/>
            <pc:sldMk cId="2601846781" sldId="261"/>
            <ac:grpSpMk id="40" creationId="{DE2DD4A6-DC96-421E-9E1C-7CD0D26814F8}"/>
          </ac:grpSpMkLst>
        </pc:grpChg>
        <pc:picChg chg="add del mod ord">
          <ac:chgData name="Sarah Roberts-Ogleby (2204676)" userId="S::2204676@student.uwtsd.ac.uk::f0741f84-577c-4592-8641-3f8fe265fb14" providerId="AD" clId="Web-{8FDAB1FF-6772-871C-702B-F5C1DFB13B56}" dt="2025-01-11T16:17:11.357" v="253"/>
          <ac:picMkLst>
            <pc:docMk/>
            <pc:sldMk cId="2601846781" sldId="261"/>
            <ac:picMk id="4" creationId="{81C42E7C-917D-64B0-51F0-86B5C852B13D}"/>
          </ac:picMkLst>
        </pc:picChg>
        <pc:picChg chg="add del mod ord modCrop">
          <ac:chgData name="Sarah Roberts-Ogleby (2204676)" userId="S::2204676@student.uwtsd.ac.uk::f0741f84-577c-4592-8641-3f8fe265fb14" providerId="AD" clId="Web-{8FDAB1FF-6772-871C-702B-F5C1DFB13B56}" dt="2025-01-11T16:25:03.062" v="305"/>
          <ac:picMkLst>
            <pc:docMk/>
            <pc:sldMk cId="2601846781" sldId="261"/>
            <ac:picMk id="7" creationId="{E77E2EFF-21FE-33D8-74B5-3363648DBB6B}"/>
          </ac:picMkLst>
        </pc:picChg>
        <pc:picChg chg="add mod ord">
          <ac:chgData name="Sarah Roberts-Ogleby (2204676)" userId="S::2204676@student.uwtsd.ac.uk::f0741f84-577c-4592-8641-3f8fe265fb14" providerId="AD" clId="Web-{8FDAB1FF-6772-871C-702B-F5C1DFB13B56}" dt="2025-01-11T16:36:12.790" v="380" actId="14100"/>
          <ac:picMkLst>
            <pc:docMk/>
            <pc:sldMk cId="2601846781" sldId="261"/>
            <ac:picMk id="8" creationId="{09E7C704-3343-9F5F-6D71-F3F9B1FC339E}"/>
          </ac:picMkLst>
        </pc:picChg>
      </pc:sldChg>
      <pc:sldChg chg="modSp">
        <pc:chgData name="Sarah Roberts-Ogleby (2204676)" userId="S::2204676@student.uwtsd.ac.uk::f0741f84-577c-4592-8641-3f8fe265fb14" providerId="AD" clId="Web-{8FDAB1FF-6772-871C-702B-F5C1DFB13B56}" dt="2025-01-11T17:25:01.831" v="385" actId="1076"/>
        <pc:sldMkLst>
          <pc:docMk/>
          <pc:sldMk cId="1117152050" sldId="262"/>
        </pc:sldMkLst>
        <pc:picChg chg="mod">
          <ac:chgData name="Sarah Roberts-Ogleby (2204676)" userId="S::2204676@student.uwtsd.ac.uk::f0741f84-577c-4592-8641-3f8fe265fb14" providerId="AD" clId="Web-{8FDAB1FF-6772-871C-702B-F5C1DFB13B56}" dt="2025-01-11T17:25:01.831" v="385" actId="1076"/>
          <ac:picMkLst>
            <pc:docMk/>
            <pc:sldMk cId="1117152050" sldId="262"/>
            <ac:picMk id="4" creationId="{DC552C7B-7E8B-97D3-565E-2A4DBFDB05A4}"/>
          </ac:picMkLst>
        </pc:picChg>
        <pc:picChg chg="mod">
          <ac:chgData name="Sarah Roberts-Ogleby (2204676)" userId="S::2204676@student.uwtsd.ac.uk::f0741f84-577c-4592-8641-3f8fe265fb14" providerId="AD" clId="Web-{8FDAB1FF-6772-871C-702B-F5C1DFB13B56}" dt="2025-01-11T17:24:12.423" v="384" actId="1076"/>
          <ac:picMkLst>
            <pc:docMk/>
            <pc:sldMk cId="1117152050" sldId="262"/>
            <ac:picMk id="8" creationId="{28D395A8-B124-AEA1-FAEE-282CB192E9DD}"/>
          </ac:picMkLst>
        </pc:picChg>
      </pc:sldChg>
      <pc:sldChg chg="addSp delSp modSp mod setBg">
        <pc:chgData name="Sarah Roberts-Ogleby (2204676)" userId="S::2204676@student.uwtsd.ac.uk::f0741f84-577c-4592-8641-3f8fe265fb14" providerId="AD" clId="Web-{8FDAB1FF-6772-871C-702B-F5C1DFB13B56}" dt="2025-01-11T19:29:12.893" v="427" actId="20577"/>
        <pc:sldMkLst>
          <pc:docMk/>
          <pc:sldMk cId="4266251380" sldId="263"/>
        </pc:sldMkLst>
        <pc:spChg chg="mod">
          <ac:chgData name="Sarah Roberts-Ogleby (2204676)" userId="S::2204676@student.uwtsd.ac.uk::f0741f84-577c-4592-8641-3f8fe265fb14" providerId="AD" clId="Web-{8FDAB1FF-6772-871C-702B-F5C1DFB13B56}" dt="2025-01-11T16:33:31.410" v="371"/>
          <ac:spMkLst>
            <pc:docMk/>
            <pc:sldMk cId="4266251380" sldId="263"/>
            <ac:spMk id="2" creationId="{80C291BA-5758-E96F-04BE-7DDF06DE4722}"/>
          </ac:spMkLst>
        </pc:spChg>
        <pc:spChg chg="del">
          <ac:chgData name="Sarah Roberts-Ogleby (2204676)" userId="S::2204676@student.uwtsd.ac.uk::f0741f84-577c-4592-8641-3f8fe265fb14" providerId="AD" clId="Web-{8FDAB1FF-6772-871C-702B-F5C1DFB13B56}" dt="2025-01-11T16:33:31.410" v="371"/>
          <ac:spMkLst>
            <pc:docMk/>
            <pc:sldMk cId="4266251380" sldId="263"/>
            <ac:spMk id="3" creationId="{B364B729-337A-19BE-BA8F-2C2B6BD05EA7}"/>
          </ac:spMkLst>
        </pc:spChg>
        <pc:spChg chg="add mod">
          <ac:chgData name="Sarah Roberts-Ogleby (2204676)" userId="S::2204676@student.uwtsd.ac.uk::f0741f84-577c-4592-8641-3f8fe265fb14" providerId="AD" clId="Web-{8FDAB1FF-6772-871C-702B-F5C1DFB13B56}" dt="2025-01-11T19:29:12.893" v="427" actId="20577"/>
          <ac:spMkLst>
            <pc:docMk/>
            <pc:sldMk cId="4266251380" sldId="263"/>
            <ac:spMk id="4" creationId="{25F392BB-4EBB-EDCC-B2A6-3D3E5E945E66}"/>
          </ac:spMkLst>
        </pc:spChg>
        <pc:spChg chg="add mod">
          <ac:chgData name="Sarah Roberts-Ogleby (2204676)" userId="S::2204676@student.uwtsd.ac.uk::f0741f84-577c-4592-8641-3f8fe265fb14" providerId="AD" clId="Web-{8FDAB1FF-6772-871C-702B-F5C1DFB13B56}" dt="2025-01-11T16:34:25.052" v="377" actId="1076"/>
          <ac:spMkLst>
            <pc:docMk/>
            <pc:sldMk cId="4266251380" sldId="263"/>
            <ac:spMk id="6" creationId="{D2496316-FB01-D574-6518-5B88F88B2A2B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16:33:31.410" v="371"/>
          <ac:spMkLst>
            <pc:docMk/>
            <pc:sldMk cId="4266251380" sldId="263"/>
            <ac:spMk id="9" creationId="{E446B7E6-8568-417F-959E-DB3D1E70F648}"/>
          </ac:spMkLst>
        </pc:spChg>
        <pc:picChg chg="add">
          <ac:chgData name="Sarah Roberts-Ogleby (2204676)" userId="S::2204676@student.uwtsd.ac.uk::f0741f84-577c-4592-8641-3f8fe265fb14" providerId="AD" clId="Web-{8FDAB1FF-6772-871C-702B-F5C1DFB13B56}" dt="2025-01-11T16:33:31.410" v="371"/>
          <ac:picMkLst>
            <pc:docMk/>
            <pc:sldMk cId="4266251380" sldId="263"/>
            <ac:picMk id="5" creationId="{02B60787-05C5-EE66-373C-D5E3D39E8BE8}"/>
          </ac:picMkLst>
        </pc:picChg>
      </pc:sldChg>
      <pc:sldChg chg="addSp delSp modSp del">
        <pc:chgData name="Sarah Roberts-Ogleby (2204676)" userId="S::2204676@student.uwtsd.ac.uk::f0741f84-577c-4592-8641-3f8fe265fb14" providerId="AD" clId="Web-{8FDAB1FF-6772-871C-702B-F5C1DFB13B56}" dt="2025-01-11T19:28:52.266" v="425"/>
        <pc:sldMkLst>
          <pc:docMk/>
          <pc:sldMk cId="4142092279" sldId="264"/>
        </pc:sldMkLst>
        <pc:spChg chg="add mod">
          <ac:chgData name="Sarah Roberts-Ogleby (2204676)" userId="S::2204676@student.uwtsd.ac.uk::f0741f84-577c-4592-8641-3f8fe265fb14" providerId="AD" clId="Web-{8FDAB1FF-6772-871C-702B-F5C1DFB13B56}" dt="2025-01-11T19:27:54.121" v="424"/>
          <ac:spMkLst>
            <pc:docMk/>
            <pc:sldMk cId="4142092279" sldId="264"/>
            <ac:spMk id="9" creationId="{3CC34627-0F25-332C-ED53-63133B19DC13}"/>
          </ac:spMkLst>
        </pc:spChg>
        <pc:picChg chg="del">
          <ac:chgData name="Sarah Roberts-Ogleby (2204676)" userId="S::2204676@student.uwtsd.ac.uk::f0741f84-577c-4592-8641-3f8fe265fb14" providerId="AD" clId="Web-{8FDAB1FF-6772-871C-702B-F5C1DFB13B56}" dt="2025-01-11T19:27:54.121" v="424"/>
          <ac:picMkLst>
            <pc:docMk/>
            <pc:sldMk cId="4142092279" sldId="264"/>
            <ac:picMk id="4" creationId="{293421CC-0A59-6356-6C68-7F1814DC7FC5}"/>
          </ac:picMkLst>
        </pc:picChg>
      </pc:sldChg>
      <pc:sldChg chg="addSp delSp modSp mod setBg">
        <pc:chgData name="Sarah Roberts-Ogleby (2204676)" userId="S::2204676@student.uwtsd.ac.uk::f0741f84-577c-4592-8641-3f8fe265fb14" providerId="AD" clId="Web-{8FDAB1FF-6772-871C-702B-F5C1DFB13B56}" dt="2025-01-11T20:37:57.347" v="539" actId="14100"/>
        <pc:sldMkLst>
          <pc:docMk/>
          <pc:sldMk cId="3838188760" sldId="265"/>
        </pc:sldMkLst>
        <pc:spChg chg="mod">
          <ac:chgData name="Sarah Roberts-Ogleby (2204676)" userId="S::2204676@student.uwtsd.ac.uk::f0741f84-577c-4592-8641-3f8fe265fb14" providerId="AD" clId="Web-{8FDAB1FF-6772-871C-702B-F5C1DFB13B56}" dt="2025-01-11T20:14:09.061" v="470"/>
          <ac:spMkLst>
            <pc:docMk/>
            <pc:sldMk cId="3838188760" sldId="265"/>
            <ac:spMk id="2" creationId="{A4C1A941-6518-8D36-EA66-A18A15607C05}"/>
          </ac:spMkLst>
        </pc:spChg>
        <pc:spChg chg="del mod">
          <ac:chgData name="Sarah Roberts-Ogleby (2204676)" userId="S::2204676@student.uwtsd.ac.uk::f0741f84-577c-4592-8641-3f8fe265fb14" providerId="AD" clId="Web-{8FDAB1FF-6772-871C-702B-F5C1DFB13B56}" dt="2025-01-11T20:10:44.337" v="451"/>
          <ac:spMkLst>
            <pc:docMk/>
            <pc:sldMk cId="3838188760" sldId="265"/>
            <ac:spMk id="3" creationId="{6802F3F3-1228-1D31-1E85-9EA405642CA3}"/>
          </ac:spMkLst>
        </pc:spChg>
        <pc:spChg chg="add mod">
          <ac:chgData name="Sarah Roberts-Ogleby (2204676)" userId="S::2204676@student.uwtsd.ac.uk::f0741f84-577c-4592-8641-3f8fe265fb14" providerId="AD" clId="Web-{8FDAB1FF-6772-871C-702B-F5C1DFB13B56}" dt="2025-01-11T20:37:57.347" v="539" actId="14100"/>
          <ac:spMkLst>
            <pc:docMk/>
            <pc:sldMk cId="3838188760" sldId="265"/>
            <ac:spMk id="6" creationId="{F598DD5E-ED21-5ED3-EAB4-2C316154CDA2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4:09.045" v="469"/>
          <ac:spMkLst>
            <pc:docMk/>
            <pc:sldMk cId="3838188760" sldId="265"/>
            <ac:spMk id="9" creationId="{BA613D92-58B4-B816-55B6-7922E6E7A38C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20:14:09.061" v="470"/>
          <ac:spMkLst>
            <pc:docMk/>
            <pc:sldMk cId="3838188760" sldId="265"/>
            <ac:spMk id="10" creationId="{11114F18-D12D-43C6-895F-5BA92C290CC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4:09.045" v="469"/>
          <ac:spMkLst>
            <pc:docMk/>
            <pc:sldMk cId="3838188760" sldId="265"/>
            <ac:spMk id="12" creationId="{44223E8C-E21D-4649-B5CC-7550031D2540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4:09.045" v="469"/>
          <ac:spMkLst>
            <pc:docMk/>
            <pc:sldMk cId="3838188760" sldId="265"/>
            <ac:spMk id="14" creationId="{6809F581-2067-4B09-9455-6953906EFFC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14:09.045" v="469"/>
          <ac:spMkLst>
            <pc:docMk/>
            <pc:sldMk cId="3838188760" sldId="265"/>
            <ac:spMk id="16" creationId="{A157E0F5-9288-4A63-B919-70D61141F1C4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20:14:09.061" v="470"/>
          <ac:spMkLst>
            <pc:docMk/>
            <pc:sldMk cId="3838188760" sldId="265"/>
            <ac:spMk id="20" creationId="{AF9B2B08-75D2-47EB-A5C0-986478393C4B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20:14:09.061" v="470"/>
          <ac:spMkLst>
            <pc:docMk/>
            <pc:sldMk cId="3838188760" sldId="265"/>
            <ac:spMk id="21" creationId="{7E25C7D9-6246-4DD6-8994-4BC3A9EE4CEF}"/>
          </ac:spMkLst>
        </pc:spChg>
        <pc:grpChg chg="add">
          <ac:chgData name="Sarah Roberts-Ogleby (2204676)" userId="S::2204676@student.uwtsd.ac.uk::f0741f84-577c-4592-8641-3f8fe265fb14" providerId="AD" clId="Web-{8FDAB1FF-6772-871C-702B-F5C1DFB13B56}" dt="2025-01-11T20:14:09.061" v="470"/>
          <ac:grpSpMkLst>
            <pc:docMk/>
            <pc:sldMk cId="3838188760" sldId="265"/>
            <ac:grpSpMk id="22" creationId="{D16A414C-5E5E-4426-8403-003A08DA3907}"/>
          </ac:grpSpMkLst>
        </pc:grpChg>
        <pc:picChg chg="add mod ord">
          <ac:chgData name="Sarah Roberts-Ogleby (2204676)" userId="S::2204676@student.uwtsd.ac.uk::f0741f84-577c-4592-8641-3f8fe265fb14" providerId="AD" clId="Web-{8FDAB1FF-6772-871C-702B-F5C1DFB13B56}" dt="2025-01-11T20:14:09.061" v="470"/>
          <ac:picMkLst>
            <pc:docMk/>
            <pc:sldMk cId="3838188760" sldId="265"/>
            <ac:picMk id="4" creationId="{B4A051B8-D62A-2F8D-AC14-F4C260715F93}"/>
          </ac:picMkLst>
        </pc:picChg>
        <pc:picChg chg="add mod modCrop">
          <ac:chgData name="Sarah Roberts-Ogleby (2204676)" userId="S::2204676@student.uwtsd.ac.uk::f0741f84-577c-4592-8641-3f8fe265fb14" providerId="AD" clId="Web-{8FDAB1FF-6772-871C-702B-F5C1DFB13B56}" dt="2025-01-11T20:14:09.061" v="470"/>
          <ac:picMkLst>
            <pc:docMk/>
            <pc:sldMk cId="3838188760" sldId="265"/>
            <ac:picMk id="5" creationId="{0388A3FA-C18A-7F40-ED59-A7FD9FE1CECD}"/>
          </ac:picMkLst>
        </pc:picChg>
      </pc:sldChg>
      <pc:sldChg chg="addSp delSp modSp mod setBg setClrOvrMap">
        <pc:chgData name="Sarah Roberts-Ogleby (2204676)" userId="S::2204676@student.uwtsd.ac.uk::f0741f84-577c-4592-8641-3f8fe265fb14" providerId="AD" clId="Web-{8FDAB1FF-6772-871C-702B-F5C1DFB13B56}" dt="2025-01-11T20:47:34.521" v="594" actId="20577"/>
        <pc:sldMkLst>
          <pc:docMk/>
          <pc:sldMk cId="1796561789" sldId="266"/>
        </pc:sldMkLst>
        <pc:spChg chg="mod">
          <ac:chgData name="Sarah Roberts-Ogleby (2204676)" userId="S::2204676@student.uwtsd.ac.uk::f0741f84-577c-4592-8641-3f8fe265fb14" providerId="AD" clId="Web-{8FDAB1FF-6772-871C-702B-F5C1DFB13B56}" dt="2025-01-11T20:45:06.874" v="574"/>
          <ac:spMkLst>
            <pc:docMk/>
            <pc:sldMk cId="1796561789" sldId="266"/>
            <ac:spMk id="2" creationId="{2AD46A10-953F-90DC-7326-4362200635BC}"/>
          </ac:spMkLst>
        </pc:spChg>
        <pc:spChg chg="mod">
          <ac:chgData name="Sarah Roberts-Ogleby (2204676)" userId="S::2204676@student.uwtsd.ac.uk::f0741f84-577c-4592-8641-3f8fe265fb14" providerId="AD" clId="Web-{8FDAB1FF-6772-871C-702B-F5C1DFB13B56}" dt="2025-01-11T20:47:34.521" v="594" actId="20577"/>
          <ac:spMkLst>
            <pc:docMk/>
            <pc:sldMk cId="1796561789" sldId="266"/>
            <ac:spMk id="3" creationId="{45F8CBEC-37B0-A46E-2B01-EB00D67C68B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41:14.837" v="552"/>
          <ac:spMkLst>
            <pc:docMk/>
            <pc:sldMk cId="1796561789" sldId="266"/>
            <ac:spMk id="8" creationId="{F1E0D4A3-ECB8-4689-ABDB-9CE848CE83B9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41:14.837" v="552"/>
          <ac:spMkLst>
            <pc:docMk/>
            <pc:sldMk cId="1796561789" sldId="266"/>
            <ac:spMk id="10" creationId="{8854772B-9C8F-4037-89E0-3A45208AB395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43:23.887" v="565"/>
          <ac:spMkLst>
            <pc:docMk/>
            <pc:sldMk cId="1796561789" sldId="266"/>
            <ac:spMk id="15" creationId="{089A69AF-D57B-49B4-886C-D4A5DC194421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43:23.887" v="565"/>
          <ac:spMkLst>
            <pc:docMk/>
            <pc:sldMk cId="1796561789" sldId="266"/>
            <ac:spMk id="17" creationId="{CABDC08D-6093-4397-92D4-54D00E2BB1C2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45:06.874" v="574"/>
          <ac:spMkLst>
            <pc:docMk/>
            <pc:sldMk cId="1796561789" sldId="266"/>
            <ac:spMk id="22" creationId="{F1E0D4A3-ECB8-4689-ABDB-9CE848CE83B9}"/>
          </ac:spMkLst>
        </pc:spChg>
        <pc:spChg chg="add del">
          <ac:chgData name="Sarah Roberts-Ogleby (2204676)" userId="S::2204676@student.uwtsd.ac.uk::f0741f84-577c-4592-8641-3f8fe265fb14" providerId="AD" clId="Web-{8FDAB1FF-6772-871C-702B-F5C1DFB13B56}" dt="2025-01-11T20:45:06.874" v="574"/>
          <ac:spMkLst>
            <pc:docMk/>
            <pc:sldMk cId="1796561789" sldId="266"/>
            <ac:spMk id="24" creationId="{8854772B-9C8F-4037-89E0-3A45208AB395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20:45:06.874" v="574"/>
          <ac:spMkLst>
            <pc:docMk/>
            <pc:sldMk cId="1796561789" sldId="266"/>
            <ac:spMk id="29" creationId="{0B9607A7-C194-45C1-9EA4-D513E02DCF36}"/>
          </ac:spMkLst>
        </pc:spChg>
        <pc:spChg chg="add">
          <ac:chgData name="Sarah Roberts-Ogleby (2204676)" userId="S::2204676@student.uwtsd.ac.uk::f0741f84-577c-4592-8641-3f8fe265fb14" providerId="AD" clId="Web-{8FDAB1FF-6772-871C-702B-F5C1DFB13B56}" dt="2025-01-11T20:45:06.874" v="574"/>
          <ac:spMkLst>
            <pc:docMk/>
            <pc:sldMk cId="1796561789" sldId="266"/>
            <ac:spMk id="31" creationId="{CBFF659F-D040-4A67-B951-3D6D61BB1FDE}"/>
          </ac:spMkLst>
        </pc:spChg>
      </pc:sldChg>
    </pc:docChg>
  </pc:docChgLst>
  <pc:docChgLst>
    <pc:chgData name="Sarah Roberts-Ogleby (2204676)" userId="S::2204676@student.uwtsd.ac.uk::f0741f84-577c-4592-8641-3f8fe265fb14" providerId="AD" clId="Web-{B282CB44-1762-3A33-3015-BD94B30939BA}"/>
    <pc:docChg chg="modSld">
      <pc:chgData name="Sarah Roberts-Ogleby (2204676)" userId="S::2204676@student.uwtsd.ac.uk::f0741f84-577c-4592-8641-3f8fe265fb14" providerId="AD" clId="Web-{B282CB44-1762-3A33-3015-BD94B30939BA}" dt="2025-01-12T21:00:46.814" v="4"/>
      <pc:docMkLst>
        <pc:docMk/>
      </pc:docMkLst>
      <pc:sldChg chg="modSp">
        <pc:chgData name="Sarah Roberts-Ogleby (2204676)" userId="S::2204676@student.uwtsd.ac.uk::f0741f84-577c-4592-8641-3f8fe265fb14" providerId="AD" clId="Web-{B282CB44-1762-3A33-3015-BD94B30939BA}" dt="2025-01-12T21:00:46.814" v="4"/>
        <pc:sldMkLst>
          <pc:docMk/>
          <pc:sldMk cId="2029002549" sldId="256"/>
        </pc:sldMkLst>
        <pc:spChg chg="ord">
          <ac:chgData name="Sarah Roberts-Ogleby (2204676)" userId="S::2204676@student.uwtsd.ac.uk::f0741f84-577c-4592-8641-3f8fe265fb14" providerId="AD" clId="Web-{B282CB44-1762-3A33-3015-BD94B30939BA}" dt="2025-01-12T21:00:46.814" v="4"/>
          <ac:spMkLst>
            <pc:docMk/>
            <pc:sldMk cId="2029002549" sldId="256"/>
            <ac:spMk id="13" creationId="{9D1A3D83-39F0-4366-BB12-3C5732003D55}"/>
          </ac:spMkLst>
        </pc:spChg>
        <pc:picChg chg="mod">
          <ac:chgData name="Sarah Roberts-Ogleby (2204676)" userId="S::2204676@student.uwtsd.ac.uk::f0741f84-577c-4592-8641-3f8fe265fb14" providerId="AD" clId="Web-{B282CB44-1762-3A33-3015-BD94B30939BA}" dt="2025-01-12T20:59:32.780" v="0"/>
          <ac:picMkLst>
            <pc:docMk/>
            <pc:sldMk cId="2029002549" sldId="256"/>
            <ac:picMk id="8" creationId="{4B775DB5-69CC-DCDA-124E-75CD6D97B654}"/>
          </ac:picMkLst>
        </pc:picChg>
      </pc:sldChg>
    </pc:docChg>
  </pc:docChgLst>
  <pc:docChgLst>
    <pc:chgData clId="Web-{ED3FDEB2-7CB8-F167-5569-E21246497F89}"/>
    <pc:docChg chg="modSld">
      <pc:chgData name="" userId="" providerId="" clId="Web-{ED3FDEB2-7CB8-F167-5569-E21246497F89}" dt="2025-01-07T19:15:28.567" v="0" actId="20577"/>
      <pc:docMkLst>
        <pc:docMk/>
      </pc:docMkLst>
      <pc:sldChg chg="modSp">
        <pc:chgData name="" userId="" providerId="" clId="Web-{ED3FDEB2-7CB8-F167-5569-E21246497F89}" dt="2025-01-07T19:15:28.567" v="0" actId="20577"/>
        <pc:sldMkLst>
          <pc:docMk/>
          <pc:sldMk cId="2029002549" sldId="256"/>
        </pc:sldMkLst>
        <pc:spChg chg="mod">
          <ac:chgData name="" userId="" providerId="" clId="Web-{ED3FDEB2-7CB8-F167-5569-E21246497F89}" dt="2025-01-07T19:15:28.567" v="0" actId="20577"/>
          <ac:spMkLst>
            <pc:docMk/>
            <pc:sldMk cId="2029002549" sldId="256"/>
            <ac:spMk id="2" creationId="{00000000-0000-0000-0000-000000000000}"/>
          </ac:spMkLst>
        </pc:spChg>
      </pc:sldChg>
    </pc:docChg>
  </pc:docChgLst>
  <pc:docChgLst>
    <pc:chgData name="Sarah Roberts-Ogleby (2204676)" userId="S::2204676@student.uwtsd.ac.uk::f0741f84-577c-4592-8641-3f8fe265fb14" providerId="AD" clId="Web-{6E247973-649F-E0F0-7D67-F6EC4211D908}"/>
    <pc:docChg chg="modSld sldOrd">
      <pc:chgData name="Sarah Roberts-Ogleby (2204676)" userId="S::2204676@student.uwtsd.ac.uk::f0741f84-577c-4592-8641-3f8fe265fb14" providerId="AD" clId="Web-{6E247973-649F-E0F0-7D67-F6EC4211D908}" dt="2025-01-12T16:29:41.655" v="495" actId="20577"/>
      <pc:docMkLst>
        <pc:docMk/>
      </pc:docMkLst>
      <pc:sldChg chg="addSp delSp modSp mod setBg">
        <pc:chgData name="Sarah Roberts-Ogleby (2204676)" userId="S::2204676@student.uwtsd.ac.uk::f0741f84-577c-4592-8641-3f8fe265fb14" providerId="AD" clId="Web-{6E247973-649F-E0F0-7D67-F6EC4211D908}" dt="2025-01-12T15:02:25.117" v="74" actId="1076"/>
        <pc:sldMkLst>
          <pc:docMk/>
          <pc:sldMk cId="2029002549" sldId="256"/>
        </pc:sldMkLst>
        <pc:spChg chg="mod">
          <ac:chgData name="Sarah Roberts-Ogleby (2204676)" userId="S::2204676@student.uwtsd.ac.uk::f0741f84-577c-4592-8641-3f8fe265fb14" providerId="AD" clId="Web-{6E247973-649F-E0F0-7D67-F6EC4211D908}" dt="2025-01-12T15:02:15.647" v="73" actId="20577"/>
          <ac:spMkLst>
            <pc:docMk/>
            <pc:sldMk cId="2029002549" sldId="256"/>
            <ac:spMk id="2" creationId="{00000000-0000-0000-0000-000000000000}"/>
          </ac:spMkLst>
        </pc:spChg>
        <pc:spChg chg="del mod">
          <ac:chgData name="Sarah Roberts-Ogleby (2204676)" userId="S::2204676@student.uwtsd.ac.uk::f0741f84-577c-4592-8641-3f8fe265fb14" providerId="AD" clId="Web-{6E247973-649F-E0F0-7D67-F6EC4211D908}" dt="2025-01-12T14:59:53.398" v="50"/>
          <ac:spMkLst>
            <pc:docMk/>
            <pc:sldMk cId="2029002549" sldId="256"/>
            <ac:spMk id="3" creationId="{00000000-0000-0000-0000-000000000000}"/>
          </ac:spMkLst>
        </pc:spChg>
        <pc:spChg chg="mod">
          <ac:chgData name="Sarah Roberts-Ogleby (2204676)" userId="S::2204676@student.uwtsd.ac.uk::f0741f84-577c-4592-8641-3f8fe265fb14" providerId="AD" clId="Web-{6E247973-649F-E0F0-7D67-F6EC4211D908}" dt="2025-01-12T14:49:16.422" v="26" actId="1076"/>
          <ac:spMkLst>
            <pc:docMk/>
            <pc:sldMk cId="2029002549" sldId="256"/>
            <ac:spMk id="4" creationId="{D88D2780-1E49-EB84-D55B-6922ED87D7E3}"/>
          </ac:spMkLst>
        </pc:spChg>
        <pc:spChg chg="add mod">
          <ac:chgData name="Sarah Roberts-Ogleby (2204676)" userId="S::2204676@student.uwtsd.ac.uk::f0741f84-577c-4592-8641-3f8fe265fb14" providerId="AD" clId="Web-{6E247973-649F-E0F0-7D67-F6EC4211D908}" dt="2025-01-12T15:02:25.117" v="74" actId="1076"/>
          <ac:spMkLst>
            <pc:docMk/>
            <pc:sldMk cId="2029002549" sldId="256"/>
            <ac:spMk id="9" creationId="{D8BFF64F-8723-8AC6-9BC4-008769C615D4}"/>
          </ac:spMkLst>
        </pc:spChg>
        <pc:spChg chg="add del mod">
          <ac:chgData name="Sarah Roberts-Ogleby (2204676)" userId="S::2204676@student.uwtsd.ac.uk::f0741f84-577c-4592-8641-3f8fe265fb14" providerId="AD" clId="Web-{6E247973-649F-E0F0-7D67-F6EC4211D908}" dt="2025-01-12T15:01:22.417" v="68"/>
          <ac:spMkLst>
            <pc:docMk/>
            <pc:sldMk cId="2029002549" sldId="256"/>
            <ac:spMk id="11" creationId="{E4D12633-0DC0-6D0C-D911-DAAF96F5F9F3}"/>
          </ac:spMkLst>
        </pc:spChg>
        <pc:spChg chg="add">
          <ac:chgData name="Sarah Roberts-Ogleby (2204676)" userId="S::2204676@student.uwtsd.ac.uk::f0741f84-577c-4592-8641-3f8fe265fb14" providerId="AD" clId="Web-{6E247973-649F-E0F0-7D67-F6EC4211D908}" dt="2025-01-12T14:49:07.906" v="25"/>
          <ac:spMkLst>
            <pc:docMk/>
            <pc:sldMk cId="2029002549" sldId="256"/>
            <ac:spMk id="13" creationId="{9D1A3D83-39F0-4366-BB12-3C5732003D55}"/>
          </ac:spMkLst>
        </pc:spChg>
        <pc:picChg chg="add del mod modCrop">
          <ac:chgData name="Sarah Roberts-Ogleby (2204676)" userId="S::2204676@student.uwtsd.ac.uk::f0741f84-577c-4592-8641-3f8fe265fb14" providerId="AD" clId="Web-{6E247973-649F-E0F0-7D67-F6EC4211D908}" dt="2025-01-12T14:42:12.937" v="8"/>
          <ac:picMkLst>
            <pc:docMk/>
            <pc:sldMk cId="2029002549" sldId="256"/>
            <ac:picMk id="5" creationId="{53119C0E-4C41-3EEF-84DF-243D13DDED14}"/>
          </ac:picMkLst>
        </pc:picChg>
        <pc:picChg chg="add del mod">
          <ac:chgData name="Sarah Roberts-Ogleby (2204676)" userId="S::2204676@student.uwtsd.ac.uk::f0741f84-577c-4592-8641-3f8fe265fb14" providerId="AD" clId="Web-{6E247973-649F-E0F0-7D67-F6EC4211D908}" dt="2025-01-12T14:42:43.626" v="13"/>
          <ac:picMkLst>
            <pc:docMk/>
            <pc:sldMk cId="2029002549" sldId="256"/>
            <ac:picMk id="6" creationId="{0287D570-BA4C-9B9E-1CC3-73ACB775B7B8}"/>
          </ac:picMkLst>
        </pc:picChg>
        <pc:picChg chg="add del mod modCrop">
          <ac:chgData name="Sarah Roberts-Ogleby (2204676)" userId="S::2204676@student.uwtsd.ac.uk::f0741f84-577c-4592-8641-3f8fe265fb14" providerId="AD" clId="Web-{6E247973-649F-E0F0-7D67-F6EC4211D908}" dt="2025-01-12T14:43:45.660" v="21"/>
          <ac:picMkLst>
            <pc:docMk/>
            <pc:sldMk cId="2029002549" sldId="256"/>
            <ac:picMk id="7" creationId="{15646F6E-EBCC-1E3F-8C2C-0F648E3363C4}"/>
          </ac:picMkLst>
        </pc:picChg>
        <pc:picChg chg="add mod ord modCrop">
          <ac:chgData name="Sarah Roberts-Ogleby (2204676)" userId="S::2204676@student.uwtsd.ac.uk::f0741f84-577c-4592-8641-3f8fe265fb14" providerId="AD" clId="Web-{6E247973-649F-E0F0-7D67-F6EC4211D908}" dt="2025-01-12T14:49:07.906" v="25"/>
          <ac:picMkLst>
            <pc:docMk/>
            <pc:sldMk cId="2029002549" sldId="256"/>
            <ac:picMk id="8" creationId="{4B775DB5-69CC-DCDA-124E-75CD6D97B654}"/>
          </ac:picMkLst>
        </pc:picChg>
      </pc:sldChg>
      <pc:sldChg chg="modSp">
        <pc:chgData name="Sarah Roberts-Ogleby (2204676)" userId="S::2204676@student.uwtsd.ac.uk::f0741f84-577c-4592-8641-3f8fe265fb14" providerId="AD" clId="Web-{6E247973-649F-E0F0-7D67-F6EC4211D908}" dt="2025-01-12T15:11:29.136" v="76" actId="20577"/>
        <pc:sldMkLst>
          <pc:docMk/>
          <pc:sldMk cId="3571753927" sldId="257"/>
        </pc:sldMkLst>
        <pc:spChg chg="mod">
          <ac:chgData name="Sarah Roberts-Ogleby (2204676)" userId="S::2204676@student.uwtsd.ac.uk::f0741f84-577c-4592-8641-3f8fe265fb14" providerId="AD" clId="Web-{6E247973-649F-E0F0-7D67-F6EC4211D908}" dt="2025-01-12T15:11:29.136" v="76" actId="20577"/>
          <ac:spMkLst>
            <pc:docMk/>
            <pc:sldMk cId="3571753927" sldId="257"/>
            <ac:spMk id="11" creationId="{6260F434-357C-81EB-4E56-8F68298BD252}"/>
          </ac:spMkLst>
        </pc:spChg>
      </pc:sldChg>
      <pc:sldChg chg="addSp delSp modSp">
        <pc:chgData name="Sarah Roberts-Ogleby (2204676)" userId="S::2204676@student.uwtsd.ac.uk::f0741f84-577c-4592-8641-3f8fe265fb14" providerId="AD" clId="Web-{6E247973-649F-E0F0-7D67-F6EC4211D908}" dt="2025-01-12T15:18:18.873" v="163" actId="1076"/>
        <pc:sldMkLst>
          <pc:docMk/>
          <pc:sldMk cId="1810782913" sldId="258"/>
        </pc:sldMkLst>
        <pc:spChg chg="add del mod">
          <ac:chgData name="Sarah Roberts-Ogleby (2204676)" userId="S::2204676@student.uwtsd.ac.uk::f0741f84-577c-4592-8641-3f8fe265fb14" providerId="AD" clId="Web-{6E247973-649F-E0F0-7D67-F6EC4211D908}" dt="2025-01-12T15:12:20.591" v="79"/>
          <ac:spMkLst>
            <pc:docMk/>
            <pc:sldMk cId="1810782913" sldId="258"/>
            <ac:spMk id="4" creationId="{18F1CE83-5B4D-D527-2B19-D57AE670BC1A}"/>
          </ac:spMkLst>
        </pc:spChg>
        <pc:spChg chg="add mod">
          <ac:chgData name="Sarah Roberts-Ogleby (2204676)" userId="S::2204676@student.uwtsd.ac.uk::f0741f84-577c-4592-8641-3f8fe265fb14" providerId="AD" clId="Web-{6E247973-649F-E0F0-7D67-F6EC4211D908}" dt="2025-01-12T15:17:58.276" v="158" actId="20577"/>
          <ac:spMkLst>
            <pc:docMk/>
            <pc:sldMk cId="1810782913" sldId="258"/>
            <ac:spMk id="5" creationId="{CD67CC3D-4C2D-FE94-2691-BF51915D5EB5}"/>
          </ac:spMkLst>
        </pc:spChg>
        <pc:spChg chg="mod">
          <ac:chgData name="Sarah Roberts-Ogleby (2204676)" userId="S::2204676@student.uwtsd.ac.uk::f0741f84-577c-4592-8641-3f8fe265fb14" providerId="AD" clId="Web-{6E247973-649F-E0F0-7D67-F6EC4211D908}" dt="2025-01-12T15:18:11.232" v="161" actId="1076"/>
          <ac:spMkLst>
            <pc:docMk/>
            <pc:sldMk cId="1810782913" sldId="258"/>
            <ac:spMk id="8" creationId="{8FB9AB4B-C920-2D6C-BAFA-E8A1096CC7A0}"/>
          </ac:spMkLst>
        </pc:spChg>
        <pc:spChg chg="mod">
          <ac:chgData name="Sarah Roberts-Ogleby (2204676)" userId="S::2204676@student.uwtsd.ac.uk::f0741f84-577c-4592-8641-3f8fe265fb14" providerId="AD" clId="Web-{6E247973-649F-E0F0-7D67-F6EC4211D908}" dt="2025-01-12T15:18:07.325" v="160" actId="1076"/>
          <ac:spMkLst>
            <pc:docMk/>
            <pc:sldMk cId="1810782913" sldId="258"/>
            <ac:spMk id="9" creationId="{E5A68D64-460E-B16C-CC46-4453DD8310E3}"/>
          </ac:spMkLst>
        </pc:spChg>
        <pc:spChg chg="mod">
          <ac:chgData name="Sarah Roberts-Ogleby (2204676)" userId="S::2204676@student.uwtsd.ac.uk::f0741f84-577c-4592-8641-3f8fe265fb14" providerId="AD" clId="Web-{6E247973-649F-E0F0-7D67-F6EC4211D908}" dt="2025-01-12T15:18:14.060" v="162" actId="1076"/>
          <ac:spMkLst>
            <pc:docMk/>
            <pc:sldMk cId="1810782913" sldId="258"/>
            <ac:spMk id="10" creationId="{DFC82540-3AD5-6746-0668-61B10A2D80B3}"/>
          </ac:spMkLst>
        </pc:spChg>
        <pc:picChg chg="mod">
          <ac:chgData name="Sarah Roberts-Ogleby (2204676)" userId="S::2204676@student.uwtsd.ac.uk::f0741f84-577c-4592-8641-3f8fe265fb14" providerId="AD" clId="Web-{6E247973-649F-E0F0-7D67-F6EC4211D908}" dt="2025-01-12T15:18:18.873" v="163" actId="1076"/>
          <ac:picMkLst>
            <pc:docMk/>
            <pc:sldMk cId="1810782913" sldId="258"/>
            <ac:picMk id="3" creationId="{E6E06D82-30F7-3BFB-260A-6560F1E7FC45}"/>
          </ac:picMkLst>
        </pc:picChg>
        <pc:picChg chg="mod">
          <ac:chgData name="Sarah Roberts-Ogleby (2204676)" userId="S::2204676@student.uwtsd.ac.uk::f0741f84-577c-4592-8641-3f8fe265fb14" providerId="AD" clId="Web-{6E247973-649F-E0F0-7D67-F6EC4211D908}" dt="2025-01-12T15:18:00.666" v="159" actId="1076"/>
          <ac:picMkLst>
            <pc:docMk/>
            <pc:sldMk cId="1810782913" sldId="258"/>
            <ac:picMk id="7" creationId="{D783670B-6059-755A-F8B3-9276D10E4840}"/>
          </ac:picMkLst>
        </pc:picChg>
      </pc:sldChg>
      <pc:sldChg chg="addSp modSp">
        <pc:chgData name="Sarah Roberts-Ogleby (2204676)" userId="S::2204676@student.uwtsd.ac.uk::f0741f84-577c-4592-8641-3f8fe265fb14" providerId="AD" clId="Web-{6E247973-649F-E0F0-7D67-F6EC4211D908}" dt="2025-01-12T15:44:35.906" v="261" actId="1076"/>
        <pc:sldMkLst>
          <pc:docMk/>
          <pc:sldMk cId="1659254347" sldId="259"/>
        </pc:sldMkLst>
        <pc:spChg chg="mod">
          <ac:chgData name="Sarah Roberts-Ogleby (2204676)" userId="S::2204676@student.uwtsd.ac.uk::f0741f84-577c-4592-8641-3f8fe265fb14" providerId="AD" clId="Web-{6E247973-649F-E0F0-7D67-F6EC4211D908}" dt="2025-01-12T14:52:23.882" v="34" actId="20577"/>
          <ac:spMkLst>
            <pc:docMk/>
            <pc:sldMk cId="1659254347" sldId="259"/>
            <ac:spMk id="3" creationId="{B12A0F21-289B-87AC-5812-57F291634966}"/>
          </ac:spMkLst>
        </pc:spChg>
        <pc:spChg chg="add mod">
          <ac:chgData name="Sarah Roberts-Ogleby (2204676)" userId="S::2204676@student.uwtsd.ac.uk::f0741f84-577c-4592-8641-3f8fe265fb14" providerId="AD" clId="Web-{6E247973-649F-E0F0-7D67-F6EC4211D908}" dt="2025-01-12T15:44:35.906" v="261" actId="1076"/>
          <ac:spMkLst>
            <pc:docMk/>
            <pc:sldMk cId="1659254347" sldId="259"/>
            <ac:spMk id="5" creationId="{2A4B75B1-7750-AD9D-4CD4-FCD8A90857BC}"/>
          </ac:spMkLst>
        </pc:spChg>
      </pc:sldChg>
      <pc:sldChg chg="modSp">
        <pc:chgData name="Sarah Roberts-Ogleby (2204676)" userId="S::2204676@student.uwtsd.ac.uk::f0741f84-577c-4592-8641-3f8fe265fb14" providerId="AD" clId="Web-{6E247973-649F-E0F0-7D67-F6EC4211D908}" dt="2025-01-12T15:48:09.407" v="276" actId="14100"/>
        <pc:sldMkLst>
          <pc:docMk/>
          <pc:sldMk cId="891084023" sldId="260"/>
        </pc:sldMkLst>
        <pc:spChg chg="mod">
          <ac:chgData name="Sarah Roberts-Ogleby (2204676)" userId="S::2204676@student.uwtsd.ac.uk::f0741f84-577c-4592-8641-3f8fe265fb14" providerId="AD" clId="Web-{6E247973-649F-E0F0-7D67-F6EC4211D908}" dt="2025-01-12T15:48:09.407" v="276" actId="14100"/>
          <ac:spMkLst>
            <pc:docMk/>
            <pc:sldMk cId="891084023" sldId="260"/>
            <ac:spMk id="5" creationId="{FCB6B7D8-EAB8-B5B5-B746-1F803E32BC4A}"/>
          </ac:spMkLst>
        </pc:spChg>
      </pc:sldChg>
      <pc:sldChg chg="modSp ord">
        <pc:chgData name="Sarah Roberts-Ogleby (2204676)" userId="S::2204676@student.uwtsd.ac.uk::f0741f84-577c-4592-8641-3f8fe265fb14" providerId="AD" clId="Web-{6E247973-649F-E0F0-7D67-F6EC4211D908}" dt="2025-01-12T16:29:41.655" v="495" actId="20577"/>
        <pc:sldMkLst>
          <pc:docMk/>
          <pc:sldMk cId="2601846781" sldId="261"/>
        </pc:sldMkLst>
        <pc:spChg chg="mod">
          <ac:chgData name="Sarah Roberts-Ogleby (2204676)" userId="S::2204676@student.uwtsd.ac.uk::f0741f84-577c-4592-8641-3f8fe265fb14" providerId="AD" clId="Web-{6E247973-649F-E0F0-7D67-F6EC4211D908}" dt="2025-01-12T16:29:41.655" v="495" actId="20577"/>
          <ac:spMkLst>
            <pc:docMk/>
            <pc:sldMk cId="2601846781" sldId="261"/>
            <ac:spMk id="3" creationId="{1E2152F1-F0E1-2044-31AA-81AF2663696D}"/>
          </ac:spMkLst>
        </pc:spChg>
      </pc:sldChg>
      <pc:sldChg chg="modSp">
        <pc:chgData name="Sarah Roberts-Ogleby (2204676)" userId="S::2204676@student.uwtsd.ac.uk::f0741f84-577c-4592-8641-3f8fe265fb14" providerId="AD" clId="Web-{6E247973-649F-E0F0-7D67-F6EC4211D908}" dt="2025-01-12T16:11:49.910" v="334" actId="14100"/>
        <pc:sldMkLst>
          <pc:docMk/>
          <pc:sldMk cId="1117152050" sldId="262"/>
        </pc:sldMkLst>
        <pc:spChg chg="mod">
          <ac:chgData name="Sarah Roberts-Ogleby (2204676)" userId="S::2204676@student.uwtsd.ac.uk::f0741f84-577c-4592-8641-3f8fe265fb14" providerId="AD" clId="Web-{6E247973-649F-E0F0-7D67-F6EC4211D908}" dt="2025-01-12T16:11:49.910" v="334" actId="14100"/>
          <ac:spMkLst>
            <pc:docMk/>
            <pc:sldMk cId="1117152050" sldId="262"/>
            <ac:spMk id="6" creationId="{FA3DC800-1565-A6DF-7D68-BD50667D884E}"/>
          </ac:spMkLst>
        </pc:spChg>
      </pc:sldChg>
      <pc:sldChg chg="addSp modSp">
        <pc:chgData name="Sarah Roberts-Ogleby (2204676)" userId="S::2204676@student.uwtsd.ac.uk::f0741f84-577c-4592-8641-3f8fe265fb14" providerId="AD" clId="Web-{6E247973-649F-E0F0-7D67-F6EC4211D908}" dt="2025-01-12T16:16:09.182" v="403" actId="1076"/>
        <pc:sldMkLst>
          <pc:docMk/>
          <pc:sldMk cId="4266251380" sldId="263"/>
        </pc:sldMkLst>
        <pc:spChg chg="add mod">
          <ac:chgData name="Sarah Roberts-Ogleby (2204676)" userId="S::2204676@student.uwtsd.ac.uk::f0741f84-577c-4592-8641-3f8fe265fb14" providerId="AD" clId="Web-{6E247973-649F-E0F0-7D67-F6EC4211D908}" dt="2025-01-12T16:16:09.182" v="403" actId="1076"/>
          <ac:spMkLst>
            <pc:docMk/>
            <pc:sldMk cId="4266251380" sldId="263"/>
            <ac:spMk id="3" creationId="{78F21CFF-DAA9-9A87-2D66-CCAD1052D06E}"/>
          </ac:spMkLst>
        </pc:spChg>
        <pc:spChg chg="mod">
          <ac:chgData name="Sarah Roberts-Ogleby (2204676)" userId="S::2204676@student.uwtsd.ac.uk::f0741f84-577c-4592-8641-3f8fe265fb14" providerId="AD" clId="Web-{6E247973-649F-E0F0-7D67-F6EC4211D908}" dt="2025-01-12T16:15:46.963" v="401" actId="1076"/>
          <ac:spMkLst>
            <pc:docMk/>
            <pc:sldMk cId="4266251380" sldId="263"/>
            <ac:spMk id="4" creationId="{25F392BB-4EBB-EDCC-B2A6-3D3E5E945E66}"/>
          </ac:spMkLst>
        </pc:spChg>
        <pc:spChg chg="mod">
          <ac:chgData name="Sarah Roberts-Ogleby (2204676)" userId="S::2204676@student.uwtsd.ac.uk::f0741f84-577c-4592-8641-3f8fe265fb14" providerId="AD" clId="Web-{6E247973-649F-E0F0-7D67-F6EC4211D908}" dt="2025-01-12T16:15:55.025" v="402" actId="1076"/>
          <ac:spMkLst>
            <pc:docMk/>
            <pc:sldMk cId="4266251380" sldId="263"/>
            <ac:spMk id="6" creationId="{D2496316-FB01-D574-6518-5B88F88B2A2B}"/>
          </ac:spMkLst>
        </pc:spChg>
        <pc:picChg chg="mod">
          <ac:chgData name="Sarah Roberts-Ogleby (2204676)" userId="S::2204676@student.uwtsd.ac.uk::f0741f84-577c-4592-8641-3f8fe265fb14" providerId="AD" clId="Web-{6E247973-649F-E0F0-7D67-F6EC4211D908}" dt="2025-01-12T16:15:42.181" v="400" actId="1076"/>
          <ac:picMkLst>
            <pc:docMk/>
            <pc:sldMk cId="4266251380" sldId="263"/>
            <ac:picMk id="5" creationId="{02B60787-05C5-EE66-373C-D5E3D39E8BE8}"/>
          </ac:picMkLst>
        </pc:picChg>
      </pc:sldChg>
      <pc:sldChg chg="modSp">
        <pc:chgData name="Sarah Roberts-Ogleby (2204676)" userId="S::2204676@student.uwtsd.ac.uk::f0741f84-577c-4592-8641-3f8fe265fb14" providerId="AD" clId="Web-{6E247973-649F-E0F0-7D67-F6EC4211D908}" dt="2025-01-12T16:27:08.074" v="494" actId="1076"/>
        <pc:sldMkLst>
          <pc:docMk/>
          <pc:sldMk cId="3838188760" sldId="265"/>
        </pc:sldMkLst>
        <pc:spChg chg="mod">
          <ac:chgData name="Sarah Roberts-Ogleby (2204676)" userId="S::2204676@student.uwtsd.ac.uk::f0741f84-577c-4592-8641-3f8fe265fb14" providerId="AD" clId="Web-{6E247973-649F-E0F0-7D67-F6EC4211D908}" dt="2025-01-12T16:27:08.074" v="494" actId="1076"/>
          <ac:spMkLst>
            <pc:docMk/>
            <pc:sldMk cId="3838188760" sldId="265"/>
            <ac:spMk id="6" creationId="{F598DD5E-ED21-5ED3-EAB4-2C316154CDA2}"/>
          </ac:spMkLst>
        </pc:spChg>
      </pc:sldChg>
      <pc:sldChg chg="modSp">
        <pc:chgData name="Sarah Roberts-Ogleby (2204676)" userId="S::2204676@student.uwtsd.ac.uk::f0741f84-577c-4592-8641-3f8fe265fb14" providerId="AD" clId="Web-{6E247973-649F-E0F0-7D67-F6EC4211D908}" dt="2025-01-12T16:21:08.845" v="440" actId="20577"/>
        <pc:sldMkLst>
          <pc:docMk/>
          <pc:sldMk cId="1796561789" sldId="266"/>
        </pc:sldMkLst>
        <pc:spChg chg="mod">
          <ac:chgData name="Sarah Roberts-Ogleby (2204676)" userId="S::2204676@student.uwtsd.ac.uk::f0741f84-577c-4592-8641-3f8fe265fb14" providerId="AD" clId="Web-{6E247973-649F-E0F0-7D67-F6EC4211D908}" dt="2025-01-12T16:21:08.845" v="440" actId="20577"/>
          <ac:spMkLst>
            <pc:docMk/>
            <pc:sldMk cId="1796561789" sldId="266"/>
            <ac:spMk id="3" creationId="{45F8CBEC-37B0-A46E-2B01-EB00D67C68B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1/12/2025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nation.cymru/news/s4c-extreme-science-series-features-on-childrens-education-website/" TargetMode="External"/><Relationship Id="rId13" Type="http://schemas.openxmlformats.org/officeDocument/2006/relationships/hyperlink" Target="https://www.s4c.cymru/en/press/post/54395/a-million-welsh-speakers-launching-a-memorandum-of-understanding-between-s4c-and-the-welsh-governmen/" TargetMode="External"/><Relationship Id="rId3" Type="http://schemas.openxmlformats.org/officeDocument/2006/relationships/hyperlink" Target="https://www.s4c.cymru/gwthiorffiniau/pdf/S4C-Review.pdf" TargetMode="External"/><Relationship Id="rId7" Type="http://schemas.openxmlformats.org/officeDocument/2006/relationships/hyperlink" Target="https://www.wavehill.com/single-post/measuring-impact-in-the-creative-sector-economic-social-and-cultural-contributions-in-wales" TargetMode="External"/><Relationship Id="rId12" Type="http://schemas.openxmlformats.org/officeDocument/2006/relationships/hyperlink" Target="https://www.s4c.cymru/en/press/post/59942/1900-jobs-and-136m-generated-by-s4c/#:~:text=A%20new%20report%20states%20that,136m%20for%20the%20Welsh%20economy." TargetMode="External"/><Relationship Id="rId17" Type="http://schemas.openxmlformats.org/officeDocument/2006/relationships/hyperlink" Target="https://www.istockphoto.com/vector/welsh-icon-set-gm165794667-17920864" TargetMode="External"/><Relationship Id="rId2" Type="http://schemas.openxmlformats.org/officeDocument/2006/relationships/hyperlink" Target="https://www.bbc.co.uk/news/uk-wales-66447811" TargetMode="External"/><Relationship Id="rId16" Type="http://schemas.openxmlformats.org/officeDocument/2006/relationships/hyperlink" Target="https://adroddiad.s4c.cymru/en/s4cs-contribution-to-societ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atvtoday.co.uk/236486-s4c/" TargetMode="External"/><Relationship Id="rId11" Type="http://schemas.openxmlformats.org/officeDocument/2006/relationships/hyperlink" Target="https://www.s4c.cymru/en/about-us/introducing-s4c/page/57262/s4c-and-its-viewers/" TargetMode="External"/><Relationship Id="rId5" Type="http://schemas.openxmlformats.org/officeDocument/2006/relationships/hyperlink" Target="https://www.s4c.cymru/abouts4c/authority/pdf/e_adolygiad_laughton.pdf" TargetMode="External"/><Relationship Id="rId15" Type="http://schemas.openxmlformats.org/officeDocument/2006/relationships/hyperlink" Target="https://www.s4c.cymru/en/press/post/48558/s4c-and-carmarthenshire-county-council-launch-new-welsh-language-scheme-in-schools/" TargetMode="External"/><Relationship Id="rId10" Type="http://schemas.openxmlformats.org/officeDocument/2006/relationships/hyperlink" Target="https://www.s4c.cymru/en/dysgu-cymraeg/page/56808/where-should-i-start/" TargetMode="External"/><Relationship Id="rId4" Type="http://schemas.openxmlformats.org/officeDocument/2006/relationships/hyperlink" Target="https://nation.cymru/opinion/the-welsh-government-must-focus-more-on-language-attitudes/" TargetMode="External"/><Relationship Id="rId9" Type="http://schemas.openxmlformats.org/officeDocument/2006/relationships/hyperlink" Target="https://senedd.wales/media/s2ro4ttb/cr-ld11157-e.pdf" TargetMode="External"/><Relationship Id="rId14" Type="http://schemas.openxmlformats.org/officeDocument/2006/relationships/hyperlink" Target="https://www.s4c.cymru/en/press/post/52710/s4c-announces-a-creative-refresh-for-its-commissioning-tea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outside a tent&#10;&#10;Description automatically generated">
            <a:extLst>
              <a:ext uri="{FF2B5EF4-FFF2-40B4-BE49-F238E27FC236}">
                <a16:creationId xmlns:a16="http://schemas.microsoft.com/office/drawing/2014/main" id="{4B775DB5-69CC-DCDA-124E-75CD6D97B6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9091" t="9493"/>
          <a:stretch/>
        </p:blipFill>
        <p:spPr>
          <a:xfrm>
            <a:off x="20" y="10"/>
            <a:ext cx="12191980" cy="6857989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13" name="Freeform 6">
            <a:extLst>
              <a:ext uri="{FF2B5EF4-FFF2-40B4-BE49-F238E27FC236}">
                <a16:creationId xmlns:a16="http://schemas.microsoft.com/office/drawing/2014/main" id="{9D1A3D83-39F0-4366-BB12-3C5732003D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06897" y="29356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4252" y="3240902"/>
            <a:ext cx="6334666" cy="195822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S4C</a:t>
            </a:r>
            <a:br>
              <a:rPr lang="en-US" sz="4800" dirty="0"/>
            </a:br>
            <a:r>
              <a:rPr lang="en-US" sz="2000" dirty="0">
                <a:solidFill>
                  <a:srgbClr val="FFFFFF"/>
                </a:solidFill>
              </a:rPr>
              <a:t>How has it impacted the role of the Welsh language in education?</a:t>
            </a:r>
            <a:endParaRPr lang="en-US" sz="2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8D2780-1E49-EB84-D55B-6922ED87D7E3}"/>
              </a:ext>
            </a:extLst>
          </p:cNvPr>
          <p:cNvSpPr txBox="1"/>
          <p:nvPr/>
        </p:nvSpPr>
        <p:spPr>
          <a:xfrm>
            <a:off x="7727156" y="3059906"/>
            <a:ext cx="401716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Sarah Roberts-</a:t>
            </a:r>
            <a:r>
              <a:rPr lang="en-US" dirty="0" err="1"/>
              <a:t>Ogleby</a:t>
            </a:r>
            <a:r>
              <a:rPr lang="en-US" dirty="0"/>
              <a:t>  (2204676)</a:t>
            </a:r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BFF64F-8723-8AC6-9BC4-008769C615D4}"/>
              </a:ext>
            </a:extLst>
          </p:cNvPr>
          <p:cNvSpPr txBox="1"/>
          <p:nvPr/>
        </p:nvSpPr>
        <p:spPr>
          <a:xfrm>
            <a:off x="9411729" y="5467864"/>
            <a:ext cx="217272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>
                <a:latin typeface="Roboto"/>
                <a:ea typeface="Roboto"/>
                <a:cs typeface="Roboto"/>
              </a:rPr>
              <a:t>(BBC News, 2023)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002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E93D7-DF1D-811B-7501-13F839429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>
            <a:normAutofit/>
          </a:bodyPr>
          <a:lstStyle/>
          <a:p>
            <a:r>
              <a:rPr lang="en-US" dirty="0"/>
              <a:t>What is S4C?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C75D7-15C2-2241-46D4-8B8783BD3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713" y="2413000"/>
            <a:ext cx="3835583" cy="36322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600"/>
          </a:p>
          <a:p>
            <a:endParaRPr lang="en-US" sz="1600"/>
          </a:p>
        </p:txBody>
      </p:sp>
      <p:pic>
        <p:nvPicPr>
          <p:cNvPr id="4" name="Picture 3" descr="A building with glass walls and a stone walkway&#10;&#10;AI-generated content may be incorrect.">
            <a:extLst>
              <a:ext uri="{FF2B5EF4-FFF2-40B4-BE49-F238E27FC236}">
                <a16:creationId xmlns:a16="http://schemas.microsoft.com/office/drawing/2014/main" id="{25CA2377-7B9B-6627-9074-DD89E3E92C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97" y="2552422"/>
            <a:ext cx="5255103" cy="3868738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AB7CF90-E504-3E36-C8F9-68EE995EB0A6}"/>
              </a:ext>
            </a:extLst>
          </p:cNvPr>
          <p:cNvSpPr txBox="1"/>
          <p:nvPr/>
        </p:nvSpPr>
        <p:spPr>
          <a:xfrm>
            <a:off x="2842622" y="1885814"/>
            <a:ext cx="650657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u="sng" dirty="0"/>
              <a:t>Welsh Language Television Channel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450C2E-A7D7-D3BB-68F5-573F3C5897C2}"/>
              </a:ext>
            </a:extLst>
          </p:cNvPr>
          <p:cNvSpPr txBox="1"/>
          <p:nvPr/>
        </p:nvSpPr>
        <p:spPr>
          <a:xfrm rot="19980000">
            <a:off x="5888596" y="2633259"/>
            <a:ext cx="176688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Language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AE8782-7231-AE2F-32B9-EB04ACB400D7}"/>
              </a:ext>
            </a:extLst>
          </p:cNvPr>
          <p:cNvSpPr txBox="1"/>
          <p:nvPr/>
        </p:nvSpPr>
        <p:spPr>
          <a:xfrm rot="1380000">
            <a:off x="10738498" y="2642281"/>
            <a:ext cx="129063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Culture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8F4C58-5DDF-9B34-9013-9CC7D1279DB9}"/>
              </a:ext>
            </a:extLst>
          </p:cNvPr>
          <p:cNvSpPr txBox="1"/>
          <p:nvPr/>
        </p:nvSpPr>
        <p:spPr>
          <a:xfrm>
            <a:off x="8302734" y="5480690"/>
            <a:ext cx="161210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Economy</a:t>
            </a:r>
          </a:p>
        </p:txBody>
      </p:sp>
      <p:pic>
        <p:nvPicPr>
          <p:cNvPr id="10" name="Picture 9" descr="Welsh Icon Set A set of Welsh themed icons. Click below for more travel images. welsh flag stock illustrations">
            <a:extLst>
              <a:ext uri="{FF2B5EF4-FFF2-40B4-BE49-F238E27FC236}">
                <a16:creationId xmlns:a16="http://schemas.microsoft.com/office/drawing/2014/main" id="{B04E3038-4C2F-B48A-BA9E-060370464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6512" y="3067813"/>
            <a:ext cx="3938776" cy="23225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260F434-357C-81EB-4E56-8F68298BD252}"/>
              </a:ext>
            </a:extLst>
          </p:cNvPr>
          <p:cNvSpPr txBox="1"/>
          <p:nvPr/>
        </p:nvSpPr>
        <p:spPr>
          <a:xfrm>
            <a:off x="6670017" y="6036301"/>
            <a:ext cx="4264514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Roboto"/>
                <a:ea typeface="Roboto"/>
                <a:cs typeface="Roboto"/>
              </a:rPr>
              <a:t>(Jones and Jones, 2017; National Assembly for Wales, 2017; S4C, 2022a; S4C 2024; Tibbetts, 2011)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57175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5B656-45E9-4575-FAE5-6D0B10971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Language Preservation</a:t>
            </a:r>
          </a:p>
        </p:txBody>
      </p:sp>
      <p:pic>
        <p:nvPicPr>
          <p:cNvPr id="7" name="Content Placeholder 6" descr="A blue background with white text&#10;&#10;Description automatically generated">
            <a:extLst>
              <a:ext uri="{FF2B5EF4-FFF2-40B4-BE49-F238E27FC236}">
                <a16:creationId xmlns:a16="http://schemas.microsoft.com/office/drawing/2014/main" id="{D783670B-6059-755A-F8B3-9276D10E48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426" y="2591509"/>
            <a:ext cx="3612508" cy="3636511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FB9AB4B-C920-2D6C-BAFA-E8A1096CC7A0}"/>
              </a:ext>
            </a:extLst>
          </p:cNvPr>
          <p:cNvSpPr txBox="1"/>
          <p:nvPr/>
        </p:nvSpPr>
        <p:spPr>
          <a:xfrm>
            <a:off x="4503780" y="2110173"/>
            <a:ext cx="198834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Cymraeg 2050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5A68D64-460E-B16C-CC46-4453DD8310E3}"/>
              </a:ext>
            </a:extLst>
          </p:cNvPr>
          <p:cNvSpPr txBox="1"/>
          <p:nvPr/>
        </p:nvSpPr>
        <p:spPr>
          <a:xfrm>
            <a:off x="807887" y="2105411"/>
            <a:ext cx="179784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Accessibilty</a:t>
            </a:r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C82540-3AD5-6746-0668-61B10A2D80B3}"/>
              </a:ext>
            </a:extLst>
          </p:cNvPr>
          <p:cNvSpPr txBox="1"/>
          <p:nvPr/>
        </p:nvSpPr>
        <p:spPr>
          <a:xfrm>
            <a:off x="8385217" y="2113970"/>
            <a:ext cx="264080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National Curriculum</a:t>
            </a:r>
            <a:endParaRPr lang="en-GB" dirty="0"/>
          </a:p>
        </p:txBody>
      </p:sp>
      <p:pic>
        <p:nvPicPr>
          <p:cNvPr id="3" name="Picture 2" descr="A group of children standing in front of a building with a person in a chicken garment&#10;&#10;Description automatically generated">
            <a:extLst>
              <a:ext uri="{FF2B5EF4-FFF2-40B4-BE49-F238E27FC236}">
                <a16:creationId xmlns:a16="http://schemas.microsoft.com/office/drawing/2014/main" id="{E6E06D82-30F7-3BFB-260A-6560F1E7FC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0203" y="2551928"/>
            <a:ext cx="7972425" cy="37242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67CC3D-4C2D-FE94-2691-BF51915D5EB5}"/>
              </a:ext>
            </a:extLst>
          </p:cNvPr>
          <p:cNvSpPr txBox="1"/>
          <p:nvPr/>
        </p:nvSpPr>
        <p:spPr>
          <a:xfrm>
            <a:off x="638432" y="6281351"/>
            <a:ext cx="1133732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  (Garrett, 2010; </a:t>
            </a:r>
            <a:r>
              <a:rPr lang="en-GB" dirty="0" err="1"/>
              <a:t>LingoDigest</a:t>
            </a:r>
            <a:r>
              <a:rPr lang="en-GB" dirty="0"/>
              <a:t>, 2024; S4C, 2022b; S4C, 2023; S4C, 2025a; S4C, 2025b; Trudgill, 2000)</a:t>
            </a:r>
          </a:p>
        </p:txBody>
      </p:sp>
    </p:spTree>
    <p:extLst>
      <p:ext uri="{BB962C8B-B14F-4D97-AF65-F5344CB8AC3E}">
        <p14:creationId xmlns:p14="http://schemas.microsoft.com/office/powerpoint/2010/main" val="1810782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16E3E5-5186-46A4-AFBD-337387D31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3" y="0"/>
            <a:ext cx="12187427" cy="685800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 23">
            <a:extLst>
              <a:ext uri="{FF2B5EF4-FFF2-40B4-BE49-F238E27FC236}">
                <a16:creationId xmlns:a16="http://schemas.microsoft.com/office/drawing/2014/main" id="{7B8FAACC-353E-4F84-BA62-A5514185D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7554995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212121"/>
          </a:solidFill>
          <a:ln>
            <a:noFill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B9B358-57EE-C7D1-AEEF-18A9A82AF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4749" y="457201"/>
            <a:ext cx="3575737" cy="1332688"/>
          </a:xfrm>
        </p:spPr>
        <p:txBody>
          <a:bodyPr anchor="b">
            <a:normAutofit/>
          </a:bodyPr>
          <a:lstStyle/>
          <a:p>
            <a:pPr algn="ctr"/>
            <a:r>
              <a:rPr lang="en-US" sz="3200">
                <a:solidFill>
                  <a:srgbClr val="FFFFFF"/>
                </a:solidFill>
              </a:rPr>
              <a:t>Cultural Representation</a:t>
            </a:r>
          </a:p>
        </p:txBody>
      </p:sp>
      <p:pic>
        <p:nvPicPr>
          <p:cNvPr id="4" name="Picture 3" descr="A collage of different people&#10;&#10;Description automatically generated">
            <a:extLst>
              <a:ext uri="{FF2B5EF4-FFF2-40B4-BE49-F238E27FC236}">
                <a16:creationId xmlns:a16="http://schemas.microsoft.com/office/drawing/2014/main" id="{0C96CFFA-AAAB-2B71-2C71-3EEA2DB01A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357" y="457201"/>
            <a:ext cx="5878064" cy="5584161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A0F21-289B-87AC-5812-57F291634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4749" y="2024743"/>
            <a:ext cx="3575737" cy="40166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</a:rPr>
              <a:t>"S4C’s service ensures choice and diversity of emphasis, and by commissioning content from a wide range of independent production companies, harnesses a breadth of perspectives and visions."</a:t>
            </a:r>
            <a:endParaRPr lang="en-US" dirty="0"/>
          </a:p>
          <a:p>
            <a:pPr marL="0" indent="0">
              <a:buNone/>
            </a:pPr>
            <a:endParaRPr lang="en-US" sz="1600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sz="1600" dirty="0">
                <a:solidFill>
                  <a:srgbClr val="FFFFFF"/>
                </a:solidFill>
              </a:rPr>
              <a:t>               </a:t>
            </a:r>
            <a:endParaRPr lang="en-US" dirty="0"/>
          </a:p>
          <a:p>
            <a:pPr marL="0" indent="0">
              <a:buNone/>
            </a:pPr>
            <a:endParaRPr lang="en-US" sz="1100" dirty="0">
              <a:solidFill>
                <a:srgbClr val="000000"/>
              </a:solidFill>
              <a:latin typeface="Roboto"/>
              <a:ea typeface="Roboto"/>
              <a:cs typeface="Roboto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4B75B1-7750-AD9D-4CD4-FCD8A90857BC}"/>
              </a:ext>
            </a:extLst>
          </p:cNvPr>
          <p:cNvSpPr txBox="1"/>
          <p:nvPr/>
        </p:nvSpPr>
        <p:spPr>
          <a:xfrm>
            <a:off x="4137199" y="6324342"/>
            <a:ext cx="804965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solidFill>
                  <a:srgbClr val="FFFFFF"/>
                </a:solidFill>
              </a:rPr>
              <a:t>(BBC News, 2023; Jones and Jones, 2017; S4C, 2022c; S4C, 2023; Trudgill, 2000)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2543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6">
            <a:extLst>
              <a:ext uri="{FF2B5EF4-FFF2-40B4-BE49-F238E27FC236}">
                <a16:creationId xmlns:a16="http://schemas.microsoft.com/office/drawing/2014/main" id="{133F8CB7-795C-4272-9073-64D8CF97F2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9277119-B941-4A45-9322-FA2BC135DE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3">
            <a:extLst>
              <a:ext uri="{FF2B5EF4-FFF2-40B4-BE49-F238E27FC236}">
                <a16:creationId xmlns:a16="http://schemas.microsoft.com/office/drawing/2014/main" id="{DFDB457D-F372-428B-A10D-41080EF938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7554995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duotone>
                <a:schemeClr val="accent1">
                  <a:tint val="98000"/>
                  <a:lumMod val="102000"/>
                </a:schemeClr>
                <a:schemeClr val="accent1">
                  <a:shade val="98000"/>
                  <a:lumMod val="98000"/>
                </a:schemeClr>
              </a:duotone>
            </a:blip>
            <a:tile tx="0" ty="0" sx="100000" sy="100000" flip="none" algn="tl"/>
          </a:blip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C228AC-0A5A-7316-2F27-2FFCFB9F8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4349" y="1819275"/>
            <a:ext cx="3606137" cy="422208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 dirty="0"/>
              <a:t>Social Impact</a:t>
            </a:r>
          </a:p>
        </p:txBody>
      </p:sp>
      <p:pic>
        <p:nvPicPr>
          <p:cNvPr id="4" name="Content Placeholder 3" descr="A green and white poster with text and images&#10;&#10;Description automatically generated">
            <a:extLst>
              <a:ext uri="{FF2B5EF4-FFF2-40B4-BE49-F238E27FC236}">
                <a16:creationId xmlns:a16="http://schemas.microsoft.com/office/drawing/2014/main" id="{EAEFDD6F-15EA-38E2-8564-E240C18558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l="2267" t="1163" r="252" b="581"/>
          <a:stretch/>
        </p:blipFill>
        <p:spPr>
          <a:xfrm>
            <a:off x="967818" y="531"/>
            <a:ext cx="4775624" cy="6862363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B6B7D8-EAB8-B5B5-B746-1F803E32BC4A}"/>
              </a:ext>
            </a:extLst>
          </p:cNvPr>
          <p:cNvSpPr txBox="1"/>
          <p:nvPr/>
        </p:nvSpPr>
        <p:spPr>
          <a:xfrm>
            <a:off x="8126175" y="6140085"/>
            <a:ext cx="349078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(Maher, 2024; S4C, 2022c)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0840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6">
            <a:extLst>
              <a:ext uri="{FF2B5EF4-FFF2-40B4-BE49-F238E27FC236}">
                <a16:creationId xmlns:a16="http://schemas.microsoft.com/office/drawing/2014/main" id="{133F8CB7-795C-4272-9073-64D8CF97F2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B7743172-17A8-4FA4-8434-B813E03B7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Freeform 23">
            <a:extLst>
              <a:ext uri="{FF2B5EF4-FFF2-40B4-BE49-F238E27FC236}">
                <a16:creationId xmlns:a16="http://schemas.microsoft.com/office/drawing/2014/main" id="{4CE1233C-FD2F-489E-BFDE-086F5FED64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duotone>
                <a:schemeClr val="accent1">
                  <a:tint val="98000"/>
                  <a:lumMod val="102000"/>
                </a:schemeClr>
                <a:schemeClr val="accent1">
                  <a:shade val="98000"/>
                  <a:lumMod val="98000"/>
                </a:schemeClr>
              </a:duotone>
            </a:blip>
            <a:tile tx="0" ty="0" sx="100000" sy="100000" flip="none" algn="tl"/>
          </a:blip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E4999B-AE71-F95C-85EA-AC2194220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14" y="1800225"/>
            <a:ext cx="3444211" cy="424113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 dirty="0"/>
              <a:t>Economic Impact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9E7C704-3343-9F5F-6D71-F3F9B1FC3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t="1316"/>
          <a:stretch/>
        </p:blipFill>
        <p:spPr>
          <a:xfrm>
            <a:off x="4845734" y="307488"/>
            <a:ext cx="7202862" cy="5095470"/>
          </a:xfrm>
          <a:prstGeom prst="roundRect">
            <a:avLst>
              <a:gd name="adj" fmla="val 3876"/>
            </a:avLst>
          </a:prstGeom>
          <a:ln>
            <a:solidFill>
              <a:schemeClr val="accent1"/>
            </a:solidFill>
          </a:ln>
          <a:effectLst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E2152F1-F0E1-2044-31AA-81AF2663696D}"/>
              </a:ext>
            </a:extLst>
          </p:cNvPr>
          <p:cNvSpPr txBox="1"/>
          <p:nvPr/>
        </p:nvSpPr>
        <p:spPr>
          <a:xfrm>
            <a:off x="7156622" y="5560540"/>
            <a:ext cx="489121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(Linden, 2024; Maher, 2024, S4C, 2022c)</a:t>
            </a:r>
          </a:p>
        </p:txBody>
      </p:sp>
    </p:spTree>
    <p:extLst>
      <p:ext uri="{BB962C8B-B14F-4D97-AF65-F5344CB8AC3E}">
        <p14:creationId xmlns:p14="http://schemas.microsoft.com/office/powerpoint/2010/main" val="26018467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230F0-8574-3B8F-CA67-54FA4B44E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Educational Content</a:t>
            </a:r>
          </a:p>
        </p:txBody>
      </p:sp>
      <p:pic>
        <p:nvPicPr>
          <p:cNvPr id="4" name="Content Placeholder 3" descr="A close-up of a logo&#10;&#10;AI-generated content may be incorrect.">
            <a:extLst>
              <a:ext uri="{FF2B5EF4-FFF2-40B4-BE49-F238E27FC236}">
                <a16:creationId xmlns:a16="http://schemas.microsoft.com/office/drawing/2014/main" id="{DC552C7B-7E8B-97D3-565E-2A4DBFDB05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4964" y="3304789"/>
            <a:ext cx="6701645" cy="210975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3DC800-1565-A6DF-7D68-BD50667D884E}"/>
              </a:ext>
            </a:extLst>
          </p:cNvPr>
          <p:cNvSpPr txBox="1"/>
          <p:nvPr/>
        </p:nvSpPr>
        <p:spPr>
          <a:xfrm>
            <a:off x="887568" y="6224788"/>
            <a:ext cx="101882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Roboto"/>
                <a:ea typeface="Roboto"/>
                <a:cs typeface="Roboto"/>
              </a:rPr>
              <a:t>(Jones and Jones, 2017; Mayer, 2024; Nation.Cymru, 2021; S4C, 2022b; S4C, 2022c; S4C, 2025a)</a:t>
            </a:r>
            <a:endParaRPr lang="en-US"/>
          </a:p>
        </p:txBody>
      </p:sp>
      <p:pic>
        <p:nvPicPr>
          <p:cNvPr id="8" name="Picture 7" descr="A yellow and white comic book explosion&#10;&#10;AI-generated content may be incorrect.">
            <a:extLst>
              <a:ext uri="{FF2B5EF4-FFF2-40B4-BE49-F238E27FC236}">
                <a16:creationId xmlns:a16="http://schemas.microsoft.com/office/drawing/2014/main" id="{28D395A8-B124-AEA1-FAEE-282CB192E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8742" y="2412776"/>
            <a:ext cx="4528400" cy="362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15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>
            <a:extLst>
              <a:ext uri="{FF2B5EF4-FFF2-40B4-BE49-F238E27FC236}">
                <a16:creationId xmlns:a16="http://schemas.microsoft.com/office/drawing/2014/main" id="{E446B7E6-8568-417F-959E-DB3D1E70F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C291BA-5758-E96F-04BE-7DDF06DE4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2" y="639097"/>
            <a:ext cx="4961534" cy="37811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Problems and Criticisms</a:t>
            </a:r>
          </a:p>
        </p:txBody>
      </p:sp>
      <p:pic>
        <p:nvPicPr>
          <p:cNvPr id="5" name="Picture 4" descr="3D black question marks with one yellow question mark">
            <a:extLst>
              <a:ext uri="{FF2B5EF4-FFF2-40B4-BE49-F238E27FC236}">
                <a16:creationId xmlns:a16="http://schemas.microsoft.com/office/drawing/2014/main" id="{02B60787-05C5-EE66-373C-D5E3D39E8B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6142" r="21418" b="-5"/>
          <a:stretch/>
        </p:blipFill>
        <p:spPr>
          <a:xfrm>
            <a:off x="6224484" y="10"/>
            <a:ext cx="6091084" cy="6857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F392BB-4EBB-EDCC-B2A6-3D3E5E945E66}"/>
              </a:ext>
            </a:extLst>
          </p:cNvPr>
          <p:cNvSpPr txBox="1"/>
          <p:nvPr/>
        </p:nvSpPr>
        <p:spPr>
          <a:xfrm>
            <a:off x="7258178" y="635731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latin typeface="ReithSerif"/>
                <a:cs typeface="Segoe UI"/>
              </a:rPr>
              <a:t>"S4C 'won't </a:t>
            </a:r>
            <a:r>
              <a:rPr lang="en-US" b="1" err="1">
                <a:latin typeface="ReithSerif"/>
                <a:cs typeface="Segoe UI"/>
              </a:rPr>
              <a:t>apologise</a:t>
            </a:r>
            <a:r>
              <a:rPr lang="en-US" b="1" dirty="0">
                <a:latin typeface="ReithSerif"/>
                <a:cs typeface="Segoe UI"/>
              </a:rPr>
              <a:t>' for more English on Welsh channel...​"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496316-FB01-D574-6518-5B88F88B2A2B}"/>
              </a:ext>
            </a:extLst>
          </p:cNvPr>
          <p:cNvSpPr txBox="1"/>
          <p:nvPr/>
        </p:nvSpPr>
        <p:spPr>
          <a:xfrm>
            <a:off x="9443458" y="5068394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/>
              <a:t>“S4C does not respond well to constructive criticisms.”</a:t>
            </a:r>
            <a:r>
              <a:rPr lang="en-US" dirty="0"/>
              <a:t> </a:t>
            </a:r>
            <a:endParaRPr lang="en-US" sz="1100" dirty="0">
              <a:latin typeface="Roboto"/>
              <a:ea typeface="Roboto"/>
              <a:cs typeface="Roboto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F21CFF-DAA9-9A87-2D66-CCAD1052D06E}"/>
              </a:ext>
            </a:extLst>
          </p:cNvPr>
          <p:cNvSpPr txBox="1"/>
          <p:nvPr/>
        </p:nvSpPr>
        <p:spPr>
          <a:xfrm>
            <a:off x="813490" y="6374026"/>
            <a:ext cx="1150207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/>
              <a:t>(BBC News, 2023; Jones and Jones, 2017; Laughton, 2004; National Assembly for Wales, 2017)</a:t>
            </a:r>
          </a:p>
        </p:txBody>
      </p:sp>
    </p:spTree>
    <p:extLst>
      <p:ext uri="{BB962C8B-B14F-4D97-AF65-F5344CB8AC3E}">
        <p14:creationId xmlns:p14="http://schemas.microsoft.com/office/powerpoint/2010/main" val="4266251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>
            <a:extLst>
              <a:ext uri="{FF2B5EF4-FFF2-40B4-BE49-F238E27FC236}">
                <a16:creationId xmlns:a16="http://schemas.microsoft.com/office/drawing/2014/main" id="{11114F18-D12D-43C6-895F-5BA92C290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ounded Rectangle 16">
            <a:extLst>
              <a:ext uri="{FF2B5EF4-FFF2-40B4-BE49-F238E27FC236}">
                <a16:creationId xmlns:a16="http://schemas.microsoft.com/office/drawing/2014/main" id="{AF9B2B08-75D2-47EB-A5C0-986478393C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5458" y="643464"/>
            <a:ext cx="5365605" cy="3599352"/>
          </a:xfrm>
          <a:prstGeom prst="roundRect">
            <a:avLst>
              <a:gd name="adj" fmla="val 4219"/>
            </a:avLst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18">
            <a:extLst>
              <a:ext uri="{FF2B5EF4-FFF2-40B4-BE49-F238E27FC236}">
                <a16:creationId xmlns:a16="http://schemas.microsoft.com/office/drawing/2014/main" id="{7E25C7D9-6246-4DD6-8994-4BC3A9EE4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0932" y="643464"/>
            <a:ext cx="5365605" cy="3599352"/>
          </a:xfrm>
          <a:prstGeom prst="roundRect">
            <a:avLst>
              <a:gd name="adj" fmla="val 4219"/>
            </a:avLst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16A414C-5E5E-4426-8403-003A08DA39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 bwMode="white">
          <a:xfrm>
            <a:off x="0" y="4525094"/>
            <a:ext cx="12203151" cy="2344057"/>
            <a:chOff x="0" y="4525094"/>
            <a:chExt cx="12203151" cy="2344057"/>
          </a:xfrm>
        </p:grpSpPr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94DB3BEE-6C96-46FB-8C15-8B113A650B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white">
            <a:xfrm>
              <a:off x="0" y="4525094"/>
              <a:ext cx="12192000" cy="2332906"/>
            </a:xfrm>
            <a:custGeom>
              <a:avLst/>
              <a:gdLst>
                <a:gd name="connsiteX0" fmla="*/ 0 w 12192000"/>
                <a:gd name="connsiteY0" fmla="*/ 0 h 2332906"/>
                <a:gd name="connsiteX1" fmla="*/ 1996017 w 12192000"/>
                <a:gd name="connsiteY1" fmla="*/ 0 h 2332906"/>
                <a:gd name="connsiteX2" fmla="*/ 2377017 w 12192000"/>
                <a:gd name="connsiteY2" fmla="*/ 263783 h 2332906"/>
                <a:gd name="connsiteX3" fmla="*/ 2385484 w 12192000"/>
                <a:gd name="connsiteY3" fmla="*/ 266713 h 2332906"/>
                <a:gd name="connsiteX4" fmla="*/ 2398184 w 12192000"/>
                <a:gd name="connsiteY4" fmla="*/ 271110 h 2332906"/>
                <a:gd name="connsiteX5" fmla="*/ 2410883 w 12192000"/>
                <a:gd name="connsiteY5" fmla="*/ 275506 h 2332906"/>
                <a:gd name="connsiteX6" fmla="*/ 2421467 w 12192000"/>
                <a:gd name="connsiteY6" fmla="*/ 275506 h 2332906"/>
                <a:gd name="connsiteX7" fmla="*/ 2434167 w 12192000"/>
                <a:gd name="connsiteY7" fmla="*/ 275506 h 2332906"/>
                <a:gd name="connsiteX8" fmla="*/ 2444750 w 12192000"/>
                <a:gd name="connsiteY8" fmla="*/ 271110 h 2332906"/>
                <a:gd name="connsiteX9" fmla="*/ 2457450 w 12192000"/>
                <a:gd name="connsiteY9" fmla="*/ 266713 h 2332906"/>
                <a:gd name="connsiteX10" fmla="*/ 2465917 w 12192000"/>
                <a:gd name="connsiteY10" fmla="*/ 263783 h 2332906"/>
                <a:gd name="connsiteX11" fmla="*/ 2846917 w 12192000"/>
                <a:gd name="connsiteY11" fmla="*/ 0 h 2332906"/>
                <a:gd name="connsiteX12" fmla="*/ 12192000 w 12192000"/>
                <a:gd name="connsiteY12" fmla="*/ 0 h 2332906"/>
                <a:gd name="connsiteX13" fmla="*/ 12192000 w 12192000"/>
                <a:gd name="connsiteY13" fmla="*/ 2332906 h 2332906"/>
                <a:gd name="connsiteX14" fmla="*/ 0 w 12192000"/>
                <a:gd name="connsiteY14" fmla="*/ 2332906 h 2332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2192000" h="2332906">
                  <a:moveTo>
                    <a:pt x="0" y="0"/>
                  </a:moveTo>
                  <a:lnTo>
                    <a:pt x="1996017" y="0"/>
                  </a:lnTo>
                  <a:lnTo>
                    <a:pt x="2377017" y="263783"/>
                  </a:lnTo>
                  <a:lnTo>
                    <a:pt x="2385484" y="266713"/>
                  </a:lnTo>
                  <a:lnTo>
                    <a:pt x="2398184" y="271110"/>
                  </a:lnTo>
                  <a:lnTo>
                    <a:pt x="2410883" y="275506"/>
                  </a:lnTo>
                  <a:lnTo>
                    <a:pt x="2421467" y="275506"/>
                  </a:lnTo>
                  <a:lnTo>
                    <a:pt x="2434167" y="275506"/>
                  </a:lnTo>
                  <a:lnTo>
                    <a:pt x="2444750" y="271110"/>
                  </a:lnTo>
                  <a:lnTo>
                    <a:pt x="2457450" y="266713"/>
                  </a:lnTo>
                  <a:lnTo>
                    <a:pt x="2465917" y="263783"/>
                  </a:lnTo>
                  <a:lnTo>
                    <a:pt x="2846917" y="0"/>
                  </a:lnTo>
                  <a:lnTo>
                    <a:pt x="12192000" y="0"/>
                  </a:lnTo>
                  <a:lnTo>
                    <a:pt x="12192000" y="2332906"/>
                  </a:lnTo>
                  <a:lnTo>
                    <a:pt x="0" y="2332906"/>
                  </a:lnTo>
                  <a:close/>
                </a:path>
              </a:pathLst>
            </a:custGeom>
            <a:solidFill>
              <a:schemeClr val="bg1">
                <a:lumMod val="85000"/>
                <a:lumOff val="1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F40BAA06-E9BA-470B-A5C0-46A23420F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white">
            <a:xfrm flipH="1">
              <a:off x="3820" y="4536245"/>
              <a:ext cx="5660999" cy="2332906"/>
            </a:xfrm>
            <a:prstGeom prst="triangle">
              <a:avLst>
                <a:gd name="adj" fmla="val 100000"/>
              </a:avLst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62096F8-9F75-4506-A42C-8867603F67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white">
            <a:xfrm>
              <a:off x="4813714" y="4536245"/>
              <a:ext cx="7389437" cy="2332906"/>
            </a:xfrm>
            <a:prstGeom prst="triangle">
              <a:avLst>
                <a:gd name="adj" fmla="val 100000"/>
              </a:avLst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4C1A941-6518-8D36-EA66-A18A15607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4817533"/>
            <a:ext cx="10572000" cy="77952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Summary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4A051B8-D62A-2F8D-AC14-F4C260715F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7538" y="809368"/>
            <a:ext cx="3395385" cy="3259570"/>
          </a:xfrm>
          <a:prstGeom prst="rect">
            <a:avLst/>
          </a:prstGeom>
        </p:spPr>
      </p:pic>
      <p:pic>
        <p:nvPicPr>
          <p:cNvPr id="5" name="Picture 4" descr="A collage of people and pictures&#10;&#10;Description automatically generated">
            <a:extLst>
              <a:ext uri="{FF2B5EF4-FFF2-40B4-BE49-F238E27FC236}">
                <a16:creationId xmlns:a16="http://schemas.microsoft.com/office/drawing/2014/main" id="{0388A3FA-C18A-7F40-ED59-A7FD9FE1CEC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21" t="1238" r="557" b="4703"/>
          <a:stretch/>
        </p:blipFill>
        <p:spPr>
          <a:xfrm>
            <a:off x="6709949" y="813355"/>
            <a:ext cx="4307568" cy="32595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98DD5E-ED21-5ED3-EAB4-2C316154CDA2}"/>
              </a:ext>
            </a:extLst>
          </p:cNvPr>
          <p:cNvSpPr txBox="1"/>
          <p:nvPr/>
        </p:nvSpPr>
        <p:spPr>
          <a:xfrm>
            <a:off x="947354" y="6054811"/>
            <a:ext cx="109666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aseline="0">
                <a:solidFill>
                  <a:srgbClr val="FFFFFF"/>
                </a:solidFill>
                <a:latin typeface="Century Gothic"/>
              </a:rPr>
              <a:t>(</a:t>
            </a:r>
            <a:r>
              <a:rPr lang="en-US">
                <a:solidFill>
                  <a:srgbClr val="FFFFFF"/>
                </a:solidFill>
                <a:latin typeface="Century Gothic"/>
              </a:rPr>
              <a:t>BBC News, 2023; Cummins, 1979; </a:t>
            </a:r>
            <a:r>
              <a:rPr lang="en-US" dirty="0">
                <a:solidFill>
                  <a:srgbClr val="FFFFFF"/>
                </a:solidFill>
                <a:latin typeface="Century Gothic"/>
              </a:rPr>
              <a:t>Garrett, 2010; Jones</a:t>
            </a:r>
            <a:r>
              <a:rPr lang="en-US" baseline="0" dirty="0">
                <a:solidFill>
                  <a:srgbClr val="FFFFFF"/>
                </a:solidFill>
                <a:latin typeface="Century Gothic"/>
              </a:rPr>
              <a:t> and Jones, </a:t>
            </a:r>
            <a:r>
              <a:rPr lang="en-US" baseline="0">
                <a:solidFill>
                  <a:srgbClr val="FFFFFF"/>
                </a:solidFill>
                <a:latin typeface="Century Gothic"/>
              </a:rPr>
              <a:t>2017</a:t>
            </a:r>
            <a:r>
              <a:rPr lang="en-US">
                <a:solidFill>
                  <a:srgbClr val="FFFFFF"/>
                </a:solidFill>
                <a:latin typeface="Century Gothic"/>
              </a:rPr>
              <a:t>; Jones, 2024; S4C, 2022b; S4C; 2023; S4C </a:t>
            </a:r>
            <a:r>
              <a:rPr lang="en-US" dirty="0">
                <a:solidFill>
                  <a:srgbClr val="FFFFFF"/>
                </a:solidFill>
                <a:latin typeface="Century Gothic"/>
              </a:rPr>
              <a:t>2025a)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8188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0B9607A7-C194-45C1-9EA4-D513E02DC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6">
            <a:extLst>
              <a:ext uri="{FF2B5EF4-FFF2-40B4-BE49-F238E27FC236}">
                <a16:creationId xmlns:a16="http://schemas.microsoft.com/office/drawing/2014/main" id="{CBFF659F-D040-4A67-B951-3D6D61BB1F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D46A10-953F-90DC-7326-436220063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effectLst/>
        </p:spPr>
        <p:txBody>
          <a:bodyPr>
            <a:normAutofit/>
          </a:bodyPr>
          <a:lstStyle/>
          <a:p>
            <a:r>
              <a:rPr lang="en-US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F8CBEC-37B0-A46E-2B01-EB00D67C6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707" y="2336907"/>
            <a:ext cx="11631083" cy="4423611"/>
          </a:xfrm>
          <a:effectLst/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">
                <a:latin typeface="Roboto"/>
                <a:ea typeface="Roboto"/>
                <a:cs typeface="Roboto"/>
              </a:rPr>
              <a:t>BBC News (2023) </a:t>
            </a:r>
            <a:r>
              <a:rPr lang="en-US" sz="800" i="1">
                <a:latin typeface="Roboto"/>
                <a:ea typeface="Roboto"/>
                <a:cs typeface="Roboto"/>
              </a:rPr>
              <a:t>S4C 'won't apologise' for more English on Welsh channel.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2"/>
              </a:rPr>
              <a:t>https://www.bbc.co.uk/news/uk-wales-66447811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7th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Garrett, P. (2010) </a:t>
            </a:r>
            <a:r>
              <a:rPr lang="en-US" sz="800" i="1">
                <a:latin typeface="Roboto"/>
                <a:ea typeface="Roboto"/>
                <a:cs typeface="Roboto"/>
              </a:rPr>
              <a:t>Attitudes to Language</a:t>
            </a:r>
            <a:r>
              <a:rPr lang="en-US" sz="800">
                <a:latin typeface="Roboto"/>
                <a:ea typeface="Roboto"/>
                <a:cs typeface="Roboto"/>
              </a:rPr>
              <a:t> Cambridge: Cambridge University Press, pp. 7–177.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Jones, H. and Jones, I. (2017) </a:t>
            </a:r>
            <a:r>
              <a:rPr lang="en-US" sz="800" i="1">
                <a:latin typeface="Roboto"/>
                <a:ea typeface="Roboto"/>
                <a:cs typeface="Roboto"/>
              </a:rPr>
              <a:t>S4C: PUSHING THE BOUNDARIES.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3"/>
              </a:rPr>
              <a:t>https://www.s4c.cymru/gwthiorffiniau/pdf/S4C-Review.pdf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7th January 2024).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Jones, M. (2024) </a:t>
            </a:r>
            <a:r>
              <a:rPr lang="en-US" sz="800" i="1">
                <a:latin typeface="Roboto"/>
                <a:ea typeface="Roboto"/>
                <a:cs typeface="Roboto"/>
              </a:rPr>
              <a:t>The Welsh Government must focus more on language attitudes.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4"/>
              </a:rPr>
              <a:t>https://nation.cymru/opinion/the-welsh-government-must-focus-more-on-language-attitudes/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2nd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Laughton, R. (2004) </a:t>
            </a:r>
            <a:r>
              <a:rPr lang="en-US" sz="800" i="1">
                <a:latin typeface="Roboto"/>
                <a:ea typeface="Roboto"/>
                <a:cs typeface="Roboto"/>
              </a:rPr>
              <a:t>S4C: An Independent Review.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5"/>
              </a:rPr>
              <a:t>https://www.s4c.cymru/abouts4c/authority/pdf/e_adolygiad_laughton.pdf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7th January 2024).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Linden, S. (2024) </a:t>
            </a:r>
            <a:r>
              <a:rPr lang="en-US" sz="800" i="1">
                <a:latin typeface="Roboto"/>
                <a:ea typeface="Roboto"/>
                <a:cs typeface="Roboto"/>
              </a:rPr>
              <a:t>S4C’s economic and social impact on Wales.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6"/>
              </a:rPr>
              <a:t>https://www.atvtoday.co.uk/236486-s4c/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11th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Maher, R. (2024) </a:t>
            </a:r>
            <a:r>
              <a:rPr lang="en-US" sz="800" i="1">
                <a:latin typeface="Roboto"/>
                <a:ea typeface="Roboto"/>
                <a:cs typeface="Roboto"/>
              </a:rPr>
              <a:t>Measuring impact in the creative sector: economic, social and cultural contributions in Wales.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7"/>
              </a:rPr>
              <a:t>https://www.wavehill.com/single-post/measuring-impact-in-the-creative-sector-economic-social-and-cultural-contributions-in-wales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11th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Nation.Cymru (2021) </a:t>
            </a:r>
            <a:r>
              <a:rPr lang="en-US" sz="800" i="1">
                <a:latin typeface="Roboto"/>
                <a:ea typeface="Roboto"/>
                <a:cs typeface="Roboto"/>
              </a:rPr>
              <a:t>S4C extreme science series features on children’s education website.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8"/>
              </a:rPr>
              <a:t>https://nation.cymru/news/s4c-extreme-science-series-features-on-childrens-education-website/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7th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National Assembly for Wales (2017) </a:t>
            </a:r>
            <a:r>
              <a:rPr lang="en-US" sz="800" i="1">
                <a:latin typeface="Roboto"/>
                <a:ea typeface="Roboto"/>
                <a:cs typeface="Roboto"/>
              </a:rPr>
              <a:t>Culture, Welsh Language and Communications Committee Outside the Box The Future of S4C.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9"/>
              </a:rPr>
              <a:t>https://senedd.wales/media/s2ro4ttb/cr-ld11157-e.pdf</a:t>
            </a:r>
            <a:r>
              <a:rPr lang="en-US" sz="800">
                <a:latin typeface="Roboto"/>
                <a:ea typeface="Roboto"/>
                <a:cs typeface="Roboto"/>
              </a:rPr>
              <a:t> (Accessed: 7th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S4C (2025a) </a:t>
            </a:r>
            <a:r>
              <a:rPr lang="en-US" sz="800" i="1">
                <a:latin typeface="Roboto"/>
                <a:ea typeface="Roboto"/>
                <a:cs typeface="Roboto"/>
              </a:rPr>
              <a:t>Dysgu Cymraeg.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10"/>
              </a:rPr>
              <a:t>https://www.s4c.cymru/en/dysgu-cymraeg/page/56808/where-should-i-start/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7th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S4C (2025b) </a:t>
            </a:r>
            <a:r>
              <a:rPr lang="en-US" sz="800" i="1">
                <a:latin typeface="Roboto"/>
                <a:ea typeface="Roboto"/>
                <a:cs typeface="Roboto"/>
              </a:rPr>
              <a:t>Introducing S4C. </a:t>
            </a:r>
            <a:r>
              <a:rPr lang="en-US" sz="800">
                <a:latin typeface="Roboto"/>
                <a:ea typeface="Roboto"/>
                <a:cs typeface="Roboto"/>
              </a:rPr>
              <a:t>Available at: .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11"/>
              </a:rPr>
              <a:t>https://www.s4c.cymru/en/about-us/introducing-s4c/page/57262/s4c-and-its-viewers/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7th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S4C (2024) </a:t>
            </a:r>
            <a:r>
              <a:rPr lang="en-US" sz="800" i="1">
                <a:latin typeface="Roboto"/>
                <a:ea typeface="Roboto"/>
                <a:cs typeface="Roboto"/>
              </a:rPr>
              <a:t>1,900 jobs and £136m generated by S4C.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12"/>
              </a:rPr>
              <a:t>https://www.s4c.cymru/en/press/post/59942/1900-jobs-and-136m-generated-by-s4c/#:~:text=A%20new%20report%20states%20that,136m%20for%20the%20Welsh%20economy.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9th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S4C (2023) </a:t>
            </a:r>
            <a:r>
              <a:rPr lang="en-US" sz="800" i="1">
                <a:latin typeface="Roboto"/>
                <a:ea typeface="Roboto"/>
                <a:cs typeface="Roboto"/>
              </a:rPr>
              <a:t>A million Welsh speakers: Launching a Memorandum of Understanding between S4C and the Welsh Government.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13"/>
              </a:rPr>
              <a:t>https://www.s4c.cymru/en/press/post/54395/a-million-welsh-speakers-launching-a-memorandum-of-understanding-between-s4c-and-the-welsh-governmen/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9th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S4C (2022a) </a:t>
            </a:r>
            <a:r>
              <a:rPr lang="en-US" sz="800" i="1">
                <a:latin typeface="Roboto"/>
                <a:ea typeface="Roboto"/>
                <a:cs typeface="Roboto"/>
              </a:rPr>
              <a:t>Press - S4C announces a creative refresh for its Commissioning team.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14"/>
              </a:rPr>
              <a:t>https://www.s4c.cymru/en/press/post/52710/s4c-announces-a-creative-refresh-for-its-commissioning-team/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7th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S4C (2022b) </a:t>
            </a:r>
            <a:r>
              <a:rPr lang="en-US" sz="800" i="1">
                <a:latin typeface="Roboto"/>
                <a:ea typeface="Roboto"/>
                <a:cs typeface="Roboto"/>
              </a:rPr>
              <a:t>S4C and Carmarthenshire County Council launch new Welsh language scheme in schools.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15"/>
              </a:rPr>
              <a:t>https://www.s4c.cymru/en/press/post/48558/s4c-and-carmarthenshire-county-council-launch-new-welsh-language-scheme-in-schools/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11th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S4C (2022c) </a:t>
            </a:r>
            <a:r>
              <a:rPr lang="en-US" sz="800" i="1">
                <a:latin typeface="Roboto"/>
                <a:ea typeface="Roboto"/>
                <a:cs typeface="Roboto"/>
              </a:rPr>
              <a:t>S4C’s Contribution to Society and the Economy.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16"/>
              </a:rPr>
              <a:t>https://adroddiad.s4c.cymru/en/s4cs-contribution-to-society/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11th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Tibbetts, T. (2011) </a:t>
            </a:r>
            <a:r>
              <a:rPr lang="en-US" sz="800" i="1">
                <a:latin typeface="Roboto"/>
                <a:ea typeface="Roboto"/>
                <a:cs typeface="Roboto"/>
              </a:rPr>
              <a:t>Welsh Icon Set stock illustration. </a:t>
            </a:r>
            <a:r>
              <a:rPr lang="en-US" sz="800">
                <a:latin typeface="Roboto"/>
                <a:ea typeface="Roboto"/>
                <a:cs typeface="Roboto"/>
              </a:rPr>
              <a:t>Available at: </a:t>
            </a:r>
            <a:r>
              <a:rPr lang="en-US" sz="800" dirty="0">
                <a:solidFill>
                  <a:srgbClr val="0066CC"/>
                </a:solidFill>
                <a:latin typeface="Roboto"/>
                <a:ea typeface="Roboto"/>
                <a:cs typeface="Roboto"/>
                <a:hlinkClick r:id="rId17"/>
              </a:rPr>
              <a:t>https://www.istockphoto.com/vector/welsh-icon-set-gm165794667-17920864</a:t>
            </a:r>
            <a:r>
              <a:rPr lang="en-US" sz="800" dirty="0">
                <a:latin typeface="Roboto"/>
                <a:ea typeface="Roboto"/>
                <a:cs typeface="Roboto"/>
              </a:rPr>
              <a:t> </a:t>
            </a:r>
            <a:r>
              <a:rPr lang="en-US" sz="800">
                <a:latin typeface="Roboto"/>
                <a:ea typeface="Roboto"/>
                <a:cs typeface="Roboto"/>
              </a:rPr>
              <a:t>(Accessed: 7th January 2025).</a:t>
            </a:r>
            <a:endParaRPr lang="en-US" sz="800"/>
          </a:p>
          <a:p>
            <a:r>
              <a:rPr lang="en-US" sz="800">
                <a:latin typeface="Roboto"/>
                <a:ea typeface="Roboto"/>
                <a:cs typeface="Roboto"/>
              </a:rPr>
              <a:t>Trudgill, P. (2000) </a:t>
            </a:r>
            <a:r>
              <a:rPr lang="en-US" sz="800" i="1">
                <a:latin typeface="Roboto"/>
                <a:ea typeface="Roboto"/>
                <a:cs typeface="Roboto"/>
              </a:rPr>
              <a:t>Sociolinguistics - An introduction to language and society</a:t>
            </a:r>
            <a:r>
              <a:rPr lang="en-US" sz="800">
                <a:latin typeface="Roboto"/>
                <a:ea typeface="Roboto"/>
                <a:cs typeface="Roboto"/>
              </a:rPr>
              <a:t>. Fourth edn. London: Penguin, pp. 119–127.</a:t>
            </a:r>
            <a:endParaRPr lang="en-US" sz="800"/>
          </a:p>
          <a:p>
            <a:pPr>
              <a:lnSpc>
                <a:spcPct val="90000"/>
              </a:lnSpc>
            </a:pPr>
            <a:endParaRPr lang="en-US" sz="500" dirty="0"/>
          </a:p>
        </p:txBody>
      </p:sp>
    </p:spTree>
    <p:extLst>
      <p:ext uri="{BB962C8B-B14F-4D97-AF65-F5344CB8AC3E}">
        <p14:creationId xmlns:p14="http://schemas.microsoft.com/office/powerpoint/2010/main" val="17965617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Quotable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Quotable</vt:lpstr>
      <vt:lpstr>S4C How has it impacted the role of the Welsh language in education?</vt:lpstr>
      <vt:lpstr>What is S4C?</vt:lpstr>
      <vt:lpstr>Language Preservation</vt:lpstr>
      <vt:lpstr>Cultural Representation</vt:lpstr>
      <vt:lpstr>Social Impact</vt:lpstr>
      <vt:lpstr>Economic Impact</vt:lpstr>
      <vt:lpstr>Educational Content</vt:lpstr>
      <vt:lpstr>Problems and Criticisms</vt:lpstr>
      <vt:lpstr>Summary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1022</cp:revision>
  <dcterms:created xsi:type="dcterms:W3CDTF">2014-08-26T23:49:58Z</dcterms:created>
  <dcterms:modified xsi:type="dcterms:W3CDTF">2025-01-12T21:00:53Z</dcterms:modified>
</cp:coreProperties>
</file>