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774" r:id="rId2"/>
  </p:sldMasterIdLst>
  <p:sldIdLst>
    <p:sldId id="264" r:id="rId3"/>
    <p:sldId id="265" r:id="rId4"/>
    <p:sldId id="263" r:id="rId5"/>
    <p:sldId id="262" r:id="rId6"/>
    <p:sldId id="261" r:id="rId7"/>
    <p:sldId id="260" r:id="rId8"/>
    <p:sldId id="259" r:id="rId9"/>
    <p:sldId id="258" r:id="rId10"/>
    <p:sldId id="257" r:id="rId11"/>
    <p:sldId id="267" r:id="rId12"/>
    <p:sldId id="266" r:id="rId13"/>
    <p:sldId id="269" r:id="rId14"/>
    <p:sldId id="268" r:id="rId15"/>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BD0169A-3D5B-6BB6-A765-AF1F22B109BF}" v="35" dt="2023-06-22T07:28:21.61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2" autoAdjust="0"/>
    <p:restoredTop sz="94660"/>
  </p:normalViewPr>
  <p:slideViewPr>
    <p:cSldViewPr snapToGrid="0">
      <p:cViewPr varScale="1">
        <p:scale>
          <a:sx n="98" d="100"/>
          <a:sy n="98" d="100"/>
        </p:scale>
        <p:origin x="96" y="4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22/06/2023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22/06/2023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22/06/2023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22/06/2023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22/06/2023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22/06/2023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22/06/2023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22/06/2023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22/06/2023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22/06/2023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22/06/2023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BB0DB3-A8FF-4ABB-9E2E-D960422260EB}"/>
              </a:ext>
            </a:extLst>
          </p:cNvPr>
          <p:cNvSpPr>
            <a:spLocks noGrp="1"/>
          </p:cNvSpPr>
          <p:nvPr>
            <p:ph type="ctrTitle"/>
          </p:nvPr>
        </p:nvSpPr>
        <p:spPr>
          <a:xfrm>
            <a:off x="1524000" y="1122363"/>
            <a:ext cx="9144000" cy="3025308"/>
          </a:xfrm>
        </p:spPr>
        <p:txBody>
          <a:bodyPr anchor="b">
            <a:normAutofit/>
          </a:bodyPr>
          <a:lstStyle>
            <a:lvl1pPr algn="ctr">
              <a:defRPr sz="6600"/>
            </a:lvl1pPr>
          </a:lstStyle>
          <a:p>
            <a:r>
              <a:rPr lang="en-US" dirty="0"/>
              <a:t>Click to edit Master title style</a:t>
            </a:r>
          </a:p>
        </p:txBody>
      </p:sp>
      <p:sp>
        <p:nvSpPr>
          <p:cNvPr id="3" name="Subtitle 2">
            <a:extLst>
              <a:ext uri="{FF2B5EF4-FFF2-40B4-BE49-F238E27FC236}">
                <a16:creationId xmlns:a16="http://schemas.microsoft.com/office/drawing/2014/main" id="{8BEE0618-75D7-410F-859C-CDF53BC53E85}"/>
              </a:ext>
            </a:extLst>
          </p:cNvPr>
          <p:cNvSpPr>
            <a:spLocks noGrp="1"/>
          </p:cNvSpPr>
          <p:nvPr>
            <p:ph type="subTitle" idx="1"/>
          </p:nvPr>
        </p:nvSpPr>
        <p:spPr>
          <a:xfrm>
            <a:off x="1524000" y="4386729"/>
            <a:ext cx="9144000" cy="1135529"/>
          </a:xfrm>
        </p:spPr>
        <p:txBody>
          <a:bodyPr>
            <a:normAutofit/>
          </a:bodyPr>
          <a:lstStyle>
            <a:lvl1pPr marL="0" indent="0" algn="ctr">
              <a:lnSpc>
                <a:spcPct val="120000"/>
              </a:lnSpc>
              <a:buNone/>
              <a:defRPr sz="1800" b="1"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A5237F11-76DB-4DD9-9747-3F38D05BA0FE}"/>
              </a:ext>
            </a:extLst>
          </p:cNvPr>
          <p:cNvSpPr>
            <a:spLocks noGrp="1"/>
          </p:cNvSpPr>
          <p:nvPr>
            <p:ph type="dt" sz="half" idx="10"/>
          </p:nvPr>
        </p:nvSpPr>
        <p:spPr/>
        <p:txBody>
          <a:bodyPr/>
          <a:lstStyle/>
          <a:p>
            <a:fld id="{11EAACC7-3B3F-47D1-959A-EF58926E955E}" type="datetimeFigureOut">
              <a:rPr lang="en-US" smtClean="0"/>
              <a:t>6/22/2023</a:t>
            </a:fld>
            <a:endParaRPr lang="en-US"/>
          </a:p>
        </p:txBody>
      </p:sp>
      <p:sp>
        <p:nvSpPr>
          <p:cNvPr id="5" name="Footer Placeholder 4">
            <a:extLst>
              <a:ext uri="{FF2B5EF4-FFF2-40B4-BE49-F238E27FC236}">
                <a16:creationId xmlns:a16="http://schemas.microsoft.com/office/drawing/2014/main" id="{3059F581-81B0-44B3-ABA5-A25CA4BAE48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10D591-ADCF-4300-8282-72AE357F3D2D}"/>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22144286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D75558-A264-444E-829B-51AAE6B4BFCE}"/>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908D9373-37D1-4135-8D34-755E139F79DD}"/>
              </a:ext>
            </a:extLst>
          </p:cNvPr>
          <p:cNvSpPr>
            <a:spLocks noGrp="1"/>
          </p:cNvSpPr>
          <p:nvPr>
            <p:ph idx="1"/>
          </p:nvPr>
        </p:nvSpPr>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A55E4A6B-1966-4E57-9FB8-8B111E97BC11}"/>
              </a:ext>
            </a:extLst>
          </p:cNvPr>
          <p:cNvSpPr>
            <a:spLocks noGrp="1"/>
          </p:cNvSpPr>
          <p:nvPr>
            <p:ph type="dt" sz="half" idx="10"/>
          </p:nvPr>
        </p:nvSpPr>
        <p:spPr/>
        <p:txBody>
          <a:bodyPr/>
          <a:lstStyle/>
          <a:p>
            <a:fld id="{11EAACC7-3B3F-47D1-959A-EF58926E955E}" type="datetimeFigureOut">
              <a:rPr lang="en-US" smtClean="0"/>
              <a:t>6/22/2023</a:t>
            </a:fld>
            <a:endParaRPr lang="en-US" dirty="0"/>
          </a:p>
        </p:txBody>
      </p:sp>
      <p:sp>
        <p:nvSpPr>
          <p:cNvPr id="5" name="Footer Placeholder 4">
            <a:extLst>
              <a:ext uri="{FF2B5EF4-FFF2-40B4-BE49-F238E27FC236}">
                <a16:creationId xmlns:a16="http://schemas.microsoft.com/office/drawing/2014/main" id="{133FC3DD-F2BE-41FF-895B-00129AAB15F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91F830C-8424-4FAF-A011-605AE1D147FC}"/>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38810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0A1BE8-ECC1-4027-B16E-C7BECCA9DF4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246C7E1-471A-46AA-8068-98E68C0C207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F7C9F8F-EC48-4D16-B4C6-023A7B607BE6}"/>
              </a:ext>
            </a:extLst>
          </p:cNvPr>
          <p:cNvSpPr>
            <a:spLocks noGrp="1"/>
          </p:cNvSpPr>
          <p:nvPr>
            <p:ph type="dt" sz="half" idx="10"/>
          </p:nvPr>
        </p:nvSpPr>
        <p:spPr/>
        <p:txBody>
          <a:bodyPr/>
          <a:lstStyle/>
          <a:p>
            <a:fld id="{11EAACC7-3B3F-47D1-959A-EF58926E955E}" type="datetimeFigureOut">
              <a:rPr lang="en-US" smtClean="0"/>
              <a:t>6/22/2023</a:t>
            </a:fld>
            <a:endParaRPr lang="en-US"/>
          </a:p>
        </p:txBody>
      </p:sp>
      <p:sp>
        <p:nvSpPr>
          <p:cNvPr id="5" name="Footer Placeholder 4">
            <a:extLst>
              <a:ext uri="{FF2B5EF4-FFF2-40B4-BE49-F238E27FC236}">
                <a16:creationId xmlns:a16="http://schemas.microsoft.com/office/drawing/2014/main" id="{B79FA5B3-F726-417B-932A-B93E0C8F5AB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77D21F1-1A24-43EA-AB09-3024C491E8FB}"/>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19006345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E16569-B648-4D50-BEB8-E8DAE24D68F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40831B3-A1FD-470C-BEEE-4CFB441502DD}"/>
              </a:ext>
            </a:extLst>
          </p:cNvPr>
          <p:cNvSpPr>
            <a:spLocks noGrp="1"/>
          </p:cNvSpPr>
          <p:nvPr>
            <p:ph sz="half" idx="1"/>
          </p:nvPr>
        </p:nvSpPr>
        <p:spPr>
          <a:xfrm>
            <a:off x="838200" y="1924493"/>
            <a:ext cx="5181600" cy="425247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01F34A17-C244-438C-9AE3-FB9B3CE3BD8F}"/>
              </a:ext>
            </a:extLst>
          </p:cNvPr>
          <p:cNvSpPr>
            <a:spLocks noGrp="1"/>
          </p:cNvSpPr>
          <p:nvPr>
            <p:ph sz="half" idx="2"/>
          </p:nvPr>
        </p:nvSpPr>
        <p:spPr>
          <a:xfrm>
            <a:off x="6172200" y="1924493"/>
            <a:ext cx="5181600" cy="425247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4CFA3AA-3FC1-4B98-8F99-1726F1AC0A38}"/>
              </a:ext>
            </a:extLst>
          </p:cNvPr>
          <p:cNvSpPr>
            <a:spLocks noGrp="1"/>
          </p:cNvSpPr>
          <p:nvPr>
            <p:ph type="dt" sz="half" idx="10"/>
          </p:nvPr>
        </p:nvSpPr>
        <p:spPr/>
        <p:txBody>
          <a:bodyPr/>
          <a:lstStyle/>
          <a:p>
            <a:fld id="{11EAACC7-3B3F-47D1-959A-EF58926E955E}" type="datetimeFigureOut">
              <a:rPr lang="en-US" smtClean="0"/>
              <a:t>6/22/2023</a:t>
            </a:fld>
            <a:endParaRPr lang="en-US"/>
          </a:p>
        </p:txBody>
      </p:sp>
      <p:sp>
        <p:nvSpPr>
          <p:cNvPr id="6" name="Footer Placeholder 5">
            <a:extLst>
              <a:ext uri="{FF2B5EF4-FFF2-40B4-BE49-F238E27FC236}">
                <a16:creationId xmlns:a16="http://schemas.microsoft.com/office/drawing/2014/main" id="{1CE10883-BACC-41A1-9067-ECFDB937D72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27660A2-13C9-4432-A6EB-A4FF3D78F15F}"/>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7341877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97C843-C993-4E9C-80DD-3620816E56A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D91A8E3-B066-4511-9C6E-A3435B64DD88}"/>
              </a:ext>
            </a:extLst>
          </p:cNvPr>
          <p:cNvSpPr>
            <a:spLocks noGrp="1"/>
          </p:cNvSpPr>
          <p:nvPr>
            <p:ph type="body" idx="1"/>
          </p:nvPr>
        </p:nvSpPr>
        <p:spPr>
          <a:xfrm>
            <a:off x="839788" y="1734325"/>
            <a:ext cx="5157787" cy="823912"/>
          </a:xfrm>
        </p:spPr>
        <p:txBody>
          <a:bodyPr anchor="b">
            <a:normAutofit/>
          </a:bodyPr>
          <a:lstStyle>
            <a:lvl1pPr marL="0" indent="0">
              <a:buNone/>
              <a:defRPr sz="20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6E86B63-4102-4802-94D7-F138F80F3E19}"/>
              </a:ext>
            </a:extLst>
          </p:cNvPr>
          <p:cNvSpPr>
            <a:spLocks noGrp="1"/>
          </p:cNvSpPr>
          <p:nvPr>
            <p:ph sz="half" idx="2"/>
          </p:nvPr>
        </p:nvSpPr>
        <p:spPr>
          <a:xfrm>
            <a:off x="839788" y="2558237"/>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9C924765-08A7-4A60-86DC-DC420F60BBAE}"/>
              </a:ext>
            </a:extLst>
          </p:cNvPr>
          <p:cNvSpPr>
            <a:spLocks noGrp="1"/>
          </p:cNvSpPr>
          <p:nvPr>
            <p:ph type="body" sz="quarter" idx="3"/>
          </p:nvPr>
        </p:nvSpPr>
        <p:spPr>
          <a:xfrm>
            <a:off x="6172200" y="1734325"/>
            <a:ext cx="5183188" cy="823912"/>
          </a:xfrm>
        </p:spPr>
        <p:txBody>
          <a:bodyPr anchor="b">
            <a:normAutofit/>
          </a:bodyPr>
          <a:lstStyle>
            <a:lvl1pPr marL="0" indent="0">
              <a:buNone/>
              <a:defRPr sz="20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4AA2795-EFB6-4000-8F25-FBB62646C0CD}"/>
              </a:ext>
            </a:extLst>
          </p:cNvPr>
          <p:cNvSpPr>
            <a:spLocks noGrp="1"/>
          </p:cNvSpPr>
          <p:nvPr>
            <p:ph sz="quarter" idx="4"/>
          </p:nvPr>
        </p:nvSpPr>
        <p:spPr>
          <a:xfrm>
            <a:off x="6172200" y="2558237"/>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C942CFB-FE12-494A-9C41-3CB90F07BDAA}"/>
              </a:ext>
            </a:extLst>
          </p:cNvPr>
          <p:cNvSpPr>
            <a:spLocks noGrp="1"/>
          </p:cNvSpPr>
          <p:nvPr>
            <p:ph type="dt" sz="half" idx="10"/>
          </p:nvPr>
        </p:nvSpPr>
        <p:spPr/>
        <p:txBody>
          <a:bodyPr/>
          <a:lstStyle/>
          <a:p>
            <a:fld id="{11EAACC7-3B3F-47D1-959A-EF58926E955E}" type="datetimeFigureOut">
              <a:rPr lang="en-US" smtClean="0"/>
              <a:t>6/22/2023</a:t>
            </a:fld>
            <a:endParaRPr lang="en-US"/>
          </a:p>
        </p:txBody>
      </p:sp>
      <p:sp>
        <p:nvSpPr>
          <p:cNvPr id="8" name="Footer Placeholder 7">
            <a:extLst>
              <a:ext uri="{FF2B5EF4-FFF2-40B4-BE49-F238E27FC236}">
                <a16:creationId xmlns:a16="http://schemas.microsoft.com/office/drawing/2014/main" id="{6C3A07E3-59E1-4EBD-9687-4B6ABE96ACA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CF7BB23-7539-4674-8B66-ACEFF94686CE}"/>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21571511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5841DB-C73C-4968-B434-A6AA14DAF62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08152BF-92C7-4BF5-A9DB-16A0BF0F5F5D}"/>
              </a:ext>
            </a:extLst>
          </p:cNvPr>
          <p:cNvSpPr>
            <a:spLocks noGrp="1"/>
          </p:cNvSpPr>
          <p:nvPr>
            <p:ph type="dt" sz="half" idx="10"/>
          </p:nvPr>
        </p:nvSpPr>
        <p:spPr/>
        <p:txBody>
          <a:bodyPr/>
          <a:lstStyle/>
          <a:p>
            <a:fld id="{11EAACC7-3B3F-47D1-959A-EF58926E955E}" type="datetimeFigureOut">
              <a:rPr lang="en-US" smtClean="0"/>
              <a:t>6/22/2023</a:t>
            </a:fld>
            <a:endParaRPr lang="en-US"/>
          </a:p>
        </p:txBody>
      </p:sp>
      <p:sp>
        <p:nvSpPr>
          <p:cNvPr id="4" name="Footer Placeholder 3">
            <a:extLst>
              <a:ext uri="{FF2B5EF4-FFF2-40B4-BE49-F238E27FC236}">
                <a16:creationId xmlns:a16="http://schemas.microsoft.com/office/drawing/2014/main" id="{C1289DB7-F492-4037-A439-D70F7E55652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FFA96F1-8B8A-4E83-B3C2-E10DE522AD30}"/>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251724200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031033-9688-463F-9614-47F2F5BC6BF7}"/>
              </a:ext>
            </a:extLst>
          </p:cNvPr>
          <p:cNvSpPr>
            <a:spLocks noGrp="1"/>
          </p:cNvSpPr>
          <p:nvPr>
            <p:ph type="dt" sz="half" idx="10"/>
          </p:nvPr>
        </p:nvSpPr>
        <p:spPr/>
        <p:txBody>
          <a:bodyPr/>
          <a:lstStyle/>
          <a:p>
            <a:fld id="{11EAACC7-3B3F-47D1-959A-EF58926E955E}" type="datetimeFigureOut">
              <a:rPr lang="en-US" smtClean="0"/>
              <a:t>6/22/2023</a:t>
            </a:fld>
            <a:endParaRPr lang="en-US"/>
          </a:p>
        </p:txBody>
      </p:sp>
      <p:sp>
        <p:nvSpPr>
          <p:cNvPr id="3" name="Footer Placeholder 2">
            <a:extLst>
              <a:ext uri="{FF2B5EF4-FFF2-40B4-BE49-F238E27FC236}">
                <a16:creationId xmlns:a16="http://schemas.microsoft.com/office/drawing/2014/main" id="{085B8DB2-C14B-45AC-ACAF-8702DF59C6E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001DA57-8D4E-4075-9460-4F03DF8AABA8}"/>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329309935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2CBE2C-9DAA-489D-AC88-15CBBA8A9BF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EE124BE-E494-445A-A4FB-A2A8F28F0C1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F2446DE-9A32-4774-9F7C-86678CA90EA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00115D-61B3-46D0-B4D3-30C374B526CF}"/>
              </a:ext>
            </a:extLst>
          </p:cNvPr>
          <p:cNvSpPr>
            <a:spLocks noGrp="1"/>
          </p:cNvSpPr>
          <p:nvPr>
            <p:ph type="dt" sz="half" idx="10"/>
          </p:nvPr>
        </p:nvSpPr>
        <p:spPr/>
        <p:txBody>
          <a:bodyPr/>
          <a:lstStyle/>
          <a:p>
            <a:fld id="{11EAACC7-3B3F-47D1-959A-EF58926E955E}" type="datetimeFigureOut">
              <a:rPr lang="en-US" smtClean="0"/>
              <a:t>6/22/2023</a:t>
            </a:fld>
            <a:endParaRPr lang="en-US"/>
          </a:p>
        </p:txBody>
      </p:sp>
      <p:sp>
        <p:nvSpPr>
          <p:cNvPr id="6" name="Footer Placeholder 5">
            <a:extLst>
              <a:ext uri="{FF2B5EF4-FFF2-40B4-BE49-F238E27FC236}">
                <a16:creationId xmlns:a16="http://schemas.microsoft.com/office/drawing/2014/main" id="{EF3C2AFC-D0F8-469F-B1E0-123C2E066EC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8B9BCDA-9EF7-4531-8021-AF7B30751516}"/>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81946383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0AE558-F89F-4688-94E5-77F37D49F1B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DBCD35AF-8CA2-49BB-BAE9-F29A0186EC6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C05CAA98-55BD-4118-A8AF-D603060784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ABFF4C5-82A8-4AD8-B7E2-2882F657683C}"/>
              </a:ext>
            </a:extLst>
          </p:cNvPr>
          <p:cNvSpPr>
            <a:spLocks noGrp="1"/>
          </p:cNvSpPr>
          <p:nvPr>
            <p:ph type="dt" sz="half" idx="10"/>
          </p:nvPr>
        </p:nvSpPr>
        <p:spPr/>
        <p:txBody>
          <a:bodyPr/>
          <a:lstStyle/>
          <a:p>
            <a:fld id="{11EAACC7-3B3F-47D1-959A-EF58926E955E}" type="datetimeFigureOut">
              <a:rPr lang="en-US" smtClean="0"/>
              <a:t>6/22/2023</a:t>
            </a:fld>
            <a:endParaRPr lang="en-US"/>
          </a:p>
        </p:txBody>
      </p:sp>
      <p:sp>
        <p:nvSpPr>
          <p:cNvPr id="6" name="Footer Placeholder 5">
            <a:extLst>
              <a:ext uri="{FF2B5EF4-FFF2-40B4-BE49-F238E27FC236}">
                <a16:creationId xmlns:a16="http://schemas.microsoft.com/office/drawing/2014/main" id="{3860B401-B64F-417B-8AD6-581A22E5E0E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F24BD4C-7149-44BF-8150-F72CAA95A56D}"/>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188668563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3E5C77-55F8-4677-A96C-E6D3F5545DC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9A064EF-ADDA-4943-8F87-A7469D79975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6B0D493-D1E7-4358-95E9-B5B80A49E603}"/>
              </a:ext>
            </a:extLst>
          </p:cNvPr>
          <p:cNvSpPr>
            <a:spLocks noGrp="1"/>
          </p:cNvSpPr>
          <p:nvPr>
            <p:ph type="dt" sz="half" idx="10"/>
          </p:nvPr>
        </p:nvSpPr>
        <p:spPr/>
        <p:txBody>
          <a:bodyPr/>
          <a:lstStyle/>
          <a:p>
            <a:fld id="{11EAACC7-3B3F-47D1-959A-EF58926E955E}" type="datetimeFigureOut">
              <a:rPr lang="en-US" smtClean="0"/>
              <a:t>6/22/2023</a:t>
            </a:fld>
            <a:endParaRPr lang="en-US"/>
          </a:p>
        </p:txBody>
      </p:sp>
      <p:sp>
        <p:nvSpPr>
          <p:cNvPr id="5" name="Footer Placeholder 4">
            <a:extLst>
              <a:ext uri="{FF2B5EF4-FFF2-40B4-BE49-F238E27FC236}">
                <a16:creationId xmlns:a16="http://schemas.microsoft.com/office/drawing/2014/main" id="{A6E98326-3276-4B9E-960F-10C6677BFAF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D4C3AC2-288D-4FEE-BF80-0EAEDDFAB049}"/>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258538138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333C6A-5417-40BD-BF7A-94058322377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43BCB45-B343-46F6-9718-AA0D68CED1F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FBDA2A4-FD34-4E17-908F-4367B1E644C3}"/>
              </a:ext>
            </a:extLst>
          </p:cNvPr>
          <p:cNvSpPr>
            <a:spLocks noGrp="1"/>
          </p:cNvSpPr>
          <p:nvPr>
            <p:ph type="dt" sz="half" idx="10"/>
          </p:nvPr>
        </p:nvSpPr>
        <p:spPr/>
        <p:txBody>
          <a:bodyPr/>
          <a:lstStyle/>
          <a:p>
            <a:fld id="{11EAACC7-3B3F-47D1-959A-EF58926E955E}" type="datetimeFigureOut">
              <a:rPr lang="en-US" smtClean="0"/>
              <a:t>6/22/2023</a:t>
            </a:fld>
            <a:endParaRPr lang="en-US"/>
          </a:p>
        </p:txBody>
      </p:sp>
      <p:sp>
        <p:nvSpPr>
          <p:cNvPr id="5" name="Footer Placeholder 4">
            <a:extLst>
              <a:ext uri="{FF2B5EF4-FFF2-40B4-BE49-F238E27FC236}">
                <a16:creationId xmlns:a16="http://schemas.microsoft.com/office/drawing/2014/main" id="{93B87AE3-776D-451D-AA52-C06B747248C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AA0C4D5-BE1E-4D6A-9196-E0F9E42B2E1E}"/>
              </a:ext>
            </a:extLst>
          </p:cNvPr>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14791145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22/06/2023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cxnSp>
        <p:nvCxnSpPr>
          <p:cNvPr id="21" name="Straight Connector 20">
            <a:extLst>
              <a:ext uri="{FF2B5EF4-FFF2-40B4-BE49-F238E27FC236}">
                <a16:creationId xmlns:a16="http://schemas.microsoft.com/office/drawing/2014/main" id="{4436E0F2-A64B-471E-93C0-8DFE08CC57C8}"/>
              </a:ext>
            </a:extLst>
          </p:cNvPr>
          <p:cNvCxnSpPr>
            <a:cxnSpLocks/>
          </p:cNvCxnSpPr>
          <p:nvPr/>
        </p:nvCxnSpPr>
        <p:spPr>
          <a:xfrm flipH="1">
            <a:off x="0" y="0"/>
            <a:ext cx="3119718" cy="6858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DC1E3AB1-2A8C-4607-9FAE-D8BDB280FE1A}"/>
              </a:ext>
            </a:extLst>
          </p:cNvPr>
          <p:cNvCxnSpPr>
            <a:cxnSpLocks/>
          </p:cNvCxnSpPr>
          <p:nvPr/>
        </p:nvCxnSpPr>
        <p:spPr>
          <a:xfrm flipH="1">
            <a:off x="0" y="0"/>
            <a:ext cx="903768" cy="65436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26D66059-832F-40B6-A35F-F56C8F38A1E7}"/>
              </a:ext>
            </a:extLst>
          </p:cNvPr>
          <p:cNvCxnSpPr>
            <a:cxnSpLocks/>
          </p:cNvCxnSpPr>
          <p:nvPr/>
        </p:nvCxnSpPr>
        <p:spPr>
          <a:xfrm flipH="1" flipV="1">
            <a:off x="-42863" y="5791200"/>
            <a:ext cx="6286501" cy="106680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A515E2ED-7EA9-448D-83FA-54C3DF9723BD}"/>
              </a:ext>
            </a:extLst>
          </p:cNvPr>
          <p:cNvCxnSpPr>
            <a:cxnSpLocks/>
          </p:cNvCxnSpPr>
          <p:nvPr/>
        </p:nvCxnSpPr>
        <p:spPr>
          <a:xfrm flipH="1">
            <a:off x="8462964" y="5848350"/>
            <a:ext cx="3729036" cy="100965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20595356-EABD-4767-AC9D-EA21FF115EC0}"/>
              </a:ext>
            </a:extLst>
          </p:cNvPr>
          <p:cNvCxnSpPr>
            <a:cxnSpLocks/>
          </p:cNvCxnSpPr>
          <p:nvPr/>
        </p:nvCxnSpPr>
        <p:spPr>
          <a:xfrm flipH="1">
            <a:off x="11543158" y="1647825"/>
            <a:ext cx="648842" cy="52101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8CD9F06-9628-469C-B788-A894E3E08281}"/>
              </a:ext>
            </a:extLst>
          </p:cNvPr>
          <p:cNvCxnSpPr>
            <a:cxnSpLocks/>
          </p:cNvCxnSpPr>
          <p:nvPr/>
        </p:nvCxnSpPr>
        <p:spPr>
          <a:xfrm flipH="1" flipV="1">
            <a:off x="10781554" y="0"/>
            <a:ext cx="1410446" cy="425834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8550A431-0B61-421B-B4B7-24C0CFF0F938}"/>
              </a:ext>
            </a:extLst>
          </p:cNvPr>
          <p:cNvCxnSpPr>
            <a:cxnSpLocks/>
          </p:cNvCxnSpPr>
          <p:nvPr/>
        </p:nvCxnSpPr>
        <p:spPr>
          <a:xfrm flipH="1" flipV="1">
            <a:off x="6529388" y="-4763"/>
            <a:ext cx="5662612" cy="9319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2" name="Title Placeholder 1">
            <a:extLst>
              <a:ext uri="{FF2B5EF4-FFF2-40B4-BE49-F238E27FC236}">
                <a16:creationId xmlns:a16="http://schemas.microsoft.com/office/drawing/2014/main" id="{675B94C5-D205-4339-B029-5D0FD2E5F3DB}"/>
              </a:ext>
            </a:extLst>
          </p:cNvPr>
          <p:cNvSpPr>
            <a:spLocks noGrp="1"/>
          </p:cNvSpPr>
          <p:nvPr>
            <p:ph type="title"/>
          </p:nvPr>
        </p:nvSpPr>
        <p:spPr>
          <a:xfrm>
            <a:off x="1143000" y="533401"/>
            <a:ext cx="9906000" cy="1382156"/>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096DC5C-BD34-4CE4-8AA7-A6A4B9516F8F}"/>
              </a:ext>
            </a:extLst>
          </p:cNvPr>
          <p:cNvSpPr>
            <a:spLocks noGrp="1"/>
          </p:cNvSpPr>
          <p:nvPr>
            <p:ph type="body" idx="1"/>
          </p:nvPr>
        </p:nvSpPr>
        <p:spPr>
          <a:xfrm>
            <a:off x="1143000" y="2009554"/>
            <a:ext cx="9906000" cy="402442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1F192A7-D622-449D-9FC2-48FDE4D690F1}"/>
              </a:ext>
            </a:extLst>
          </p:cNvPr>
          <p:cNvSpPr>
            <a:spLocks noGrp="1"/>
          </p:cNvSpPr>
          <p:nvPr>
            <p:ph type="dt" sz="half" idx="2"/>
          </p:nvPr>
        </p:nvSpPr>
        <p:spPr>
          <a:xfrm>
            <a:off x="7337102" y="6398878"/>
            <a:ext cx="4193908" cy="365125"/>
          </a:xfrm>
          <a:prstGeom prst="rect">
            <a:avLst/>
          </a:prstGeom>
        </p:spPr>
        <p:txBody>
          <a:bodyPr vert="horz" lIns="91440" tIns="45720" rIns="91440" bIns="45720" rtlCol="0" anchor="ctr">
            <a:normAutofit/>
          </a:bodyPr>
          <a:lstStyle>
            <a:lvl1pPr algn="r">
              <a:defRPr sz="1100">
                <a:solidFill>
                  <a:schemeClr val="tx2"/>
                </a:solidFill>
                <a:latin typeface="+mn-lt"/>
              </a:defRPr>
            </a:lvl1pPr>
          </a:lstStyle>
          <a:p>
            <a:fld id="{11EAACC7-3B3F-47D1-959A-EF58926E955E}" type="datetimeFigureOut">
              <a:rPr lang="en-US" smtClean="0"/>
              <a:t>6/22/2023</a:t>
            </a:fld>
            <a:endParaRPr lang="en-US"/>
          </a:p>
        </p:txBody>
      </p:sp>
      <p:sp>
        <p:nvSpPr>
          <p:cNvPr id="5" name="Footer Placeholder 4">
            <a:extLst>
              <a:ext uri="{FF2B5EF4-FFF2-40B4-BE49-F238E27FC236}">
                <a16:creationId xmlns:a16="http://schemas.microsoft.com/office/drawing/2014/main" id="{8435B93C-2BE9-4847-BFE5-D3CBCC6E948C}"/>
              </a:ext>
            </a:extLst>
          </p:cNvPr>
          <p:cNvSpPr>
            <a:spLocks noGrp="1"/>
          </p:cNvSpPr>
          <p:nvPr>
            <p:ph type="ftr" sz="quarter" idx="3"/>
          </p:nvPr>
        </p:nvSpPr>
        <p:spPr>
          <a:xfrm>
            <a:off x="154429" y="6398878"/>
            <a:ext cx="4497315" cy="365125"/>
          </a:xfrm>
          <a:prstGeom prst="rect">
            <a:avLst/>
          </a:prstGeom>
        </p:spPr>
        <p:txBody>
          <a:bodyPr vert="horz" lIns="91440" tIns="45720" rIns="91440" bIns="45720" rtlCol="0" anchor="ctr">
            <a:normAutofit/>
          </a:bodyPr>
          <a:lstStyle>
            <a:lvl1pPr algn="l">
              <a:defRPr sz="1200" b="1" spc="30" baseline="0">
                <a:solidFill>
                  <a:schemeClr val="tx2"/>
                </a:solidFill>
                <a:latin typeface="+mj-lt"/>
              </a:defRPr>
            </a:lvl1pPr>
          </a:lstStyle>
          <a:p>
            <a:endParaRPr lang="en-US" dirty="0"/>
          </a:p>
        </p:txBody>
      </p:sp>
      <p:sp>
        <p:nvSpPr>
          <p:cNvPr id="6" name="Slide Number Placeholder 5">
            <a:extLst>
              <a:ext uri="{FF2B5EF4-FFF2-40B4-BE49-F238E27FC236}">
                <a16:creationId xmlns:a16="http://schemas.microsoft.com/office/drawing/2014/main" id="{ADF70A99-395E-4F22-8AAB-6C7EE743D7D5}"/>
              </a:ext>
            </a:extLst>
          </p:cNvPr>
          <p:cNvSpPr>
            <a:spLocks noGrp="1"/>
          </p:cNvSpPr>
          <p:nvPr>
            <p:ph type="sldNum" sz="quarter" idx="4"/>
          </p:nvPr>
        </p:nvSpPr>
        <p:spPr>
          <a:xfrm>
            <a:off x="11602477" y="6398878"/>
            <a:ext cx="470887" cy="365125"/>
          </a:xfrm>
          <a:prstGeom prst="rect">
            <a:avLst/>
          </a:prstGeom>
        </p:spPr>
        <p:txBody>
          <a:bodyPr vert="horz" lIns="91440" tIns="45720" rIns="91440" bIns="45720" rtlCol="0" anchor="ctr">
            <a:normAutofit/>
          </a:bodyPr>
          <a:lstStyle>
            <a:lvl1pPr algn="r">
              <a:defRPr sz="1100">
                <a:solidFill>
                  <a:schemeClr val="tx2"/>
                </a:solidFill>
                <a:latin typeface="+mn-lt"/>
              </a:defRPr>
            </a:lvl1pPr>
          </a:lstStyle>
          <a:p>
            <a:fld id="{312CC964-A50B-4C29-B4E4-2C30BB34CCF3}" type="slidenum">
              <a:rPr lang="en-US" smtClean="0"/>
              <a:t>‹#›</a:t>
            </a:fld>
            <a:endParaRPr lang="en-US"/>
          </a:p>
        </p:txBody>
      </p:sp>
    </p:spTree>
    <p:extLst>
      <p:ext uri="{BB962C8B-B14F-4D97-AF65-F5344CB8AC3E}">
        <p14:creationId xmlns:p14="http://schemas.microsoft.com/office/powerpoint/2010/main" val="1942120660"/>
      </p:ext>
    </p:extLst>
  </p:cSld>
  <p:clrMap bg1="lt1" tx1="dk1" bg2="lt2" tx2="dk2" accent1="accent1" accent2="accent2" accent3="accent3" accent4="accent4" accent5="accent5" accent6="accent6" hlink="hlink" folHlink="folHlink"/>
  <p:sldLayoutIdLst>
    <p:sldLayoutId id="2147483771" r:id="rId1"/>
    <p:sldLayoutId id="2147483772" r:id="rId2"/>
    <p:sldLayoutId id="2147483773" r:id="rId3"/>
    <p:sldLayoutId id="2147483763" r:id="rId4"/>
    <p:sldLayoutId id="2147483764" r:id="rId5"/>
    <p:sldLayoutId id="2147483769" r:id="rId6"/>
    <p:sldLayoutId id="2147483765" r:id="rId7"/>
    <p:sldLayoutId id="2147483766" r:id="rId8"/>
    <p:sldLayoutId id="2147483767" r:id="rId9"/>
    <p:sldLayoutId id="2147483768" r:id="rId10"/>
    <p:sldLayoutId id="2147483770" r:id="rId11"/>
  </p:sldLayoutIdLst>
  <p:txStyles>
    <p:titleStyle>
      <a:lvl1pPr algn="l" defTabSz="914400" rtl="0" eaLnBrk="1" latinLnBrk="0" hangingPunct="1">
        <a:lnSpc>
          <a:spcPct val="90000"/>
        </a:lnSpc>
        <a:spcBef>
          <a:spcPct val="0"/>
        </a:spcBef>
        <a:buNone/>
        <a:defRPr sz="4400" i="1" kern="1200" cap="all" baseline="0">
          <a:solidFill>
            <a:schemeClr val="tx2"/>
          </a:solidFill>
          <a:latin typeface="+mj-lt"/>
          <a:ea typeface="+mj-ea"/>
          <a:cs typeface="+mj-cs"/>
        </a:defRPr>
      </a:lvl1pPr>
    </p:titleStyle>
    <p:bodyStyle>
      <a:lvl1pPr marL="228600" indent="-228600" algn="l" defTabSz="914400" rtl="0" eaLnBrk="1" latinLnBrk="0" hangingPunct="1">
        <a:lnSpc>
          <a:spcPct val="100000"/>
        </a:lnSpc>
        <a:spcBef>
          <a:spcPts val="1000"/>
        </a:spcBef>
        <a:buSzPct val="80000"/>
        <a:buFont typeface="Arial" panose="020B0604020202020204" pitchFamily="34" charset="0"/>
        <a:buChar char="•"/>
        <a:defRPr sz="2400" kern="1200">
          <a:solidFill>
            <a:schemeClr val="tx2"/>
          </a:solidFill>
          <a:latin typeface="+mn-lt"/>
          <a:ea typeface="+mn-ea"/>
          <a:cs typeface="+mn-cs"/>
        </a:defRPr>
      </a:lvl1pPr>
      <a:lvl2pPr marL="685800" indent="-228600" algn="l" defTabSz="914400" rtl="0" eaLnBrk="1" latinLnBrk="0" hangingPunct="1">
        <a:lnSpc>
          <a:spcPct val="100000"/>
        </a:lnSpc>
        <a:spcBef>
          <a:spcPts val="500"/>
        </a:spcBef>
        <a:buSzPct val="80000"/>
        <a:buFont typeface="Arial" panose="020B0604020202020204" pitchFamily="34" charset="0"/>
        <a:buChar char="•"/>
        <a:defRPr sz="2000" kern="1200">
          <a:solidFill>
            <a:schemeClr val="tx2"/>
          </a:solidFill>
          <a:latin typeface="+mn-lt"/>
          <a:ea typeface="+mn-ea"/>
          <a:cs typeface="+mn-cs"/>
        </a:defRPr>
      </a:lvl2pPr>
      <a:lvl3pPr marL="1143000" indent="-228600" algn="l" defTabSz="914400" rtl="0" eaLnBrk="1" latinLnBrk="0" hangingPunct="1">
        <a:lnSpc>
          <a:spcPct val="100000"/>
        </a:lnSpc>
        <a:spcBef>
          <a:spcPts val="500"/>
        </a:spcBef>
        <a:buSzPct val="80000"/>
        <a:buFont typeface="Arial" panose="020B0604020202020204" pitchFamily="34" charset="0"/>
        <a:buChar char="•"/>
        <a:defRPr sz="1800" kern="1200">
          <a:solidFill>
            <a:schemeClr val="tx2"/>
          </a:solidFill>
          <a:latin typeface="+mn-lt"/>
          <a:ea typeface="+mn-ea"/>
          <a:cs typeface="+mn-cs"/>
        </a:defRPr>
      </a:lvl3pPr>
      <a:lvl4pPr marL="16002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4pPr>
      <a:lvl5pPr marL="20574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mailto:s.france@uwtsd.ac.uk" TargetMode="Externa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3FD3829-59A3-6BCA-AA30-74748BC1B82D}"/>
              </a:ext>
            </a:extLst>
          </p:cNvPr>
          <p:cNvSpPr>
            <a:spLocks noGrp="1"/>
          </p:cNvSpPr>
          <p:nvPr>
            <p:ph type="title"/>
          </p:nvPr>
        </p:nvSpPr>
        <p:spPr>
          <a:xfrm>
            <a:off x="640080" y="325369"/>
            <a:ext cx="4368602" cy="1956841"/>
          </a:xfrm>
        </p:spPr>
        <p:txBody>
          <a:bodyPr anchor="b">
            <a:normAutofit/>
          </a:bodyPr>
          <a:lstStyle/>
          <a:p>
            <a:r>
              <a:rPr lang="en-GB" sz="4200">
                <a:cs typeface="Calibri Light"/>
              </a:rPr>
              <a:t>Learning in the Digital Era- BMPL4007</a:t>
            </a:r>
            <a:endParaRPr lang="en-GB" sz="4200"/>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4DA817F-8D3C-B29F-7A21-77ACC6CEF2AB}"/>
              </a:ext>
            </a:extLst>
          </p:cNvPr>
          <p:cNvSpPr>
            <a:spLocks noGrp="1"/>
          </p:cNvSpPr>
          <p:nvPr>
            <p:ph idx="1"/>
          </p:nvPr>
        </p:nvSpPr>
        <p:spPr>
          <a:xfrm>
            <a:off x="640080" y="2872899"/>
            <a:ext cx="4243589" cy="3320668"/>
          </a:xfrm>
        </p:spPr>
        <p:txBody>
          <a:bodyPr vert="horz" lIns="91440" tIns="45720" rIns="91440" bIns="45720" rtlCol="0">
            <a:normAutofit/>
          </a:bodyPr>
          <a:lstStyle/>
          <a:p>
            <a:r>
              <a:rPr lang="en-GB" sz="2200" dirty="0">
                <a:cs typeface="Calibri"/>
              </a:rPr>
              <a:t>Sadie France</a:t>
            </a:r>
          </a:p>
          <a:p>
            <a:r>
              <a:rPr lang="en-GB" sz="2200">
                <a:cs typeface="Calibri"/>
                <a:hlinkClick r:id="rId2"/>
              </a:rPr>
              <a:t>s.france@uwtsd.ac.uk</a:t>
            </a:r>
            <a:endParaRPr lang="en-GB" sz="2200">
              <a:cs typeface="Calibri"/>
            </a:endParaRPr>
          </a:p>
          <a:p>
            <a:r>
              <a:rPr lang="en-GB" sz="2200">
                <a:cs typeface="Calibri"/>
              </a:rPr>
              <a:t>Week 5</a:t>
            </a:r>
          </a:p>
        </p:txBody>
      </p:sp>
      <p:pic>
        <p:nvPicPr>
          <p:cNvPr id="5" name="Picture 4" descr="Programming data on computer monitor">
            <a:extLst>
              <a:ext uri="{FF2B5EF4-FFF2-40B4-BE49-F238E27FC236}">
                <a16:creationId xmlns:a16="http://schemas.microsoft.com/office/drawing/2014/main" id="{FC58FD73-21ED-3F4E-B41A-4E884513B04E}"/>
              </a:ext>
            </a:extLst>
          </p:cNvPr>
          <p:cNvPicPr>
            <a:picLocks noChangeAspect="1"/>
          </p:cNvPicPr>
          <p:nvPr/>
        </p:nvPicPr>
        <p:blipFill rotWithShape="1">
          <a:blip r:embed="rId3"/>
          <a:srcRect l="33149" r="-3" b="-3"/>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11144767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6558787-BE8B-BEEC-092D-75B9F92590B5}"/>
              </a:ext>
            </a:extLst>
          </p:cNvPr>
          <p:cNvSpPr>
            <a:spLocks noGrp="1"/>
          </p:cNvSpPr>
          <p:nvPr>
            <p:ph type="title"/>
          </p:nvPr>
        </p:nvSpPr>
        <p:spPr>
          <a:xfrm>
            <a:off x="640080" y="325369"/>
            <a:ext cx="4368602" cy="1956841"/>
          </a:xfrm>
        </p:spPr>
        <p:txBody>
          <a:bodyPr anchor="b">
            <a:normAutofit/>
          </a:bodyPr>
          <a:lstStyle/>
          <a:p>
            <a:r>
              <a:rPr lang="en-GB" sz="5400">
                <a:cs typeface="Calibri Light"/>
              </a:rPr>
              <a:t>Aims for today's session</a:t>
            </a:r>
            <a:endParaRPr lang="en-GB" sz="5400"/>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5EEEC5F-0CB7-EE2A-1683-996FBA4A5C8B}"/>
              </a:ext>
            </a:extLst>
          </p:cNvPr>
          <p:cNvSpPr>
            <a:spLocks noGrp="1"/>
          </p:cNvSpPr>
          <p:nvPr>
            <p:ph idx="1"/>
          </p:nvPr>
        </p:nvSpPr>
        <p:spPr>
          <a:xfrm>
            <a:off x="640080" y="2872899"/>
            <a:ext cx="4243589" cy="3320668"/>
          </a:xfrm>
        </p:spPr>
        <p:txBody>
          <a:bodyPr vert="horz" lIns="91440" tIns="45720" rIns="91440" bIns="45720" rtlCol="0" anchor="t">
            <a:normAutofit/>
          </a:bodyPr>
          <a:lstStyle/>
          <a:p>
            <a:r>
              <a:rPr lang="en-GB" sz="2200" dirty="0">
                <a:cs typeface="Calibri"/>
              </a:rPr>
              <a:t>PDP- Personal Development Plan</a:t>
            </a:r>
          </a:p>
          <a:p>
            <a:r>
              <a:rPr lang="en-GB" sz="2200" dirty="0">
                <a:cs typeface="Calibri"/>
              </a:rPr>
              <a:t>How to submit your assignment to </a:t>
            </a:r>
            <a:r>
              <a:rPr lang="en-GB" sz="2200" dirty="0" err="1">
                <a:cs typeface="Calibri"/>
              </a:rPr>
              <a:t>TurnItIn</a:t>
            </a:r>
          </a:p>
          <a:p>
            <a:r>
              <a:rPr lang="en-GB" sz="2200" dirty="0">
                <a:cs typeface="Calibri"/>
              </a:rPr>
              <a:t>10am-1pm- Draft sessions</a:t>
            </a:r>
          </a:p>
          <a:p>
            <a:endParaRPr lang="en-GB" sz="2200">
              <a:cs typeface="Calibri"/>
            </a:endParaRPr>
          </a:p>
        </p:txBody>
      </p:sp>
      <p:pic>
        <p:nvPicPr>
          <p:cNvPr id="5" name="Picture 4" descr="Calendar on table">
            <a:extLst>
              <a:ext uri="{FF2B5EF4-FFF2-40B4-BE49-F238E27FC236}">
                <a16:creationId xmlns:a16="http://schemas.microsoft.com/office/drawing/2014/main" id="{927D0E17-15BE-206D-A15C-3721BB64D771}"/>
              </a:ext>
            </a:extLst>
          </p:cNvPr>
          <p:cNvPicPr>
            <a:picLocks noChangeAspect="1"/>
          </p:cNvPicPr>
          <p:nvPr/>
        </p:nvPicPr>
        <p:blipFill rotWithShape="1">
          <a:blip r:embed="rId2"/>
          <a:srcRect r="33145" b="-3"/>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7273353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2" name="Group 11">
            <a:extLst>
              <a:ext uri="{FF2B5EF4-FFF2-40B4-BE49-F238E27FC236}">
                <a16:creationId xmlns:a16="http://schemas.microsoft.com/office/drawing/2014/main" id="{05314994-6337-4875-8CF5-652CAFE8342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
            <a:ext cx="12191999" cy="4267200"/>
            <a:chOff x="7467600" y="0"/>
            <a:chExt cx="4724400" cy="6858000"/>
          </a:xfrm>
        </p:grpSpPr>
        <p:sp>
          <p:nvSpPr>
            <p:cNvPr id="13" name="Rectangle 12">
              <a:extLst>
                <a:ext uri="{FF2B5EF4-FFF2-40B4-BE49-F238E27FC236}">
                  <a16:creationId xmlns:a16="http://schemas.microsoft.com/office/drawing/2014/main" id="{B3A2D4D6-D501-439A-9FC6-397879C465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5CD20BAA-1998-4EBB-AD61-13A92072EC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6" name="Freeform: Shape 15">
            <a:extLst>
              <a:ext uri="{FF2B5EF4-FFF2-40B4-BE49-F238E27FC236}">
                <a16:creationId xmlns:a16="http://schemas.microsoft.com/office/drawing/2014/main" id="{7449A6C7-D15F-4AA5-BFA5-71A404B470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267200"/>
          </a:xfrm>
          <a:custGeom>
            <a:avLst/>
            <a:gdLst>
              <a:gd name="connsiteX0" fmla="*/ 2537169 w 12192000"/>
              <a:gd name="connsiteY0" fmla="*/ 4125568 h 4267200"/>
              <a:gd name="connsiteX1" fmla="*/ 3246267 w 12192000"/>
              <a:gd name="connsiteY1" fmla="*/ 4262961 h 4267200"/>
              <a:gd name="connsiteX2" fmla="*/ 3253970 w 12192000"/>
              <a:gd name="connsiteY2" fmla="*/ 4267200 h 4267200"/>
              <a:gd name="connsiteX3" fmla="*/ 3071791 w 12192000"/>
              <a:gd name="connsiteY3" fmla="*/ 4267200 h 4267200"/>
              <a:gd name="connsiteX4" fmla="*/ 2975095 w 12192000"/>
              <a:gd name="connsiteY4" fmla="*/ 4243356 h 4267200"/>
              <a:gd name="connsiteX5" fmla="*/ 2626982 w 12192000"/>
              <a:gd name="connsiteY5" fmla="*/ 4206450 h 4267200"/>
              <a:gd name="connsiteX6" fmla="*/ 2490617 w 12192000"/>
              <a:gd name="connsiteY6" fmla="*/ 4206951 h 4267200"/>
              <a:gd name="connsiteX7" fmla="*/ 2819869 w 12192000"/>
              <a:gd name="connsiteY7" fmla="*/ 4252936 h 4267200"/>
              <a:gd name="connsiteX8" fmla="*/ 2900997 w 12192000"/>
              <a:gd name="connsiteY8" fmla="*/ 4267200 h 4267200"/>
              <a:gd name="connsiteX9" fmla="*/ 2705858 w 12192000"/>
              <a:gd name="connsiteY9" fmla="*/ 4267200 h 4267200"/>
              <a:gd name="connsiteX10" fmla="*/ 2561467 w 12192000"/>
              <a:gd name="connsiteY10" fmla="*/ 4246270 h 4267200"/>
              <a:gd name="connsiteX11" fmla="*/ 2305292 w 12192000"/>
              <a:gd name="connsiteY11" fmla="*/ 4219492 h 4267200"/>
              <a:gd name="connsiteX12" fmla="*/ 2409349 w 12192000"/>
              <a:gd name="connsiteY12" fmla="*/ 4267200 h 4267200"/>
              <a:gd name="connsiteX13" fmla="*/ 2266705 w 12192000"/>
              <a:gd name="connsiteY13" fmla="*/ 4267200 h 4267200"/>
              <a:gd name="connsiteX14" fmla="*/ 2183576 w 12192000"/>
              <a:gd name="connsiteY14" fmla="*/ 4227150 h 4267200"/>
              <a:gd name="connsiteX15" fmla="*/ 2151029 w 12192000"/>
              <a:gd name="connsiteY15" fmla="*/ 4146947 h 4267200"/>
              <a:gd name="connsiteX16" fmla="*/ 2537169 w 12192000"/>
              <a:gd name="connsiteY16" fmla="*/ 4125568 h 4267200"/>
              <a:gd name="connsiteX17" fmla="*/ 9258094 w 12192000"/>
              <a:gd name="connsiteY17" fmla="*/ 3958602 h 4267200"/>
              <a:gd name="connsiteX18" fmla="*/ 8526712 w 12192000"/>
              <a:gd name="connsiteY18" fmla="*/ 4119804 h 4267200"/>
              <a:gd name="connsiteX19" fmla="*/ 9258094 w 12192000"/>
              <a:gd name="connsiteY19" fmla="*/ 3958602 h 4267200"/>
              <a:gd name="connsiteX20" fmla="*/ 9168987 w 12192000"/>
              <a:gd name="connsiteY20" fmla="*/ 3919232 h 4267200"/>
              <a:gd name="connsiteX21" fmla="*/ 8603910 w 12192000"/>
              <a:gd name="connsiteY21" fmla="*/ 4068895 h 4267200"/>
              <a:gd name="connsiteX22" fmla="*/ 9252382 w 12192000"/>
              <a:gd name="connsiteY22" fmla="*/ 3927759 h 4267200"/>
              <a:gd name="connsiteX23" fmla="*/ 9168987 w 12192000"/>
              <a:gd name="connsiteY23" fmla="*/ 3919232 h 4267200"/>
              <a:gd name="connsiteX24" fmla="*/ 1635889 w 12192000"/>
              <a:gd name="connsiteY24" fmla="*/ 3709494 h 4267200"/>
              <a:gd name="connsiteX25" fmla="*/ 1634800 w 12192000"/>
              <a:gd name="connsiteY25" fmla="*/ 3731111 h 4267200"/>
              <a:gd name="connsiteX26" fmla="*/ 1635889 w 12192000"/>
              <a:gd name="connsiteY26" fmla="*/ 3709494 h 4267200"/>
              <a:gd name="connsiteX27" fmla="*/ 3174829 w 12192000"/>
              <a:gd name="connsiteY27" fmla="*/ 3620110 h 4267200"/>
              <a:gd name="connsiteX28" fmla="*/ 3189263 w 12192000"/>
              <a:gd name="connsiteY28" fmla="*/ 3625726 h 4267200"/>
              <a:gd name="connsiteX29" fmla="*/ 3560912 w 12192000"/>
              <a:gd name="connsiteY29" fmla="*/ 4079863 h 4267200"/>
              <a:gd name="connsiteX30" fmla="*/ 3611854 w 12192000"/>
              <a:gd name="connsiteY30" fmla="*/ 4188366 h 4267200"/>
              <a:gd name="connsiteX31" fmla="*/ 3631583 w 12192000"/>
              <a:gd name="connsiteY31" fmla="*/ 4267200 h 4267200"/>
              <a:gd name="connsiteX32" fmla="*/ 3575699 w 12192000"/>
              <a:gd name="connsiteY32" fmla="*/ 4267200 h 4267200"/>
              <a:gd name="connsiteX33" fmla="*/ 3575567 w 12192000"/>
              <a:gd name="connsiteY33" fmla="*/ 4263588 h 4267200"/>
              <a:gd name="connsiteX34" fmla="*/ 3467355 w 12192000"/>
              <a:gd name="connsiteY34" fmla="*/ 3988130 h 4267200"/>
              <a:gd name="connsiteX35" fmla="*/ 3310753 w 12192000"/>
              <a:gd name="connsiteY35" fmla="*/ 3787140 h 4267200"/>
              <a:gd name="connsiteX36" fmla="*/ 3291335 w 12192000"/>
              <a:gd name="connsiteY36" fmla="*/ 3767420 h 4267200"/>
              <a:gd name="connsiteX37" fmla="*/ 3390805 w 12192000"/>
              <a:gd name="connsiteY37" fmla="*/ 3937163 h 4267200"/>
              <a:gd name="connsiteX38" fmla="*/ 3545740 w 12192000"/>
              <a:gd name="connsiteY38" fmla="*/ 4251102 h 4267200"/>
              <a:gd name="connsiteX39" fmla="*/ 3550709 w 12192000"/>
              <a:gd name="connsiteY39" fmla="*/ 4267200 h 4267200"/>
              <a:gd name="connsiteX40" fmla="*/ 3513586 w 12192000"/>
              <a:gd name="connsiteY40" fmla="*/ 4267200 h 4267200"/>
              <a:gd name="connsiteX41" fmla="*/ 3470728 w 12192000"/>
              <a:gd name="connsiteY41" fmla="*/ 4152456 h 4267200"/>
              <a:gd name="connsiteX42" fmla="*/ 3364433 w 12192000"/>
              <a:gd name="connsiteY42" fmla="*/ 3953121 h 4267200"/>
              <a:gd name="connsiteX43" fmla="*/ 3316479 w 12192000"/>
              <a:gd name="connsiteY43" fmla="*/ 3872136 h 4267200"/>
              <a:gd name="connsiteX44" fmla="*/ 3504482 w 12192000"/>
              <a:gd name="connsiteY44" fmla="*/ 4267200 h 4267200"/>
              <a:gd name="connsiteX45" fmla="*/ 3467547 w 12192000"/>
              <a:gd name="connsiteY45" fmla="*/ 4267200 h 4267200"/>
              <a:gd name="connsiteX46" fmla="*/ 3177952 w 12192000"/>
              <a:gd name="connsiteY46" fmla="*/ 3657386 h 4267200"/>
              <a:gd name="connsiteX47" fmla="*/ 3174829 w 12192000"/>
              <a:gd name="connsiteY47" fmla="*/ 3620110 h 4267200"/>
              <a:gd name="connsiteX48" fmla="*/ 11279315 w 12192000"/>
              <a:gd name="connsiteY48" fmla="*/ 3618448 h 4267200"/>
              <a:gd name="connsiteX49" fmla="*/ 11317765 w 12192000"/>
              <a:gd name="connsiteY49" fmla="*/ 3638405 h 4267200"/>
              <a:gd name="connsiteX50" fmla="*/ 11304886 w 12192000"/>
              <a:gd name="connsiteY50" fmla="*/ 4200582 h 4267200"/>
              <a:gd name="connsiteX51" fmla="*/ 11298904 w 12192000"/>
              <a:gd name="connsiteY51" fmla="*/ 4267200 h 4267200"/>
              <a:gd name="connsiteX52" fmla="*/ 11213088 w 12192000"/>
              <a:gd name="connsiteY52" fmla="*/ 4267200 h 4267200"/>
              <a:gd name="connsiteX53" fmla="*/ 11219157 w 12192000"/>
              <a:gd name="connsiteY53" fmla="*/ 4210725 h 4267200"/>
              <a:gd name="connsiteX54" fmla="*/ 11225213 w 12192000"/>
              <a:gd name="connsiteY54" fmla="*/ 3936722 h 4267200"/>
              <a:gd name="connsiteX55" fmla="*/ 11182914 w 12192000"/>
              <a:gd name="connsiteY55" fmla="*/ 4196771 h 4267200"/>
              <a:gd name="connsiteX56" fmla="*/ 11172266 w 12192000"/>
              <a:gd name="connsiteY56" fmla="*/ 4267200 h 4267200"/>
              <a:gd name="connsiteX57" fmla="*/ 11140975 w 12192000"/>
              <a:gd name="connsiteY57" fmla="*/ 4267200 h 4267200"/>
              <a:gd name="connsiteX58" fmla="*/ 11152239 w 12192000"/>
              <a:gd name="connsiteY58" fmla="*/ 4192628 h 4267200"/>
              <a:gd name="connsiteX59" fmla="*/ 11201005 w 12192000"/>
              <a:gd name="connsiteY59" fmla="*/ 3900089 h 4267200"/>
              <a:gd name="connsiteX60" fmla="*/ 11105754 w 12192000"/>
              <a:gd name="connsiteY60" fmla="*/ 4139192 h 4267200"/>
              <a:gd name="connsiteX61" fmla="*/ 11065821 w 12192000"/>
              <a:gd name="connsiteY61" fmla="*/ 4267200 h 4267200"/>
              <a:gd name="connsiteX62" fmla="*/ 10978133 w 12192000"/>
              <a:gd name="connsiteY62" fmla="*/ 4267200 h 4267200"/>
              <a:gd name="connsiteX63" fmla="*/ 11088889 w 12192000"/>
              <a:gd name="connsiteY63" fmla="*/ 3963916 h 4267200"/>
              <a:gd name="connsiteX64" fmla="*/ 11231212 w 12192000"/>
              <a:gd name="connsiteY64" fmla="*/ 3645474 h 4267200"/>
              <a:gd name="connsiteX65" fmla="*/ 11279315 w 12192000"/>
              <a:gd name="connsiteY65" fmla="*/ 3618448 h 4267200"/>
              <a:gd name="connsiteX66" fmla="*/ 10296877 w 12192000"/>
              <a:gd name="connsiteY66" fmla="*/ 3526602 h 4267200"/>
              <a:gd name="connsiteX67" fmla="*/ 10314210 w 12192000"/>
              <a:gd name="connsiteY67" fmla="*/ 3538353 h 4267200"/>
              <a:gd name="connsiteX68" fmla="*/ 10450858 w 12192000"/>
              <a:gd name="connsiteY68" fmla="*/ 3902477 h 4267200"/>
              <a:gd name="connsiteX69" fmla="*/ 10572255 w 12192000"/>
              <a:gd name="connsiteY69" fmla="*/ 4267200 h 4267200"/>
              <a:gd name="connsiteX70" fmla="*/ 10477642 w 12192000"/>
              <a:gd name="connsiteY70" fmla="*/ 4267200 h 4267200"/>
              <a:gd name="connsiteX71" fmla="*/ 10436479 w 12192000"/>
              <a:gd name="connsiteY71" fmla="*/ 4144570 h 4267200"/>
              <a:gd name="connsiteX72" fmla="*/ 10277529 w 12192000"/>
              <a:gd name="connsiteY72" fmla="*/ 3701307 h 4267200"/>
              <a:gd name="connsiteX73" fmla="*/ 10276797 w 12192000"/>
              <a:gd name="connsiteY73" fmla="*/ 3708672 h 4267200"/>
              <a:gd name="connsiteX74" fmla="*/ 10385906 w 12192000"/>
              <a:gd name="connsiteY74" fmla="*/ 4147031 h 4267200"/>
              <a:gd name="connsiteX75" fmla="*/ 10431445 w 12192000"/>
              <a:gd name="connsiteY75" fmla="*/ 4267200 h 4267200"/>
              <a:gd name="connsiteX76" fmla="*/ 10398237 w 12192000"/>
              <a:gd name="connsiteY76" fmla="*/ 4267200 h 4267200"/>
              <a:gd name="connsiteX77" fmla="*/ 10356661 w 12192000"/>
              <a:gd name="connsiteY77" fmla="*/ 4157302 h 4267200"/>
              <a:gd name="connsiteX78" fmla="*/ 10268559 w 12192000"/>
              <a:gd name="connsiteY78" fmla="*/ 3871054 h 4267200"/>
              <a:gd name="connsiteX79" fmla="*/ 10340065 w 12192000"/>
              <a:gd name="connsiteY79" fmla="*/ 4201637 h 4267200"/>
              <a:gd name="connsiteX80" fmla="*/ 10368861 w 12192000"/>
              <a:gd name="connsiteY80" fmla="*/ 4267200 h 4267200"/>
              <a:gd name="connsiteX81" fmla="*/ 10267862 w 12192000"/>
              <a:gd name="connsiteY81" fmla="*/ 4267200 h 4267200"/>
              <a:gd name="connsiteX82" fmla="*/ 10236210 w 12192000"/>
              <a:gd name="connsiteY82" fmla="*/ 4185635 h 4267200"/>
              <a:gd name="connsiteX83" fmla="*/ 10225980 w 12192000"/>
              <a:gd name="connsiteY83" fmla="*/ 3561061 h 4267200"/>
              <a:gd name="connsiteX84" fmla="*/ 10296877 w 12192000"/>
              <a:gd name="connsiteY84" fmla="*/ 3526602 h 4267200"/>
              <a:gd name="connsiteX85" fmla="*/ 3429186 w 12192000"/>
              <a:gd name="connsiteY85" fmla="*/ 3458784 h 4267200"/>
              <a:gd name="connsiteX86" fmla="*/ 3446761 w 12192000"/>
              <a:gd name="connsiteY86" fmla="*/ 3461278 h 4267200"/>
              <a:gd name="connsiteX87" fmla="*/ 4419733 w 12192000"/>
              <a:gd name="connsiteY87" fmla="*/ 3963555 h 4267200"/>
              <a:gd name="connsiteX88" fmla="*/ 4659448 w 12192000"/>
              <a:gd name="connsiteY88" fmla="*/ 4172746 h 4267200"/>
              <a:gd name="connsiteX89" fmla="*/ 4719140 w 12192000"/>
              <a:gd name="connsiteY89" fmla="*/ 4267200 h 4267200"/>
              <a:gd name="connsiteX90" fmla="*/ 4641222 w 12192000"/>
              <a:gd name="connsiteY90" fmla="*/ 4267200 h 4267200"/>
              <a:gd name="connsiteX91" fmla="*/ 4599968 w 12192000"/>
              <a:gd name="connsiteY91" fmla="*/ 4207074 h 4267200"/>
              <a:gd name="connsiteX92" fmla="*/ 4136093 w 12192000"/>
              <a:gd name="connsiteY92" fmla="*/ 3858466 h 4267200"/>
              <a:gd name="connsiteX93" fmla="*/ 3670252 w 12192000"/>
              <a:gd name="connsiteY93" fmla="*/ 3622798 h 4267200"/>
              <a:gd name="connsiteX94" fmla="*/ 3817258 w 12192000"/>
              <a:gd name="connsiteY94" fmla="*/ 3723577 h 4267200"/>
              <a:gd name="connsiteX95" fmla="*/ 4000461 w 12192000"/>
              <a:gd name="connsiteY95" fmla="*/ 3855966 h 4267200"/>
              <a:gd name="connsiteX96" fmla="*/ 4088180 w 12192000"/>
              <a:gd name="connsiteY96" fmla="*/ 3929774 h 4267200"/>
              <a:gd name="connsiteX97" fmla="*/ 4184555 w 12192000"/>
              <a:gd name="connsiteY97" fmla="*/ 4010683 h 4267200"/>
              <a:gd name="connsiteX98" fmla="*/ 4399563 w 12192000"/>
              <a:gd name="connsiteY98" fmla="*/ 4158106 h 4267200"/>
              <a:gd name="connsiteX99" fmla="*/ 4546299 w 12192000"/>
              <a:gd name="connsiteY99" fmla="*/ 4254934 h 4267200"/>
              <a:gd name="connsiteX100" fmla="*/ 4561743 w 12192000"/>
              <a:gd name="connsiteY100" fmla="*/ 4267200 h 4267200"/>
              <a:gd name="connsiteX101" fmla="*/ 4509274 w 12192000"/>
              <a:gd name="connsiteY101" fmla="*/ 4267200 h 4267200"/>
              <a:gd name="connsiteX102" fmla="*/ 4383389 w 12192000"/>
              <a:gd name="connsiteY102" fmla="*/ 4184369 h 4267200"/>
              <a:gd name="connsiteX103" fmla="*/ 4165508 w 12192000"/>
              <a:gd name="connsiteY103" fmla="*/ 4035196 h 4267200"/>
              <a:gd name="connsiteX104" fmla="*/ 4068162 w 12192000"/>
              <a:gd name="connsiteY104" fmla="*/ 3953394 h 4267200"/>
              <a:gd name="connsiteX105" fmla="*/ 3981416 w 12192000"/>
              <a:gd name="connsiteY105" fmla="*/ 3880482 h 4267200"/>
              <a:gd name="connsiteX106" fmla="*/ 3800147 w 12192000"/>
              <a:gd name="connsiteY106" fmla="*/ 3749872 h 4267200"/>
              <a:gd name="connsiteX107" fmla="*/ 3655073 w 12192000"/>
              <a:gd name="connsiteY107" fmla="*/ 3650884 h 4267200"/>
              <a:gd name="connsiteX108" fmla="*/ 3989938 w 12192000"/>
              <a:gd name="connsiteY108" fmla="*/ 3991685 h 4267200"/>
              <a:gd name="connsiteX109" fmla="*/ 4393907 w 12192000"/>
              <a:gd name="connsiteY109" fmla="*/ 4261258 h 4267200"/>
              <a:gd name="connsiteX110" fmla="*/ 4408201 w 12192000"/>
              <a:gd name="connsiteY110" fmla="*/ 4267200 h 4267200"/>
              <a:gd name="connsiteX111" fmla="*/ 4250346 w 12192000"/>
              <a:gd name="connsiteY111" fmla="*/ 4267200 h 4267200"/>
              <a:gd name="connsiteX112" fmla="*/ 4245269 w 12192000"/>
              <a:gd name="connsiteY112" fmla="*/ 4265040 h 4267200"/>
              <a:gd name="connsiteX113" fmla="*/ 4036318 w 12192000"/>
              <a:gd name="connsiteY113" fmla="*/ 4147013 h 4267200"/>
              <a:gd name="connsiteX114" fmla="*/ 3432098 w 12192000"/>
              <a:gd name="connsiteY114" fmla="*/ 3537312 h 4267200"/>
              <a:gd name="connsiteX115" fmla="*/ 3429186 w 12192000"/>
              <a:gd name="connsiteY115" fmla="*/ 3458784 h 4267200"/>
              <a:gd name="connsiteX116" fmla="*/ 9334796 w 12192000"/>
              <a:gd name="connsiteY116" fmla="*/ 3456584 h 4267200"/>
              <a:gd name="connsiteX117" fmla="*/ 9651570 w 12192000"/>
              <a:gd name="connsiteY117" fmla="*/ 3826505 h 4267200"/>
              <a:gd name="connsiteX118" fmla="*/ 9334796 w 12192000"/>
              <a:gd name="connsiteY118" fmla="*/ 3456584 h 4267200"/>
              <a:gd name="connsiteX119" fmla="*/ 4440129 w 12192000"/>
              <a:gd name="connsiteY119" fmla="*/ 3448571 h 4267200"/>
              <a:gd name="connsiteX120" fmla="*/ 4856525 w 12192000"/>
              <a:gd name="connsiteY120" fmla="*/ 3915351 h 4267200"/>
              <a:gd name="connsiteX121" fmla="*/ 5059055 w 12192000"/>
              <a:gd name="connsiteY121" fmla="*/ 4108918 h 4267200"/>
              <a:gd name="connsiteX122" fmla="*/ 5290070 w 12192000"/>
              <a:gd name="connsiteY122" fmla="*/ 4263619 h 4267200"/>
              <a:gd name="connsiteX123" fmla="*/ 4834991 w 12192000"/>
              <a:gd name="connsiteY123" fmla="*/ 3830985 h 4267200"/>
              <a:gd name="connsiteX124" fmla="*/ 4440129 w 12192000"/>
              <a:gd name="connsiteY124" fmla="*/ 3448571 h 4267200"/>
              <a:gd name="connsiteX125" fmla="*/ 5425834 w 12192000"/>
              <a:gd name="connsiteY125" fmla="*/ 3162785 h 4267200"/>
              <a:gd name="connsiteX126" fmla="*/ 5401644 w 12192000"/>
              <a:gd name="connsiteY126" fmla="*/ 3617847 h 4267200"/>
              <a:gd name="connsiteX127" fmla="*/ 5467256 w 12192000"/>
              <a:gd name="connsiteY127" fmla="*/ 4175494 h 4267200"/>
              <a:gd name="connsiteX128" fmla="*/ 5448069 w 12192000"/>
              <a:gd name="connsiteY128" fmla="*/ 3567554 h 4267200"/>
              <a:gd name="connsiteX129" fmla="*/ 1318687 w 12192000"/>
              <a:gd name="connsiteY129" fmla="*/ 3113840 h 4267200"/>
              <a:gd name="connsiteX130" fmla="*/ 1066793 w 12192000"/>
              <a:gd name="connsiteY130" fmla="*/ 3212171 h 4267200"/>
              <a:gd name="connsiteX131" fmla="*/ 993319 w 12192000"/>
              <a:gd name="connsiteY131" fmla="*/ 3247648 h 4267200"/>
              <a:gd name="connsiteX132" fmla="*/ 853081 w 12192000"/>
              <a:gd name="connsiteY132" fmla="*/ 3312410 h 4267200"/>
              <a:gd name="connsiteX133" fmla="*/ 805957 w 12192000"/>
              <a:gd name="connsiteY133" fmla="*/ 3330443 h 4267200"/>
              <a:gd name="connsiteX134" fmla="*/ 1318687 w 12192000"/>
              <a:gd name="connsiteY134" fmla="*/ 3113840 h 4267200"/>
              <a:gd name="connsiteX135" fmla="*/ 5453702 w 12192000"/>
              <a:gd name="connsiteY135" fmla="*/ 3090882 h 4267200"/>
              <a:gd name="connsiteX136" fmla="*/ 5480135 w 12192000"/>
              <a:gd name="connsiteY136" fmla="*/ 3565802 h 4267200"/>
              <a:gd name="connsiteX137" fmla="*/ 5499023 w 12192000"/>
              <a:gd name="connsiteY137" fmla="*/ 4166310 h 4267200"/>
              <a:gd name="connsiteX138" fmla="*/ 5547022 w 12192000"/>
              <a:gd name="connsiteY138" fmla="*/ 3607838 h 4267200"/>
              <a:gd name="connsiteX139" fmla="*/ 5515964 w 12192000"/>
              <a:gd name="connsiteY139" fmla="*/ 3378541 h 4267200"/>
              <a:gd name="connsiteX140" fmla="*/ 5453702 w 12192000"/>
              <a:gd name="connsiteY140" fmla="*/ 3090882 h 4267200"/>
              <a:gd name="connsiteX141" fmla="*/ 9790480 w 12192000"/>
              <a:gd name="connsiteY141" fmla="*/ 3078533 h 4267200"/>
              <a:gd name="connsiteX142" fmla="*/ 9763295 w 12192000"/>
              <a:gd name="connsiteY142" fmla="*/ 3245370 h 4267200"/>
              <a:gd name="connsiteX143" fmla="*/ 9736458 w 12192000"/>
              <a:gd name="connsiteY143" fmla="*/ 3758413 h 4267200"/>
              <a:gd name="connsiteX144" fmla="*/ 9763499 w 12192000"/>
              <a:gd name="connsiteY144" fmla="*/ 3528057 h 4267200"/>
              <a:gd name="connsiteX145" fmla="*/ 9793906 w 12192000"/>
              <a:gd name="connsiteY145" fmla="*/ 3231157 h 4267200"/>
              <a:gd name="connsiteX146" fmla="*/ 9791874 w 12192000"/>
              <a:gd name="connsiteY146" fmla="*/ 3142788 h 4267200"/>
              <a:gd name="connsiteX147" fmla="*/ 9790480 w 12192000"/>
              <a:gd name="connsiteY147" fmla="*/ 3078533 h 4267200"/>
              <a:gd name="connsiteX148" fmla="*/ 1238695 w 12192000"/>
              <a:gd name="connsiteY148" fmla="*/ 3076820 h 4267200"/>
              <a:gd name="connsiteX149" fmla="*/ 716371 w 12192000"/>
              <a:gd name="connsiteY149" fmla="*/ 3293249 h 4267200"/>
              <a:gd name="connsiteX150" fmla="*/ 579522 w 12192000"/>
              <a:gd name="connsiteY150" fmla="*/ 3371759 h 4267200"/>
              <a:gd name="connsiteX151" fmla="*/ 600288 w 12192000"/>
              <a:gd name="connsiteY151" fmla="*/ 3365555 h 4267200"/>
              <a:gd name="connsiteX152" fmla="*/ 840692 w 12192000"/>
              <a:gd name="connsiteY152" fmla="*/ 3284921 h 4267200"/>
              <a:gd name="connsiteX153" fmla="*/ 979248 w 12192000"/>
              <a:gd name="connsiteY153" fmla="*/ 3221003 h 4267200"/>
              <a:gd name="connsiteX154" fmla="*/ 1053282 w 12192000"/>
              <a:gd name="connsiteY154" fmla="*/ 3185247 h 4267200"/>
              <a:gd name="connsiteX155" fmla="*/ 1320603 w 12192000"/>
              <a:gd name="connsiteY155" fmla="*/ 3081281 h 4267200"/>
              <a:gd name="connsiteX156" fmla="*/ 1238695 w 12192000"/>
              <a:gd name="connsiteY156" fmla="*/ 3076820 h 4267200"/>
              <a:gd name="connsiteX157" fmla="*/ 5425627 w 12192000"/>
              <a:gd name="connsiteY157" fmla="*/ 2954192 h 4267200"/>
              <a:gd name="connsiteX158" fmla="*/ 5470770 w 12192000"/>
              <a:gd name="connsiteY158" fmla="*/ 3005435 h 4267200"/>
              <a:gd name="connsiteX159" fmla="*/ 5567647 w 12192000"/>
              <a:gd name="connsiteY159" fmla="*/ 4190286 h 4267200"/>
              <a:gd name="connsiteX160" fmla="*/ 5545854 w 12192000"/>
              <a:gd name="connsiteY160" fmla="*/ 4267200 h 4267200"/>
              <a:gd name="connsiteX161" fmla="*/ 5391871 w 12192000"/>
              <a:gd name="connsiteY161" fmla="*/ 4267200 h 4267200"/>
              <a:gd name="connsiteX162" fmla="*/ 5318171 w 12192000"/>
              <a:gd name="connsiteY162" fmla="*/ 4175818 h 4267200"/>
              <a:gd name="connsiteX163" fmla="*/ 4943646 w 12192000"/>
              <a:gd name="connsiteY163" fmla="*/ 3822916 h 4267200"/>
              <a:gd name="connsiteX164" fmla="*/ 4594837 w 12192000"/>
              <a:gd name="connsiteY164" fmla="*/ 3532274 h 4267200"/>
              <a:gd name="connsiteX165" fmla="*/ 4441737 w 12192000"/>
              <a:gd name="connsiteY165" fmla="*/ 3399734 h 4267200"/>
              <a:gd name="connsiteX166" fmla="*/ 4431236 w 12192000"/>
              <a:gd name="connsiteY166" fmla="*/ 3400954 h 4267200"/>
              <a:gd name="connsiteX167" fmla="*/ 4557150 w 12192000"/>
              <a:gd name="connsiteY167" fmla="*/ 3510023 h 4267200"/>
              <a:gd name="connsiteX168" fmla="*/ 4856936 w 12192000"/>
              <a:gd name="connsiteY168" fmla="*/ 3809146 h 4267200"/>
              <a:gd name="connsiteX169" fmla="*/ 5111996 w 12192000"/>
              <a:gd name="connsiteY169" fmla="*/ 4065759 h 4267200"/>
              <a:gd name="connsiteX170" fmla="*/ 5246890 w 12192000"/>
              <a:gd name="connsiteY170" fmla="*/ 4187633 h 4267200"/>
              <a:gd name="connsiteX171" fmla="*/ 5347266 w 12192000"/>
              <a:gd name="connsiteY171" fmla="*/ 4267200 h 4267200"/>
              <a:gd name="connsiteX172" fmla="*/ 5164092 w 12192000"/>
              <a:gd name="connsiteY172" fmla="*/ 4267200 h 4267200"/>
              <a:gd name="connsiteX173" fmla="*/ 5108945 w 12192000"/>
              <a:gd name="connsiteY173" fmla="*/ 4232176 h 4267200"/>
              <a:gd name="connsiteX174" fmla="*/ 4294126 w 12192000"/>
              <a:gd name="connsiteY174" fmla="*/ 3303048 h 4267200"/>
              <a:gd name="connsiteX175" fmla="*/ 4305321 w 12192000"/>
              <a:gd name="connsiteY175" fmla="*/ 3256953 h 4267200"/>
              <a:gd name="connsiteX176" fmla="*/ 4949299 w 12192000"/>
              <a:gd name="connsiteY176" fmla="*/ 3766336 h 4267200"/>
              <a:gd name="connsiteX177" fmla="*/ 5291452 w 12192000"/>
              <a:gd name="connsiteY177" fmla="*/ 4076801 h 4267200"/>
              <a:gd name="connsiteX178" fmla="*/ 5434998 w 12192000"/>
              <a:gd name="connsiteY178" fmla="*/ 4254100 h 4267200"/>
              <a:gd name="connsiteX179" fmla="*/ 5351015 w 12192000"/>
              <a:gd name="connsiteY179" fmla="*/ 3760989 h 4267200"/>
              <a:gd name="connsiteX180" fmla="*/ 5413780 w 12192000"/>
              <a:gd name="connsiteY180" fmla="*/ 2966265 h 4267200"/>
              <a:gd name="connsiteX181" fmla="*/ 5425627 w 12192000"/>
              <a:gd name="connsiteY181" fmla="*/ 2954192 h 4267200"/>
              <a:gd name="connsiteX182" fmla="*/ 8380397 w 12192000"/>
              <a:gd name="connsiteY182" fmla="*/ 2896659 h 4267200"/>
              <a:gd name="connsiteX183" fmla="*/ 8634801 w 12192000"/>
              <a:gd name="connsiteY183" fmla="*/ 3304169 h 4267200"/>
              <a:gd name="connsiteX184" fmla="*/ 8971448 w 12192000"/>
              <a:gd name="connsiteY184" fmla="*/ 3675946 h 4267200"/>
              <a:gd name="connsiteX185" fmla="*/ 8820691 w 12192000"/>
              <a:gd name="connsiteY185" fmla="*/ 3486482 h 4267200"/>
              <a:gd name="connsiteX186" fmla="*/ 8807612 w 12192000"/>
              <a:gd name="connsiteY186" fmla="*/ 3467256 h 4267200"/>
              <a:gd name="connsiteX187" fmla="*/ 8556796 w 12192000"/>
              <a:gd name="connsiteY187" fmla="*/ 3116474 h 4267200"/>
              <a:gd name="connsiteX188" fmla="*/ 8427018 w 12192000"/>
              <a:gd name="connsiteY188" fmla="*/ 2948853 h 4267200"/>
              <a:gd name="connsiteX189" fmla="*/ 8380397 w 12192000"/>
              <a:gd name="connsiteY189" fmla="*/ 2896659 h 4267200"/>
              <a:gd name="connsiteX190" fmla="*/ 9831020 w 12192000"/>
              <a:gd name="connsiteY190" fmla="*/ 2871730 h 4267200"/>
              <a:gd name="connsiteX191" fmla="*/ 9827707 w 12192000"/>
              <a:gd name="connsiteY191" fmla="*/ 2915231 h 4267200"/>
              <a:gd name="connsiteX192" fmla="*/ 9820699 w 12192000"/>
              <a:gd name="connsiteY192" fmla="*/ 3051540 h 4267200"/>
              <a:gd name="connsiteX193" fmla="*/ 9822525 w 12192000"/>
              <a:gd name="connsiteY193" fmla="*/ 3140814 h 4267200"/>
              <a:gd name="connsiteX194" fmla="*/ 9824704 w 12192000"/>
              <a:gd name="connsiteY194" fmla="*/ 3230628 h 4267200"/>
              <a:gd name="connsiteX195" fmla="*/ 9793821 w 12192000"/>
              <a:gd name="connsiteY195" fmla="*/ 3531652 h 4267200"/>
              <a:gd name="connsiteX196" fmla="*/ 9767436 w 12192000"/>
              <a:gd name="connsiteY196" fmla="*/ 3750864 h 4267200"/>
              <a:gd name="connsiteX197" fmla="*/ 9814477 w 12192000"/>
              <a:gd name="connsiteY197" fmla="*/ 3662531 h 4267200"/>
              <a:gd name="connsiteX198" fmla="*/ 9831020 w 12192000"/>
              <a:gd name="connsiteY198" fmla="*/ 2871730 h 4267200"/>
              <a:gd name="connsiteX199" fmla="*/ 8380521 w 12192000"/>
              <a:gd name="connsiteY199" fmla="*/ 2850596 h 4267200"/>
              <a:gd name="connsiteX200" fmla="*/ 8451446 w 12192000"/>
              <a:gd name="connsiteY200" fmla="*/ 2928627 h 4267200"/>
              <a:gd name="connsiteX201" fmla="*/ 8582269 w 12192000"/>
              <a:gd name="connsiteY201" fmla="*/ 3097880 h 4267200"/>
              <a:gd name="connsiteX202" fmla="*/ 8833783 w 12192000"/>
              <a:gd name="connsiteY202" fmla="*/ 3449753 h 4267200"/>
              <a:gd name="connsiteX203" fmla="*/ 8846863 w 12192000"/>
              <a:gd name="connsiteY203" fmla="*/ 3468981 h 4267200"/>
              <a:gd name="connsiteX204" fmla="*/ 8960046 w 12192000"/>
              <a:gd name="connsiteY204" fmla="*/ 3620389 h 4267200"/>
              <a:gd name="connsiteX205" fmla="*/ 8380521 w 12192000"/>
              <a:gd name="connsiteY205" fmla="*/ 2850596 h 4267200"/>
              <a:gd name="connsiteX206" fmla="*/ 9854151 w 12192000"/>
              <a:gd name="connsiteY206" fmla="*/ 2642862 h 4267200"/>
              <a:gd name="connsiteX207" fmla="*/ 9871341 w 12192000"/>
              <a:gd name="connsiteY207" fmla="*/ 2659697 h 4267200"/>
              <a:gd name="connsiteX208" fmla="*/ 9966678 w 12192000"/>
              <a:gd name="connsiteY208" fmla="*/ 3423399 h 4267200"/>
              <a:gd name="connsiteX209" fmla="*/ 9880832 w 12192000"/>
              <a:gd name="connsiteY209" fmla="*/ 3700562 h 4267200"/>
              <a:gd name="connsiteX210" fmla="*/ 9896024 w 12192000"/>
              <a:gd name="connsiteY210" fmla="*/ 4178295 h 4267200"/>
              <a:gd name="connsiteX211" fmla="*/ 10028060 w 12192000"/>
              <a:gd name="connsiteY211" fmla="*/ 4267200 h 4267200"/>
              <a:gd name="connsiteX212" fmla="*/ 9651813 w 12192000"/>
              <a:gd name="connsiteY212" fmla="*/ 4267200 h 4267200"/>
              <a:gd name="connsiteX213" fmla="*/ 9814527 w 12192000"/>
              <a:gd name="connsiteY213" fmla="*/ 4248048 h 4267200"/>
              <a:gd name="connsiteX214" fmla="*/ 9615182 w 12192000"/>
              <a:gd name="connsiteY214" fmla="*/ 4220499 h 4267200"/>
              <a:gd name="connsiteX215" fmla="*/ 9465210 w 12192000"/>
              <a:gd name="connsiteY215" fmla="*/ 4242240 h 4267200"/>
              <a:gd name="connsiteX216" fmla="*/ 9387108 w 12192000"/>
              <a:gd name="connsiteY216" fmla="*/ 4267200 h 4267200"/>
              <a:gd name="connsiteX217" fmla="*/ 9268441 w 12192000"/>
              <a:gd name="connsiteY217" fmla="*/ 4267200 h 4267200"/>
              <a:gd name="connsiteX218" fmla="*/ 9307676 w 12192000"/>
              <a:gd name="connsiteY218" fmla="*/ 4251276 h 4267200"/>
              <a:gd name="connsiteX219" fmla="*/ 9761570 w 12192000"/>
              <a:gd name="connsiteY219" fmla="*/ 4182283 h 4267200"/>
              <a:gd name="connsiteX220" fmla="*/ 9368237 w 12192000"/>
              <a:gd name="connsiteY220" fmla="*/ 3949470 h 4267200"/>
              <a:gd name="connsiteX221" fmla="*/ 9354614 w 12192000"/>
              <a:gd name="connsiteY221" fmla="*/ 3951288 h 4267200"/>
              <a:gd name="connsiteX222" fmla="*/ 8364351 w 12192000"/>
              <a:gd name="connsiteY222" fmla="*/ 4159267 h 4267200"/>
              <a:gd name="connsiteX223" fmla="*/ 8386567 w 12192000"/>
              <a:gd name="connsiteY223" fmla="*/ 4119760 h 4267200"/>
              <a:gd name="connsiteX224" fmla="*/ 9231713 w 12192000"/>
              <a:gd name="connsiteY224" fmla="*/ 3873539 h 4267200"/>
              <a:gd name="connsiteX225" fmla="*/ 9023301 w 12192000"/>
              <a:gd name="connsiteY225" fmla="*/ 3763109 h 4267200"/>
              <a:gd name="connsiteX226" fmla="*/ 9010556 w 12192000"/>
              <a:gd name="connsiteY226" fmla="*/ 3758998 h 4267200"/>
              <a:gd name="connsiteX227" fmla="*/ 8604324 w 12192000"/>
              <a:gd name="connsiteY227" fmla="*/ 3417171 h 4267200"/>
              <a:gd name="connsiteX228" fmla="*/ 8218577 w 12192000"/>
              <a:gd name="connsiteY228" fmla="*/ 2770227 h 4267200"/>
              <a:gd name="connsiteX229" fmla="*/ 8222774 w 12192000"/>
              <a:gd name="connsiteY229" fmla="*/ 2749954 h 4267200"/>
              <a:gd name="connsiteX230" fmla="*/ 8297623 w 12192000"/>
              <a:gd name="connsiteY230" fmla="*/ 2731935 h 4267200"/>
              <a:gd name="connsiteX231" fmla="*/ 9090618 w 12192000"/>
              <a:gd name="connsiteY231" fmla="*/ 3716225 h 4267200"/>
              <a:gd name="connsiteX232" fmla="*/ 9762441 w 12192000"/>
              <a:gd name="connsiteY232" fmla="*/ 4093587 h 4267200"/>
              <a:gd name="connsiteX233" fmla="*/ 9717826 w 12192000"/>
              <a:gd name="connsiteY233" fmla="*/ 3916719 h 4267200"/>
              <a:gd name="connsiteX234" fmla="*/ 9713123 w 12192000"/>
              <a:gd name="connsiteY234" fmla="*/ 3916663 h 4267200"/>
              <a:gd name="connsiteX235" fmla="*/ 9175594 w 12192000"/>
              <a:gd name="connsiteY235" fmla="*/ 3326950 h 4267200"/>
              <a:gd name="connsiteX236" fmla="*/ 9253941 w 12192000"/>
              <a:gd name="connsiteY236" fmla="*/ 3287566 h 4267200"/>
              <a:gd name="connsiteX237" fmla="*/ 9625671 w 12192000"/>
              <a:gd name="connsiteY237" fmla="*/ 3639960 h 4267200"/>
              <a:gd name="connsiteX238" fmla="*/ 9656881 w 12192000"/>
              <a:gd name="connsiteY238" fmla="*/ 3333361 h 4267200"/>
              <a:gd name="connsiteX239" fmla="*/ 9782066 w 12192000"/>
              <a:gd name="connsiteY239" fmla="*/ 2680771 h 4267200"/>
              <a:gd name="connsiteX240" fmla="*/ 9854151 w 12192000"/>
              <a:gd name="connsiteY240" fmla="*/ 2642862 h 4267200"/>
              <a:gd name="connsiteX241" fmla="*/ 11114299 w 12192000"/>
              <a:gd name="connsiteY241" fmla="*/ 2390555 h 4267200"/>
              <a:gd name="connsiteX242" fmla="*/ 11113373 w 12192000"/>
              <a:gd name="connsiteY242" fmla="*/ 2392739 h 4267200"/>
              <a:gd name="connsiteX243" fmla="*/ 11117197 w 12192000"/>
              <a:gd name="connsiteY243" fmla="*/ 2394358 h 4267200"/>
              <a:gd name="connsiteX244" fmla="*/ 11114299 w 12192000"/>
              <a:gd name="connsiteY244" fmla="*/ 2390555 h 4267200"/>
              <a:gd name="connsiteX245" fmla="*/ 10506276 w 12192000"/>
              <a:gd name="connsiteY245" fmla="*/ 2118977 h 4267200"/>
              <a:gd name="connsiteX246" fmla="*/ 10431542 w 12192000"/>
              <a:gd name="connsiteY246" fmla="*/ 2525128 h 4267200"/>
              <a:gd name="connsiteX247" fmla="*/ 10391375 w 12192000"/>
              <a:gd name="connsiteY247" fmla="*/ 2667145 h 4267200"/>
              <a:gd name="connsiteX248" fmla="*/ 10355047 w 12192000"/>
              <a:gd name="connsiteY248" fmla="*/ 2832031 h 4267200"/>
              <a:gd name="connsiteX249" fmla="*/ 10336080 w 12192000"/>
              <a:gd name="connsiteY249" fmla="*/ 2927011 h 4267200"/>
              <a:gd name="connsiteX250" fmla="*/ 10389394 w 12192000"/>
              <a:gd name="connsiteY250" fmla="*/ 2782834 h 4267200"/>
              <a:gd name="connsiteX251" fmla="*/ 10506276 w 12192000"/>
              <a:gd name="connsiteY251" fmla="*/ 2118977 h 4267200"/>
              <a:gd name="connsiteX252" fmla="*/ 11538179 w 12192000"/>
              <a:gd name="connsiteY252" fmla="*/ 2090376 h 4267200"/>
              <a:gd name="connsiteX253" fmla="*/ 11577479 w 12192000"/>
              <a:gd name="connsiteY253" fmla="*/ 2228695 h 4267200"/>
              <a:gd name="connsiteX254" fmla="*/ 11586754 w 12192000"/>
              <a:gd name="connsiteY254" fmla="*/ 2266098 h 4267200"/>
              <a:gd name="connsiteX255" fmla="*/ 11609011 w 12192000"/>
              <a:gd name="connsiteY255" fmla="*/ 2353427 h 4267200"/>
              <a:gd name="connsiteX256" fmla="*/ 11761579 w 12192000"/>
              <a:gd name="connsiteY256" fmla="*/ 2703223 h 4267200"/>
              <a:gd name="connsiteX257" fmla="*/ 11877711 w 12192000"/>
              <a:gd name="connsiteY257" fmla="*/ 2947465 h 4267200"/>
              <a:gd name="connsiteX258" fmla="*/ 11538179 w 12192000"/>
              <a:gd name="connsiteY258" fmla="*/ 2090376 h 4267200"/>
              <a:gd name="connsiteX259" fmla="*/ 6604735 w 12192000"/>
              <a:gd name="connsiteY259" fmla="*/ 2041381 h 4267200"/>
              <a:gd name="connsiteX260" fmla="*/ 7204487 w 12192000"/>
              <a:gd name="connsiteY260" fmla="*/ 2742112 h 4267200"/>
              <a:gd name="connsiteX261" fmla="*/ 7131592 w 12192000"/>
              <a:gd name="connsiteY261" fmla="*/ 2672096 h 4267200"/>
              <a:gd name="connsiteX262" fmla="*/ 6996344 w 12192000"/>
              <a:gd name="connsiteY262" fmla="*/ 2518310 h 4267200"/>
              <a:gd name="connsiteX263" fmla="*/ 6735495 w 12192000"/>
              <a:gd name="connsiteY263" fmla="*/ 2196890 h 4267200"/>
              <a:gd name="connsiteX264" fmla="*/ 6721901 w 12192000"/>
              <a:gd name="connsiteY264" fmla="*/ 2179274 h 4267200"/>
              <a:gd name="connsiteX265" fmla="*/ 6604735 w 12192000"/>
              <a:gd name="connsiteY265" fmla="*/ 2041381 h 4267200"/>
              <a:gd name="connsiteX266" fmla="*/ 11488421 w 12192000"/>
              <a:gd name="connsiteY266" fmla="*/ 2034549 h 4267200"/>
              <a:gd name="connsiteX267" fmla="*/ 11840356 w 12192000"/>
              <a:gd name="connsiteY267" fmla="*/ 2932293 h 4267200"/>
              <a:gd name="connsiteX268" fmla="*/ 11736331 w 12192000"/>
              <a:gd name="connsiteY268" fmla="*/ 2715710 h 4267200"/>
              <a:gd name="connsiteX269" fmla="*/ 11581560 w 12192000"/>
              <a:gd name="connsiteY269" fmla="*/ 2360474 h 4267200"/>
              <a:gd name="connsiteX270" fmla="*/ 11558442 w 12192000"/>
              <a:gd name="connsiteY270" fmla="*/ 2272139 h 4267200"/>
              <a:gd name="connsiteX271" fmla="*/ 11549169 w 12192000"/>
              <a:gd name="connsiteY271" fmla="*/ 2234734 h 4267200"/>
              <a:gd name="connsiteX272" fmla="*/ 11488421 w 12192000"/>
              <a:gd name="connsiteY272" fmla="*/ 2034549 h 4267200"/>
              <a:gd name="connsiteX273" fmla="*/ 10468916 w 12192000"/>
              <a:gd name="connsiteY273" fmla="*/ 2032338 h 4267200"/>
              <a:gd name="connsiteX274" fmla="*/ 10421480 w 12192000"/>
              <a:gd name="connsiteY274" fmla="*/ 2185446 h 4267200"/>
              <a:gd name="connsiteX275" fmla="*/ 10351264 w 12192000"/>
              <a:gd name="connsiteY275" fmla="*/ 2591574 h 4267200"/>
              <a:gd name="connsiteX276" fmla="*/ 10294485 w 12192000"/>
              <a:gd name="connsiteY276" fmla="*/ 2991809 h 4267200"/>
              <a:gd name="connsiteX277" fmla="*/ 10327850 w 12192000"/>
              <a:gd name="connsiteY277" fmla="*/ 2826310 h 4267200"/>
              <a:gd name="connsiteX278" fmla="*/ 10364099 w 12192000"/>
              <a:gd name="connsiteY278" fmla="*/ 2660098 h 4267200"/>
              <a:gd name="connsiteX279" fmla="*/ 10404725 w 12192000"/>
              <a:gd name="connsiteY279" fmla="*/ 2516991 h 4267200"/>
              <a:gd name="connsiteX280" fmla="*/ 10478071 w 12192000"/>
              <a:gd name="connsiteY280" fmla="*/ 2114122 h 4267200"/>
              <a:gd name="connsiteX281" fmla="*/ 10468916 w 12192000"/>
              <a:gd name="connsiteY281" fmla="*/ 2032338 h 4267200"/>
              <a:gd name="connsiteX282" fmla="*/ 10573132 w 12192000"/>
              <a:gd name="connsiteY282" fmla="*/ 1991479 h 4267200"/>
              <a:gd name="connsiteX283" fmla="*/ 11066880 w 12192000"/>
              <a:gd name="connsiteY283" fmla="*/ 2371770 h 4267200"/>
              <a:gd name="connsiteX284" fmla="*/ 10573132 w 12192000"/>
              <a:gd name="connsiteY284" fmla="*/ 1991479 h 4267200"/>
              <a:gd name="connsiteX285" fmla="*/ 6591670 w 12192000"/>
              <a:gd name="connsiteY285" fmla="*/ 1988277 h 4267200"/>
              <a:gd name="connsiteX286" fmla="*/ 6747349 w 12192000"/>
              <a:gd name="connsiteY286" fmla="*/ 2160069 h 4267200"/>
              <a:gd name="connsiteX287" fmla="*/ 6760943 w 12192000"/>
              <a:gd name="connsiteY287" fmla="*/ 2177686 h 4267200"/>
              <a:gd name="connsiteX288" fmla="*/ 7021065 w 12192000"/>
              <a:gd name="connsiteY288" fmla="*/ 2498102 h 4267200"/>
              <a:gd name="connsiteX289" fmla="*/ 7155223 w 12192000"/>
              <a:gd name="connsiteY289" fmla="*/ 2650386 h 4267200"/>
              <a:gd name="connsiteX290" fmla="*/ 7203167 w 12192000"/>
              <a:gd name="connsiteY290" fmla="*/ 2697288 h 4267200"/>
              <a:gd name="connsiteX291" fmla="*/ 6937703 w 12192000"/>
              <a:gd name="connsiteY291" fmla="*/ 2321981 h 4267200"/>
              <a:gd name="connsiteX292" fmla="*/ 6591670 w 12192000"/>
              <a:gd name="connsiteY292" fmla="*/ 1988277 h 4267200"/>
              <a:gd name="connsiteX293" fmla="*/ 5798671 w 12192000"/>
              <a:gd name="connsiteY293" fmla="*/ 1981601 h 4267200"/>
              <a:gd name="connsiteX294" fmla="*/ 5754709 w 12192000"/>
              <a:gd name="connsiteY294" fmla="*/ 2071454 h 4267200"/>
              <a:gd name="connsiteX295" fmla="*/ 5763044 w 12192000"/>
              <a:gd name="connsiteY295" fmla="*/ 2842206 h 4267200"/>
              <a:gd name="connsiteX296" fmla="*/ 5764974 w 12192000"/>
              <a:gd name="connsiteY296" fmla="*/ 2799609 h 4267200"/>
              <a:gd name="connsiteX297" fmla="*/ 5767665 w 12192000"/>
              <a:gd name="connsiteY297" fmla="*/ 2666409 h 4267200"/>
              <a:gd name="connsiteX298" fmla="*/ 5763055 w 12192000"/>
              <a:gd name="connsiteY298" fmla="*/ 2579705 h 4267200"/>
              <a:gd name="connsiteX299" fmla="*/ 5758079 w 12192000"/>
              <a:gd name="connsiteY299" fmla="*/ 2492508 h 4267200"/>
              <a:gd name="connsiteX300" fmla="*/ 5779325 w 12192000"/>
              <a:gd name="connsiteY300" fmla="*/ 2197069 h 4267200"/>
              <a:gd name="connsiteX301" fmla="*/ 5798671 w 12192000"/>
              <a:gd name="connsiteY301" fmla="*/ 1981601 h 4267200"/>
              <a:gd name="connsiteX302" fmla="*/ 5829202 w 12192000"/>
              <a:gd name="connsiteY302" fmla="*/ 1971679 h 4267200"/>
              <a:gd name="connsiteX303" fmla="*/ 5809558 w 12192000"/>
              <a:gd name="connsiteY303" fmla="*/ 2198043 h 4267200"/>
              <a:gd name="connsiteX304" fmla="*/ 5788653 w 12192000"/>
              <a:gd name="connsiteY304" fmla="*/ 2489430 h 4267200"/>
              <a:gd name="connsiteX305" fmla="*/ 5793439 w 12192000"/>
              <a:gd name="connsiteY305" fmla="*/ 2575235 h 4267200"/>
              <a:gd name="connsiteX306" fmla="*/ 5796837 w 12192000"/>
              <a:gd name="connsiteY306" fmla="*/ 2637633 h 4267200"/>
              <a:gd name="connsiteX307" fmla="*/ 5818614 w 12192000"/>
              <a:gd name="connsiteY307" fmla="*/ 2473055 h 4267200"/>
              <a:gd name="connsiteX308" fmla="*/ 5829202 w 12192000"/>
              <a:gd name="connsiteY308" fmla="*/ 1971679 h 4267200"/>
              <a:gd name="connsiteX309" fmla="*/ 10578769 w 12192000"/>
              <a:gd name="connsiteY309" fmla="*/ 1962963 h 4267200"/>
              <a:gd name="connsiteX310" fmla="*/ 11073823 w 12192000"/>
              <a:gd name="connsiteY310" fmla="*/ 2338658 h 4267200"/>
              <a:gd name="connsiteX311" fmla="*/ 10578769 w 12192000"/>
              <a:gd name="connsiteY311" fmla="*/ 1962963 h 4267200"/>
              <a:gd name="connsiteX312" fmla="*/ 5911389 w 12192000"/>
              <a:gd name="connsiteY312" fmla="*/ 1898371 h 4267200"/>
              <a:gd name="connsiteX313" fmla="*/ 6237627 w 12192000"/>
              <a:gd name="connsiteY313" fmla="*/ 2231921 h 4267200"/>
              <a:gd name="connsiteX314" fmla="*/ 5911389 w 12192000"/>
              <a:gd name="connsiteY314" fmla="*/ 1898371 h 4267200"/>
              <a:gd name="connsiteX315" fmla="*/ 6944437 w 12192000"/>
              <a:gd name="connsiteY315" fmla="*/ 1575402 h 4267200"/>
              <a:gd name="connsiteX316" fmla="*/ 6304730 w 12192000"/>
              <a:gd name="connsiteY316" fmla="*/ 1766654 h 4267200"/>
              <a:gd name="connsiteX317" fmla="*/ 6944437 w 12192000"/>
              <a:gd name="connsiteY317" fmla="*/ 1575402 h 4267200"/>
              <a:gd name="connsiteX318" fmla="*/ 7019523 w 12192000"/>
              <a:gd name="connsiteY318" fmla="*/ 1519450 h 4267200"/>
              <a:gd name="connsiteX319" fmla="*/ 6298091 w 12192000"/>
              <a:gd name="connsiteY319" fmla="*/ 1737122 h 4267200"/>
              <a:gd name="connsiteX320" fmla="*/ 7019523 w 12192000"/>
              <a:gd name="connsiteY320" fmla="*/ 1519450 h 4267200"/>
              <a:gd name="connsiteX321" fmla="*/ 2399523 w 12192000"/>
              <a:gd name="connsiteY321" fmla="*/ 1428234 h 4267200"/>
              <a:gd name="connsiteX322" fmla="*/ 2224982 w 12192000"/>
              <a:gd name="connsiteY322" fmla="*/ 1826201 h 4267200"/>
              <a:gd name="connsiteX323" fmla="*/ 2096099 w 12192000"/>
              <a:gd name="connsiteY323" fmla="*/ 2345900 h 4267200"/>
              <a:gd name="connsiteX324" fmla="*/ 2283317 w 12192000"/>
              <a:gd name="connsiteY324" fmla="*/ 1796925 h 4267200"/>
              <a:gd name="connsiteX325" fmla="*/ 2448558 w 12192000"/>
              <a:gd name="connsiteY325" fmla="*/ 1373435 h 4267200"/>
              <a:gd name="connsiteX326" fmla="*/ 2312521 w 12192000"/>
              <a:gd name="connsiteY326" fmla="*/ 1806140 h 4267200"/>
              <a:gd name="connsiteX327" fmla="*/ 2127533 w 12192000"/>
              <a:gd name="connsiteY327" fmla="*/ 2348380 h 4267200"/>
              <a:gd name="connsiteX328" fmla="*/ 2358080 w 12192000"/>
              <a:gd name="connsiteY328" fmla="*/ 1866134 h 4267200"/>
              <a:gd name="connsiteX329" fmla="*/ 2407436 w 12192000"/>
              <a:gd name="connsiteY329" fmla="*/ 1651070 h 4267200"/>
              <a:gd name="connsiteX330" fmla="*/ 2448558 w 12192000"/>
              <a:gd name="connsiteY330" fmla="*/ 1373435 h 4267200"/>
              <a:gd name="connsiteX331" fmla="*/ 278707 w 12192000"/>
              <a:gd name="connsiteY331" fmla="*/ 1352270 h 4267200"/>
              <a:gd name="connsiteX332" fmla="*/ 321570 w 12192000"/>
              <a:gd name="connsiteY332" fmla="*/ 1861610 h 4267200"/>
              <a:gd name="connsiteX333" fmla="*/ 294281 w 12192000"/>
              <a:gd name="connsiteY333" fmla="*/ 1440658 h 4267200"/>
              <a:gd name="connsiteX334" fmla="*/ 1423821 w 12192000"/>
              <a:gd name="connsiteY334" fmla="*/ 1351958 h 4267200"/>
              <a:gd name="connsiteX335" fmla="*/ 1638521 w 12192000"/>
              <a:gd name="connsiteY335" fmla="*/ 1908470 h 4267200"/>
              <a:gd name="connsiteX336" fmla="*/ 1754199 w 12192000"/>
              <a:gd name="connsiteY336" fmla="*/ 2149284 h 4267200"/>
              <a:gd name="connsiteX337" fmla="*/ 1908359 w 12192000"/>
              <a:gd name="connsiteY337" fmla="*/ 2364988 h 4267200"/>
              <a:gd name="connsiteX338" fmla="*/ 1647661 w 12192000"/>
              <a:gd name="connsiteY338" fmla="*/ 1825945 h 4267200"/>
              <a:gd name="connsiteX339" fmla="*/ 1423821 w 12192000"/>
              <a:gd name="connsiteY339" fmla="*/ 1351958 h 4267200"/>
              <a:gd name="connsiteX340" fmla="*/ 9518298 w 12192000"/>
              <a:gd name="connsiteY340" fmla="*/ 1338235 h 4267200"/>
              <a:gd name="connsiteX341" fmla="*/ 9838009 w 12192000"/>
              <a:gd name="connsiteY341" fmla="*/ 2272553 h 4267200"/>
              <a:gd name="connsiteX342" fmla="*/ 9805906 w 12192000"/>
              <a:gd name="connsiteY342" fmla="*/ 2159819 h 4267200"/>
              <a:gd name="connsiteX343" fmla="*/ 9801623 w 12192000"/>
              <a:gd name="connsiteY343" fmla="*/ 2142555 h 4267200"/>
              <a:gd name="connsiteX344" fmla="*/ 9628671 w 12192000"/>
              <a:gd name="connsiteY344" fmla="*/ 1617375 h 4267200"/>
              <a:gd name="connsiteX345" fmla="*/ 9598299 w 12192000"/>
              <a:gd name="connsiteY345" fmla="*/ 1544643 h 4267200"/>
              <a:gd name="connsiteX346" fmla="*/ 9518298 w 12192000"/>
              <a:gd name="connsiteY346" fmla="*/ 1338235 h 4267200"/>
              <a:gd name="connsiteX347" fmla="*/ 1431890 w 12192000"/>
              <a:gd name="connsiteY347" fmla="*/ 1306475 h 4267200"/>
              <a:gd name="connsiteX348" fmla="*/ 1507597 w 12192000"/>
              <a:gd name="connsiteY348" fmla="*/ 1446132 h 4267200"/>
              <a:gd name="connsiteX349" fmla="*/ 1674586 w 12192000"/>
              <a:gd name="connsiteY349" fmla="*/ 1813832 h 4267200"/>
              <a:gd name="connsiteX350" fmla="*/ 1815950 w 12192000"/>
              <a:gd name="connsiteY350" fmla="*/ 2128564 h 4267200"/>
              <a:gd name="connsiteX351" fmla="*/ 1984242 w 12192000"/>
              <a:gd name="connsiteY351" fmla="*/ 2430829 h 4267200"/>
              <a:gd name="connsiteX352" fmla="*/ 2014023 w 12192000"/>
              <a:gd name="connsiteY352" fmla="*/ 2450995 h 4267200"/>
              <a:gd name="connsiteX353" fmla="*/ 1747337 w 12192000"/>
              <a:gd name="connsiteY353" fmla="*/ 1855264 h 4267200"/>
              <a:gd name="connsiteX354" fmla="*/ 1533749 w 12192000"/>
              <a:gd name="connsiteY354" fmla="*/ 1478656 h 4267200"/>
              <a:gd name="connsiteX355" fmla="*/ 1431890 w 12192000"/>
              <a:gd name="connsiteY355" fmla="*/ 1306475 h 4267200"/>
              <a:gd name="connsiteX356" fmla="*/ 5052692 w 12192000"/>
              <a:gd name="connsiteY356" fmla="*/ 1292994 h 4267200"/>
              <a:gd name="connsiteX357" fmla="*/ 5200661 w 12192000"/>
              <a:gd name="connsiteY357" fmla="*/ 1635186 h 4267200"/>
              <a:gd name="connsiteX358" fmla="*/ 5297138 w 12192000"/>
              <a:gd name="connsiteY358" fmla="*/ 1906351 h 4267200"/>
              <a:gd name="connsiteX359" fmla="*/ 5052692 w 12192000"/>
              <a:gd name="connsiteY359" fmla="*/ 1292994 h 4267200"/>
              <a:gd name="connsiteX360" fmla="*/ 9528078 w 12192000"/>
              <a:gd name="connsiteY360" fmla="*/ 1278636 h 4267200"/>
              <a:gd name="connsiteX361" fmla="*/ 9623946 w 12192000"/>
              <a:gd name="connsiteY361" fmla="*/ 1534260 h 4267200"/>
              <a:gd name="connsiteX362" fmla="*/ 9654858 w 12192000"/>
              <a:gd name="connsiteY362" fmla="*/ 1607218 h 4267200"/>
              <a:gd name="connsiteX363" fmla="*/ 9826304 w 12192000"/>
              <a:gd name="connsiteY363" fmla="*/ 2125320 h 4267200"/>
              <a:gd name="connsiteX364" fmla="*/ 9701198 w 12192000"/>
              <a:gd name="connsiteY364" fmla="*/ 1646797 h 4267200"/>
              <a:gd name="connsiteX365" fmla="*/ 9528078 w 12192000"/>
              <a:gd name="connsiteY365" fmla="*/ 1278636 h 4267200"/>
              <a:gd name="connsiteX366" fmla="*/ 5009948 w 12192000"/>
              <a:gd name="connsiteY366" fmla="*/ 1273619 h 4267200"/>
              <a:gd name="connsiteX367" fmla="*/ 5121777 w 12192000"/>
              <a:gd name="connsiteY367" fmla="*/ 1654213 h 4267200"/>
              <a:gd name="connsiteX368" fmla="*/ 5293545 w 12192000"/>
              <a:gd name="connsiteY368" fmla="*/ 2072247 h 4267200"/>
              <a:gd name="connsiteX369" fmla="*/ 5294042 w 12192000"/>
              <a:gd name="connsiteY369" fmla="*/ 2065019 h 4267200"/>
              <a:gd name="connsiteX370" fmla="*/ 5171936 w 12192000"/>
              <a:gd name="connsiteY370" fmla="*/ 1647613 h 4267200"/>
              <a:gd name="connsiteX371" fmla="*/ 5009948 w 12192000"/>
              <a:gd name="connsiteY371" fmla="*/ 1273619 h 4267200"/>
              <a:gd name="connsiteX372" fmla="*/ 655236 w 12192000"/>
              <a:gd name="connsiteY372" fmla="*/ 1268632 h 4267200"/>
              <a:gd name="connsiteX373" fmla="*/ 839521 w 12192000"/>
              <a:gd name="connsiteY373" fmla="*/ 1685315 h 4267200"/>
              <a:gd name="connsiteX374" fmla="*/ 1109416 w 12192000"/>
              <a:gd name="connsiteY374" fmla="*/ 2061663 h 4267200"/>
              <a:gd name="connsiteX375" fmla="*/ 1298300 w 12192000"/>
              <a:gd name="connsiteY375" fmla="*/ 2247742 h 4267200"/>
              <a:gd name="connsiteX376" fmla="*/ 1125871 w 12192000"/>
              <a:gd name="connsiteY376" fmla="*/ 1989513 h 4267200"/>
              <a:gd name="connsiteX377" fmla="*/ 981574 w 12192000"/>
              <a:gd name="connsiteY377" fmla="*/ 1783157 h 4267200"/>
              <a:gd name="connsiteX378" fmla="*/ 922198 w 12192000"/>
              <a:gd name="connsiteY378" fmla="*/ 1677437 h 4267200"/>
              <a:gd name="connsiteX379" fmla="*/ 869293 w 12192000"/>
              <a:gd name="connsiteY379" fmla="*/ 1583214 h 4267200"/>
              <a:gd name="connsiteX380" fmla="*/ 751431 w 12192000"/>
              <a:gd name="connsiteY380" fmla="*/ 1405731 h 4267200"/>
              <a:gd name="connsiteX381" fmla="*/ 6516292 w 12192000"/>
              <a:gd name="connsiteY381" fmla="*/ 1263064 h 4267200"/>
              <a:gd name="connsiteX382" fmla="*/ 5736320 w 12192000"/>
              <a:gd name="connsiteY382" fmla="*/ 1501803 h 4267200"/>
              <a:gd name="connsiteX383" fmla="*/ 6516292 w 12192000"/>
              <a:gd name="connsiteY383" fmla="*/ 1263064 h 4267200"/>
              <a:gd name="connsiteX384" fmla="*/ 291466 w 12192000"/>
              <a:gd name="connsiteY384" fmla="*/ 1250369 h 4267200"/>
              <a:gd name="connsiteX385" fmla="*/ 323180 w 12192000"/>
              <a:gd name="connsiteY385" fmla="*/ 1435283 h 4267200"/>
              <a:gd name="connsiteX386" fmla="*/ 349381 w 12192000"/>
              <a:gd name="connsiteY386" fmla="*/ 1875041 h 4267200"/>
              <a:gd name="connsiteX387" fmla="*/ 374363 w 12192000"/>
              <a:gd name="connsiteY387" fmla="*/ 1506494 h 4267200"/>
              <a:gd name="connsiteX388" fmla="*/ 302168 w 12192000"/>
              <a:gd name="connsiteY388" fmla="*/ 1274495 h 4267200"/>
              <a:gd name="connsiteX389" fmla="*/ 291466 w 12192000"/>
              <a:gd name="connsiteY389" fmla="*/ 1250369 h 4267200"/>
              <a:gd name="connsiteX390" fmla="*/ 678222 w 12192000"/>
              <a:gd name="connsiteY390" fmla="*/ 1248670 h 4267200"/>
              <a:gd name="connsiteX391" fmla="*/ 775536 w 12192000"/>
              <a:gd name="connsiteY391" fmla="*/ 1388015 h 4267200"/>
              <a:gd name="connsiteX392" fmla="*/ 894529 w 12192000"/>
              <a:gd name="connsiteY392" fmla="*/ 1567739 h 4267200"/>
              <a:gd name="connsiteX393" fmla="*/ 948000 w 12192000"/>
              <a:gd name="connsiteY393" fmla="*/ 1663088 h 4267200"/>
              <a:gd name="connsiteX394" fmla="*/ 1006812 w 12192000"/>
              <a:gd name="connsiteY394" fmla="*/ 1767683 h 4267200"/>
              <a:gd name="connsiteX395" fmla="*/ 1149133 w 12192000"/>
              <a:gd name="connsiteY395" fmla="*/ 1971513 h 4267200"/>
              <a:gd name="connsiteX396" fmla="*/ 1333952 w 12192000"/>
              <a:gd name="connsiteY396" fmla="*/ 2251620 h 4267200"/>
              <a:gd name="connsiteX397" fmla="*/ 1337329 w 12192000"/>
              <a:gd name="connsiteY397" fmla="*/ 2258350 h 4267200"/>
              <a:gd name="connsiteX398" fmla="*/ 1014726 w 12192000"/>
              <a:gd name="connsiteY398" fmla="*/ 1615556 h 4267200"/>
              <a:gd name="connsiteX399" fmla="*/ 678222 w 12192000"/>
              <a:gd name="connsiteY399" fmla="*/ 1248670 h 4267200"/>
              <a:gd name="connsiteX400" fmla="*/ 9441752 w 12192000"/>
              <a:gd name="connsiteY400" fmla="*/ 1245311 h 4267200"/>
              <a:gd name="connsiteX401" fmla="*/ 9278979 w 12192000"/>
              <a:gd name="connsiteY401" fmla="*/ 1406236 h 4267200"/>
              <a:gd name="connsiteX402" fmla="*/ 9235540 w 12192000"/>
              <a:gd name="connsiteY402" fmla="*/ 1546869 h 4267200"/>
              <a:gd name="connsiteX403" fmla="*/ 9264074 w 12192000"/>
              <a:gd name="connsiteY403" fmla="*/ 1557016 h 4267200"/>
              <a:gd name="connsiteX404" fmla="*/ 9441752 w 12192000"/>
              <a:gd name="connsiteY404" fmla="*/ 1245311 h 4267200"/>
              <a:gd name="connsiteX405" fmla="*/ 6691602 w 12192000"/>
              <a:gd name="connsiteY405" fmla="*/ 1140573 h 4267200"/>
              <a:gd name="connsiteX406" fmla="*/ 6571100 w 12192000"/>
              <a:gd name="connsiteY406" fmla="*/ 1183662 h 4267200"/>
              <a:gd name="connsiteX407" fmla="*/ 6241687 w 12192000"/>
              <a:gd name="connsiteY407" fmla="*/ 1257600 h 4267200"/>
              <a:gd name="connsiteX408" fmla="*/ 5693009 w 12192000"/>
              <a:gd name="connsiteY408" fmla="*/ 1478256 h 4267200"/>
              <a:gd name="connsiteX409" fmla="*/ 6548420 w 12192000"/>
              <a:gd name="connsiteY409" fmla="*/ 1214599 h 4267200"/>
              <a:gd name="connsiteX410" fmla="*/ 6605473 w 12192000"/>
              <a:gd name="connsiteY410" fmla="*/ 1184686 h 4267200"/>
              <a:gd name="connsiteX411" fmla="*/ 6691602 w 12192000"/>
              <a:gd name="connsiteY411" fmla="*/ 1140573 h 4267200"/>
              <a:gd name="connsiteX412" fmla="*/ 4002475 w 12192000"/>
              <a:gd name="connsiteY412" fmla="*/ 1037802 h 4267200"/>
              <a:gd name="connsiteX413" fmla="*/ 4000324 w 12192000"/>
              <a:gd name="connsiteY413" fmla="*/ 1039362 h 4267200"/>
              <a:gd name="connsiteX414" fmla="*/ 4002862 w 12192000"/>
              <a:gd name="connsiteY414" fmla="*/ 1042866 h 4267200"/>
              <a:gd name="connsiteX415" fmla="*/ 4002475 w 12192000"/>
              <a:gd name="connsiteY415" fmla="*/ 1037802 h 4267200"/>
              <a:gd name="connsiteX416" fmla="*/ 506322 w 12192000"/>
              <a:gd name="connsiteY416" fmla="*/ 1020997 h 4267200"/>
              <a:gd name="connsiteX417" fmla="*/ 533068 w 12192000"/>
              <a:gd name="connsiteY417" fmla="*/ 1029409 h 4267200"/>
              <a:gd name="connsiteX418" fmla="*/ 1232525 w 12192000"/>
              <a:gd name="connsiteY418" fmla="*/ 1804675 h 4267200"/>
              <a:gd name="connsiteX419" fmla="*/ 1388858 w 12192000"/>
              <a:gd name="connsiteY419" fmla="*/ 2368011 h 4267200"/>
              <a:gd name="connsiteX420" fmla="*/ 1384098 w 12192000"/>
              <a:gd name="connsiteY420" fmla="*/ 2378125 h 4267200"/>
              <a:gd name="connsiteX421" fmla="*/ 1425393 w 12192000"/>
              <a:gd name="connsiteY421" fmla="*/ 2589124 h 4267200"/>
              <a:gd name="connsiteX422" fmla="*/ 1424001 w 12192000"/>
              <a:gd name="connsiteY422" fmla="*/ 2597541 h 4267200"/>
              <a:gd name="connsiteX423" fmla="*/ 2152729 w 12192000"/>
              <a:gd name="connsiteY423" fmla="*/ 2864487 h 4267200"/>
              <a:gd name="connsiteX424" fmla="*/ 2020609 w 12192000"/>
              <a:gd name="connsiteY424" fmla="*/ 2539671 h 4267200"/>
              <a:gd name="connsiteX425" fmla="*/ 2018920 w 12192000"/>
              <a:gd name="connsiteY425" fmla="*/ 2536309 h 4267200"/>
              <a:gd name="connsiteX426" fmla="*/ 1342441 w 12192000"/>
              <a:gd name="connsiteY426" fmla="*/ 1173017 h 4267200"/>
              <a:gd name="connsiteX427" fmla="*/ 1367925 w 12192000"/>
              <a:gd name="connsiteY427" fmla="*/ 1135648 h 4267200"/>
              <a:gd name="connsiteX428" fmla="*/ 1771401 w 12192000"/>
              <a:gd name="connsiteY428" fmla="*/ 1806673 h 4267200"/>
              <a:gd name="connsiteX429" fmla="*/ 1972385 w 12192000"/>
              <a:gd name="connsiteY429" fmla="*/ 2198735 h 4267200"/>
              <a:gd name="connsiteX430" fmla="*/ 2040892 w 12192000"/>
              <a:gd name="connsiteY430" fmla="*/ 2405205 h 4267200"/>
              <a:gd name="connsiteX431" fmla="*/ 2131689 w 12192000"/>
              <a:gd name="connsiteY431" fmla="*/ 1936926 h 4267200"/>
              <a:gd name="connsiteX432" fmla="*/ 2454820 w 12192000"/>
              <a:gd name="connsiteY432" fmla="*/ 1248808 h 4267200"/>
              <a:gd name="connsiteX433" fmla="*/ 2492512 w 12192000"/>
              <a:gd name="connsiteY433" fmla="*/ 1302920 h 4267200"/>
              <a:gd name="connsiteX434" fmla="*/ 2081216 w 12192000"/>
              <a:gd name="connsiteY434" fmla="*/ 2527513 h 4267200"/>
              <a:gd name="connsiteX435" fmla="*/ 2081211 w 12192000"/>
              <a:gd name="connsiteY435" fmla="*/ 2528916 h 4267200"/>
              <a:gd name="connsiteX436" fmla="*/ 2199067 w 12192000"/>
              <a:gd name="connsiteY436" fmla="*/ 2884061 h 4267200"/>
              <a:gd name="connsiteX437" fmla="*/ 3192586 w 12192000"/>
              <a:gd name="connsiteY437" fmla="*/ 3411496 h 4267200"/>
              <a:gd name="connsiteX438" fmla="*/ 3182620 w 12192000"/>
              <a:gd name="connsiteY438" fmla="*/ 3483279 h 4267200"/>
              <a:gd name="connsiteX439" fmla="*/ 2435119 w 12192000"/>
              <a:gd name="connsiteY439" fmla="*/ 3080173 h 4267200"/>
              <a:gd name="connsiteX440" fmla="*/ 2410152 w 12192000"/>
              <a:gd name="connsiteY440" fmla="*/ 3063751 h 4267200"/>
              <a:gd name="connsiteX441" fmla="*/ 2408099 w 12192000"/>
              <a:gd name="connsiteY441" fmla="*/ 3064403 h 4267200"/>
              <a:gd name="connsiteX442" fmla="*/ 2407218 w 12192000"/>
              <a:gd name="connsiteY442" fmla="*/ 3070324 h 4267200"/>
              <a:gd name="connsiteX443" fmla="*/ 2380138 w 12192000"/>
              <a:gd name="connsiteY443" fmla="*/ 3099341 h 4267200"/>
              <a:gd name="connsiteX444" fmla="*/ 1765923 w 12192000"/>
              <a:gd name="connsiteY444" fmla="*/ 3581043 h 4267200"/>
              <a:gd name="connsiteX445" fmla="*/ 1702258 w 12192000"/>
              <a:gd name="connsiteY445" fmla="*/ 3612286 h 4267200"/>
              <a:gd name="connsiteX446" fmla="*/ 1538370 w 12192000"/>
              <a:gd name="connsiteY446" fmla="*/ 3811804 h 4267200"/>
              <a:gd name="connsiteX447" fmla="*/ 1325720 w 12192000"/>
              <a:gd name="connsiteY447" fmla="*/ 4125411 h 4267200"/>
              <a:gd name="connsiteX448" fmla="*/ 1206279 w 12192000"/>
              <a:gd name="connsiteY448" fmla="*/ 4267200 h 4267200"/>
              <a:gd name="connsiteX449" fmla="*/ 1115040 w 12192000"/>
              <a:gd name="connsiteY449" fmla="*/ 4267200 h 4267200"/>
              <a:gd name="connsiteX450" fmla="*/ 1258195 w 12192000"/>
              <a:gd name="connsiteY450" fmla="*/ 4099624 h 4267200"/>
              <a:gd name="connsiteX451" fmla="*/ 1423113 w 12192000"/>
              <a:gd name="connsiteY451" fmla="*/ 3874565 h 4267200"/>
              <a:gd name="connsiteX452" fmla="*/ 1260565 w 12192000"/>
              <a:gd name="connsiteY452" fmla="*/ 4031982 h 4267200"/>
              <a:gd name="connsiteX453" fmla="*/ 1073327 w 12192000"/>
              <a:gd name="connsiteY453" fmla="*/ 4218727 h 4267200"/>
              <a:gd name="connsiteX454" fmla="*/ 1032294 w 12192000"/>
              <a:gd name="connsiteY454" fmla="*/ 4267200 h 4267200"/>
              <a:gd name="connsiteX455" fmla="*/ 993830 w 12192000"/>
              <a:gd name="connsiteY455" fmla="*/ 4267200 h 4267200"/>
              <a:gd name="connsiteX456" fmla="*/ 1051860 w 12192000"/>
              <a:gd name="connsiteY456" fmla="*/ 4198693 h 4267200"/>
              <a:gd name="connsiteX457" fmla="*/ 1240607 w 12192000"/>
              <a:gd name="connsiteY457" fmla="*/ 4010401 h 4267200"/>
              <a:gd name="connsiteX458" fmla="*/ 1310106 w 12192000"/>
              <a:gd name="connsiteY458" fmla="*/ 3943217 h 4267200"/>
              <a:gd name="connsiteX459" fmla="*/ 952103 w 12192000"/>
              <a:gd name="connsiteY459" fmla="*/ 4265972 h 4267200"/>
              <a:gd name="connsiteX460" fmla="*/ 951207 w 12192000"/>
              <a:gd name="connsiteY460" fmla="*/ 4267200 h 4267200"/>
              <a:gd name="connsiteX461" fmla="*/ 862760 w 12192000"/>
              <a:gd name="connsiteY461" fmla="*/ 4267200 h 4267200"/>
              <a:gd name="connsiteX462" fmla="*/ 909145 w 12192000"/>
              <a:gd name="connsiteY462" fmla="*/ 4199225 h 4267200"/>
              <a:gd name="connsiteX463" fmla="*/ 1214067 w 12192000"/>
              <a:gd name="connsiteY463" fmla="*/ 3908561 h 4267200"/>
              <a:gd name="connsiteX464" fmla="*/ 640967 w 12192000"/>
              <a:gd name="connsiteY464" fmla="*/ 4105601 h 4267200"/>
              <a:gd name="connsiteX465" fmla="*/ 372807 w 12192000"/>
              <a:gd name="connsiteY465" fmla="*/ 4243651 h 4267200"/>
              <a:gd name="connsiteX466" fmla="*/ 332830 w 12192000"/>
              <a:gd name="connsiteY466" fmla="*/ 4267200 h 4267200"/>
              <a:gd name="connsiteX467" fmla="*/ 168301 w 12192000"/>
              <a:gd name="connsiteY467" fmla="*/ 4267200 h 4267200"/>
              <a:gd name="connsiteX468" fmla="*/ 278002 w 12192000"/>
              <a:gd name="connsiteY468" fmla="*/ 4201399 h 4267200"/>
              <a:gd name="connsiteX469" fmla="*/ 527241 w 12192000"/>
              <a:gd name="connsiteY469" fmla="*/ 4065078 h 4267200"/>
              <a:gd name="connsiteX470" fmla="*/ 1510397 w 12192000"/>
              <a:gd name="connsiteY470" fmla="*/ 3684705 h 4267200"/>
              <a:gd name="connsiteX471" fmla="*/ 1146550 w 12192000"/>
              <a:gd name="connsiteY471" fmla="*/ 3802012 h 4267200"/>
              <a:gd name="connsiteX472" fmla="*/ 698834 w 12192000"/>
              <a:gd name="connsiteY472" fmla="*/ 3952272 h 4267200"/>
              <a:gd name="connsiteX473" fmla="*/ 192528 w 12192000"/>
              <a:gd name="connsiteY473" fmla="*/ 4236299 h 4267200"/>
              <a:gd name="connsiteX474" fmla="*/ 148586 w 12192000"/>
              <a:gd name="connsiteY474" fmla="*/ 4267200 h 4267200"/>
              <a:gd name="connsiteX475" fmla="*/ 98116 w 12192000"/>
              <a:gd name="connsiteY475" fmla="*/ 4267200 h 4267200"/>
              <a:gd name="connsiteX476" fmla="*/ 169669 w 12192000"/>
              <a:gd name="connsiteY476" fmla="*/ 4216852 h 4267200"/>
              <a:gd name="connsiteX477" fmla="*/ 687572 w 12192000"/>
              <a:gd name="connsiteY477" fmla="*/ 3925629 h 4267200"/>
              <a:gd name="connsiteX478" fmla="*/ 1138365 w 12192000"/>
              <a:gd name="connsiteY478" fmla="*/ 3774515 h 4267200"/>
              <a:gd name="connsiteX479" fmla="*/ 1505579 w 12192000"/>
              <a:gd name="connsiteY479" fmla="*/ 3655526 h 4267200"/>
              <a:gd name="connsiteX480" fmla="*/ 1313114 w 12192000"/>
              <a:gd name="connsiteY480" fmla="*/ 3655216 h 4267200"/>
              <a:gd name="connsiteX481" fmla="*/ 1109304 w 12192000"/>
              <a:gd name="connsiteY481" fmla="*/ 3669030 h 4267200"/>
              <a:gd name="connsiteX482" fmla="*/ 258951 w 12192000"/>
              <a:gd name="connsiteY482" fmla="*/ 4111994 h 4267200"/>
              <a:gd name="connsiteX483" fmla="*/ 80807 w 12192000"/>
              <a:gd name="connsiteY483" fmla="*/ 4267200 h 4267200"/>
              <a:gd name="connsiteX484" fmla="*/ 0 w 12192000"/>
              <a:gd name="connsiteY484" fmla="*/ 4267200 h 4267200"/>
              <a:gd name="connsiteX485" fmla="*/ 0 w 12192000"/>
              <a:gd name="connsiteY485" fmla="*/ 4233763 h 4267200"/>
              <a:gd name="connsiteX486" fmla="*/ 36881 w 12192000"/>
              <a:gd name="connsiteY486" fmla="*/ 4200118 h 4267200"/>
              <a:gd name="connsiteX487" fmla="*/ 910534 w 12192000"/>
              <a:gd name="connsiteY487" fmla="*/ 3629753 h 4267200"/>
              <a:gd name="connsiteX488" fmla="*/ 1578717 w 12192000"/>
              <a:gd name="connsiteY488" fmla="*/ 3575982 h 4267200"/>
              <a:gd name="connsiteX489" fmla="*/ 2338780 w 12192000"/>
              <a:gd name="connsiteY489" fmla="*/ 3033725 h 4267200"/>
              <a:gd name="connsiteX490" fmla="*/ 1807991 w 12192000"/>
              <a:gd name="connsiteY490" fmla="*/ 2807184 h 4267200"/>
              <a:gd name="connsiteX491" fmla="*/ 1416358 w 12192000"/>
              <a:gd name="connsiteY491" fmla="*/ 3112571 h 4267200"/>
              <a:gd name="connsiteX492" fmla="*/ 939066 w 12192000"/>
              <a:gd name="connsiteY492" fmla="*/ 3378798 h 4267200"/>
              <a:gd name="connsiteX493" fmla="*/ 115099 w 12192000"/>
              <a:gd name="connsiteY493" fmla="*/ 3607650 h 4267200"/>
              <a:gd name="connsiteX494" fmla="*/ 97284 w 12192000"/>
              <a:gd name="connsiteY494" fmla="*/ 3520393 h 4267200"/>
              <a:gd name="connsiteX495" fmla="*/ 922050 w 12192000"/>
              <a:gd name="connsiteY495" fmla="*/ 3074867 h 4267200"/>
              <a:gd name="connsiteX496" fmla="*/ 1405265 w 12192000"/>
              <a:gd name="connsiteY496" fmla="*/ 3016319 h 4267200"/>
              <a:gd name="connsiteX497" fmla="*/ 1407512 w 12192000"/>
              <a:gd name="connsiteY497" fmla="*/ 3018001 h 4267200"/>
              <a:gd name="connsiteX498" fmla="*/ 1726266 w 12192000"/>
              <a:gd name="connsiteY498" fmla="*/ 2777274 h 4267200"/>
              <a:gd name="connsiteX499" fmla="*/ 625390 w 12192000"/>
              <a:gd name="connsiteY499" fmla="*/ 2514541 h 4267200"/>
              <a:gd name="connsiteX500" fmla="*/ 619799 w 12192000"/>
              <a:gd name="connsiteY500" fmla="*/ 2527180 h 4267200"/>
              <a:gd name="connsiteX501" fmla="*/ 310030 w 12192000"/>
              <a:gd name="connsiteY501" fmla="*/ 2771818 h 4267200"/>
              <a:gd name="connsiteX502" fmla="*/ 173877 w 12192000"/>
              <a:gd name="connsiteY502" fmla="*/ 2937056 h 4267200"/>
              <a:gd name="connsiteX503" fmla="*/ 77889 w 12192000"/>
              <a:gd name="connsiteY503" fmla="*/ 3138440 h 4267200"/>
              <a:gd name="connsiteX504" fmla="*/ 0 w 12192000"/>
              <a:gd name="connsiteY504" fmla="*/ 3271395 h 4267200"/>
              <a:gd name="connsiteX505" fmla="*/ 0 w 12192000"/>
              <a:gd name="connsiteY505" fmla="*/ 3153002 h 4267200"/>
              <a:gd name="connsiteX506" fmla="*/ 2386 w 12192000"/>
              <a:gd name="connsiteY506" fmla="*/ 3149203 h 4267200"/>
              <a:gd name="connsiteX507" fmla="*/ 89753 w 12192000"/>
              <a:gd name="connsiteY507" fmla="*/ 2987702 h 4267200"/>
              <a:gd name="connsiteX508" fmla="*/ 76869 w 12192000"/>
              <a:gd name="connsiteY508" fmla="*/ 3005404 h 4267200"/>
              <a:gd name="connsiteX509" fmla="*/ 32049 w 12192000"/>
              <a:gd name="connsiteY509" fmla="*/ 3065814 h 4267200"/>
              <a:gd name="connsiteX510" fmla="*/ 0 w 12192000"/>
              <a:gd name="connsiteY510" fmla="*/ 3108744 h 4267200"/>
              <a:gd name="connsiteX511" fmla="*/ 0 w 12192000"/>
              <a:gd name="connsiteY511" fmla="*/ 3058059 h 4267200"/>
              <a:gd name="connsiteX512" fmla="*/ 7610 w 12192000"/>
              <a:gd name="connsiteY512" fmla="*/ 3047889 h 4267200"/>
              <a:gd name="connsiteX513" fmla="*/ 52419 w 12192000"/>
              <a:gd name="connsiteY513" fmla="*/ 2987479 h 4267200"/>
              <a:gd name="connsiteX514" fmla="*/ 59142 w 12192000"/>
              <a:gd name="connsiteY514" fmla="*/ 2978488 h 4267200"/>
              <a:gd name="connsiteX515" fmla="*/ 0 w 12192000"/>
              <a:gd name="connsiteY515" fmla="*/ 3015334 h 4267200"/>
              <a:gd name="connsiteX516" fmla="*/ 0 w 12192000"/>
              <a:gd name="connsiteY516" fmla="*/ 2914286 h 4267200"/>
              <a:gd name="connsiteX517" fmla="*/ 36383 w 12192000"/>
              <a:gd name="connsiteY517" fmla="*/ 2901128 h 4267200"/>
              <a:gd name="connsiteX518" fmla="*/ 156329 w 12192000"/>
              <a:gd name="connsiteY518" fmla="*/ 2840533 h 4267200"/>
              <a:gd name="connsiteX519" fmla="*/ 358355 w 12192000"/>
              <a:gd name="connsiteY519" fmla="*/ 2620471 h 4267200"/>
              <a:gd name="connsiteX520" fmla="*/ 510577 w 12192000"/>
              <a:gd name="connsiteY520" fmla="*/ 2501244 h 4267200"/>
              <a:gd name="connsiteX521" fmla="*/ 211967 w 12192000"/>
              <a:gd name="connsiteY521" fmla="*/ 2479171 h 4267200"/>
              <a:gd name="connsiteX522" fmla="*/ 0 w 12192000"/>
              <a:gd name="connsiteY522" fmla="*/ 2476398 h 4267200"/>
              <a:gd name="connsiteX523" fmla="*/ 0 w 12192000"/>
              <a:gd name="connsiteY523" fmla="*/ 2389189 h 4267200"/>
              <a:gd name="connsiteX524" fmla="*/ 103062 w 12192000"/>
              <a:gd name="connsiteY524" fmla="*/ 2389518 h 4267200"/>
              <a:gd name="connsiteX525" fmla="*/ 510734 w 12192000"/>
              <a:gd name="connsiteY525" fmla="*/ 2416201 h 4267200"/>
              <a:gd name="connsiteX526" fmla="*/ 279257 w 12192000"/>
              <a:gd name="connsiteY526" fmla="*/ 2092102 h 4267200"/>
              <a:gd name="connsiteX527" fmla="*/ 65265 w 12192000"/>
              <a:gd name="connsiteY527" fmla="*/ 2006049 h 4267200"/>
              <a:gd name="connsiteX528" fmla="*/ 0 w 12192000"/>
              <a:gd name="connsiteY528" fmla="*/ 1982532 h 4267200"/>
              <a:gd name="connsiteX529" fmla="*/ 0 w 12192000"/>
              <a:gd name="connsiteY529" fmla="*/ 1912789 h 4267200"/>
              <a:gd name="connsiteX530" fmla="*/ 97460 w 12192000"/>
              <a:gd name="connsiteY530" fmla="*/ 1953725 h 4267200"/>
              <a:gd name="connsiteX531" fmla="*/ 221272 w 12192000"/>
              <a:gd name="connsiteY531" fmla="*/ 1980766 h 4267200"/>
              <a:gd name="connsiteX532" fmla="*/ 116765 w 12192000"/>
              <a:gd name="connsiteY532" fmla="*/ 1911033 h 4267200"/>
              <a:gd name="connsiteX533" fmla="*/ 16405 w 12192000"/>
              <a:gd name="connsiteY533" fmla="*/ 1803412 h 4267200"/>
              <a:gd name="connsiteX534" fmla="*/ 0 w 12192000"/>
              <a:gd name="connsiteY534" fmla="*/ 1784777 h 4267200"/>
              <a:gd name="connsiteX535" fmla="*/ 0 w 12192000"/>
              <a:gd name="connsiteY535" fmla="*/ 1740082 h 4267200"/>
              <a:gd name="connsiteX536" fmla="*/ 39394 w 12192000"/>
              <a:gd name="connsiteY536" fmla="*/ 1784856 h 4267200"/>
              <a:gd name="connsiteX537" fmla="*/ 135813 w 12192000"/>
              <a:gd name="connsiteY537" fmla="*/ 1888838 h 4267200"/>
              <a:gd name="connsiteX538" fmla="*/ 242575 w 12192000"/>
              <a:gd name="connsiteY538" fmla="*/ 1958841 h 4267200"/>
              <a:gd name="connsiteX539" fmla="*/ 82197 w 12192000"/>
              <a:gd name="connsiteY539" fmla="*/ 1754826 h 4267200"/>
              <a:gd name="connsiteX540" fmla="*/ 0 w 12192000"/>
              <a:gd name="connsiteY540" fmla="*/ 1679650 h 4267200"/>
              <a:gd name="connsiteX541" fmla="*/ 0 w 12192000"/>
              <a:gd name="connsiteY541" fmla="*/ 1602463 h 4267200"/>
              <a:gd name="connsiteX542" fmla="*/ 84689 w 12192000"/>
              <a:gd name="connsiteY542" fmla="*/ 1677442 h 4267200"/>
              <a:gd name="connsiteX543" fmla="*/ 298437 w 12192000"/>
              <a:gd name="connsiteY543" fmla="*/ 1968019 h 4267200"/>
              <a:gd name="connsiteX544" fmla="*/ 227269 w 12192000"/>
              <a:gd name="connsiteY544" fmla="*/ 1114064 h 4267200"/>
              <a:gd name="connsiteX545" fmla="*/ 248003 w 12192000"/>
              <a:gd name="connsiteY545" fmla="*/ 1089613 h 4267200"/>
              <a:gd name="connsiteX546" fmla="*/ 427020 w 12192000"/>
              <a:gd name="connsiteY546" fmla="*/ 1619803 h 4267200"/>
              <a:gd name="connsiteX547" fmla="*/ 340345 w 12192000"/>
              <a:gd name="connsiteY547" fmla="*/ 2027739 h 4267200"/>
              <a:gd name="connsiteX548" fmla="*/ 360865 w 12192000"/>
              <a:gd name="connsiteY548" fmla="*/ 2044827 h 4267200"/>
              <a:gd name="connsiteX549" fmla="*/ 560414 w 12192000"/>
              <a:gd name="connsiteY549" fmla="*/ 2421457 h 4267200"/>
              <a:gd name="connsiteX550" fmla="*/ 1359703 w 12192000"/>
              <a:gd name="connsiteY550" fmla="*/ 2578554 h 4267200"/>
              <a:gd name="connsiteX551" fmla="*/ 1359422 w 12192000"/>
              <a:gd name="connsiteY551" fmla="*/ 2577994 h 4267200"/>
              <a:gd name="connsiteX552" fmla="*/ 828701 w 12192000"/>
              <a:gd name="connsiteY552" fmla="*/ 1839520 h 4267200"/>
              <a:gd name="connsiteX553" fmla="*/ 494427 w 12192000"/>
              <a:gd name="connsiteY553" fmla="*/ 1092333 h 4267200"/>
              <a:gd name="connsiteX554" fmla="*/ 506322 w 12192000"/>
              <a:gd name="connsiteY554" fmla="*/ 1020997 h 4267200"/>
              <a:gd name="connsiteX555" fmla="*/ 4570198 w 12192000"/>
              <a:gd name="connsiteY555" fmla="*/ 978081 h 4267200"/>
              <a:gd name="connsiteX556" fmla="*/ 4523691 w 12192000"/>
              <a:gd name="connsiteY556" fmla="*/ 1127776 h 4267200"/>
              <a:gd name="connsiteX557" fmla="*/ 4509875 w 12192000"/>
              <a:gd name="connsiteY557" fmla="*/ 1167552 h 4267200"/>
              <a:gd name="connsiteX558" fmla="*/ 4478168 w 12192000"/>
              <a:gd name="connsiteY558" fmla="*/ 1260735 h 4267200"/>
              <a:gd name="connsiteX559" fmla="*/ 4409309 w 12192000"/>
              <a:gd name="connsiteY559" fmla="*/ 1666996 h 4267200"/>
              <a:gd name="connsiteX560" fmla="*/ 4370031 w 12192000"/>
              <a:gd name="connsiteY560" fmla="*/ 1955666 h 4267200"/>
              <a:gd name="connsiteX561" fmla="*/ 4570198 w 12192000"/>
              <a:gd name="connsiteY561" fmla="*/ 978081 h 4267200"/>
              <a:gd name="connsiteX562" fmla="*/ 12149131 w 12192000"/>
              <a:gd name="connsiteY562" fmla="*/ 959050 h 4267200"/>
              <a:gd name="connsiteX563" fmla="*/ 12105664 w 12192000"/>
              <a:gd name="connsiteY563" fmla="*/ 1006960 h 4267200"/>
              <a:gd name="connsiteX564" fmla="*/ 11883102 w 12192000"/>
              <a:gd name="connsiteY564" fmla="*/ 1184424 h 4267200"/>
              <a:gd name="connsiteX565" fmla="*/ 11665174 w 12192000"/>
              <a:gd name="connsiteY565" fmla="*/ 1317493 h 4267200"/>
              <a:gd name="connsiteX566" fmla="*/ 11590337 w 12192000"/>
              <a:gd name="connsiteY566" fmla="*/ 1348256 h 4267200"/>
              <a:gd name="connsiteX567" fmla="*/ 11492588 w 12192000"/>
              <a:gd name="connsiteY567" fmla="*/ 1390573 h 4267200"/>
              <a:gd name="connsiteX568" fmla="*/ 11888865 w 12192000"/>
              <a:gd name="connsiteY568" fmla="*/ 1220988 h 4267200"/>
              <a:gd name="connsiteX569" fmla="*/ 12149131 w 12192000"/>
              <a:gd name="connsiteY569" fmla="*/ 959050 h 4267200"/>
              <a:gd name="connsiteX570" fmla="*/ 4557898 w 12192000"/>
              <a:gd name="connsiteY570" fmla="*/ 900011 h 4267200"/>
              <a:gd name="connsiteX571" fmla="*/ 4344840 w 12192000"/>
              <a:gd name="connsiteY571" fmla="*/ 1922038 h 4267200"/>
              <a:gd name="connsiteX572" fmla="*/ 4378710 w 12192000"/>
              <a:gd name="connsiteY572" fmla="*/ 1665516 h 4267200"/>
              <a:gd name="connsiteX573" fmla="*/ 4448798 w 12192000"/>
              <a:gd name="connsiteY573" fmla="*/ 1253024 h 4267200"/>
              <a:gd name="connsiteX574" fmla="*/ 4480315 w 12192000"/>
              <a:gd name="connsiteY574" fmla="*/ 1158454 h 4267200"/>
              <a:gd name="connsiteX575" fmla="*/ 4494133 w 12192000"/>
              <a:gd name="connsiteY575" fmla="*/ 1118676 h 4267200"/>
              <a:gd name="connsiteX576" fmla="*/ 4557898 w 12192000"/>
              <a:gd name="connsiteY576" fmla="*/ 900011 h 4267200"/>
              <a:gd name="connsiteX577" fmla="*/ 5870151 w 12192000"/>
              <a:gd name="connsiteY577" fmla="*/ 898890 h 4267200"/>
              <a:gd name="connsiteX578" fmla="*/ 5861335 w 12192000"/>
              <a:gd name="connsiteY578" fmla="*/ 899177 h 4267200"/>
              <a:gd name="connsiteX579" fmla="*/ 5843702 w 12192000"/>
              <a:gd name="connsiteY579" fmla="*/ 899748 h 4267200"/>
              <a:gd name="connsiteX580" fmla="*/ 5651107 w 12192000"/>
              <a:gd name="connsiteY580" fmla="*/ 920306 h 4267200"/>
              <a:gd name="connsiteX581" fmla="*/ 5459407 w 12192000"/>
              <a:gd name="connsiteY581" fmla="*/ 940975 h 4267200"/>
              <a:gd name="connsiteX582" fmla="*/ 5374846 w 12192000"/>
              <a:gd name="connsiteY582" fmla="*/ 941988 h 4267200"/>
              <a:gd name="connsiteX583" fmla="*/ 5256105 w 12192000"/>
              <a:gd name="connsiteY583" fmla="*/ 945632 h 4267200"/>
              <a:gd name="connsiteX584" fmla="*/ 5107071 w 12192000"/>
              <a:gd name="connsiteY584" fmla="*/ 969720 h 4267200"/>
              <a:gd name="connsiteX585" fmla="*/ 4998681 w 12192000"/>
              <a:gd name="connsiteY585" fmla="*/ 988771 h 4267200"/>
              <a:gd name="connsiteX586" fmla="*/ 5870151 w 12192000"/>
              <a:gd name="connsiteY586" fmla="*/ 898890 h 4267200"/>
              <a:gd name="connsiteX587" fmla="*/ 12190084 w 12192000"/>
              <a:gd name="connsiteY587" fmla="*/ 854709 h 4267200"/>
              <a:gd name="connsiteX588" fmla="*/ 12162947 w 12192000"/>
              <a:gd name="connsiteY588" fmla="*/ 879275 h 4267200"/>
              <a:gd name="connsiteX589" fmla="*/ 11721478 w 12192000"/>
              <a:gd name="connsiteY589" fmla="*/ 1216434 h 4267200"/>
              <a:gd name="connsiteX590" fmla="*/ 11680712 w 12192000"/>
              <a:gd name="connsiteY590" fmla="*/ 1239730 h 4267200"/>
              <a:gd name="connsiteX591" fmla="*/ 11505347 w 12192000"/>
              <a:gd name="connsiteY591" fmla="*/ 1352837 h 4267200"/>
              <a:gd name="connsiteX592" fmla="*/ 11580962 w 12192000"/>
              <a:gd name="connsiteY592" fmla="*/ 1321759 h 4267200"/>
              <a:gd name="connsiteX593" fmla="*/ 11654234 w 12192000"/>
              <a:gd name="connsiteY593" fmla="*/ 1291618 h 4267200"/>
              <a:gd name="connsiteX594" fmla="*/ 11867274 w 12192000"/>
              <a:gd name="connsiteY594" fmla="*/ 1160983 h 4267200"/>
              <a:gd name="connsiteX595" fmla="*/ 12086035 w 12192000"/>
              <a:gd name="connsiteY595" fmla="*/ 986418 h 4267200"/>
              <a:gd name="connsiteX596" fmla="*/ 12190084 w 12192000"/>
              <a:gd name="connsiteY596" fmla="*/ 854709 h 4267200"/>
              <a:gd name="connsiteX597" fmla="*/ 5504425 w 12192000"/>
              <a:gd name="connsiteY597" fmla="*/ 848067 h 4267200"/>
              <a:gd name="connsiteX598" fmla="*/ 4968849 w 12192000"/>
              <a:gd name="connsiteY598" fmla="*/ 962318 h 4267200"/>
              <a:gd name="connsiteX599" fmla="*/ 5104039 w 12192000"/>
              <a:gd name="connsiteY599" fmla="*/ 940634 h 4267200"/>
              <a:gd name="connsiteX600" fmla="*/ 5256311 w 12192000"/>
              <a:gd name="connsiteY600" fmla="*/ 916490 h 4267200"/>
              <a:gd name="connsiteX601" fmla="*/ 5377381 w 12192000"/>
              <a:gd name="connsiteY601" fmla="*/ 912671 h 4267200"/>
              <a:gd name="connsiteX602" fmla="*/ 5460148 w 12192000"/>
              <a:gd name="connsiteY602" fmla="*/ 911442 h 4267200"/>
              <a:gd name="connsiteX603" fmla="*/ 5648971 w 12192000"/>
              <a:gd name="connsiteY603" fmla="*/ 891331 h 4267200"/>
              <a:gd name="connsiteX604" fmla="*/ 5844807 w 12192000"/>
              <a:gd name="connsiteY604" fmla="*/ 870718 h 4267200"/>
              <a:gd name="connsiteX605" fmla="*/ 5862975 w 12192000"/>
              <a:gd name="connsiteY605" fmla="*/ 869756 h 4267200"/>
              <a:gd name="connsiteX606" fmla="*/ 5920887 w 12192000"/>
              <a:gd name="connsiteY606" fmla="*/ 865929 h 4267200"/>
              <a:gd name="connsiteX607" fmla="*/ 5504425 w 12192000"/>
              <a:gd name="connsiteY607" fmla="*/ 848067 h 4267200"/>
              <a:gd name="connsiteX608" fmla="*/ 8924104 w 12192000"/>
              <a:gd name="connsiteY608" fmla="*/ 777000 h 4267200"/>
              <a:gd name="connsiteX609" fmla="*/ 8921999 w 12192000"/>
              <a:gd name="connsiteY609" fmla="*/ 794136 h 4267200"/>
              <a:gd name="connsiteX610" fmla="*/ 8916066 w 12192000"/>
              <a:gd name="connsiteY610" fmla="*/ 843129 h 4267200"/>
              <a:gd name="connsiteX611" fmla="*/ 8909852 w 12192000"/>
              <a:gd name="connsiteY611" fmla="*/ 1005313 h 4267200"/>
              <a:gd name="connsiteX612" fmla="*/ 8936982 w 12192000"/>
              <a:gd name="connsiteY612" fmla="*/ 1614896 h 4267200"/>
              <a:gd name="connsiteX613" fmla="*/ 8939706 w 12192000"/>
              <a:gd name="connsiteY613" fmla="*/ 1632791 h 4267200"/>
              <a:gd name="connsiteX614" fmla="*/ 8946691 w 12192000"/>
              <a:gd name="connsiteY614" fmla="*/ 1680170 h 4267200"/>
              <a:gd name="connsiteX615" fmla="*/ 8947643 w 12192000"/>
              <a:gd name="connsiteY615" fmla="*/ 1649028 h 4267200"/>
              <a:gd name="connsiteX616" fmla="*/ 8931687 w 12192000"/>
              <a:gd name="connsiteY616" fmla="*/ 871628 h 4267200"/>
              <a:gd name="connsiteX617" fmla="*/ 8929804 w 12192000"/>
              <a:gd name="connsiteY617" fmla="*/ 850229 h 4267200"/>
              <a:gd name="connsiteX618" fmla="*/ 8924104 w 12192000"/>
              <a:gd name="connsiteY618" fmla="*/ 777000 h 4267200"/>
              <a:gd name="connsiteX619" fmla="*/ 8951219 w 12192000"/>
              <a:gd name="connsiteY619" fmla="*/ 764662 h 4267200"/>
              <a:gd name="connsiteX620" fmla="*/ 8957270 w 12192000"/>
              <a:gd name="connsiteY620" fmla="*/ 847698 h 4267200"/>
              <a:gd name="connsiteX621" fmla="*/ 8959153 w 12192000"/>
              <a:gd name="connsiteY621" fmla="*/ 869097 h 4267200"/>
              <a:gd name="connsiteX622" fmla="*/ 8976081 w 12192000"/>
              <a:gd name="connsiteY622" fmla="*/ 1619865 h 4267200"/>
              <a:gd name="connsiteX623" fmla="*/ 8951219 w 12192000"/>
              <a:gd name="connsiteY623" fmla="*/ 764662 h 4267200"/>
              <a:gd name="connsiteX624" fmla="*/ 8898081 w 12192000"/>
              <a:gd name="connsiteY624" fmla="*/ 630137 h 4267200"/>
              <a:gd name="connsiteX625" fmla="*/ 8910095 w 12192000"/>
              <a:gd name="connsiteY625" fmla="*/ 1626691 h 4267200"/>
              <a:gd name="connsiteX626" fmla="*/ 8908822 w 12192000"/>
              <a:gd name="connsiteY626" fmla="*/ 1619067 h 4267200"/>
              <a:gd name="connsiteX627" fmla="*/ 8881669 w 12192000"/>
              <a:gd name="connsiteY627" fmla="*/ 1004967 h 4267200"/>
              <a:gd name="connsiteX628" fmla="*/ 8888265 w 12192000"/>
              <a:gd name="connsiteY628" fmla="*/ 840369 h 4267200"/>
              <a:gd name="connsiteX629" fmla="*/ 8894429 w 12192000"/>
              <a:gd name="connsiteY629" fmla="*/ 790831 h 4267200"/>
              <a:gd name="connsiteX630" fmla="*/ 8898081 w 12192000"/>
              <a:gd name="connsiteY630" fmla="*/ 630137 h 4267200"/>
              <a:gd name="connsiteX631" fmla="*/ 11491396 w 12192000"/>
              <a:gd name="connsiteY631" fmla="*/ 623931 h 4267200"/>
              <a:gd name="connsiteX632" fmla="*/ 11413329 w 12192000"/>
              <a:gd name="connsiteY632" fmla="*/ 662344 h 4267200"/>
              <a:gd name="connsiteX633" fmla="*/ 10966547 w 12192000"/>
              <a:gd name="connsiteY633" fmla="*/ 818916 h 4267200"/>
              <a:gd name="connsiteX634" fmla="*/ 10498883 w 12192000"/>
              <a:gd name="connsiteY634" fmla="*/ 1111507 h 4267200"/>
              <a:gd name="connsiteX635" fmla="*/ 10671292 w 12192000"/>
              <a:gd name="connsiteY635" fmla="*/ 1035777 h 4267200"/>
              <a:gd name="connsiteX636" fmla="*/ 10685894 w 12192000"/>
              <a:gd name="connsiteY636" fmla="*/ 1027151 h 4267200"/>
              <a:gd name="connsiteX637" fmla="*/ 11104337 w 12192000"/>
              <a:gd name="connsiteY637" fmla="*/ 817377 h 4267200"/>
              <a:gd name="connsiteX638" fmla="*/ 11491396 w 12192000"/>
              <a:gd name="connsiteY638" fmla="*/ 623931 h 4267200"/>
              <a:gd name="connsiteX639" fmla="*/ 10779304 w 12192000"/>
              <a:gd name="connsiteY639" fmla="*/ 584486 h 4267200"/>
              <a:gd name="connsiteX640" fmla="*/ 10658378 w 12192000"/>
              <a:gd name="connsiteY640" fmla="*/ 772788 h 4267200"/>
              <a:gd name="connsiteX641" fmla="*/ 10475581 w 12192000"/>
              <a:gd name="connsiteY641" fmla="*/ 1070739 h 4267200"/>
              <a:gd name="connsiteX642" fmla="*/ 10735178 w 12192000"/>
              <a:gd name="connsiteY642" fmla="*/ 693281 h 4267200"/>
              <a:gd name="connsiteX643" fmla="*/ 10132488 w 12192000"/>
              <a:gd name="connsiteY643" fmla="*/ 518596 h 4267200"/>
              <a:gd name="connsiteX644" fmla="*/ 9879465 w 12192000"/>
              <a:gd name="connsiteY644" fmla="*/ 567273 h 4267200"/>
              <a:gd name="connsiteX645" fmla="*/ 9364243 w 12192000"/>
              <a:gd name="connsiteY645" fmla="*/ 809468 h 4267200"/>
              <a:gd name="connsiteX646" fmla="*/ 9366655 w 12192000"/>
              <a:gd name="connsiteY646" fmla="*/ 809848 h 4267200"/>
              <a:gd name="connsiteX647" fmla="*/ 9914233 w 12192000"/>
              <a:gd name="connsiteY647" fmla="*/ 596159 h 4267200"/>
              <a:gd name="connsiteX648" fmla="*/ 10264524 w 12192000"/>
              <a:gd name="connsiteY648" fmla="*/ 501747 h 4267200"/>
              <a:gd name="connsiteX649" fmla="*/ 9922837 w 12192000"/>
              <a:gd name="connsiteY649" fmla="*/ 622979 h 4267200"/>
              <a:gd name="connsiteX650" fmla="*/ 9416908 w 12192000"/>
              <a:gd name="connsiteY650" fmla="*/ 818889 h 4267200"/>
              <a:gd name="connsiteX651" fmla="*/ 9418234 w 12192000"/>
              <a:gd name="connsiteY651" fmla="*/ 818810 h 4267200"/>
              <a:gd name="connsiteX652" fmla="*/ 10264524 w 12192000"/>
              <a:gd name="connsiteY652" fmla="*/ 501747 h 4267200"/>
              <a:gd name="connsiteX653" fmla="*/ 10802699 w 12192000"/>
              <a:gd name="connsiteY653" fmla="*/ 488163 h 4267200"/>
              <a:gd name="connsiteX654" fmla="*/ 10618739 w 12192000"/>
              <a:gd name="connsiteY654" fmla="*/ 734118 h 4267200"/>
              <a:gd name="connsiteX655" fmla="*/ 10604580 w 12192000"/>
              <a:gd name="connsiteY655" fmla="*/ 753877 h 4267200"/>
              <a:gd name="connsiteX656" fmla="*/ 10529643 w 12192000"/>
              <a:gd name="connsiteY656" fmla="*/ 867004 h 4267200"/>
              <a:gd name="connsiteX657" fmla="*/ 10462194 w 12192000"/>
              <a:gd name="connsiteY657" fmla="*/ 1035452 h 4267200"/>
              <a:gd name="connsiteX658" fmla="*/ 10635117 w 12192000"/>
              <a:gd name="connsiteY658" fmla="*/ 757788 h 4267200"/>
              <a:gd name="connsiteX659" fmla="*/ 10802699 w 12192000"/>
              <a:gd name="connsiteY659" fmla="*/ 488163 h 4267200"/>
              <a:gd name="connsiteX660" fmla="*/ 10359107 w 12192000"/>
              <a:gd name="connsiteY660" fmla="*/ 485136 h 4267200"/>
              <a:gd name="connsiteX661" fmla="*/ 9515108 w 12192000"/>
              <a:gd name="connsiteY661" fmla="*/ 825701 h 4267200"/>
              <a:gd name="connsiteX662" fmla="*/ 10359107 w 12192000"/>
              <a:gd name="connsiteY662" fmla="*/ 485136 h 4267200"/>
              <a:gd name="connsiteX663" fmla="*/ 11886089 w 12192000"/>
              <a:gd name="connsiteY663" fmla="*/ 483936 h 4267200"/>
              <a:gd name="connsiteX664" fmla="*/ 11622890 w 12192000"/>
              <a:gd name="connsiteY664" fmla="*/ 661575 h 4267200"/>
              <a:gd name="connsiteX665" fmla="*/ 11038640 w 12192000"/>
              <a:gd name="connsiteY665" fmla="*/ 996875 h 4267200"/>
              <a:gd name="connsiteX666" fmla="*/ 10561310 w 12192000"/>
              <a:gd name="connsiteY666" fmla="*/ 1145020 h 4267200"/>
              <a:gd name="connsiteX667" fmla="*/ 10675127 w 12192000"/>
              <a:gd name="connsiteY667" fmla="*/ 1163586 h 4267200"/>
              <a:gd name="connsiteX668" fmla="*/ 11120351 w 12192000"/>
              <a:gd name="connsiteY668" fmla="*/ 990907 h 4267200"/>
              <a:gd name="connsiteX669" fmla="*/ 11648506 w 12192000"/>
              <a:gd name="connsiteY669" fmla="*/ 680145 h 4267200"/>
              <a:gd name="connsiteX670" fmla="*/ 11886089 w 12192000"/>
              <a:gd name="connsiteY670" fmla="*/ 483936 h 4267200"/>
              <a:gd name="connsiteX671" fmla="*/ 3607114 w 12192000"/>
              <a:gd name="connsiteY671" fmla="*/ 467441 h 4267200"/>
              <a:gd name="connsiteX672" fmla="*/ 3296242 w 12192000"/>
              <a:gd name="connsiteY672" fmla="*/ 807991 h 4267200"/>
              <a:gd name="connsiteX673" fmla="*/ 3174674 w 12192000"/>
              <a:gd name="connsiteY673" fmla="*/ 919759 h 4267200"/>
              <a:gd name="connsiteX674" fmla="*/ 3042978 w 12192000"/>
              <a:gd name="connsiteY674" fmla="*/ 1054894 h 4267200"/>
              <a:gd name="connsiteX675" fmla="*/ 2968914 w 12192000"/>
              <a:gd name="connsiteY675" fmla="*/ 1133756 h 4267200"/>
              <a:gd name="connsiteX676" fmla="*/ 3103823 w 12192000"/>
              <a:gd name="connsiteY676" fmla="*/ 1026814 h 4267200"/>
              <a:gd name="connsiteX677" fmla="*/ 3607114 w 12192000"/>
              <a:gd name="connsiteY677" fmla="*/ 467441 h 4267200"/>
              <a:gd name="connsiteX678" fmla="*/ 10784544 w 12192000"/>
              <a:gd name="connsiteY678" fmla="*/ 465669 h 4267200"/>
              <a:gd name="connsiteX679" fmla="*/ 10426419 w 12192000"/>
              <a:gd name="connsiteY679" fmla="*/ 1062158 h 4267200"/>
              <a:gd name="connsiteX680" fmla="*/ 10471732 w 12192000"/>
              <a:gd name="connsiteY680" fmla="*/ 921679 h 4267200"/>
              <a:gd name="connsiteX681" fmla="*/ 10504824 w 12192000"/>
              <a:gd name="connsiteY681" fmla="*/ 852631 h 4267200"/>
              <a:gd name="connsiteX682" fmla="*/ 10582237 w 12192000"/>
              <a:gd name="connsiteY682" fmla="*/ 736692 h 4267200"/>
              <a:gd name="connsiteX683" fmla="*/ 10596401 w 12192000"/>
              <a:gd name="connsiteY683" fmla="*/ 716935 h 4267200"/>
              <a:gd name="connsiteX684" fmla="*/ 10784544 w 12192000"/>
              <a:gd name="connsiteY684" fmla="*/ 465669 h 4267200"/>
              <a:gd name="connsiteX685" fmla="*/ 11916494 w 12192000"/>
              <a:gd name="connsiteY685" fmla="*/ 422768 h 4267200"/>
              <a:gd name="connsiteX686" fmla="*/ 11703185 w 12192000"/>
              <a:gd name="connsiteY686" fmla="*/ 528178 h 4267200"/>
              <a:gd name="connsiteX687" fmla="*/ 11680755 w 12192000"/>
              <a:gd name="connsiteY687" fmla="*/ 543149 h 4267200"/>
              <a:gd name="connsiteX688" fmla="*/ 11116818 w 12192000"/>
              <a:gd name="connsiteY688" fmla="*/ 842623 h 4267200"/>
              <a:gd name="connsiteX689" fmla="*/ 10700164 w 12192000"/>
              <a:gd name="connsiteY689" fmla="*/ 1051220 h 4267200"/>
              <a:gd name="connsiteX690" fmla="*/ 10685570 w 12192000"/>
              <a:gd name="connsiteY690" fmla="*/ 1059849 h 4267200"/>
              <a:gd name="connsiteX691" fmla="*/ 10584288 w 12192000"/>
              <a:gd name="connsiteY691" fmla="*/ 1113543 h 4267200"/>
              <a:gd name="connsiteX692" fmla="*/ 11026698 w 12192000"/>
              <a:gd name="connsiteY692" fmla="*/ 971858 h 4267200"/>
              <a:gd name="connsiteX693" fmla="*/ 11607604 w 12192000"/>
              <a:gd name="connsiteY693" fmla="*/ 638368 h 4267200"/>
              <a:gd name="connsiteX694" fmla="*/ 11919452 w 12192000"/>
              <a:gd name="connsiteY694" fmla="*/ 423380 h 4267200"/>
              <a:gd name="connsiteX695" fmla="*/ 11916494 w 12192000"/>
              <a:gd name="connsiteY695" fmla="*/ 422768 h 4267200"/>
              <a:gd name="connsiteX696" fmla="*/ 8148168 w 12192000"/>
              <a:gd name="connsiteY696" fmla="*/ 416949 h 4267200"/>
              <a:gd name="connsiteX697" fmla="*/ 7862052 w 12192000"/>
              <a:gd name="connsiteY697" fmla="*/ 694330 h 4267200"/>
              <a:gd name="connsiteX698" fmla="*/ 7808002 w 12192000"/>
              <a:gd name="connsiteY698" fmla="*/ 759654 h 4267200"/>
              <a:gd name="connsiteX699" fmla="*/ 8295299 w 12192000"/>
              <a:gd name="connsiteY699" fmla="*/ 416143 h 4267200"/>
              <a:gd name="connsiteX700" fmla="*/ 8309124 w 12192000"/>
              <a:gd name="connsiteY700" fmla="*/ 534021 h 4267200"/>
              <a:gd name="connsiteX701" fmla="*/ 8293154 w 12192000"/>
              <a:gd name="connsiteY701" fmla="*/ 672115 h 4267200"/>
              <a:gd name="connsiteX702" fmla="*/ 8279099 w 12192000"/>
              <a:gd name="connsiteY702" fmla="*/ 769176 h 4267200"/>
              <a:gd name="connsiteX703" fmla="*/ 8309186 w 12192000"/>
              <a:gd name="connsiteY703" fmla="*/ 1060039 h 4267200"/>
              <a:gd name="connsiteX704" fmla="*/ 8410512 w 12192000"/>
              <a:gd name="connsiteY704" fmla="*/ 1511108 h 4267200"/>
              <a:gd name="connsiteX705" fmla="*/ 8351657 w 12192000"/>
              <a:gd name="connsiteY705" fmla="*/ 521768 h 4267200"/>
              <a:gd name="connsiteX706" fmla="*/ 8295299 w 12192000"/>
              <a:gd name="connsiteY706" fmla="*/ 416143 h 4267200"/>
              <a:gd name="connsiteX707" fmla="*/ 8266483 w 12192000"/>
              <a:gd name="connsiteY707" fmla="*/ 414244 h 4267200"/>
              <a:gd name="connsiteX708" fmla="*/ 8343425 w 12192000"/>
              <a:gd name="connsiteY708" fmla="*/ 1357811 h 4267200"/>
              <a:gd name="connsiteX709" fmla="*/ 8282114 w 12192000"/>
              <a:gd name="connsiteY709" fmla="*/ 1064671 h 4267200"/>
              <a:gd name="connsiteX710" fmla="*/ 8251298 w 12192000"/>
              <a:gd name="connsiteY710" fmla="*/ 766414 h 4267200"/>
              <a:gd name="connsiteX711" fmla="*/ 8265729 w 12192000"/>
              <a:gd name="connsiteY711" fmla="*/ 666939 h 4267200"/>
              <a:gd name="connsiteX712" fmla="*/ 8281494 w 12192000"/>
              <a:gd name="connsiteY712" fmla="*/ 533909 h 4267200"/>
              <a:gd name="connsiteX713" fmla="*/ 8266483 w 12192000"/>
              <a:gd name="connsiteY713" fmla="*/ 414244 h 4267200"/>
              <a:gd name="connsiteX714" fmla="*/ 8140802 w 12192000"/>
              <a:gd name="connsiteY714" fmla="*/ 388720 h 4267200"/>
              <a:gd name="connsiteX715" fmla="*/ 7860379 w 12192000"/>
              <a:gd name="connsiteY715" fmla="*/ 596411 h 4267200"/>
              <a:gd name="connsiteX716" fmla="*/ 7737688 w 12192000"/>
              <a:gd name="connsiteY716" fmla="*/ 790400 h 4267200"/>
              <a:gd name="connsiteX717" fmla="*/ 7726885 w 12192000"/>
              <a:gd name="connsiteY717" fmla="*/ 812869 h 4267200"/>
              <a:gd name="connsiteX718" fmla="*/ 7840490 w 12192000"/>
              <a:gd name="connsiteY718" fmla="*/ 676832 h 4267200"/>
              <a:gd name="connsiteX719" fmla="*/ 8140802 w 12192000"/>
              <a:gd name="connsiteY719" fmla="*/ 388720 h 4267200"/>
              <a:gd name="connsiteX720" fmla="*/ 3744487 w 12192000"/>
              <a:gd name="connsiteY720" fmla="*/ 383136 h 4267200"/>
              <a:gd name="connsiteX721" fmla="*/ 3970213 w 12192000"/>
              <a:gd name="connsiteY721" fmla="*/ 995559 h 4267200"/>
              <a:gd name="connsiteX722" fmla="*/ 3744487 w 12192000"/>
              <a:gd name="connsiteY722" fmla="*/ 383136 h 4267200"/>
              <a:gd name="connsiteX723" fmla="*/ 3624562 w 12192000"/>
              <a:gd name="connsiteY723" fmla="*/ 367041 h 4267200"/>
              <a:gd name="connsiteX724" fmla="*/ 3489712 w 12192000"/>
              <a:gd name="connsiteY724" fmla="*/ 485386 h 4267200"/>
              <a:gd name="connsiteX725" fmla="*/ 3182994 w 12192000"/>
              <a:gd name="connsiteY725" fmla="*/ 828265 h 4267200"/>
              <a:gd name="connsiteX726" fmla="*/ 2892114 w 12192000"/>
              <a:gd name="connsiteY726" fmla="*/ 1172635 h 4267200"/>
              <a:gd name="connsiteX727" fmla="*/ 3021459 w 12192000"/>
              <a:gd name="connsiteY727" fmla="*/ 1035385 h 4267200"/>
              <a:gd name="connsiteX728" fmla="*/ 3153873 w 12192000"/>
              <a:gd name="connsiteY728" fmla="*/ 898971 h 4267200"/>
              <a:gd name="connsiteX729" fmla="*/ 3276511 w 12192000"/>
              <a:gd name="connsiteY729" fmla="*/ 786423 h 4267200"/>
              <a:gd name="connsiteX730" fmla="*/ 3584154 w 12192000"/>
              <a:gd name="connsiteY730" fmla="*/ 448218 h 4267200"/>
              <a:gd name="connsiteX731" fmla="*/ 3624562 w 12192000"/>
              <a:gd name="connsiteY731" fmla="*/ 367041 h 4267200"/>
              <a:gd name="connsiteX732" fmla="*/ 3766672 w 12192000"/>
              <a:gd name="connsiteY732" fmla="*/ 359429 h 4267200"/>
              <a:gd name="connsiteX733" fmla="*/ 3996338 w 12192000"/>
              <a:gd name="connsiteY733" fmla="*/ 968237 h 4267200"/>
              <a:gd name="connsiteX734" fmla="*/ 3766672 w 12192000"/>
              <a:gd name="connsiteY734" fmla="*/ 359429 h 4267200"/>
              <a:gd name="connsiteX735" fmla="*/ 5805386 w 12192000"/>
              <a:gd name="connsiteY735" fmla="*/ 239240 h 4267200"/>
              <a:gd name="connsiteX736" fmla="*/ 5736947 w 12192000"/>
              <a:gd name="connsiteY736" fmla="*/ 261367 h 4267200"/>
              <a:gd name="connsiteX737" fmla="*/ 5427012 w 12192000"/>
              <a:gd name="connsiteY737" fmla="*/ 311272 h 4267200"/>
              <a:gd name="connsiteX738" fmla="*/ 5147818 w 12192000"/>
              <a:gd name="connsiteY738" fmla="*/ 322112 h 4267200"/>
              <a:gd name="connsiteX739" fmla="*/ 5060854 w 12192000"/>
              <a:gd name="connsiteY739" fmla="*/ 311882 h 4267200"/>
              <a:gd name="connsiteX740" fmla="*/ 4945989 w 12192000"/>
              <a:gd name="connsiteY740" fmla="*/ 300516 h 4267200"/>
              <a:gd name="connsiteX741" fmla="*/ 5410479 w 12192000"/>
              <a:gd name="connsiteY741" fmla="*/ 348434 h 4267200"/>
              <a:gd name="connsiteX742" fmla="*/ 5805386 w 12192000"/>
              <a:gd name="connsiteY742" fmla="*/ 239240 h 4267200"/>
              <a:gd name="connsiteX743" fmla="*/ 5905192 w 12192000"/>
              <a:gd name="connsiteY743" fmla="*/ 163079 h 4267200"/>
              <a:gd name="connsiteX744" fmla="*/ 5865655 w 12192000"/>
              <a:gd name="connsiteY744" fmla="*/ 171901 h 4267200"/>
              <a:gd name="connsiteX745" fmla="*/ 5259740 w 12192000"/>
              <a:gd name="connsiteY745" fmla="*/ 257013 h 4267200"/>
              <a:gd name="connsiteX746" fmla="*/ 5208466 w 12192000"/>
              <a:gd name="connsiteY746" fmla="*/ 257550 h 4267200"/>
              <a:gd name="connsiteX747" fmla="*/ 4980204 w 12192000"/>
              <a:gd name="connsiteY747" fmla="*/ 271903 h 4267200"/>
              <a:gd name="connsiteX748" fmla="*/ 5068068 w 12192000"/>
              <a:gd name="connsiteY748" fmla="*/ 282244 h 4267200"/>
              <a:gd name="connsiteX749" fmla="*/ 5153231 w 12192000"/>
              <a:gd name="connsiteY749" fmla="*/ 292240 h 4267200"/>
              <a:gd name="connsiteX750" fmla="*/ 5426491 w 12192000"/>
              <a:gd name="connsiteY750" fmla="*/ 281128 h 4267200"/>
              <a:gd name="connsiteX751" fmla="*/ 5731212 w 12192000"/>
              <a:gd name="connsiteY751" fmla="*/ 231951 h 4267200"/>
              <a:gd name="connsiteX752" fmla="*/ 5905192 w 12192000"/>
              <a:gd name="connsiteY752" fmla="*/ 163079 h 4267200"/>
              <a:gd name="connsiteX753" fmla="*/ 5944437 w 12192000"/>
              <a:gd name="connsiteY753" fmla="*/ 113829 h 4267200"/>
              <a:gd name="connsiteX754" fmla="*/ 5825032 w 12192000"/>
              <a:gd name="connsiteY754" fmla="*/ 146405 h 4267200"/>
              <a:gd name="connsiteX755" fmla="*/ 4955599 w 12192000"/>
              <a:gd name="connsiteY755" fmla="*/ 247008 h 4267200"/>
              <a:gd name="connsiteX756" fmla="*/ 5210104 w 12192000"/>
              <a:gd name="connsiteY756" fmla="*/ 228123 h 4267200"/>
              <a:gd name="connsiteX757" fmla="*/ 5261015 w 12192000"/>
              <a:gd name="connsiteY757" fmla="*/ 227087 h 4267200"/>
              <a:gd name="connsiteX758" fmla="*/ 5861181 w 12192000"/>
              <a:gd name="connsiteY758" fmla="*/ 143093 h 4267200"/>
              <a:gd name="connsiteX759" fmla="*/ 5961252 w 12192000"/>
              <a:gd name="connsiteY759" fmla="*/ 114820 h 4267200"/>
              <a:gd name="connsiteX760" fmla="*/ 5944437 w 12192000"/>
              <a:gd name="connsiteY760" fmla="*/ 113829 h 4267200"/>
              <a:gd name="connsiteX761" fmla="*/ 9095810 w 12192000"/>
              <a:gd name="connsiteY761" fmla="*/ 0 h 4267200"/>
              <a:gd name="connsiteX762" fmla="*/ 9215999 w 12192000"/>
              <a:gd name="connsiteY762" fmla="*/ 0 h 4267200"/>
              <a:gd name="connsiteX763" fmla="*/ 9250991 w 12192000"/>
              <a:gd name="connsiteY763" fmla="*/ 17650 h 4267200"/>
              <a:gd name="connsiteX764" fmla="*/ 9551793 w 12192000"/>
              <a:gd name="connsiteY764" fmla="*/ 69947 h 4267200"/>
              <a:gd name="connsiteX765" fmla="*/ 10211701 w 12192000"/>
              <a:gd name="connsiteY765" fmla="*/ 15192 h 4267200"/>
              <a:gd name="connsiteX766" fmla="*/ 9665014 w 12192000"/>
              <a:gd name="connsiteY766" fmla="*/ 41266 h 4267200"/>
              <a:gd name="connsiteX767" fmla="*/ 9382567 w 12192000"/>
              <a:gd name="connsiteY767" fmla="*/ 18583 h 4267200"/>
              <a:gd name="connsiteX768" fmla="*/ 9283159 w 12192000"/>
              <a:gd name="connsiteY768" fmla="*/ 0 h 4267200"/>
              <a:gd name="connsiteX769" fmla="*/ 9469266 w 12192000"/>
              <a:gd name="connsiteY769" fmla="*/ 0 h 4267200"/>
              <a:gd name="connsiteX770" fmla="*/ 9504117 w 12192000"/>
              <a:gd name="connsiteY770" fmla="*/ 4274 h 4267200"/>
              <a:gd name="connsiteX771" fmla="*/ 9667223 w 12192000"/>
              <a:gd name="connsiteY771" fmla="*/ 13232 h 4267200"/>
              <a:gd name="connsiteX772" fmla="*/ 9887703 w 12192000"/>
              <a:gd name="connsiteY772" fmla="*/ 12601 h 4267200"/>
              <a:gd name="connsiteX773" fmla="*/ 10088930 w 12192000"/>
              <a:gd name="connsiteY773" fmla="*/ 0 h 4267200"/>
              <a:gd name="connsiteX774" fmla="*/ 10544171 w 12192000"/>
              <a:gd name="connsiteY774" fmla="*/ 0 h 4267200"/>
              <a:gd name="connsiteX775" fmla="*/ 10392396 w 12192000"/>
              <a:gd name="connsiteY775" fmla="*/ 36772 h 4267200"/>
              <a:gd name="connsiteX776" fmla="*/ 9413803 w 12192000"/>
              <a:gd name="connsiteY776" fmla="*/ 131277 h 4267200"/>
              <a:gd name="connsiteX777" fmla="*/ 9174626 w 12192000"/>
              <a:gd name="connsiteY777" fmla="*/ 44983 h 4267200"/>
              <a:gd name="connsiteX778" fmla="*/ 8474998 w 12192000"/>
              <a:gd name="connsiteY778" fmla="*/ 0 h 4267200"/>
              <a:gd name="connsiteX779" fmla="*/ 8573502 w 12192000"/>
              <a:gd name="connsiteY779" fmla="*/ 0 h 4267200"/>
              <a:gd name="connsiteX780" fmla="*/ 8659539 w 12192000"/>
              <a:gd name="connsiteY780" fmla="*/ 117664 h 4267200"/>
              <a:gd name="connsiteX781" fmla="*/ 9248507 w 12192000"/>
              <a:gd name="connsiteY781" fmla="*/ 743734 h 4267200"/>
              <a:gd name="connsiteX782" fmla="*/ 9309457 w 12192000"/>
              <a:gd name="connsiteY782" fmla="*/ 795932 h 4267200"/>
              <a:gd name="connsiteX783" fmla="*/ 9785496 w 12192000"/>
              <a:gd name="connsiteY783" fmla="*/ 530713 h 4267200"/>
              <a:gd name="connsiteX784" fmla="*/ 10482828 w 12192000"/>
              <a:gd name="connsiteY784" fmla="*/ 399738 h 4267200"/>
              <a:gd name="connsiteX785" fmla="*/ 10468382 w 12192000"/>
              <a:gd name="connsiteY785" fmla="*/ 461219 h 4267200"/>
              <a:gd name="connsiteX786" fmla="*/ 9430790 w 12192000"/>
              <a:gd name="connsiteY786" fmla="*/ 895589 h 4267200"/>
              <a:gd name="connsiteX787" fmla="*/ 10019780 w 12192000"/>
              <a:gd name="connsiteY787" fmla="*/ 1298815 h 4267200"/>
              <a:gd name="connsiteX788" fmla="*/ 10372218 w 12192000"/>
              <a:gd name="connsiteY788" fmla="*/ 1146081 h 4267200"/>
              <a:gd name="connsiteX789" fmla="*/ 10896429 w 12192000"/>
              <a:gd name="connsiteY789" fmla="*/ 310883 h 4267200"/>
              <a:gd name="connsiteX790" fmla="*/ 10919735 w 12192000"/>
              <a:gd name="connsiteY790" fmla="*/ 318176 h 4267200"/>
              <a:gd name="connsiteX791" fmla="*/ 10637064 w 12192000"/>
              <a:gd name="connsiteY791" fmla="*/ 935661 h 4267200"/>
              <a:gd name="connsiteX792" fmla="*/ 10516995 w 12192000"/>
              <a:gd name="connsiteY792" fmla="*/ 1070245 h 4267200"/>
              <a:gd name="connsiteX793" fmla="*/ 10868835 w 12192000"/>
              <a:gd name="connsiteY793" fmla="*/ 815534 h 4267200"/>
              <a:gd name="connsiteX794" fmla="*/ 11704547 w 12192000"/>
              <a:gd name="connsiteY794" fmla="*/ 465665 h 4267200"/>
              <a:gd name="connsiteX795" fmla="*/ 12033562 w 12192000"/>
              <a:gd name="connsiteY795" fmla="*/ 350012 h 4267200"/>
              <a:gd name="connsiteX796" fmla="*/ 12025537 w 12192000"/>
              <a:gd name="connsiteY796" fmla="*/ 382666 h 4267200"/>
              <a:gd name="connsiteX797" fmla="*/ 11088649 w 12192000"/>
              <a:gd name="connsiteY797" fmla="*/ 1056676 h 4267200"/>
              <a:gd name="connsiteX798" fmla="*/ 10561600 w 12192000"/>
              <a:gd name="connsiteY798" fmla="*/ 1229477 h 4267200"/>
              <a:gd name="connsiteX799" fmla="*/ 10280797 w 12192000"/>
              <a:gd name="connsiteY799" fmla="*/ 1263181 h 4267200"/>
              <a:gd name="connsiteX800" fmla="*/ 10083376 w 12192000"/>
              <a:gd name="connsiteY800" fmla="*/ 1334114 h 4267200"/>
              <a:gd name="connsiteX801" fmla="*/ 10832582 w 12192000"/>
              <a:gd name="connsiteY801" fmla="*/ 1687356 h 4267200"/>
              <a:gd name="connsiteX802" fmla="*/ 10839263 w 12192000"/>
              <a:gd name="connsiteY802" fmla="*/ 1683743 h 4267200"/>
              <a:gd name="connsiteX803" fmla="*/ 11350910 w 12192000"/>
              <a:gd name="connsiteY803" fmla="*/ 1443899 h 4267200"/>
              <a:gd name="connsiteX804" fmla="*/ 11360346 w 12192000"/>
              <a:gd name="connsiteY804" fmla="*/ 1429225 h 4267200"/>
              <a:gd name="connsiteX805" fmla="*/ 12167580 w 12192000"/>
              <a:gd name="connsiteY805" fmla="*/ 789523 h 4267200"/>
              <a:gd name="connsiteX806" fmla="*/ 12192000 w 12192000"/>
              <a:gd name="connsiteY806" fmla="*/ 769876 h 4267200"/>
              <a:gd name="connsiteX807" fmla="*/ 12192000 w 12192000"/>
              <a:gd name="connsiteY807" fmla="*/ 802845 h 4267200"/>
              <a:gd name="connsiteX808" fmla="*/ 12173558 w 12192000"/>
              <a:gd name="connsiteY808" fmla="*/ 821317 h 4267200"/>
              <a:gd name="connsiteX809" fmla="*/ 12117398 w 12192000"/>
              <a:gd name="connsiteY809" fmla="*/ 877374 h 4267200"/>
              <a:gd name="connsiteX810" fmla="*/ 11472926 w 12192000"/>
              <a:gd name="connsiteY810" fmla="*/ 1344259 h 4267200"/>
              <a:gd name="connsiteX811" fmla="*/ 11666978 w 12192000"/>
              <a:gd name="connsiteY811" fmla="*/ 1215889 h 4267200"/>
              <a:gd name="connsiteX812" fmla="*/ 11707200 w 12192000"/>
              <a:gd name="connsiteY812" fmla="*/ 1192361 h 4267200"/>
              <a:gd name="connsiteX813" fmla="*/ 12144637 w 12192000"/>
              <a:gd name="connsiteY813" fmla="*/ 858646 h 4267200"/>
              <a:gd name="connsiteX814" fmla="*/ 12192000 w 12192000"/>
              <a:gd name="connsiteY814" fmla="*/ 810414 h 4267200"/>
              <a:gd name="connsiteX815" fmla="*/ 12192000 w 12192000"/>
              <a:gd name="connsiteY815" fmla="*/ 916439 h 4267200"/>
              <a:gd name="connsiteX816" fmla="*/ 12150630 w 12192000"/>
              <a:gd name="connsiteY816" fmla="*/ 982925 h 4267200"/>
              <a:gd name="connsiteX817" fmla="*/ 11389484 w 12192000"/>
              <a:gd name="connsiteY817" fmla="*/ 1469889 h 4267200"/>
              <a:gd name="connsiteX818" fmla="*/ 10923736 w 12192000"/>
              <a:gd name="connsiteY818" fmla="*/ 1721439 h 4267200"/>
              <a:gd name="connsiteX819" fmla="*/ 11091913 w 12192000"/>
              <a:gd name="connsiteY819" fmla="*/ 1780406 h 4267200"/>
              <a:gd name="connsiteX820" fmla="*/ 11771238 w 12192000"/>
              <a:gd name="connsiteY820" fmla="*/ 1944400 h 4267200"/>
              <a:gd name="connsiteX821" fmla="*/ 11783166 w 12192000"/>
              <a:gd name="connsiteY821" fmla="*/ 1931422 h 4267200"/>
              <a:gd name="connsiteX822" fmla="*/ 12131988 w 12192000"/>
              <a:gd name="connsiteY822" fmla="*/ 1574357 h 4267200"/>
              <a:gd name="connsiteX823" fmla="*/ 12192000 w 12192000"/>
              <a:gd name="connsiteY823" fmla="*/ 1537429 h 4267200"/>
              <a:gd name="connsiteX824" fmla="*/ 12192000 w 12192000"/>
              <a:gd name="connsiteY824" fmla="*/ 1589108 h 4267200"/>
              <a:gd name="connsiteX825" fmla="*/ 12112105 w 12192000"/>
              <a:gd name="connsiteY825" fmla="*/ 1640352 h 4267200"/>
              <a:gd name="connsiteX826" fmla="*/ 11849203 w 12192000"/>
              <a:gd name="connsiteY826" fmla="*/ 1900149 h 4267200"/>
              <a:gd name="connsiteX827" fmla="*/ 11946326 w 12192000"/>
              <a:gd name="connsiteY827" fmla="*/ 1822808 h 4267200"/>
              <a:gd name="connsiteX828" fmla="*/ 12055863 w 12192000"/>
              <a:gd name="connsiteY828" fmla="*/ 1735914 h 4267200"/>
              <a:gd name="connsiteX829" fmla="*/ 12150816 w 12192000"/>
              <a:gd name="connsiteY829" fmla="*/ 1678902 h 4267200"/>
              <a:gd name="connsiteX830" fmla="*/ 12192000 w 12192000"/>
              <a:gd name="connsiteY830" fmla="*/ 1655121 h 4267200"/>
              <a:gd name="connsiteX831" fmla="*/ 12192000 w 12192000"/>
              <a:gd name="connsiteY831" fmla="*/ 1686869 h 4267200"/>
              <a:gd name="connsiteX832" fmla="*/ 12163772 w 12192000"/>
              <a:gd name="connsiteY832" fmla="*/ 1703058 h 4267200"/>
              <a:gd name="connsiteX833" fmla="*/ 12070597 w 12192000"/>
              <a:gd name="connsiteY833" fmla="*/ 1758893 h 4267200"/>
              <a:gd name="connsiteX834" fmla="*/ 11963621 w 12192000"/>
              <a:gd name="connsiteY834" fmla="*/ 1844299 h 4267200"/>
              <a:gd name="connsiteX835" fmla="*/ 11886604 w 12192000"/>
              <a:gd name="connsiteY835" fmla="*/ 1907617 h 4267200"/>
              <a:gd name="connsiteX836" fmla="*/ 12153575 w 12192000"/>
              <a:gd name="connsiteY836" fmla="*/ 1786372 h 4267200"/>
              <a:gd name="connsiteX837" fmla="*/ 12192000 w 12192000"/>
              <a:gd name="connsiteY837" fmla="*/ 1759693 h 4267200"/>
              <a:gd name="connsiteX838" fmla="*/ 12192000 w 12192000"/>
              <a:gd name="connsiteY838" fmla="*/ 1809459 h 4267200"/>
              <a:gd name="connsiteX839" fmla="*/ 12121362 w 12192000"/>
              <a:gd name="connsiteY839" fmla="*/ 1857561 h 4267200"/>
              <a:gd name="connsiteX840" fmla="*/ 11895949 w 12192000"/>
              <a:gd name="connsiteY840" fmla="*/ 1963079 h 4267200"/>
              <a:gd name="connsiteX841" fmla="*/ 12192000 w 12192000"/>
              <a:gd name="connsiteY841" fmla="*/ 1990579 h 4267200"/>
              <a:gd name="connsiteX842" fmla="*/ 12192000 w 12192000"/>
              <a:gd name="connsiteY842" fmla="*/ 2065582 h 4267200"/>
              <a:gd name="connsiteX843" fmla="*/ 12153918 w 12192000"/>
              <a:gd name="connsiteY843" fmla="*/ 2063926 h 4267200"/>
              <a:gd name="connsiteX844" fmla="*/ 12192000 w 12192000"/>
              <a:gd name="connsiteY844" fmla="*/ 2085104 h 4267200"/>
              <a:gd name="connsiteX845" fmla="*/ 12192000 w 12192000"/>
              <a:gd name="connsiteY845" fmla="*/ 2178471 h 4267200"/>
              <a:gd name="connsiteX846" fmla="*/ 12085355 w 12192000"/>
              <a:gd name="connsiteY846" fmla="*/ 2122457 h 4267200"/>
              <a:gd name="connsiteX847" fmla="*/ 12192000 w 12192000"/>
              <a:gd name="connsiteY847" fmla="*/ 2196158 h 4267200"/>
              <a:gd name="connsiteX848" fmla="*/ 12192000 w 12192000"/>
              <a:gd name="connsiteY848" fmla="*/ 2230374 h 4267200"/>
              <a:gd name="connsiteX849" fmla="*/ 12041237 w 12192000"/>
              <a:gd name="connsiteY849" fmla="*/ 2126309 h 4267200"/>
              <a:gd name="connsiteX850" fmla="*/ 12174450 w 12192000"/>
              <a:gd name="connsiteY850" fmla="*/ 2262541 h 4267200"/>
              <a:gd name="connsiteX851" fmla="*/ 12192000 w 12192000"/>
              <a:gd name="connsiteY851" fmla="*/ 2275857 h 4267200"/>
              <a:gd name="connsiteX852" fmla="*/ 12192000 w 12192000"/>
              <a:gd name="connsiteY852" fmla="*/ 2377131 h 4267200"/>
              <a:gd name="connsiteX853" fmla="*/ 12155801 w 12192000"/>
              <a:gd name="connsiteY853" fmla="*/ 2349925 h 4267200"/>
              <a:gd name="connsiteX854" fmla="*/ 11930164 w 12192000"/>
              <a:gd name="connsiteY854" fmla="*/ 2041945 h 4267200"/>
              <a:gd name="connsiteX855" fmla="*/ 11561767 w 12192000"/>
              <a:gd name="connsiteY855" fmla="*/ 1984479 h 4267200"/>
              <a:gd name="connsiteX856" fmla="*/ 11987997 w 12192000"/>
              <a:gd name="connsiteY856" fmla="*/ 3153822 h 4267200"/>
              <a:gd name="connsiteX857" fmla="*/ 11926558 w 12192000"/>
              <a:gd name="connsiteY857" fmla="*/ 3203134 h 4267200"/>
              <a:gd name="connsiteX858" fmla="*/ 11440430 w 12192000"/>
              <a:gd name="connsiteY858" fmla="*/ 1973028 h 4267200"/>
              <a:gd name="connsiteX859" fmla="*/ 11446754 w 12192000"/>
              <a:gd name="connsiteY859" fmla="*/ 1959605 h 4267200"/>
              <a:gd name="connsiteX860" fmla="*/ 11050651 w 12192000"/>
              <a:gd name="connsiteY860" fmla="*/ 1850495 h 4267200"/>
              <a:gd name="connsiteX861" fmla="*/ 10389960 w 12192000"/>
              <a:gd name="connsiteY861" fmla="*/ 1586232 h 4267200"/>
              <a:gd name="connsiteX862" fmla="*/ 10500699 w 12192000"/>
              <a:gd name="connsiteY862" fmla="*/ 1913175 h 4267200"/>
              <a:gd name="connsiteX863" fmla="*/ 10507814 w 12192000"/>
              <a:gd name="connsiteY863" fmla="*/ 1920694 h 4267200"/>
              <a:gd name="connsiteX864" fmla="*/ 10518908 w 12192000"/>
              <a:gd name="connsiteY864" fmla="*/ 1911226 h 4267200"/>
              <a:gd name="connsiteX865" fmla="*/ 11258935 w 12192000"/>
              <a:gd name="connsiteY865" fmla="*/ 2442781 h 4267200"/>
              <a:gd name="connsiteX866" fmla="*/ 11211663 w 12192000"/>
              <a:gd name="connsiteY866" fmla="*/ 2510325 h 4267200"/>
              <a:gd name="connsiteX867" fmla="*/ 10571295 w 12192000"/>
              <a:gd name="connsiteY867" fmla="*/ 2105302 h 4267200"/>
              <a:gd name="connsiteX868" fmla="*/ 10435737 w 12192000"/>
              <a:gd name="connsiteY868" fmla="*/ 2805672 h 4267200"/>
              <a:gd name="connsiteX869" fmla="*/ 10206831 w 12192000"/>
              <a:gd name="connsiteY869" fmla="*/ 3151701 h 4267200"/>
              <a:gd name="connsiteX870" fmla="*/ 10196482 w 12192000"/>
              <a:gd name="connsiteY870" fmla="*/ 3135084 h 4267200"/>
              <a:gd name="connsiteX871" fmla="*/ 10381882 w 12192000"/>
              <a:gd name="connsiteY871" fmla="*/ 2155807 h 4267200"/>
              <a:gd name="connsiteX872" fmla="*/ 10439260 w 12192000"/>
              <a:gd name="connsiteY872" fmla="*/ 1962486 h 4267200"/>
              <a:gd name="connsiteX873" fmla="*/ 10439409 w 12192000"/>
              <a:gd name="connsiteY873" fmla="*/ 1960615 h 4267200"/>
              <a:gd name="connsiteX874" fmla="*/ 10439915 w 12192000"/>
              <a:gd name="connsiteY874" fmla="*/ 1951821 h 4267200"/>
              <a:gd name="connsiteX875" fmla="*/ 10314241 w 12192000"/>
              <a:gd name="connsiteY875" fmla="*/ 1556749 h 4267200"/>
              <a:gd name="connsiteX876" fmla="*/ 10315061 w 12192000"/>
              <a:gd name="connsiteY876" fmla="*/ 1548729 h 4267200"/>
              <a:gd name="connsiteX877" fmla="*/ 9526158 w 12192000"/>
              <a:gd name="connsiteY877" fmla="*/ 1071804 h 4267200"/>
              <a:gd name="connsiteX878" fmla="*/ 9758689 w 12192000"/>
              <a:gd name="connsiteY878" fmla="*/ 1585512 h 4267200"/>
              <a:gd name="connsiteX879" fmla="*/ 9941392 w 12192000"/>
              <a:gd name="connsiteY879" fmla="*/ 2432858 h 4267200"/>
              <a:gd name="connsiteX880" fmla="*/ 9887724 w 12192000"/>
              <a:gd name="connsiteY880" fmla="*/ 2495762 h 4267200"/>
              <a:gd name="connsiteX881" fmla="*/ 9587446 w 12192000"/>
              <a:gd name="connsiteY881" fmla="*/ 1872898 h 4267200"/>
              <a:gd name="connsiteX882" fmla="*/ 9462810 w 12192000"/>
              <a:gd name="connsiteY882" fmla="*/ 1288346 h 4267200"/>
              <a:gd name="connsiteX883" fmla="*/ 9318575 w 12192000"/>
              <a:gd name="connsiteY883" fmla="*/ 1540820 h 4267200"/>
              <a:gd name="connsiteX884" fmla="*/ 9191090 w 12192000"/>
              <a:gd name="connsiteY884" fmla="*/ 1688355 h 4267200"/>
              <a:gd name="connsiteX885" fmla="*/ 9177757 w 12192000"/>
              <a:gd name="connsiteY885" fmla="*/ 1683354 h 4267200"/>
              <a:gd name="connsiteX886" fmla="*/ 9274865 w 12192000"/>
              <a:gd name="connsiteY886" fmla="*/ 1336896 h 4267200"/>
              <a:gd name="connsiteX887" fmla="*/ 9478649 w 12192000"/>
              <a:gd name="connsiteY887" fmla="*/ 1173376 h 4267200"/>
              <a:gd name="connsiteX888" fmla="*/ 9482281 w 12192000"/>
              <a:gd name="connsiteY888" fmla="*/ 1167830 h 4267200"/>
              <a:gd name="connsiteX889" fmla="*/ 9438637 w 12192000"/>
              <a:gd name="connsiteY889" fmla="*/ 1015438 h 4267200"/>
              <a:gd name="connsiteX890" fmla="*/ 9439458 w 12192000"/>
              <a:gd name="connsiteY890" fmla="*/ 1007420 h 4267200"/>
              <a:gd name="connsiteX891" fmla="*/ 9197105 w 12192000"/>
              <a:gd name="connsiteY891" fmla="*/ 808882 h 4267200"/>
              <a:gd name="connsiteX892" fmla="*/ 8973607 w 12192000"/>
              <a:gd name="connsiteY892" fmla="*/ 597733 h 4267200"/>
              <a:gd name="connsiteX893" fmla="*/ 8967512 w 12192000"/>
              <a:gd name="connsiteY893" fmla="*/ 1795211 h 4267200"/>
              <a:gd name="connsiteX894" fmla="*/ 8912526 w 12192000"/>
              <a:gd name="connsiteY894" fmla="*/ 1841464 h 4267200"/>
              <a:gd name="connsiteX895" fmla="*/ 8893391 w 12192000"/>
              <a:gd name="connsiteY895" fmla="*/ 572788 h 4267200"/>
              <a:gd name="connsiteX896" fmla="*/ 8902990 w 12192000"/>
              <a:gd name="connsiteY896" fmla="*/ 560750 h 4267200"/>
              <a:gd name="connsiteX897" fmla="*/ 8919102 w 12192000"/>
              <a:gd name="connsiteY897" fmla="*/ 542471 h 4267200"/>
              <a:gd name="connsiteX898" fmla="*/ 8661728 w 12192000"/>
              <a:gd name="connsiteY898" fmla="*/ 250903 h 4267200"/>
              <a:gd name="connsiteX899" fmla="*/ 8357758 w 12192000"/>
              <a:gd name="connsiteY899" fmla="*/ 0 h 4267200"/>
              <a:gd name="connsiteX900" fmla="*/ 8405492 w 12192000"/>
              <a:gd name="connsiteY900" fmla="*/ 0 h 4267200"/>
              <a:gd name="connsiteX901" fmla="*/ 8392083 w 12192000"/>
              <a:gd name="connsiteY901" fmla="*/ 30495 h 4267200"/>
              <a:gd name="connsiteX902" fmla="*/ 8339888 w 12192000"/>
              <a:gd name="connsiteY902" fmla="*/ 306259 h 4267200"/>
              <a:gd name="connsiteX903" fmla="*/ 8473847 w 12192000"/>
              <a:gd name="connsiteY903" fmla="*/ 727373 h 4267200"/>
              <a:gd name="connsiteX904" fmla="*/ 8454081 w 12192000"/>
              <a:gd name="connsiteY904" fmla="*/ 1611960 h 4267200"/>
              <a:gd name="connsiteX905" fmla="*/ 8396000 w 12192000"/>
              <a:gd name="connsiteY905" fmla="*/ 1663986 h 4267200"/>
              <a:gd name="connsiteX906" fmla="*/ 8238881 w 12192000"/>
              <a:gd name="connsiteY906" fmla="*/ 368438 h 4267200"/>
              <a:gd name="connsiteX907" fmla="*/ 7668140 w 12192000"/>
              <a:gd name="connsiteY907" fmla="*/ 942511 h 4267200"/>
              <a:gd name="connsiteX908" fmla="*/ 7637853 w 12192000"/>
              <a:gd name="connsiteY908" fmla="*/ 942567 h 4267200"/>
              <a:gd name="connsiteX909" fmla="*/ 7909649 w 12192000"/>
              <a:gd name="connsiteY909" fmla="*/ 489150 h 4267200"/>
              <a:gd name="connsiteX910" fmla="*/ 8256182 w 12192000"/>
              <a:gd name="connsiteY910" fmla="*/ 301724 h 4267200"/>
              <a:gd name="connsiteX911" fmla="*/ 8255912 w 12192000"/>
              <a:gd name="connsiteY911" fmla="*/ 276498 h 4267200"/>
              <a:gd name="connsiteX912" fmla="*/ 8315225 w 12192000"/>
              <a:gd name="connsiteY912" fmla="*/ 89075 h 4267200"/>
              <a:gd name="connsiteX913" fmla="*/ 7497388 w 12192000"/>
              <a:gd name="connsiteY913" fmla="*/ 0 h 4267200"/>
              <a:gd name="connsiteX914" fmla="*/ 7560921 w 12192000"/>
              <a:gd name="connsiteY914" fmla="*/ 0 h 4267200"/>
              <a:gd name="connsiteX915" fmla="*/ 7546742 w 12192000"/>
              <a:gd name="connsiteY915" fmla="*/ 68966 h 4267200"/>
              <a:gd name="connsiteX916" fmla="*/ 7488853 w 12192000"/>
              <a:gd name="connsiteY916" fmla="*/ 535687 h 4267200"/>
              <a:gd name="connsiteX917" fmla="*/ 7529509 w 12192000"/>
              <a:gd name="connsiteY917" fmla="*/ 380358 h 4267200"/>
              <a:gd name="connsiteX918" fmla="*/ 7585939 w 12192000"/>
              <a:gd name="connsiteY918" fmla="*/ 184712 h 4267200"/>
              <a:gd name="connsiteX919" fmla="*/ 7621792 w 12192000"/>
              <a:gd name="connsiteY919" fmla="*/ 87864 h 4267200"/>
              <a:gd name="connsiteX920" fmla="*/ 7654204 w 12192000"/>
              <a:gd name="connsiteY920" fmla="*/ 0 h 4267200"/>
              <a:gd name="connsiteX921" fmla="*/ 7683986 w 12192000"/>
              <a:gd name="connsiteY921" fmla="*/ 0 h 4267200"/>
              <a:gd name="connsiteX922" fmla="*/ 7647914 w 12192000"/>
              <a:gd name="connsiteY922" fmla="*/ 97640 h 4267200"/>
              <a:gd name="connsiteX923" fmla="*/ 7612524 w 12192000"/>
              <a:gd name="connsiteY923" fmla="*/ 193392 h 4267200"/>
              <a:gd name="connsiteX924" fmla="*/ 7557013 w 12192000"/>
              <a:gd name="connsiteY924" fmla="*/ 386853 h 4267200"/>
              <a:gd name="connsiteX925" fmla="*/ 7517286 w 12192000"/>
              <a:gd name="connsiteY925" fmla="*/ 539999 h 4267200"/>
              <a:gd name="connsiteX926" fmla="*/ 7704204 w 12192000"/>
              <a:gd name="connsiteY926" fmla="*/ 152292 h 4267200"/>
              <a:gd name="connsiteX927" fmla="*/ 7756975 w 12192000"/>
              <a:gd name="connsiteY927" fmla="*/ 0 h 4267200"/>
              <a:gd name="connsiteX928" fmla="*/ 7837329 w 12192000"/>
              <a:gd name="connsiteY928" fmla="*/ 0 h 4267200"/>
              <a:gd name="connsiteX929" fmla="*/ 7821760 w 12192000"/>
              <a:gd name="connsiteY929" fmla="*/ 65656 h 4267200"/>
              <a:gd name="connsiteX930" fmla="*/ 7488925 w 12192000"/>
              <a:gd name="connsiteY930" fmla="*/ 763628 h 4267200"/>
              <a:gd name="connsiteX931" fmla="*/ 7419999 w 12192000"/>
              <a:gd name="connsiteY931" fmla="*/ 774360 h 4267200"/>
              <a:gd name="connsiteX932" fmla="*/ 7487820 w 12192000"/>
              <a:gd name="connsiteY932" fmla="*/ 37416 h 4267200"/>
              <a:gd name="connsiteX933" fmla="*/ 3882765 w 12192000"/>
              <a:gd name="connsiteY933" fmla="*/ 0 h 4267200"/>
              <a:gd name="connsiteX934" fmla="*/ 3995099 w 12192000"/>
              <a:gd name="connsiteY934" fmla="*/ 0 h 4267200"/>
              <a:gd name="connsiteX935" fmla="*/ 4163818 w 12192000"/>
              <a:gd name="connsiteY935" fmla="*/ 234104 h 4267200"/>
              <a:gd name="connsiteX936" fmla="*/ 4172099 w 12192000"/>
              <a:gd name="connsiteY936" fmla="*/ 234207 h 4267200"/>
              <a:gd name="connsiteX937" fmla="*/ 4784282 w 12192000"/>
              <a:gd name="connsiteY937" fmla="*/ 276561 h 4267200"/>
              <a:gd name="connsiteX938" fmla="*/ 4801687 w 12192000"/>
              <a:gd name="connsiteY938" fmla="*/ 267764 h 4267200"/>
              <a:gd name="connsiteX939" fmla="*/ 6082788 w 12192000"/>
              <a:gd name="connsiteY939" fmla="*/ 64119 h 4267200"/>
              <a:gd name="connsiteX940" fmla="*/ 6099442 w 12192000"/>
              <a:gd name="connsiteY940" fmla="*/ 82568 h 4267200"/>
              <a:gd name="connsiteX941" fmla="*/ 4804137 w 12192000"/>
              <a:gd name="connsiteY941" fmla="*/ 320931 h 4267200"/>
              <a:gd name="connsiteX942" fmla="*/ 4227047 w 12192000"/>
              <a:gd name="connsiteY942" fmla="*/ 313415 h 4267200"/>
              <a:gd name="connsiteX943" fmla="*/ 4346041 w 12192000"/>
              <a:gd name="connsiteY943" fmla="*/ 456086 h 4267200"/>
              <a:gd name="connsiteX944" fmla="*/ 4870967 w 12192000"/>
              <a:gd name="connsiteY944" fmla="*/ 963061 h 4267200"/>
              <a:gd name="connsiteX945" fmla="*/ 4889647 w 12192000"/>
              <a:gd name="connsiteY945" fmla="*/ 957147 h 4267200"/>
              <a:gd name="connsiteX946" fmla="*/ 5422504 w 12192000"/>
              <a:gd name="connsiteY946" fmla="*/ 805191 h 4267200"/>
              <a:gd name="connsiteX947" fmla="*/ 6087656 w 12192000"/>
              <a:gd name="connsiteY947" fmla="*/ 826703 h 4267200"/>
              <a:gd name="connsiteX948" fmla="*/ 6058717 w 12192000"/>
              <a:gd name="connsiteY948" fmla="*/ 865992 h 4267200"/>
              <a:gd name="connsiteX949" fmla="*/ 4974153 w 12192000"/>
              <a:gd name="connsiteY949" fmla="*/ 1045456 h 4267200"/>
              <a:gd name="connsiteX950" fmla="*/ 5627835 w 12192000"/>
              <a:gd name="connsiteY950" fmla="*/ 1472077 h 4267200"/>
              <a:gd name="connsiteX951" fmla="*/ 5629817 w 12192000"/>
              <a:gd name="connsiteY951" fmla="*/ 1471412 h 4267200"/>
              <a:gd name="connsiteX952" fmla="*/ 5634124 w 12192000"/>
              <a:gd name="connsiteY952" fmla="*/ 1470572 h 4267200"/>
              <a:gd name="connsiteX953" fmla="*/ 5755832 w 12192000"/>
              <a:gd name="connsiteY953" fmla="*/ 1383886 h 4267200"/>
              <a:gd name="connsiteX954" fmla="*/ 6014186 w 12192000"/>
              <a:gd name="connsiteY954" fmla="*/ 1279799 h 4267200"/>
              <a:gd name="connsiteX955" fmla="*/ 6901619 w 12192000"/>
              <a:gd name="connsiteY955" fmla="*/ 1047874 h 4267200"/>
              <a:gd name="connsiteX956" fmla="*/ 6931566 w 12192000"/>
              <a:gd name="connsiteY956" fmla="*/ 1062034 h 4267200"/>
              <a:gd name="connsiteX957" fmla="*/ 5790982 w 12192000"/>
              <a:gd name="connsiteY957" fmla="*/ 1561380 h 4267200"/>
              <a:gd name="connsiteX958" fmla="*/ 6188971 w 12192000"/>
              <a:gd name="connsiteY958" fmla="*/ 1755168 h 4267200"/>
              <a:gd name="connsiteX959" fmla="*/ 6202446 w 12192000"/>
              <a:gd name="connsiteY959" fmla="*/ 1752268 h 4267200"/>
              <a:gd name="connsiteX960" fmla="*/ 7179560 w 12192000"/>
              <a:gd name="connsiteY960" fmla="*/ 1467551 h 4267200"/>
              <a:gd name="connsiteX961" fmla="*/ 7158730 w 12192000"/>
              <a:gd name="connsiteY961" fmla="*/ 1507835 h 4267200"/>
              <a:gd name="connsiteX962" fmla="*/ 6326959 w 12192000"/>
              <a:gd name="connsiteY962" fmla="*/ 1817686 h 4267200"/>
              <a:gd name="connsiteX963" fmla="*/ 6537433 w 12192000"/>
              <a:gd name="connsiteY963" fmla="*/ 1907790 h 4267200"/>
              <a:gd name="connsiteX964" fmla="*/ 6550221 w 12192000"/>
              <a:gd name="connsiteY964" fmla="*/ 1910729 h 4267200"/>
              <a:gd name="connsiteX965" fmla="*/ 6964438 w 12192000"/>
              <a:gd name="connsiteY965" fmla="*/ 2209505 h 4267200"/>
              <a:gd name="connsiteX966" fmla="*/ 7367862 w 12192000"/>
              <a:gd name="connsiteY966" fmla="*/ 2806833 h 4267200"/>
              <a:gd name="connsiteX967" fmla="*/ 7364329 w 12192000"/>
              <a:gd name="connsiteY967" fmla="*/ 2826907 h 4267200"/>
              <a:gd name="connsiteX968" fmla="*/ 7290545 w 12192000"/>
              <a:gd name="connsiteY968" fmla="*/ 2850663 h 4267200"/>
              <a:gd name="connsiteX969" fmla="*/ 6472036 w 12192000"/>
              <a:gd name="connsiteY969" fmla="*/ 1959003 h 4267200"/>
              <a:gd name="connsiteX970" fmla="*/ 5792897 w 12192000"/>
              <a:gd name="connsiteY970" fmla="*/ 1647747 h 4267200"/>
              <a:gd name="connsiteX971" fmla="*/ 5842751 w 12192000"/>
              <a:gd name="connsiteY971" fmla="*/ 1816112 h 4267200"/>
              <a:gd name="connsiteX972" fmla="*/ 5847424 w 12192000"/>
              <a:gd name="connsiteY972" fmla="*/ 1815776 h 4267200"/>
              <a:gd name="connsiteX973" fmla="*/ 6399821 w 12192000"/>
              <a:gd name="connsiteY973" fmla="*/ 2344799 h 4267200"/>
              <a:gd name="connsiteX974" fmla="*/ 6323232 w 12192000"/>
              <a:gd name="connsiteY974" fmla="*/ 2389634 h 4267200"/>
              <a:gd name="connsiteX975" fmla="*/ 5942958 w 12192000"/>
              <a:gd name="connsiteY975" fmla="*/ 2077708 h 4267200"/>
              <a:gd name="connsiteX976" fmla="*/ 5921559 w 12192000"/>
              <a:gd name="connsiteY976" fmla="*/ 2378596 h 4267200"/>
              <a:gd name="connsiteX977" fmla="*/ 5817651 w 12192000"/>
              <a:gd name="connsiteY977" fmla="*/ 3023919 h 4267200"/>
              <a:gd name="connsiteX978" fmla="*/ 5729634 w 12192000"/>
              <a:gd name="connsiteY978" fmla="*/ 3051849 h 4267200"/>
              <a:gd name="connsiteX979" fmla="*/ 5611018 w 12192000"/>
              <a:gd name="connsiteY979" fmla="*/ 2316769 h 4267200"/>
              <a:gd name="connsiteX980" fmla="*/ 5687608 w 12192000"/>
              <a:gd name="connsiteY980" fmla="*/ 2039972 h 4267200"/>
              <a:gd name="connsiteX981" fmla="*/ 5657554 w 12192000"/>
              <a:gd name="connsiteY981" fmla="*/ 1576445 h 4267200"/>
              <a:gd name="connsiteX982" fmla="*/ 5150475 w 12192000"/>
              <a:gd name="connsiteY982" fmla="*/ 1274012 h 4267200"/>
              <a:gd name="connsiteX983" fmla="*/ 5349142 w 12192000"/>
              <a:gd name="connsiteY983" fmla="*/ 2204405 h 4267200"/>
              <a:gd name="connsiteX984" fmla="*/ 5262214 w 12192000"/>
              <a:gd name="connsiteY984" fmla="*/ 2233836 h 4267200"/>
              <a:gd name="connsiteX985" fmla="*/ 4981539 w 12192000"/>
              <a:gd name="connsiteY985" fmla="*/ 1542201 h 4267200"/>
              <a:gd name="connsiteX986" fmla="*/ 4958461 w 12192000"/>
              <a:gd name="connsiteY986" fmla="*/ 1136957 h 4267200"/>
              <a:gd name="connsiteX987" fmla="*/ 4655015 w 12192000"/>
              <a:gd name="connsiteY987" fmla="*/ 891426 h 4267200"/>
              <a:gd name="connsiteX988" fmla="*/ 4348002 w 12192000"/>
              <a:gd name="connsiteY988" fmla="*/ 2205895 h 4267200"/>
              <a:gd name="connsiteX989" fmla="*/ 4262250 w 12192000"/>
              <a:gd name="connsiteY989" fmla="*/ 2219972 h 4267200"/>
              <a:gd name="connsiteX990" fmla="*/ 4550611 w 12192000"/>
              <a:gd name="connsiteY990" fmla="*/ 817540 h 4267200"/>
              <a:gd name="connsiteX991" fmla="*/ 4564418 w 12192000"/>
              <a:gd name="connsiteY991" fmla="*/ 808293 h 4267200"/>
              <a:gd name="connsiteX992" fmla="*/ 4266388 w 12192000"/>
              <a:gd name="connsiteY992" fmla="*/ 500083 h 4267200"/>
              <a:gd name="connsiteX993" fmla="*/ 4032842 w 12192000"/>
              <a:gd name="connsiteY993" fmla="*/ 211809 h 4267200"/>
              <a:gd name="connsiteX994" fmla="*/ 3721337 w 12192000"/>
              <a:gd name="connsiteY994" fmla="*/ 0 h 4267200"/>
              <a:gd name="connsiteX995" fmla="*/ 3797544 w 12192000"/>
              <a:gd name="connsiteY995" fmla="*/ 0 h 4267200"/>
              <a:gd name="connsiteX996" fmla="*/ 3775734 w 12192000"/>
              <a:gd name="connsiteY996" fmla="*/ 95131 h 4267200"/>
              <a:gd name="connsiteX997" fmla="*/ 3724807 w 12192000"/>
              <a:gd name="connsiteY997" fmla="*/ 272257 h 4267200"/>
              <a:gd name="connsiteX998" fmla="*/ 3726844 w 12192000"/>
              <a:gd name="connsiteY998" fmla="*/ 282988 h 4267200"/>
              <a:gd name="connsiteX999" fmla="*/ 3742664 w 12192000"/>
              <a:gd name="connsiteY999" fmla="*/ 279918 h 4267200"/>
              <a:gd name="connsiteX1000" fmla="*/ 4103910 w 12192000"/>
              <a:gd name="connsiteY1000" fmla="*/ 1161917 h 4267200"/>
              <a:gd name="connsiteX1001" fmla="*/ 4020269 w 12192000"/>
              <a:gd name="connsiteY1001" fmla="*/ 1200406 h 4267200"/>
              <a:gd name="connsiteX1002" fmla="*/ 3674882 w 12192000"/>
              <a:gd name="connsiteY1002" fmla="*/ 488524 h 4267200"/>
              <a:gd name="connsiteX1003" fmla="*/ 3132682 w 12192000"/>
              <a:gd name="connsiteY1003" fmla="*/ 1072284 h 4267200"/>
              <a:gd name="connsiteX1004" fmla="*/ 2716346 w 12192000"/>
              <a:gd name="connsiteY1004" fmla="*/ 1276376 h 4267200"/>
              <a:gd name="connsiteX1005" fmla="*/ 2716772 w 12192000"/>
              <a:gd name="connsiteY1005" fmla="*/ 1255462 h 4267200"/>
              <a:gd name="connsiteX1006" fmla="*/ 3471096 w 12192000"/>
              <a:gd name="connsiteY1006" fmla="*/ 437072 h 4267200"/>
              <a:gd name="connsiteX1007" fmla="*/ 3639057 w 12192000"/>
              <a:gd name="connsiteY1007" fmla="*/ 286334 h 4267200"/>
              <a:gd name="connsiteX1008" fmla="*/ 3640309 w 12192000"/>
              <a:gd name="connsiteY1008" fmla="*/ 284664 h 4267200"/>
              <a:gd name="connsiteX1009" fmla="*/ 3646022 w 12192000"/>
              <a:gd name="connsiteY1009" fmla="*/ 276711 h 4267200"/>
              <a:gd name="connsiteX1010" fmla="*/ 3707943 w 12192000"/>
              <a:gd name="connsiteY1010" fmla="*/ 65958 h 4267200"/>
              <a:gd name="connsiteX1011" fmla="*/ 2867960 w 12192000"/>
              <a:gd name="connsiteY1011" fmla="*/ 0 h 4267200"/>
              <a:gd name="connsiteX1012" fmla="*/ 2926351 w 12192000"/>
              <a:gd name="connsiteY1012" fmla="*/ 0 h 4267200"/>
              <a:gd name="connsiteX1013" fmla="*/ 2902823 w 12192000"/>
              <a:gd name="connsiteY1013" fmla="*/ 262929 h 4267200"/>
              <a:gd name="connsiteX1014" fmla="*/ 2940663 w 12192000"/>
              <a:gd name="connsiteY1014" fmla="*/ 140884 h 4267200"/>
              <a:gd name="connsiteX1015" fmla="*/ 2947039 w 12192000"/>
              <a:gd name="connsiteY1015" fmla="*/ 122524 h 4267200"/>
              <a:gd name="connsiteX1016" fmla="*/ 2984316 w 12192000"/>
              <a:gd name="connsiteY1016" fmla="*/ 0 h 4267200"/>
              <a:gd name="connsiteX1017" fmla="*/ 3016114 w 12192000"/>
              <a:gd name="connsiteY1017" fmla="*/ 0 h 4267200"/>
              <a:gd name="connsiteX1018" fmla="*/ 2979949 w 12192000"/>
              <a:gd name="connsiteY1018" fmla="*/ 119274 h 4267200"/>
              <a:gd name="connsiteX1019" fmla="*/ 3023879 w 12192000"/>
              <a:gd name="connsiteY1019" fmla="*/ 0 h 4267200"/>
              <a:gd name="connsiteX1020" fmla="*/ 3105400 w 12192000"/>
              <a:gd name="connsiteY1020" fmla="*/ 0 h 4267200"/>
              <a:gd name="connsiteX1021" fmla="*/ 3094669 w 12192000"/>
              <a:gd name="connsiteY1021" fmla="*/ 30308 h 4267200"/>
              <a:gd name="connsiteX1022" fmla="*/ 2901945 w 12192000"/>
              <a:gd name="connsiteY1022" fmla="*/ 466538 h 4267200"/>
              <a:gd name="connsiteX1023" fmla="*/ 2815209 w 12192000"/>
              <a:gd name="connsiteY1023" fmla="*/ 497361 h 4267200"/>
              <a:gd name="connsiteX1024" fmla="*/ 2844845 w 12192000"/>
              <a:gd name="connsiteY1024" fmla="*/ 127638 h 4267200"/>
              <a:gd name="connsiteX1025" fmla="*/ 1057230 w 12192000"/>
              <a:gd name="connsiteY1025" fmla="*/ 0 h 4267200"/>
              <a:gd name="connsiteX1026" fmla="*/ 1111003 w 12192000"/>
              <a:gd name="connsiteY1026" fmla="*/ 0 h 4267200"/>
              <a:gd name="connsiteX1027" fmla="*/ 1125553 w 12192000"/>
              <a:gd name="connsiteY1027" fmla="*/ 52588 h 4267200"/>
              <a:gd name="connsiteX1028" fmla="*/ 1304276 w 12192000"/>
              <a:gd name="connsiteY1028" fmla="*/ 476275 h 4267200"/>
              <a:gd name="connsiteX1029" fmla="*/ 1492066 w 12192000"/>
              <a:gd name="connsiteY1029" fmla="*/ 886333 h 4267200"/>
              <a:gd name="connsiteX1030" fmla="*/ 1423698 w 12192000"/>
              <a:gd name="connsiteY1030" fmla="*/ 710817 h 4267200"/>
              <a:gd name="connsiteX1031" fmla="*/ 1357609 w 12192000"/>
              <a:gd name="connsiteY1031" fmla="*/ 532892 h 4267200"/>
              <a:gd name="connsiteX1032" fmla="*/ 1309550 w 12192000"/>
              <a:gd name="connsiteY1032" fmla="*/ 374031 h 4267200"/>
              <a:gd name="connsiteX1033" fmla="*/ 1193673 w 12192000"/>
              <a:gd name="connsiteY1033" fmla="*/ 49533 h 4267200"/>
              <a:gd name="connsiteX1034" fmla="*/ 1164391 w 12192000"/>
              <a:gd name="connsiteY1034" fmla="*/ 0 h 4267200"/>
              <a:gd name="connsiteX1035" fmla="*/ 1200666 w 12192000"/>
              <a:gd name="connsiteY1035" fmla="*/ 0 h 4267200"/>
              <a:gd name="connsiteX1036" fmla="*/ 1223408 w 12192000"/>
              <a:gd name="connsiteY1036" fmla="*/ 38996 h 4267200"/>
              <a:gd name="connsiteX1037" fmla="*/ 1339635 w 12192000"/>
              <a:gd name="connsiteY1037" fmla="*/ 365517 h 4267200"/>
              <a:gd name="connsiteX1038" fmla="*/ 1387469 w 12192000"/>
              <a:gd name="connsiteY1038" fmla="*/ 523079 h 4267200"/>
              <a:gd name="connsiteX1039" fmla="*/ 1452685 w 12192000"/>
              <a:gd name="connsiteY1039" fmla="*/ 699806 h 4267200"/>
              <a:gd name="connsiteX1040" fmla="*/ 1492092 w 12192000"/>
              <a:gd name="connsiteY1040" fmla="*/ 800424 h 4267200"/>
              <a:gd name="connsiteX1041" fmla="*/ 1455302 w 12192000"/>
              <a:gd name="connsiteY1041" fmla="*/ 632913 h 4267200"/>
              <a:gd name="connsiteX1042" fmla="*/ 1222336 w 12192000"/>
              <a:gd name="connsiteY1042" fmla="*/ 9480 h 4267200"/>
              <a:gd name="connsiteX1043" fmla="*/ 1214634 w 12192000"/>
              <a:gd name="connsiteY1043" fmla="*/ 0 h 4267200"/>
              <a:gd name="connsiteX1044" fmla="*/ 1289827 w 12192000"/>
              <a:gd name="connsiteY1044" fmla="*/ 0 h 4267200"/>
              <a:gd name="connsiteX1045" fmla="*/ 1321076 w 12192000"/>
              <a:gd name="connsiteY1045" fmla="*/ 59722 h 4267200"/>
              <a:gd name="connsiteX1046" fmla="*/ 1512579 w 12192000"/>
              <a:gd name="connsiteY1046" fmla="*/ 626441 h 4267200"/>
              <a:gd name="connsiteX1047" fmla="*/ 1506076 w 12192000"/>
              <a:gd name="connsiteY1047" fmla="*/ 1089289 h 4267200"/>
              <a:gd name="connsiteX1048" fmla="*/ 1486346 w 12192000"/>
              <a:gd name="connsiteY1048" fmla="*/ 1079919 h 4267200"/>
              <a:gd name="connsiteX1049" fmla="*/ 1070511 w 12192000"/>
              <a:gd name="connsiteY1049" fmla="*/ 48609 h 4267200"/>
              <a:gd name="connsiteX1050" fmla="*/ 43151 w 12192000"/>
              <a:gd name="connsiteY1050" fmla="*/ 0 h 4267200"/>
              <a:gd name="connsiteX1051" fmla="*/ 95283 w 12192000"/>
              <a:gd name="connsiteY1051" fmla="*/ 0 h 4267200"/>
              <a:gd name="connsiteX1052" fmla="*/ 300708 w 12192000"/>
              <a:gd name="connsiteY1052" fmla="*/ 154571 h 4267200"/>
              <a:gd name="connsiteX1053" fmla="*/ 530414 w 12192000"/>
              <a:gd name="connsiteY1053" fmla="*/ 354673 h 4267200"/>
              <a:gd name="connsiteX1054" fmla="*/ 333785 w 12192000"/>
              <a:gd name="connsiteY1054" fmla="*/ 161564 h 4267200"/>
              <a:gd name="connsiteX1055" fmla="*/ 147005 w 12192000"/>
              <a:gd name="connsiteY1055" fmla="*/ 0 h 4267200"/>
              <a:gd name="connsiteX1056" fmla="*/ 272509 w 12192000"/>
              <a:gd name="connsiteY1056" fmla="*/ 0 h 4267200"/>
              <a:gd name="connsiteX1057" fmla="*/ 326276 w 12192000"/>
              <a:gd name="connsiteY1057" fmla="*/ 45847 h 4267200"/>
              <a:gd name="connsiteX1058" fmla="*/ 823759 w 12192000"/>
              <a:gd name="connsiteY1058" fmla="*/ 574145 h 4267200"/>
              <a:gd name="connsiteX1059" fmla="*/ 811254 w 12192000"/>
              <a:gd name="connsiteY1059" fmla="*/ 665546 h 4267200"/>
              <a:gd name="connsiteX1060" fmla="*/ 154042 w 12192000"/>
              <a:gd name="connsiteY1060" fmla="*/ 261522 h 4267200"/>
              <a:gd name="connsiteX1061" fmla="*/ 13550 w 12192000"/>
              <a:gd name="connsiteY1061" fmla="*/ 158423 h 4267200"/>
              <a:gd name="connsiteX1062" fmla="*/ 0 w 12192000"/>
              <a:gd name="connsiteY1062" fmla="*/ 146618 h 4267200"/>
              <a:gd name="connsiteX1063" fmla="*/ 0 w 12192000"/>
              <a:gd name="connsiteY1063" fmla="*/ 59161 h 4267200"/>
              <a:gd name="connsiteX1064" fmla="*/ 45427 w 12192000"/>
              <a:gd name="connsiteY1064" fmla="*/ 101078 h 4267200"/>
              <a:gd name="connsiteX1065" fmla="*/ 630103 w 12192000"/>
              <a:gd name="connsiteY1065" fmla="*/ 485885 h 4267200"/>
              <a:gd name="connsiteX1066" fmla="*/ 532040 w 12192000"/>
              <a:gd name="connsiteY1066" fmla="*/ 399359 h 4267200"/>
              <a:gd name="connsiteX1067" fmla="*/ 517618 w 12192000"/>
              <a:gd name="connsiteY1067" fmla="*/ 385726 h 4267200"/>
              <a:gd name="connsiteX1068" fmla="*/ 285074 w 12192000"/>
              <a:gd name="connsiteY1068" fmla="*/ 182755 h 426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Lst>
            <a:rect l="l" t="t" r="r" b="b"/>
            <a:pathLst>
              <a:path w="12192000" h="4267200">
                <a:moveTo>
                  <a:pt x="2537169" y="4125568"/>
                </a:moveTo>
                <a:cubicBezTo>
                  <a:pt x="2788218" y="4126068"/>
                  <a:pt x="3025872" y="4161336"/>
                  <a:pt x="3246267" y="4262961"/>
                </a:cubicBezTo>
                <a:lnTo>
                  <a:pt x="3253970" y="4267200"/>
                </a:lnTo>
                <a:lnTo>
                  <a:pt x="3071791" y="4267200"/>
                </a:lnTo>
                <a:lnTo>
                  <a:pt x="2975095" y="4243356"/>
                </a:lnTo>
                <a:cubicBezTo>
                  <a:pt x="2862058" y="4220032"/>
                  <a:pt x="2745568" y="4209031"/>
                  <a:pt x="2626982" y="4206450"/>
                </a:cubicBezTo>
                <a:cubicBezTo>
                  <a:pt x="2581807" y="4205467"/>
                  <a:pt x="2536327" y="4205706"/>
                  <a:pt x="2490617" y="4206951"/>
                </a:cubicBezTo>
                <a:cubicBezTo>
                  <a:pt x="2601507" y="4219748"/>
                  <a:pt x="2711611" y="4236309"/>
                  <a:pt x="2819869" y="4252936"/>
                </a:cubicBezTo>
                <a:lnTo>
                  <a:pt x="2900997" y="4267200"/>
                </a:lnTo>
                <a:lnTo>
                  <a:pt x="2705858" y="4267200"/>
                </a:lnTo>
                <a:lnTo>
                  <a:pt x="2561467" y="4246270"/>
                </a:lnTo>
                <a:cubicBezTo>
                  <a:pt x="2476258" y="4235123"/>
                  <a:pt x="2390533" y="4225627"/>
                  <a:pt x="2305292" y="4219492"/>
                </a:cubicBezTo>
                <a:lnTo>
                  <a:pt x="2409349" y="4267200"/>
                </a:lnTo>
                <a:lnTo>
                  <a:pt x="2266705" y="4267200"/>
                </a:lnTo>
                <a:lnTo>
                  <a:pt x="2183576" y="4227150"/>
                </a:lnTo>
                <a:cubicBezTo>
                  <a:pt x="2170260" y="4220226"/>
                  <a:pt x="2115765" y="4150220"/>
                  <a:pt x="2151029" y="4146947"/>
                </a:cubicBezTo>
                <a:cubicBezTo>
                  <a:pt x="2282770" y="4133761"/>
                  <a:pt x="2411644" y="4125319"/>
                  <a:pt x="2537169" y="4125568"/>
                </a:cubicBezTo>
                <a:close/>
                <a:moveTo>
                  <a:pt x="9258094" y="3958602"/>
                </a:moveTo>
                <a:cubicBezTo>
                  <a:pt x="9013678" y="4006086"/>
                  <a:pt x="8768731" y="4060051"/>
                  <a:pt x="8526712" y="4119804"/>
                </a:cubicBezTo>
                <a:cubicBezTo>
                  <a:pt x="8781748" y="4123003"/>
                  <a:pt x="9026494" y="4069940"/>
                  <a:pt x="9258094" y="395860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635889" y="3709494"/>
                </a:moveTo>
                <a:lnTo>
                  <a:pt x="1634800" y="3731111"/>
                </a:lnTo>
                <a:cubicBezTo>
                  <a:pt x="1634800" y="3731111"/>
                  <a:pt x="1635342" y="3716795"/>
                  <a:pt x="1635889" y="3709494"/>
                </a:cubicBezTo>
                <a:close/>
                <a:moveTo>
                  <a:pt x="3174829" y="3620110"/>
                </a:moveTo>
                <a:cubicBezTo>
                  <a:pt x="3177710" y="3619202"/>
                  <a:pt x="3182308" y="3620648"/>
                  <a:pt x="3189263" y="3625726"/>
                </a:cubicBezTo>
                <a:cubicBezTo>
                  <a:pt x="3348177" y="3744655"/>
                  <a:pt x="3463235" y="3908187"/>
                  <a:pt x="3560912" y="4079863"/>
                </a:cubicBezTo>
                <a:cubicBezTo>
                  <a:pt x="3582321" y="4117314"/>
                  <a:pt x="3599153" y="4153173"/>
                  <a:pt x="3611854" y="4188366"/>
                </a:cubicBezTo>
                <a:lnTo>
                  <a:pt x="3631583" y="4267200"/>
                </a:lnTo>
                <a:lnTo>
                  <a:pt x="3575699" y="4267200"/>
                </a:lnTo>
                <a:lnTo>
                  <a:pt x="3575567" y="4263588"/>
                </a:lnTo>
                <a:cubicBezTo>
                  <a:pt x="3563792" y="4170010"/>
                  <a:pt x="3527316" y="4081090"/>
                  <a:pt x="3467355" y="3988130"/>
                </a:cubicBezTo>
                <a:cubicBezTo>
                  <a:pt x="3420192" y="3915029"/>
                  <a:pt x="3371016" y="3849934"/>
                  <a:pt x="3310753" y="3787140"/>
                </a:cubicBezTo>
                <a:cubicBezTo>
                  <a:pt x="3303466" y="3779509"/>
                  <a:pt x="3297626" y="3773227"/>
                  <a:pt x="3291335" y="3767420"/>
                </a:cubicBezTo>
                <a:cubicBezTo>
                  <a:pt x="3324815" y="3824296"/>
                  <a:pt x="3358740" y="3880691"/>
                  <a:pt x="3390805" y="3937163"/>
                </a:cubicBezTo>
                <a:cubicBezTo>
                  <a:pt x="3450145" y="4040978"/>
                  <a:pt x="3506325" y="4144397"/>
                  <a:pt x="3545740" y="4251102"/>
                </a:cubicBezTo>
                <a:lnTo>
                  <a:pt x="3550709" y="4267200"/>
                </a:lnTo>
                <a:lnTo>
                  <a:pt x="3513586" y="4267200"/>
                </a:lnTo>
                <a:lnTo>
                  <a:pt x="3470728" y="4152456"/>
                </a:lnTo>
                <a:cubicBezTo>
                  <a:pt x="3439124" y="4085665"/>
                  <a:pt x="3402484" y="4019598"/>
                  <a:pt x="3364433" y="3953121"/>
                </a:cubicBezTo>
                <a:lnTo>
                  <a:pt x="3316479" y="3872136"/>
                </a:lnTo>
                <a:lnTo>
                  <a:pt x="3504482" y="4267200"/>
                </a:lnTo>
                <a:lnTo>
                  <a:pt x="3467547" y="4267200"/>
                </a:lnTo>
                <a:lnTo>
                  <a:pt x="3177952" y="3657386"/>
                </a:lnTo>
                <a:cubicBezTo>
                  <a:pt x="3172991" y="3646754"/>
                  <a:pt x="3166185" y="3622836"/>
                  <a:pt x="3174829" y="3620110"/>
                </a:cubicBezTo>
                <a:close/>
                <a:moveTo>
                  <a:pt x="11279315" y="3618448"/>
                </a:moveTo>
                <a:cubicBezTo>
                  <a:pt x="11299830" y="3614620"/>
                  <a:pt x="11318737" y="3618623"/>
                  <a:pt x="11317765" y="3638405"/>
                </a:cubicBezTo>
                <a:cubicBezTo>
                  <a:pt x="11309587" y="3820966"/>
                  <a:pt x="11315203" y="4012597"/>
                  <a:pt x="11304886" y="4200582"/>
                </a:cubicBezTo>
                <a:lnTo>
                  <a:pt x="11298904" y="4267200"/>
                </a:lnTo>
                <a:lnTo>
                  <a:pt x="11213088" y="4267200"/>
                </a:lnTo>
                <a:lnTo>
                  <a:pt x="11219157" y="4210725"/>
                </a:lnTo>
                <a:cubicBezTo>
                  <a:pt x="11223807" y="4119600"/>
                  <a:pt x="11224640" y="4027718"/>
                  <a:pt x="11225213" y="3936722"/>
                </a:cubicBezTo>
                <a:cubicBezTo>
                  <a:pt x="11207028" y="4022695"/>
                  <a:pt x="11194593" y="4110355"/>
                  <a:pt x="11182914" y="4196771"/>
                </a:cubicBezTo>
                <a:lnTo>
                  <a:pt x="11172266" y="4267200"/>
                </a:lnTo>
                <a:lnTo>
                  <a:pt x="11140975" y="4267200"/>
                </a:lnTo>
                <a:lnTo>
                  <a:pt x="11152239" y="4192628"/>
                </a:lnTo>
                <a:cubicBezTo>
                  <a:pt x="11165272" y="4096160"/>
                  <a:pt x="11178361" y="3997344"/>
                  <a:pt x="11201005" y="3900089"/>
                </a:cubicBezTo>
                <a:cubicBezTo>
                  <a:pt x="11166930" y="3979173"/>
                  <a:pt x="11134730" y="4058831"/>
                  <a:pt x="11105754" y="4139192"/>
                </a:cubicBezTo>
                <a:lnTo>
                  <a:pt x="11065821" y="4267200"/>
                </a:lnTo>
                <a:lnTo>
                  <a:pt x="10978133" y="4267200"/>
                </a:lnTo>
                <a:lnTo>
                  <a:pt x="11088889" y="3963916"/>
                </a:lnTo>
                <a:cubicBezTo>
                  <a:pt x="11133459" y="3856779"/>
                  <a:pt x="11181967" y="3750740"/>
                  <a:pt x="11231212" y="3645474"/>
                </a:cubicBezTo>
                <a:cubicBezTo>
                  <a:pt x="11236675" y="3633934"/>
                  <a:pt x="11258799" y="3622276"/>
                  <a:pt x="11279315" y="3618448"/>
                </a:cubicBezTo>
                <a:close/>
                <a:moveTo>
                  <a:pt x="10296877" y="3526602"/>
                </a:moveTo>
                <a:cubicBezTo>
                  <a:pt x="10305089" y="3527517"/>
                  <a:pt x="10311503" y="3531079"/>
                  <a:pt x="10314210" y="3538353"/>
                </a:cubicBezTo>
                <a:cubicBezTo>
                  <a:pt x="10361472" y="3659113"/>
                  <a:pt x="10407318" y="3780392"/>
                  <a:pt x="10450858" y="3902477"/>
                </a:cubicBezTo>
                <a:lnTo>
                  <a:pt x="10572255" y="4267200"/>
                </a:lnTo>
                <a:lnTo>
                  <a:pt x="10477642" y="4267200"/>
                </a:lnTo>
                <a:lnTo>
                  <a:pt x="10436479" y="4144570"/>
                </a:lnTo>
                <a:cubicBezTo>
                  <a:pt x="10386976" y="3995354"/>
                  <a:pt x="10333255" y="3848072"/>
                  <a:pt x="10277529" y="3701307"/>
                </a:cubicBezTo>
                <a:cubicBezTo>
                  <a:pt x="10277467" y="3703640"/>
                  <a:pt x="10276853" y="3706334"/>
                  <a:pt x="10276797" y="3708672"/>
                </a:cubicBezTo>
                <a:cubicBezTo>
                  <a:pt x="10284209" y="3854149"/>
                  <a:pt x="10331835" y="3999199"/>
                  <a:pt x="10385906" y="4147031"/>
                </a:cubicBezTo>
                <a:lnTo>
                  <a:pt x="10431445" y="4267200"/>
                </a:lnTo>
                <a:lnTo>
                  <a:pt x="10398237" y="4267200"/>
                </a:lnTo>
                <a:lnTo>
                  <a:pt x="10356661" y="4157302"/>
                </a:lnTo>
                <a:cubicBezTo>
                  <a:pt x="10321871" y="4061517"/>
                  <a:pt x="10289232" y="3966669"/>
                  <a:pt x="10268559" y="3871054"/>
                </a:cubicBezTo>
                <a:cubicBezTo>
                  <a:pt x="10272790" y="3985997"/>
                  <a:pt x="10299544" y="4094770"/>
                  <a:pt x="10340065" y="4201637"/>
                </a:cubicBezTo>
                <a:lnTo>
                  <a:pt x="10368861" y="4267200"/>
                </a:lnTo>
                <a:lnTo>
                  <a:pt x="10267862" y="4267200"/>
                </a:lnTo>
                <a:lnTo>
                  <a:pt x="10236210" y="4185635"/>
                </a:lnTo>
                <a:cubicBezTo>
                  <a:pt x="10169925" y="3991261"/>
                  <a:pt x="10150284" y="3789583"/>
                  <a:pt x="10225980" y="3561061"/>
                </a:cubicBezTo>
                <a:cubicBezTo>
                  <a:pt x="10231424" y="3544935"/>
                  <a:pt x="10272241" y="3523857"/>
                  <a:pt x="10296877" y="3526602"/>
                </a:cubicBezTo>
                <a:close/>
                <a:moveTo>
                  <a:pt x="3429186" y="3458784"/>
                </a:moveTo>
                <a:cubicBezTo>
                  <a:pt x="3434043" y="3458424"/>
                  <a:pt x="3439865" y="3459167"/>
                  <a:pt x="3446761" y="3461278"/>
                </a:cubicBezTo>
                <a:cubicBezTo>
                  <a:pt x="3801752" y="3568638"/>
                  <a:pt x="4119982" y="3746863"/>
                  <a:pt x="4419733" y="3963555"/>
                </a:cubicBezTo>
                <a:cubicBezTo>
                  <a:pt x="4508451" y="4027538"/>
                  <a:pt x="4593765" y="4093753"/>
                  <a:pt x="4659448" y="4172746"/>
                </a:cubicBezTo>
                <a:lnTo>
                  <a:pt x="4719140" y="4267200"/>
                </a:lnTo>
                <a:lnTo>
                  <a:pt x="4641222" y="4267200"/>
                </a:lnTo>
                <a:lnTo>
                  <a:pt x="4599968" y="4207074"/>
                </a:lnTo>
                <a:cubicBezTo>
                  <a:pt x="4478590" y="4057581"/>
                  <a:pt x="4278987" y="3946713"/>
                  <a:pt x="4136093" y="3858466"/>
                </a:cubicBezTo>
                <a:cubicBezTo>
                  <a:pt x="3985171" y="3764831"/>
                  <a:pt x="3831168" y="3687155"/>
                  <a:pt x="3670252" y="3622798"/>
                </a:cubicBez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48555" y="4189447"/>
                  <a:pt x="4498141" y="4221114"/>
                  <a:pt x="4546299" y="4254934"/>
                </a:cubicBezTo>
                <a:lnTo>
                  <a:pt x="4561743" y="4267200"/>
                </a:lnTo>
                <a:lnTo>
                  <a:pt x="4509274" y="4267200"/>
                </a:lnTo>
                <a:lnTo>
                  <a:pt x="4383389" y="4184369"/>
                </a:ln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ubicBezTo>
                  <a:pt x="3768399" y="3765347"/>
                  <a:pt x="3873410" y="3884450"/>
                  <a:pt x="3989938" y="3991685"/>
                </a:cubicBezTo>
                <a:cubicBezTo>
                  <a:pt x="4106468" y="4098916"/>
                  <a:pt x="4234512" y="4194281"/>
                  <a:pt x="4393907" y="4261258"/>
                </a:cubicBezTo>
                <a:lnTo>
                  <a:pt x="4408201" y="4267200"/>
                </a:lnTo>
                <a:lnTo>
                  <a:pt x="4250346" y="4267200"/>
                </a:lnTo>
                <a:lnTo>
                  <a:pt x="4245269" y="4265040"/>
                </a:lnTo>
                <a:cubicBezTo>
                  <a:pt x="4167858" y="4230709"/>
                  <a:pt x="4095232" y="4193560"/>
                  <a:pt x="4036318" y="4147013"/>
                </a:cubicBezTo>
                <a:cubicBezTo>
                  <a:pt x="3810777" y="3969273"/>
                  <a:pt x="3654591" y="3720297"/>
                  <a:pt x="3432098" y="3537312"/>
                </a:cubicBezTo>
                <a:cubicBezTo>
                  <a:pt x="3408505" y="3517876"/>
                  <a:pt x="3395188" y="3461306"/>
                  <a:pt x="3429186" y="3458784"/>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591522" y="3395900"/>
                  <a:pt x="5656650" y="3795361"/>
                  <a:pt x="5567647" y="4190286"/>
                </a:cubicBezTo>
                <a:lnTo>
                  <a:pt x="5545854" y="4267200"/>
                </a:lnTo>
                <a:lnTo>
                  <a:pt x="5391871" y="4267200"/>
                </a:lnTo>
                <a:lnTo>
                  <a:pt x="5318171" y="4175818"/>
                </a:lnTo>
                <a:cubicBezTo>
                  <a:pt x="5204859" y="4048423"/>
                  <a:pt x="5075331" y="3936412"/>
                  <a:pt x="4943646" y="3822916"/>
                </a:cubicBezTo>
                <a:cubicBezTo>
                  <a:pt x="4828850" y="3724110"/>
                  <a:pt x="4714058" y="3625311"/>
                  <a:pt x="4594837" y="3532274"/>
                </a:cubicBezTo>
                <a:cubicBezTo>
                  <a:pt x="4562450" y="3507077"/>
                  <a:pt x="4474786" y="3410282"/>
                  <a:pt x="4441737" y="3399734"/>
                </a:cubicBez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55961" y="4107518"/>
                  <a:pt x="5200834" y="4148352"/>
                  <a:pt x="5246890" y="4187633"/>
                </a:cubicBezTo>
                <a:lnTo>
                  <a:pt x="5347266" y="4267200"/>
                </a:lnTo>
                <a:lnTo>
                  <a:pt x="5164092" y="4267200"/>
                </a:lnTo>
                <a:lnTo>
                  <a:pt x="5108945" y="4232176"/>
                </a:lnTo>
                <a:cubicBezTo>
                  <a:pt x="4772838" y="3999708"/>
                  <a:pt x="4490756" y="358196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lnTo>
                  <a:pt x="10028060" y="4267200"/>
                </a:lnTo>
                <a:lnTo>
                  <a:pt x="9651813" y="4267200"/>
                </a:lnTo>
                <a:lnTo>
                  <a:pt x="9814527" y="4248048"/>
                </a:lnTo>
                <a:cubicBezTo>
                  <a:pt x="9748431" y="4225943"/>
                  <a:pt x="9681848" y="4217991"/>
                  <a:pt x="9615182" y="4220499"/>
                </a:cubicBezTo>
                <a:cubicBezTo>
                  <a:pt x="9565183" y="4222381"/>
                  <a:pt x="9515136" y="4230147"/>
                  <a:pt x="9465210" y="4242240"/>
                </a:cubicBezTo>
                <a:lnTo>
                  <a:pt x="9387108" y="4267200"/>
                </a:lnTo>
                <a:lnTo>
                  <a:pt x="9268441" y="4267200"/>
                </a:lnTo>
                <a:lnTo>
                  <a:pt x="9307676" y="4251276"/>
                </a:lnTo>
                <a:cubicBezTo>
                  <a:pt x="9459842" y="4196603"/>
                  <a:pt x="9613869" y="4164948"/>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473491" y="3921431"/>
                  <a:pt x="1402113" y="4025542"/>
                  <a:pt x="1325720" y="4125411"/>
                </a:cubicBezTo>
                <a:lnTo>
                  <a:pt x="1206279" y="4267200"/>
                </a:lnTo>
                <a:lnTo>
                  <a:pt x="1115040" y="4267200"/>
                </a:lnTo>
                <a:lnTo>
                  <a:pt x="1258195" y="4099624"/>
                </a:lnTo>
                <a:cubicBezTo>
                  <a:pt x="1315987" y="4027073"/>
                  <a:pt x="1371166" y="3952247"/>
                  <a:pt x="1423113" y="3874565"/>
                </a:cubicBezTo>
                <a:lnTo>
                  <a:pt x="1260565" y="4031982"/>
                </a:lnTo>
                <a:cubicBezTo>
                  <a:pt x="1197929" y="4092559"/>
                  <a:pt x="1134310" y="4154329"/>
                  <a:pt x="1073327" y="4218727"/>
                </a:cubicBezTo>
                <a:lnTo>
                  <a:pt x="1032294" y="4267200"/>
                </a:lnTo>
                <a:lnTo>
                  <a:pt x="993830" y="4267200"/>
                </a:lnTo>
                <a:lnTo>
                  <a:pt x="1051860" y="4198693"/>
                </a:lnTo>
                <a:cubicBezTo>
                  <a:pt x="1113440" y="4133732"/>
                  <a:pt x="1177549" y="4071540"/>
                  <a:pt x="1240607" y="4010401"/>
                </a:cubicBezTo>
                <a:lnTo>
                  <a:pt x="1310106" y="3943217"/>
                </a:lnTo>
                <a:cubicBezTo>
                  <a:pt x="1174685" y="4033303"/>
                  <a:pt x="1054913" y="4139624"/>
                  <a:pt x="952103" y="4265972"/>
                </a:cubicBezTo>
                <a:lnTo>
                  <a:pt x="951207" y="4267200"/>
                </a:lnTo>
                <a:lnTo>
                  <a:pt x="862760" y="4267200"/>
                </a:lnTo>
                <a:lnTo>
                  <a:pt x="909145" y="4199225"/>
                </a:lnTo>
                <a:cubicBezTo>
                  <a:pt x="998789" y="4086824"/>
                  <a:pt x="1101084" y="3991246"/>
                  <a:pt x="1214067" y="3908561"/>
                </a:cubicBezTo>
                <a:cubicBezTo>
                  <a:pt x="1023317" y="3973399"/>
                  <a:pt x="824392" y="4020568"/>
                  <a:pt x="640967" y="4105601"/>
                </a:cubicBezTo>
                <a:cubicBezTo>
                  <a:pt x="549674" y="4147907"/>
                  <a:pt x="460581" y="4194508"/>
                  <a:pt x="372807" y="4243651"/>
                </a:cubicBezTo>
                <a:lnTo>
                  <a:pt x="332830" y="4267200"/>
                </a:lnTo>
                <a:lnTo>
                  <a:pt x="168301" y="4267200"/>
                </a:lnTo>
                <a:lnTo>
                  <a:pt x="278002" y="4201399"/>
                </a:lnTo>
                <a:cubicBezTo>
                  <a:pt x="359885" y="4153808"/>
                  <a:pt x="442683" y="4107866"/>
                  <a:pt x="527241" y="4065078"/>
                </a:cubicBezTo>
                <a:cubicBezTo>
                  <a:pt x="838255" y="3908281"/>
                  <a:pt x="1212318" y="3863093"/>
                  <a:pt x="1510397" y="3684705"/>
                </a:cubicBezTo>
                <a:cubicBezTo>
                  <a:pt x="1390337" y="3729510"/>
                  <a:pt x="1267181" y="3766747"/>
                  <a:pt x="1146550" y="3802012"/>
                </a:cubicBezTo>
                <a:cubicBezTo>
                  <a:pt x="997862" y="3845736"/>
                  <a:pt x="843568" y="3890871"/>
                  <a:pt x="698834" y="3952272"/>
                </a:cubicBezTo>
                <a:cubicBezTo>
                  <a:pt x="519814" y="4027898"/>
                  <a:pt x="352828" y="4127506"/>
                  <a:pt x="192528" y="4236299"/>
                </a:cubicBezTo>
                <a:lnTo>
                  <a:pt x="148586" y="4267200"/>
                </a:lnTo>
                <a:lnTo>
                  <a:pt x="98116" y="4267200"/>
                </a:lnTo>
                <a:lnTo>
                  <a:pt x="169669" y="4216852"/>
                </a:lnTo>
                <a:cubicBezTo>
                  <a:pt x="333361" y="4105506"/>
                  <a:pt x="504130" y="4002947"/>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ubicBezTo>
                  <a:pt x="1247578" y="3654578"/>
                  <a:pt x="1180153" y="3656293"/>
                  <a:pt x="1109304" y="3669030"/>
                </a:cubicBezTo>
                <a:cubicBezTo>
                  <a:pt x="794692" y="3725281"/>
                  <a:pt x="516258" y="3901624"/>
                  <a:pt x="258951" y="4111994"/>
                </a:cubicBezTo>
                <a:lnTo>
                  <a:pt x="80807" y="4267200"/>
                </a:lnTo>
                <a:lnTo>
                  <a:pt x="0" y="4267200"/>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8"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cubicBezTo>
                  <a:pt x="5227195" y="227945"/>
                  <a:pt x="5244285" y="227765"/>
                  <a:pt x="5261015" y="227087"/>
                </a:cubicBez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8" name="Rectangle 17">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457201"/>
            <a:ext cx="11277600" cy="5943598"/>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62A0AC4C-104E-6D94-F057-E1F4904C139B}"/>
              </a:ext>
            </a:extLst>
          </p:cNvPr>
          <p:cNvSpPr>
            <a:spLocks noGrp="1"/>
          </p:cNvSpPr>
          <p:nvPr>
            <p:ph type="title"/>
          </p:nvPr>
        </p:nvSpPr>
        <p:spPr>
          <a:xfrm>
            <a:off x="1143000" y="990599"/>
            <a:ext cx="9906000" cy="685800"/>
          </a:xfrm>
        </p:spPr>
        <p:txBody>
          <a:bodyPr anchor="t">
            <a:normAutofit/>
          </a:bodyPr>
          <a:lstStyle/>
          <a:p>
            <a:r>
              <a:rPr lang="en-GB" sz="4000" dirty="0">
                <a:cs typeface="Calibri Light"/>
              </a:rPr>
              <a:t>Part 5 of the assignment......</a:t>
            </a:r>
            <a:endParaRPr lang="en-GB" sz="4000" dirty="0"/>
          </a:p>
        </p:txBody>
      </p:sp>
      <p:graphicFrame>
        <p:nvGraphicFramePr>
          <p:cNvPr id="5" name="Content Placeholder 4">
            <a:extLst>
              <a:ext uri="{FF2B5EF4-FFF2-40B4-BE49-F238E27FC236}">
                <a16:creationId xmlns:a16="http://schemas.microsoft.com/office/drawing/2014/main" id="{E64D1003-ED49-5BBE-E7A6-9F4A1E2B0CFE}"/>
              </a:ext>
            </a:extLst>
          </p:cNvPr>
          <p:cNvGraphicFramePr>
            <a:graphicFrameLocks noGrp="1"/>
          </p:cNvGraphicFramePr>
          <p:nvPr>
            <p:ph idx="1"/>
          </p:nvPr>
        </p:nvGraphicFramePr>
        <p:xfrm>
          <a:off x="685800" y="2223319"/>
          <a:ext cx="10820401" cy="3561618"/>
        </p:xfrm>
        <a:graphic>
          <a:graphicData uri="http://schemas.openxmlformats.org/drawingml/2006/table">
            <a:tbl>
              <a:tblPr firstRow="1" bandRow="1">
                <a:tableStyleId>{5C22544A-7EE6-4342-B048-85BDC9FD1C3A}</a:tableStyleId>
              </a:tblPr>
              <a:tblGrid>
                <a:gridCol w="775112">
                  <a:extLst>
                    <a:ext uri="{9D8B030D-6E8A-4147-A177-3AD203B41FA5}">
                      <a16:colId xmlns:a16="http://schemas.microsoft.com/office/drawing/2014/main" val="2465192266"/>
                    </a:ext>
                  </a:extLst>
                </a:gridCol>
                <a:gridCol w="10045289">
                  <a:extLst>
                    <a:ext uri="{9D8B030D-6E8A-4147-A177-3AD203B41FA5}">
                      <a16:colId xmlns:a16="http://schemas.microsoft.com/office/drawing/2014/main" val="3340865613"/>
                    </a:ext>
                  </a:extLst>
                </a:gridCol>
              </a:tblGrid>
              <a:tr h="3561618">
                <a:tc>
                  <a:txBody>
                    <a:bodyPr/>
                    <a:lstStyle/>
                    <a:p>
                      <a:pPr algn="l" rtl="0" fontAlgn="base"/>
                      <a:r>
                        <a:rPr lang="en-GB" sz="2800">
                          <a:effectLst/>
                        </a:rPr>
                        <a:t>2.​</a:t>
                      </a:r>
                      <a:endParaRPr lang="en-GB" sz="2800" b="1" i="0">
                        <a:solidFill>
                          <a:srgbClr val="FFFFFF"/>
                        </a:solidFill>
                        <a:effectLst/>
                      </a:endParaRPr>
                    </a:p>
                  </a:txBody>
                  <a:tcPr marL="140221" marR="140221" marT="70111" marB="70111"/>
                </a:tc>
                <a:tc>
                  <a:txBody>
                    <a:bodyPr/>
                    <a:lstStyle/>
                    <a:p>
                      <a:pPr algn="l" rtl="0" fontAlgn="base"/>
                      <a:r>
                        <a:rPr lang="en-GB" sz="2800">
                          <a:effectLst/>
                        </a:rPr>
                        <a:t>Produce a Personal Development Plan (PDP) using the template provided, to outline how you intend to address the gaps in your skills which you identified in your reflection, and how these will contribute to your future aspirations. The plan should be in the region of 750 words, and you should reference appropriate sources to support your work. Your plan should demonstrate the application of SMART objectives to the development goals you set.​</a:t>
                      </a:r>
                      <a:endParaRPr lang="en-GB" sz="2800" b="0" i="0">
                        <a:solidFill>
                          <a:srgbClr val="000000"/>
                        </a:solidFill>
                        <a:effectLst/>
                      </a:endParaRPr>
                    </a:p>
                  </a:txBody>
                  <a:tcPr marL="140221" marR="140221" marT="70111" marB="70111"/>
                </a:tc>
                <a:extLst>
                  <a:ext uri="{0D108BD9-81ED-4DB2-BD59-A6C34878D82A}">
                    <a16:rowId xmlns:a16="http://schemas.microsoft.com/office/drawing/2014/main" val="1307151846"/>
                  </a:ext>
                </a:extLst>
              </a:tr>
            </a:tbl>
          </a:graphicData>
        </a:graphic>
      </p:graphicFrame>
    </p:spTree>
    <p:extLst>
      <p:ext uri="{BB962C8B-B14F-4D97-AF65-F5344CB8AC3E}">
        <p14:creationId xmlns:p14="http://schemas.microsoft.com/office/powerpoint/2010/main" val="40232938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B82385-6CF2-2370-7DFF-D1CFF5881AA6}"/>
              </a:ext>
            </a:extLst>
          </p:cNvPr>
          <p:cNvSpPr>
            <a:spLocks noGrp="1"/>
          </p:cNvSpPr>
          <p:nvPr>
            <p:ph type="title"/>
          </p:nvPr>
        </p:nvSpPr>
        <p:spPr>
          <a:xfrm>
            <a:off x="4965430" y="629268"/>
            <a:ext cx="6586491" cy="1286160"/>
          </a:xfrm>
        </p:spPr>
        <p:txBody>
          <a:bodyPr anchor="b">
            <a:normAutofit/>
          </a:bodyPr>
          <a:lstStyle/>
          <a:p>
            <a:r>
              <a:rPr lang="en-GB" dirty="0">
                <a:cs typeface="Calibri Light"/>
              </a:rPr>
              <a:t>Benefits to a PDP</a:t>
            </a:r>
            <a:endParaRPr lang="en-GB" dirty="0"/>
          </a:p>
        </p:txBody>
      </p:sp>
      <p:sp>
        <p:nvSpPr>
          <p:cNvPr id="3" name="Content Placeholder 2">
            <a:extLst>
              <a:ext uri="{FF2B5EF4-FFF2-40B4-BE49-F238E27FC236}">
                <a16:creationId xmlns:a16="http://schemas.microsoft.com/office/drawing/2014/main" id="{C708CAED-A82F-CA72-86A3-D2C3FA2DA60B}"/>
              </a:ext>
            </a:extLst>
          </p:cNvPr>
          <p:cNvSpPr>
            <a:spLocks noGrp="1"/>
          </p:cNvSpPr>
          <p:nvPr>
            <p:ph idx="1"/>
          </p:nvPr>
        </p:nvSpPr>
        <p:spPr>
          <a:xfrm>
            <a:off x="4965431" y="2438400"/>
            <a:ext cx="6586489" cy="3785419"/>
          </a:xfrm>
        </p:spPr>
        <p:txBody>
          <a:bodyPr vert="horz" lIns="91440" tIns="45720" rIns="91440" bIns="45720" rtlCol="0" anchor="t">
            <a:normAutofit/>
          </a:bodyPr>
          <a:lstStyle/>
          <a:p>
            <a:r>
              <a:rPr lang="en-GB" sz="2000" dirty="0">
                <a:ea typeface="+mn-lt"/>
                <a:cs typeface="+mn-lt"/>
              </a:rPr>
              <a:t>Provides you with clear goals.</a:t>
            </a:r>
            <a:endParaRPr lang="en-GB" sz="2000" dirty="0">
              <a:cs typeface="Calibri" panose="020F0502020204030204"/>
            </a:endParaRPr>
          </a:p>
          <a:p>
            <a:r>
              <a:rPr lang="en-GB" sz="2000" dirty="0">
                <a:ea typeface="+mn-lt"/>
                <a:cs typeface="+mn-lt"/>
              </a:rPr>
              <a:t>Helps you to identify your strengths and weaknesses.</a:t>
            </a:r>
            <a:endParaRPr lang="en-GB" sz="2000" dirty="0"/>
          </a:p>
          <a:p>
            <a:r>
              <a:rPr lang="en-GB" sz="2000" dirty="0">
                <a:ea typeface="+mn-lt"/>
                <a:cs typeface="+mn-lt"/>
              </a:rPr>
              <a:t>Improves your employability.</a:t>
            </a:r>
            <a:endParaRPr lang="en-GB" sz="2000" dirty="0">
              <a:cs typeface="Calibri" panose="020F0502020204030204"/>
            </a:endParaRPr>
          </a:p>
          <a:p>
            <a:r>
              <a:rPr lang="en-GB" sz="2000" dirty="0">
                <a:ea typeface="+mn-lt"/>
                <a:cs typeface="+mn-lt"/>
              </a:rPr>
              <a:t>Improves your performance.</a:t>
            </a:r>
            <a:endParaRPr lang="en-GB" sz="2000" dirty="0"/>
          </a:p>
          <a:p>
            <a:r>
              <a:rPr lang="en-GB" sz="2000" dirty="0">
                <a:ea typeface="+mn-lt"/>
                <a:cs typeface="+mn-lt"/>
              </a:rPr>
              <a:t>Increases your motivation.</a:t>
            </a:r>
            <a:endParaRPr lang="en-GB" sz="2000" dirty="0">
              <a:cs typeface="Calibri" panose="020F0502020204030204"/>
            </a:endParaRPr>
          </a:p>
          <a:p>
            <a:r>
              <a:rPr lang="en-GB" sz="2000" dirty="0">
                <a:ea typeface="+mn-lt"/>
                <a:cs typeface="+mn-lt"/>
              </a:rPr>
              <a:t>Helps track your progress.</a:t>
            </a:r>
            <a:endParaRPr lang="en-GB" sz="2000" dirty="0">
              <a:cs typeface="Calibri" panose="020F0502020204030204"/>
            </a:endParaRPr>
          </a:p>
          <a:p>
            <a:r>
              <a:rPr lang="en-GB" sz="2000" dirty="0">
                <a:ea typeface="+mn-lt"/>
                <a:cs typeface="+mn-lt"/>
              </a:rPr>
              <a:t>Improves your sense of purpose.</a:t>
            </a:r>
            <a:endParaRPr lang="en-GB" sz="2000" dirty="0">
              <a:cs typeface="Calibri" panose="020F0502020204030204"/>
            </a:endParaRPr>
          </a:p>
          <a:p>
            <a:r>
              <a:rPr lang="en-GB" sz="2000" dirty="0">
                <a:ea typeface="+mn-lt"/>
                <a:cs typeface="+mn-lt"/>
              </a:rPr>
              <a:t>Enhances your mental wellbeing and reduces stress.</a:t>
            </a:r>
            <a:endParaRPr lang="en-GB" sz="2000" dirty="0">
              <a:cs typeface="Calibri"/>
            </a:endParaRPr>
          </a:p>
          <a:p>
            <a:endParaRPr lang="en-GB" sz="2000">
              <a:cs typeface="Calibri"/>
            </a:endParaRPr>
          </a:p>
        </p:txBody>
      </p:sp>
      <p:pic>
        <p:nvPicPr>
          <p:cNvPr id="5" name="Picture 4" descr="One in a crowd">
            <a:extLst>
              <a:ext uri="{FF2B5EF4-FFF2-40B4-BE49-F238E27FC236}">
                <a16:creationId xmlns:a16="http://schemas.microsoft.com/office/drawing/2014/main" id="{EC83C195-B6F3-5580-388C-723AAB09B055}"/>
              </a:ext>
            </a:extLst>
          </p:cNvPr>
          <p:cNvPicPr>
            <a:picLocks noChangeAspect="1"/>
          </p:cNvPicPr>
          <p:nvPr/>
        </p:nvPicPr>
        <p:blipFill rotWithShape="1">
          <a:blip r:embed="rId2"/>
          <a:srcRect l="28290" r="21016" b="4"/>
          <a:stretch/>
        </p:blipFill>
        <p:spPr>
          <a:xfrm>
            <a:off x="20" y="10"/>
            <a:ext cx="4635571" cy="6857990"/>
          </a:xfrm>
          <a:prstGeom prst="rect">
            <a:avLst/>
          </a:prstGeom>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BC967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470737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Picture 4" descr="Graphical user interface, application&#10;&#10;Description automatically generated">
            <a:extLst>
              <a:ext uri="{FF2B5EF4-FFF2-40B4-BE49-F238E27FC236}">
                <a16:creationId xmlns:a16="http://schemas.microsoft.com/office/drawing/2014/main" id="{56D81847-E3EE-0AFE-3E1D-E8E9AAE76612}"/>
              </a:ext>
            </a:extLst>
          </p:cNvPr>
          <p:cNvPicPr>
            <a:picLocks noGrp="1" noChangeAspect="1"/>
          </p:cNvPicPr>
          <p:nvPr>
            <p:ph idx="1"/>
          </p:nvPr>
        </p:nvPicPr>
        <p:blipFill rotWithShape="1">
          <a:blip r:embed="rId2"/>
          <a:srcRect t="899"/>
          <a:stretch/>
        </p:blipFill>
        <p:spPr>
          <a:xfrm>
            <a:off x="20" y="1282"/>
            <a:ext cx="12191980" cy="6856718"/>
          </a:xfrm>
          <a:prstGeom prst="rect">
            <a:avLst/>
          </a:prstGeom>
        </p:spPr>
      </p:pic>
    </p:spTree>
    <p:extLst>
      <p:ext uri="{BB962C8B-B14F-4D97-AF65-F5344CB8AC3E}">
        <p14:creationId xmlns:p14="http://schemas.microsoft.com/office/powerpoint/2010/main" val="15560828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967A1-9382-91CA-396A-9F91F0800272}"/>
              </a:ext>
            </a:extLst>
          </p:cNvPr>
          <p:cNvSpPr>
            <a:spLocks noGrp="1"/>
          </p:cNvSpPr>
          <p:nvPr>
            <p:ph type="title"/>
          </p:nvPr>
        </p:nvSpPr>
        <p:spPr/>
        <p:txBody>
          <a:bodyPr/>
          <a:lstStyle/>
          <a:p>
            <a:r>
              <a:rPr lang="en-GB" dirty="0">
                <a:cs typeface="Calibri Light"/>
              </a:rPr>
              <a:t>Example of SMART</a:t>
            </a:r>
            <a:endParaRPr lang="en-GB" dirty="0"/>
          </a:p>
        </p:txBody>
      </p:sp>
      <p:sp>
        <p:nvSpPr>
          <p:cNvPr id="3" name="Content Placeholder 2">
            <a:extLst>
              <a:ext uri="{FF2B5EF4-FFF2-40B4-BE49-F238E27FC236}">
                <a16:creationId xmlns:a16="http://schemas.microsoft.com/office/drawing/2014/main" id="{F103A77D-216B-389A-F6EF-658B8C8C874A}"/>
              </a:ext>
            </a:extLst>
          </p:cNvPr>
          <p:cNvSpPr>
            <a:spLocks noGrp="1"/>
          </p:cNvSpPr>
          <p:nvPr>
            <p:ph idx="1"/>
          </p:nvPr>
        </p:nvSpPr>
        <p:spPr/>
        <p:txBody>
          <a:bodyPr vert="horz" lIns="91440" tIns="45720" rIns="91440" bIns="45720" rtlCol="0" anchor="t">
            <a:normAutofit fontScale="92500" lnSpcReduction="10000"/>
          </a:bodyPr>
          <a:lstStyle/>
          <a:p>
            <a:r>
              <a:rPr lang="en-GB" b="1" u="sng" dirty="0"/>
              <a:t>SMART goal for running a marathon</a:t>
            </a:r>
            <a:endParaRPr lang="en-GB" u="sng" dirty="0">
              <a:cs typeface="Calibri" panose="020F0502020204030204"/>
            </a:endParaRPr>
          </a:p>
          <a:p>
            <a:r>
              <a:rPr lang="en-GB" b="1" dirty="0">
                <a:ea typeface="+mn-lt"/>
                <a:cs typeface="+mn-lt"/>
              </a:rPr>
              <a:t>Specific: </a:t>
            </a:r>
            <a:r>
              <a:rPr lang="en-GB" dirty="0">
                <a:ea typeface="+mn-lt"/>
                <a:cs typeface="+mn-lt"/>
              </a:rPr>
              <a:t>I’d like to start training every day to run a marathon.</a:t>
            </a:r>
            <a:endParaRPr lang="en-GB" dirty="0"/>
          </a:p>
          <a:p>
            <a:r>
              <a:rPr lang="en-GB" b="1" dirty="0">
                <a:ea typeface="+mn-lt"/>
                <a:cs typeface="+mn-lt"/>
              </a:rPr>
              <a:t>Measurable: </a:t>
            </a:r>
            <a:r>
              <a:rPr lang="en-GB" dirty="0">
                <a:ea typeface="+mn-lt"/>
                <a:cs typeface="+mn-lt"/>
              </a:rPr>
              <a:t>I will use my Apple Watch to track my training progress as my mileage increases.</a:t>
            </a:r>
            <a:endParaRPr lang="en-GB" dirty="0"/>
          </a:p>
          <a:p>
            <a:r>
              <a:rPr lang="en-GB" b="1" dirty="0">
                <a:ea typeface="+mn-lt"/>
                <a:cs typeface="+mn-lt"/>
              </a:rPr>
              <a:t>Attainable: </a:t>
            </a:r>
            <a:r>
              <a:rPr lang="en-GB" dirty="0">
                <a:ea typeface="+mn-lt"/>
                <a:cs typeface="+mn-lt"/>
              </a:rPr>
              <a:t>I’ve already run a half-marathon this year, so I have a solid base-fitness level.</a:t>
            </a:r>
            <a:endParaRPr lang="en-GB" dirty="0"/>
          </a:p>
          <a:p>
            <a:r>
              <a:rPr lang="en-GB" b="1" dirty="0">
                <a:ea typeface="+mn-lt"/>
                <a:cs typeface="+mn-lt"/>
              </a:rPr>
              <a:t>Relevant: </a:t>
            </a:r>
            <a:r>
              <a:rPr lang="en-GB" dirty="0">
                <a:ea typeface="+mn-lt"/>
                <a:cs typeface="+mn-lt"/>
              </a:rPr>
              <a:t>I value my health and wellness, and this goal will help me sustain that.</a:t>
            </a:r>
            <a:endParaRPr lang="en-GB" dirty="0"/>
          </a:p>
          <a:p>
            <a:r>
              <a:rPr lang="en-GB" b="1" dirty="0">
                <a:ea typeface="+mn-lt"/>
                <a:cs typeface="+mn-lt"/>
              </a:rPr>
              <a:t>Time-bound: </a:t>
            </a:r>
            <a:r>
              <a:rPr lang="en-GB" dirty="0">
                <a:ea typeface="+mn-lt"/>
                <a:cs typeface="+mn-lt"/>
              </a:rPr>
              <a:t>The marathon is a year away, so I need to be ready by then.</a:t>
            </a:r>
            <a:endParaRPr lang="en-GB" dirty="0"/>
          </a:p>
          <a:p>
            <a:pPr marL="0" indent="0">
              <a:buNone/>
            </a:pPr>
            <a:r>
              <a:rPr lang="en-GB" dirty="0">
                <a:cs typeface="Calibri"/>
              </a:rPr>
              <a:t>(Wool, 2022)</a:t>
            </a:r>
          </a:p>
          <a:p>
            <a:endParaRPr lang="en-GB" b="1" dirty="0">
              <a:cs typeface="Calibri"/>
            </a:endParaRPr>
          </a:p>
          <a:p>
            <a:endParaRPr lang="en-GB" dirty="0">
              <a:cs typeface="Calibri"/>
            </a:endParaRPr>
          </a:p>
        </p:txBody>
      </p:sp>
    </p:spTree>
    <p:extLst>
      <p:ext uri="{BB962C8B-B14F-4D97-AF65-F5344CB8AC3E}">
        <p14:creationId xmlns:p14="http://schemas.microsoft.com/office/powerpoint/2010/main" val="9069038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9F4039-DA69-E630-2798-D01897A51956}"/>
              </a:ext>
            </a:extLst>
          </p:cNvPr>
          <p:cNvSpPr>
            <a:spLocks noGrp="1"/>
          </p:cNvSpPr>
          <p:nvPr>
            <p:ph type="title"/>
          </p:nvPr>
        </p:nvSpPr>
        <p:spPr/>
        <p:txBody>
          <a:bodyPr/>
          <a:lstStyle/>
          <a:p>
            <a:r>
              <a:rPr lang="en-GB" dirty="0">
                <a:cs typeface="Calibri Light"/>
              </a:rPr>
              <a:t>Example of SMART</a:t>
            </a:r>
            <a:endParaRPr lang="en-GB" dirty="0"/>
          </a:p>
        </p:txBody>
      </p:sp>
      <p:sp>
        <p:nvSpPr>
          <p:cNvPr id="3" name="Content Placeholder 2">
            <a:extLst>
              <a:ext uri="{FF2B5EF4-FFF2-40B4-BE49-F238E27FC236}">
                <a16:creationId xmlns:a16="http://schemas.microsoft.com/office/drawing/2014/main" id="{E2E297BE-B122-6F77-C9B3-17479AEE76E9}"/>
              </a:ext>
            </a:extLst>
          </p:cNvPr>
          <p:cNvSpPr>
            <a:spLocks noGrp="1"/>
          </p:cNvSpPr>
          <p:nvPr>
            <p:ph idx="1"/>
          </p:nvPr>
        </p:nvSpPr>
        <p:spPr/>
        <p:txBody>
          <a:bodyPr vert="horz" lIns="91440" tIns="45720" rIns="91440" bIns="45720" rtlCol="0" anchor="t">
            <a:normAutofit lnSpcReduction="10000"/>
          </a:bodyPr>
          <a:lstStyle/>
          <a:p>
            <a:r>
              <a:rPr lang="en-GB" b="1" u="sng" dirty="0"/>
              <a:t>SMART goal for writing a book</a:t>
            </a:r>
            <a:endParaRPr lang="en-GB" u="sng" dirty="0">
              <a:cs typeface="Calibri" panose="020F0502020204030204"/>
            </a:endParaRPr>
          </a:p>
          <a:p>
            <a:r>
              <a:rPr lang="en-GB" b="1" dirty="0">
                <a:ea typeface="+mn-lt"/>
                <a:cs typeface="+mn-lt"/>
              </a:rPr>
              <a:t>Specific: </a:t>
            </a:r>
            <a:r>
              <a:rPr lang="en-GB" dirty="0">
                <a:ea typeface="+mn-lt"/>
                <a:cs typeface="+mn-lt"/>
              </a:rPr>
              <a:t>I’d like to write a novel.</a:t>
            </a:r>
            <a:endParaRPr lang="en-GB" dirty="0"/>
          </a:p>
          <a:p>
            <a:r>
              <a:rPr lang="en-GB" b="1" dirty="0">
                <a:ea typeface="+mn-lt"/>
                <a:cs typeface="+mn-lt"/>
              </a:rPr>
              <a:t>Measurable: </a:t>
            </a:r>
            <a:r>
              <a:rPr lang="en-GB" dirty="0">
                <a:ea typeface="+mn-lt"/>
                <a:cs typeface="+mn-lt"/>
              </a:rPr>
              <a:t>I want to write at least 2,000 words a day for three months.</a:t>
            </a:r>
            <a:endParaRPr lang="en-GB" dirty="0"/>
          </a:p>
          <a:p>
            <a:r>
              <a:rPr lang="en-GB" b="1" dirty="0">
                <a:ea typeface="+mn-lt"/>
                <a:cs typeface="+mn-lt"/>
              </a:rPr>
              <a:t>Attainable: </a:t>
            </a:r>
            <a:r>
              <a:rPr lang="en-GB" dirty="0">
                <a:ea typeface="+mn-lt"/>
                <a:cs typeface="+mn-lt"/>
              </a:rPr>
              <a:t>I’m retired now, so I have more time to dedicate to this project.</a:t>
            </a:r>
            <a:endParaRPr lang="en-GB" dirty="0"/>
          </a:p>
          <a:p>
            <a:r>
              <a:rPr lang="en-GB" b="1" dirty="0">
                <a:ea typeface="+mn-lt"/>
                <a:cs typeface="+mn-lt"/>
              </a:rPr>
              <a:t>Relevant: </a:t>
            </a:r>
            <a:r>
              <a:rPr lang="en-GB" dirty="0">
                <a:ea typeface="+mn-lt"/>
                <a:cs typeface="+mn-lt"/>
              </a:rPr>
              <a:t>Reading and writing have always been a passion of mine.</a:t>
            </a:r>
            <a:endParaRPr lang="en-GB" dirty="0"/>
          </a:p>
          <a:p>
            <a:r>
              <a:rPr lang="en-GB" b="1" dirty="0">
                <a:ea typeface="+mn-lt"/>
                <a:cs typeface="+mn-lt"/>
              </a:rPr>
              <a:t>Time-bound: </a:t>
            </a:r>
            <a:r>
              <a:rPr lang="en-GB" dirty="0">
                <a:ea typeface="+mn-lt"/>
                <a:cs typeface="+mn-lt"/>
              </a:rPr>
              <a:t>I’ll start writing in the first week of July and finish my first draft by December.</a:t>
            </a:r>
            <a:endParaRPr lang="en-GB" dirty="0"/>
          </a:p>
          <a:p>
            <a:pPr marL="0" indent="0">
              <a:buNone/>
            </a:pPr>
            <a:r>
              <a:rPr lang="en-GB" dirty="0">
                <a:cs typeface="Calibri"/>
              </a:rPr>
              <a:t>(Wool, 2022)</a:t>
            </a:r>
          </a:p>
        </p:txBody>
      </p:sp>
    </p:spTree>
    <p:extLst>
      <p:ext uri="{BB962C8B-B14F-4D97-AF65-F5344CB8AC3E}">
        <p14:creationId xmlns:p14="http://schemas.microsoft.com/office/powerpoint/2010/main" val="32053092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B88157-102F-B29A-8FAC-8DB43117D0A5}"/>
              </a:ext>
            </a:extLst>
          </p:cNvPr>
          <p:cNvSpPr>
            <a:spLocks noGrp="1"/>
          </p:cNvSpPr>
          <p:nvPr>
            <p:ph type="title"/>
          </p:nvPr>
        </p:nvSpPr>
        <p:spPr/>
        <p:txBody>
          <a:bodyPr/>
          <a:lstStyle/>
          <a:p>
            <a:r>
              <a:rPr lang="en-GB" dirty="0">
                <a:cs typeface="Calibri Light"/>
              </a:rPr>
              <a:t>PPD (Personal Development Plan)</a:t>
            </a:r>
            <a:endParaRPr lang="en-GB" dirty="0"/>
          </a:p>
        </p:txBody>
      </p:sp>
      <p:pic>
        <p:nvPicPr>
          <p:cNvPr id="4" name="Picture 4" descr="Table&#10;&#10;Description automatically generated">
            <a:extLst>
              <a:ext uri="{FF2B5EF4-FFF2-40B4-BE49-F238E27FC236}">
                <a16:creationId xmlns:a16="http://schemas.microsoft.com/office/drawing/2014/main" id="{E62D023C-5E47-D6D3-04CE-EAB722C6F5D0}"/>
              </a:ext>
            </a:extLst>
          </p:cNvPr>
          <p:cNvPicPr>
            <a:picLocks noGrp="1" noChangeAspect="1"/>
          </p:cNvPicPr>
          <p:nvPr>
            <p:ph idx="1"/>
          </p:nvPr>
        </p:nvPicPr>
        <p:blipFill>
          <a:blip r:embed="rId2"/>
          <a:stretch>
            <a:fillRect/>
          </a:stretch>
        </p:blipFill>
        <p:spPr>
          <a:xfrm>
            <a:off x="158190" y="-214048"/>
            <a:ext cx="11870669" cy="6941220"/>
          </a:xfrm>
        </p:spPr>
      </p:pic>
    </p:spTree>
    <p:extLst>
      <p:ext uri="{BB962C8B-B14F-4D97-AF65-F5344CB8AC3E}">
        <p14:creationId xmlns:p14="http://schemas.microsoft.com/office/powerpoint/2010/main" val="20002710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5533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Table&#10;&#10;Description automatically generated">
            <a:extLst>
              <a:ext uri="{FF2B5EF4-FFF2-40B4-BE49-F238E27FC236}">
                <a16:creationId xmlns:a16="http://schemas.microsoft.com/office/drawing/2014/main" id="{CE6A98C9-F69B-1A13-53DC-C166C564869F}"/>
              </a:ext>
            </a:extLst>
          </p:cNvPr>
          <p:cNvPicPr>
            <a:picLocks noGrp="1" noChangeAspect="1"/>
          </p:cNvPicPr>
          <p:nvPr>
            <p:ph idx="1"/>
          </p:nvPr>
        </p:nvPicPr>
        <p:blipFill>
          <a:blip r:embed="rId2"/>
          <a:stretch>
            <a:fillRect/>
          </a:stretch>
        </p:blipFill>
        <p:spPr>
          <a:xfrm>
            <a:off x="643467" y="907204"/>
            <a:ext cx="10905066" cy="5043592"/>
          </a:xfrm>
          <a:prstGeom prst="rect">
            <a:avLst/>
          </a:prstGeom>
        </p:spPr>
      </p:pic>
    </p:spTree>
    <p:extLst>
      <p:ext uri="{BB962C8B-B14F-4D97-AF65-F5344CB8AC3E}">
        <p14:creationId xmlns:p14="http://schemas.microsoft.com/office/powerpoint/2010/main" val="27781478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8">
            <a:extLst>
              <a:ext uri="{FF2B5EF4-FFF2-40B4-BE49-F238E27FC236}">
                <a16:creationId xmlns:a16="http://schemas.microsoft.com/office/drawing/2014/main" id="{0D7B6173-1D58-48E2-83CF-37350F315F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10">
            <a:extLst>
              <a:ext uri="{FF2B5EF4-FFF2-40B4-BE49-F238E27FC236}">
                <a16:creationId xmlns:a16="http://schemas.microsoft.com/office/drawing/2014/main" id="{BE149CDF-5DAC-4860-A285-9492CF2090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B0DAC8FB-A162-44E3-A606-C855A03A5B0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88952" cy="6862380"/>
          </a:xfrm>
          <a:prstGeom prst="rect">
            <a:avLst/>
          </a:prstGeom>
        </p:spPr>
      </p:pic>
      <p:sp>
        <p:nvSpPr>
          <p:cNvPr id="15" name="Rectangle 14">
            <a:extLst>
              <a:ext uri="{FF2B5EF4-FFF2-40B4-BE49-F238E27FC236}">
                <a16:creationId xmlns:a16="http://schemas.microsoft.com/office/drawing/2014/main" id="{21BDEC81-16A7-4451-B893-C15000083B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26A515A1-4D80-430E-BE0A-71A290516A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8542" y="729175"/>
            <a:ext cx="11099352" cy="5399650"/>
          </a:xfrm>
          <a:prstGeom prst="rect">
            <a:avLst/>
          </a:prstGeom>
          <a:solidFill>
            <a:schemeClr val="bg1"/>
          </a:solidFill>
          <a:ln w="349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ln w="22225">
                <a:solidFill>
                  <a:schemeClr val="accent2"/>
                </a:solidFill>
                <a:prstDash val="solid"/>
              </a:ln>
              <a:solidFill>
                <a:schemeClr val="accent2">
                  <a:lumMod val="40000"/>
                  <a:lumOff val="60000"/>
                </a:schemeClr>
              </a:solidFill>
            </a:endParaRPr>
          </a:p>
        </p:txBody>
      </p:sp>
      <p:sp>
        <p:nvSpPr>
          <p:cNvPr id="2" name="Title 1">
            <a:extLst>
              <a:ext uri="{FF2B5EF4-FFF2-40B4-BE49-F238E27FC236}">
                <a16:creationId xmlns:a16="http://schemas.microsoft.com/office/drawing/2014/main" id="{B4140F1D-E95F-0346-4696-52D57EB4C704}"/>
              </a:ext>
            </a:extLst>
          </p:cNvPr>
          <p:cNvSpPr>
            <a:spLocks noGrp="1"/>
          </p:cNvSpPr>
          <p:nvPr>
            <p:ph type="title"/>
          </p:nvPr>
        </p:nvSpPr>
        <p:spPr>
          <a:xfrm>
            <a:off x="1191966" y="905011"/>
            <a:ext cx="3629555" cy="1889135"/>
          </a:xfrm>
        </p:spPr>
        <p:txBody>
          <a:bodyPr anchor="b">
            <a:normAutofit/>
          </a:bodyPr>
          <a:lstStyle/>
          <a:p>
            <a:r>
              <a:rPr lang="en-GB" sz="4800" dirty="0">
                <a:cs typeface="Calibri Light"/>
              </a:rPr>
              <a:t>Template</a:t>
            </a:r>
            <a:endParaRPr lang="en-GB" sz="4800" dirty="0"/>
          </a:p>
        </p:txBody>
      </p:sp>
      <p:sp>
        <p:nvSpPr>
          <p:cNvPr id="3" name="Content Placeholder 2">
            <a:extLst>
              <a:ext uri="{FF2B5EF4-FFF2-40B4-BE49-F238E27FC236}">
                <a16:creationId xmlns:a16="http://schemas.microsoft.com/office/drawing/2014/main" id="{C5F23DB1-6C17-41C3-A5E3-8054BF7538D4}"/>
              </a:ext>
            </a:extLst>
          </p:cNvPr>
          <p:cNvSpPr>
            <a:spLocks noGrp="1"/>
          </p:cNvSpPr>
          <p:nvPr>
            <p:ph idx="1"/>
          </p:nvPr>
        </p:nvSpPr>
        <p:spPr>
          <a:xfrm>
            <a:off x="1191966" y="2965592"/>
            <a:ext cx="3629555" cy="2987397"/>
          </a:xfrm>
        </p:spPr>
        <p:txBody>
          <a:bodyPr vert="horz" lIns="91440" tIns="45720" rIns="91440" bIns="45720" rtlCol="0">
            <a:normAutofit/>
          </a:bodyPr>
          <a:lstStyle/>
          <a:p>
            <a:r>
              <a:rPr lang="en-GB" sz="1800" dirty="0">
                <a:cs typeface="Calibri"/>
              </a:rPr>
              <a:t>The template for your assignment is on Moodle:-</a:t>
            </a:r>
          </a:p>
          <a:p>
            <a:endParaRPr lang="en-GB" sz="1800" dirty="0">
              <a:cs typeface="Calibri"/>
            </a:endParaRPr>
          </a:p>
        </p:txBody>
      </p:sp>
      <p:pic>
        <p:nvPicPr>
          <p:cNvPr id="6" name="Picture 5">
            <a:extLst>
              <a:ext uri="{FF2B5EF4-FFF2-40B4-BE49-F238E27FC236}">
                <a16:creationId xmlns:a16="http://schemas.microsoft.com/office/drawing/2014/main" id="{81E1976C-9CD0-D212-60B7-56AD9FCAC996}"/>
              </a:ext>
            </a:extLst>
          </p:cNvPr>
          <p:cNvPicPr>
            <a:picLocks noChangeAspect="1"/>
          </p:cNvPicPr>
          <p:nvPr/>
        </p:nvPicPr>
        <p:blipFill>
          <a:blip r:embed="rId3"/>
          <a:stretch>
            <a:fillRect/>
          </a:stretch>
        </p:blipFill>
        <p:spPr>
          <a:xfrm>
            <a:off x="5329642" y="2794146"/>
            <a:ext cx="4621753" cy="3263656"/>
          </a:xfrm>
          <a:prstGeom prst="rect">
            <a:avLst/>
          </a:prstGeom>
        </p:spPr>
      </p:pic>
    </p:spTree>
    <p:extLst>
      <p:ext uri="{BB962C8B-B14F-4D97-AF65-F5344CB8AC3E}">
        <p14:creationId xmlns:p14="http://schemas.microsoft.com/office/powerpoint/2010/main" val="36620501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0DCC097-1DB8-4B6D-85D0-6FBA0E1CA4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E0B58608-23C8-4441-994D-C6823EEE1D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9" cy="2083506"/>
          </a:xfrm>
          <a:custGeom>
            <a:avLst/>
            <a:gdLst>
              <a:gd name="connsiteX0" fmla="*/ 0 w 12191999"/>
              <a:gd name="connsiteY0" fmla="*/ 0 h 2083506"/>
              <a:gd name="connsiteX1" fmla="*/ 9429748 w 12191999"/>
              <a:gd name="connsiteY1" fmla="*/ 0 h 2083506"/>
              <a:gd name="connsiteX2" fmla="*/ 9429748 w 12191999"/>
              <a:gd name="connsiteY2" fmla="*/ 1 h 2083506"/>
              <a:gd name="connsiteX3" fmla="*/ 12191999 w 12191999"/>
              <a:gd name="connsiteY3" fmla="*/ 1 h 2083506"/>
              <a:gd name="connsiteX4" fmla="*/ 12191999 w 12191999"/>
              <a:gd name="connsiteY4" fmla="*/ 1164372 h 2083506"/>
              <a:gd name="connsiteX5" fmla="*/ 12147852 w 12191999"/>
              <a:gd name="connsiteY5" fmla="*/ 1163783 h 2083506"/>
              <a:gd name="connsiteX6" fmla="*/ 11993604 w 12191999"/>
              <a:gd name="connsiteY6" fmla="*/ 1153496 h 2083506"/>
              <a:gd name="connsiteX7" fmla="*/ 11865319 w 12191999"/>
              <a:gd name="connsiteY7" fmla="*/ 1176624 h 2083506"/>
              <a:gd name="connsiteX8" fmla="*/ 11718353 w 12191999"/>
              <a:gd name="connsiteY8" fmla="*/ 1209136 h 2083506"/>
              <a:gd name="connsiteX9" fmla="*/ 11609067 w 12191999"/>
              <a:gd name="connsiteY9" fmla="*/ 1218512 h 2083506"/>
              <a:gd name="connsiteX10" fmla="*/ 11545958 w 12191999"/>
              <a:gd name="connsiteY10" fmla="*/ 1240430 h 2083506"/>
              <a:gd name="connsiteX11" fmla="*/ 11445770 w 12191999"/>
              <a:gd name="connsiteY11" fmla="*/ 1225780 h 2083506"/>
              <a:gd name="connsiteX12" fmla="*/ 11398842 w 12191999"/>
              <a:gd name="connsiteY12" fmla="*/ 1227250 h 2083506"/>
              <a:gd name="connsiteX13" fmla="*/ 11240093 w 12191999"/>
              <a:gd name="connsiteY13" fmla="*/ 1266797 h 2083506"/>
              <a:gd name="connsiteX14" fmla="*/ 11141364 w 12191999"/>
              <a:gd name="connsiteY14" fmla="*/ 1288059 h 2083506"/>
              <a:gd name="connsiteX15" fmla="*/ 11015396 w 12191999"/>
              <a:gd name="connsiteY15" fmla="*/ 1353104 h 2083506"/>
              <a:gd name="connsiteX16" fmla="*/ 10973905 w 12191999"/>
              <a:gd name="connsiteY16" fmla="*/ 1365109 h 2083506"/>
              <a:gd name="connsiteX17" fmla="*/ 10904858 w 12191999"/>
              <a:gd name="connsiteY17" fmla="*/ 1371966 h 2083506"/>
              <a:gd name="connsiteX18" fmla="*/ 10827883 w 12191999"/>
              <a:gd name="connsiteY18" fmla="*/ 1410270 h 2083506"/>
              <a:gd name="connsiteX19" fmla="*/ 10690996 w 12191999"/>
              <a:gd name="connsiteY19" fmla="*/ 1426394 h 2083506"/>
              <a:gd name="connsiteX20" fmla="*/ 10624461 w 12191999"/>
              <a:gd name="connsiteY20" fmla="*/ 1444283 h 2083506"/>
              <a:gd name="connsiteX21" fmla="*/ 10517208 w 12191999"/>
              <a:gd name="connsiteY21" fmla="*/ 1478947 h 2083506"/>
              <a:gd name="connsiteX22" fmla="*/ 10497937 w 12191999"/>
              <a:gd name="connsiteY22" fmla="*/ 1469831 h 2083506"/>
              <a:gd name="connsiteX23" fmla="*/ 10471201 w 12191999"/>
              <a:gd name="connsiteY23" fmla="*/ 1486037 h 2083506"/>
              <a:gd name="connsiteX24" fmla="*/ 10448263 w 12191999"/>
              <a:gd name="connsiteY24" fmla="*/ 1478223 h 2083506"/>
              <a:gd name="connsiteX25" fmla="*/ 10388089 w 12191999"/>
              <a:gd name="connsiteY25" fmla="*/ 1507175 h 2083506"/>
              <a:gd name="connsiteX26" fmla="*/ 10333720 w 12191999"/>
              <a:gd name="connsiteY26" fmla="*/ 1515848 h 2083506"/>
              <a:gd name="connsiteX27" fmla="*/ 10104338 w 12191999"/>
              <a:gd name="connsiteY27" fmla="*/ 1569424 h 2083506"/>
              <a:gd name="connsiteX28" fmla="*/ 9910445 w 12191999"/>
              <a:gd name="connsiteY28" fmla="*/ 1632275 h 2083506"/>
              <a:gd name="connsiteX29" fmla="*/ 9770872 w 12191999"/>
              <a:gd name="connsiteY29" fmla="*/ 1688088 h 2083506"/>
              <a:gd name="connsiteX30" fmla="*/ 9733849 w 12191999"/>
              <a:gd name="connsiteY30" fmla="*/ 1700034 h 2083506"/>
              <a:gd name="connsiteX31" fmla="*/ 9703714 w 12191999"/>
              <a:gd name="connsiteY31" fmla="*/ 1730093 h 2083506"/>
              <a:gd name="connsiteX32" fmla="*/ 9698351 w 12191999"/>
              <a:gd name="connsiteY32" fmla="*/ 1730377 h 2083506"/>
              <a:gd name="connsiteX33" fmla="*/ 9632895 w 12191999"/>
              <a:gd name="connsiteY33" fmla="*/ 1736363 h 2083506"/>
              <a:gd name="connsiteX34" fmla="*/ 9569107 w 12191999"/>
              <a:gd name="connsiteY34" fmla="*/ 1741010 h 2083506"/>
              <a:gd name="connsiteX35" fmla="*/ 9536451 w 12191999"/>
              <a:gd name="connsiteY35" fmla="*/ 1755120 h 2083506"/>
              <a:gd name="connsiteX36" fmla="*/ 9529385 w 12191999"/>
              <a:gd name="connsiteY36" fmla="*/ 1757515 h 2083506"/>
              <a:gd name="connsiteX37" fmla="*/ 9498527 w 12191999"/>
              <a:gd name="connsiteY37" fmla="*/ 1753117 h 2083506"/>
              <a:gd name="connsiteX38" fmla="*/ 9436642 w 12191999"/>
              <a:gd name="connsiteY38" fmla="*/ 1755478 h 2083506"/>
              <a:gd name="connsiteX39" fmla="*/ 9429748 w 12191999"/>
              <a:gd name="connsiteY39" fmla="*/ 1756317 h 2083506"/>
              <a:gd name="connsiteX40" fmla="*/ 9429748 w 12191999"/>
              <a:gd name="connsiteY40" fmla="*/ 1768745 h 2083506"/>
              <a:gd name="connsiteX41" fmla="*/ 9425802 w 12191999"/>
              <a:gd name="connsiteY41" fmla="*/ 1769273 h 2083506"/>
              <a:gd name="connsiteX42" fmla="*/ 9349763 w 12191999"/>
              <a:gd name="connsiteY42" fmla="*/ 1776107 h 2083506"/>
              <a:gd name="connsiteX43" fmla="*/ 9256503 w 12191999"/>
              <a:gd name="connsiteY43" fmla="*/ 1800699 h 2083506"/>
              <a:gd name="connsiteX44" fmla="*/ 9222873 w 12191999"/>
              <a:gd name="connsiteY44" fmla="*/ 1803003 h 2083506"/>
              <a:gd name="connsiteX45" fmla="*/ 9224095 w 12191999"/>
              <a:gd name="connsiteY45" fmla="*/ 1807355 h 2083506"/>
              <a:gd name="connsiteX46" fmla="*/ 9211603 w 12191999"/>
              <a:gd name="connsiteY46" fmla="*/ 1807675 h 2083506"/>
              <a:gd name="connsiteX47" fmla="*/ 9183719 w 12191999"/>
              <a:gd name="connsiteY47" fmla="*/ 1807781 h 2083506"/>
              <a:gd name="connsiteX48" fmla="*/ 9100221 w 12191999"/>
              <a:gd name="connsiteY48" fmla="*/ 1808989 h 2083506"/>
              <a:gd name="connsiteX49" fmla="*/ 9077439 w 12191999"/>
              <a:gd name="connsiteY49" fmla="*/ 1817333 h 2083506"/>
              <a:gd name="connsiteX50" fmla="*/ 9055889 w 12191999"/>
              <a:gd name="connsiteY50" fmla="*/ 1817464 h 2083506"/>
              <a:gd name="connsiteX51" fmla="*/ 8930912 w 12191999"/>
              <a:gd name="connsiteY51" fmla="*/ 1828648 h 2083506"/>
              <a:gd name="connsiteX52" fmla="*/ 8913729 w 12191999"/>
              <a:gd name="connsiteY52" fmla="*/ 1829483 h 2083506"/>
              <a:gd name="connsiteX53" fmla="*/ 8904423 w 12191999"/>
              <a:gd name="connsiteY53" fmla="*/ 1833234 h 2083506"/>
              <a:gd name="connsiteX54" fmla="*/ 8871099 w 12191999"/>
              <a:gd name="connsiteY54" fmla="*/ 1833979 h 2083506"/>
              <a:gd name="connsiteX55" fmla="*/ 8869557 w 12191999"/>
              <a:gd name="connsiteY55" fmla="*/ 1836113 h 2083506"/>
              <a:gd name="connsiteX56" fmla="*/ 8760021 w 12191999"/>
              <a:gd name="connsiteY56" fmla="*/ 1854442 h 2083506"/>
              <a:gd name="connsiteX57" fmla="*/ 8741254 w 12191999"/>
              <a:gd name="connsiteY57" fmla="*/ 1857469 h 2083506"/>
              <a:gd name="connsiteX58" fmla="*/ 8725039 w 12191999"/>
              <a:gd name="connsiteY58" fmla="*/ 1856552 h 2083506"/>
              <a:gd name="connsiteX59" fmla="*/ 8635265 w 12191999"/>
              <a:gd name="connsiteY59" fmla="*/ 1859168 h 2083506"/>
              <a:gd name="connsiteX60" fmla="*/ 8613911 w 12191999"/>
              <a:gd name="connsiteY60" fmla="*/ 1857561 h 2083506"/>
              <a:gd name="connsiteX61" fmla="*/ 8604931 w 12191999"/>
              <a:gd name="connsiteY61" fmla="*/ 1854170 h 2083506"/>
              <a:gd name="connsiteX62" fmla="*/ 8570171 w 12191999"/>
              <a:gd name="connsiteY62" fmla="*/ 1860579 h 2083506"/>
              <a:gd name="connsiteX63" fmla="*/ 8516537 w 12191999"/>
              <a:gd name="connsiteY63" fmla="*/ 1864971 h 2083506"/>
              <a:gd name="connsiteX64" fmla="*/ 8491046 w 12191999"/>
              <a:gd name="connsiteY64" fmla="*/ 1868141 h 2083506"/>
              <a:gd name="connsiteX65" fmla="*/ 8470478 w 12191999"/>
              <a:gd name="connsiteY65" fmla="*/ 1866216 h 2083506"/>
              <a:gd name="connsiteX66" fmla="*/ 8353433 w 12191999"/>
              <a:gd name="connsiteY66" fmla="*/ 1865729 h 2083506"/>
              <a:gd name="connsiteX67" fmla="*/ 8347675 w 12191999"/>
              <a:gd name="connsiteY67" fmla="*/ 1865075 h 2083506"/>
              <a:gd name="connsiteX68" fmla="*/ 8343939 w 12191999"/>
              <a:gd name="connsiteY68" fmla="*/ 1865677 h 2083506"/>
              <a:gd name="connsiteX69" fmla="*/ 8221566 w 12191999"/>
              <a:gd name="connsiteY69" fmla="*/ 1881148 h 2083506"/>
              <a:gd name="connsiteX70" fmla="*/ 8066095 w 12191999"/>
              <a:gd name="connsiteY70" fmla="*/ 1919902 h 2083506"/>
              <a:gd name="connsiteX71" fmla="*/ 8044849 w 12191999"/>
              <a:gd name="connsiteY71" fmla="*/ 1916308 h 2083506"/>
              <a:gd name="connsiteX72" fmla="*/ 8041142 w 12191999"/>
              <a:gd name="connsiteY72" fmla="*/ 1915506 h 2083506"/>
              <a:gd name="connsiteX73" fmla="*/ 8022159 w 12191999"/>
              <a:gd name="connsiteY73" fmla="*/ 1911521 h 2083506"/>
              <a:gd name="connsiteX74" fmla="*/ 7944932 w 12191999"/>
              <a:gd name="connsiteY74" fmla="*/ 1917265 h 2083506"/>
              <a:gd name="connsiteX75" fmla="*/ 7879011 w 12191999"/>
              <a:gd name="connsiteY75" fmla="*/ 1928570 h 2083506"/>
              <a:gd name="connsiteX76" fmla="*/ 7865529 w 12191999"/>
              <a:gd name="connsiteY76" fmla="*/ 1934399 h 2083506"/>
              <a:gd name="connsiteX77" fmla="*/ 7774801 w 12191999"/>
              <a:gd name="connsiteY77" fmla="*/ 1947969 h 2083506"/>
              <a:gd name="connsiteX78" fmla="*/ 7748398 w 12191999"/>
              <a:gd name="connsiteY78" fmla="*/ 1955982 h 2083506"/>
              <a:gd name="connsiteX79" fmla="*/ 7740684 w 12191999"/>
              <a:gd name="connsiteY79" fmla="*/ 1955717 h 2083506"/>
              <a:gd name="connsiteX80" fmla="*/ 7712976 w 12191999"/>
              <a:gd name="connsiteY80" fmla="*/ 1960442 h 2083506"/>
              <a:gd name="connsiteX81" fmla="*/ 7699956 w 12191999"/>
              <a:gd name="connsiteY81" fmla="*/ 1966104 h 2083506"/>
              <a:gd name="connsiteX82" fmla="*/ 7684158 w 12191999"/>
              <a:gd name="connsiteY82" fmla="*/ 1962927 h 2083506"/>
              <a:gd name="connsiteX83" fmla="*/ 7643109 w 12191999"/>
              <a:gd name="connsiteY83" fmla="*/ 1964400 h 2083506"/>
              <a:gd name="connsiteX84" fmla="*/ 7630180 w 12191999"/>
              <a:gd name="connsiteY84" fmla="*/ 1970266 h 2083506"/>
              <a:gd name="connsiteX85" fmla="*/ 7609131 w 12191999"/>
              <a:gd name="connsiteY85" fmla="*/ 1971774 h 2083506"/>
              <a:gd name="connsiteX86" fmla="*/ 7555555 w 12191999"/>
              <a:gd name="connsiteY86" fmla="*/ 1969491 h 2083506"/>
              <a:gd name="connsiteX87" fmla="*/ 7520919 w 12191999"/>
              <a:gd name="connsiteY87" fmla="*/ 1970177 h 2083506"/>
              <a:gd name="connsiteX88" fmla="*/ 7456258 w 12191999"/>
              <a:gd name="connsiteY88" fmla="*/ 1960468 h 2083506"/>
              <a:gd name="connsiteX89" fmla="*/ 7393047 w 12191999"/>
              <a:gd name="connsiteY89" fmla="*/ 1952408 h 2083506"/>
              <a:gd name="connsiteX90" fmla="*/ 7199912 w 12191999"/>
              <a:gd name="connsiteY90" fmla="*/ 1959913 h 2083506"/>
              <a:gd name="connsiteX91" fmla="*/ 7146774 w 12191999"/>
              <a:gd name="connsiteY91" fmla="*/ 1956641 h 2083506"/>
              <a:gd name="connsiteX92" fmla="*/ 7122244 w 12191999"/>
              <a:gd name="connsiteY92" fmla="*/ 1953891 h 2083506"/>
              <a:gd name="connsiteX93" fmla="*/ 7032241 w 12191999"/>
              <a:gd name="connsiteY93" fmla="*/ 1962723 h 2083506"/>
              <a:gd name="connsiteX94" fmla="*/ 6941492 w 12191999"/>
              <a:gd name="connsiteY94" fmla="*/ 1976868 h 2083506"/>
              <a:gd name="connsiteX95" fmla="*/ 6906514 w 12191999"/>
              <a:gd name="connsiteY95" fmla="*/ 1968589 h 2083506"/>
              <a:gd name="connsiteX96" fmla="*/ 6826395 w 12191999"/>
              <a:gd name="connsiteY96" fmla="*/ 1974141 h 2083506"/>
              <a:gd name="connsiteX97" fmla="*/ 6716431 w 12191999"/>
              <a:gd name="connsiteY97" fmla="*/ 2004297 h 2083506"/>
              <a:gd name="connsiteX98" fmla="*/ 6569607 w 12191999"/>
              <a:gd name="connsiteY98" fmla="*/ 2015496 h 2083506"/>
              <a:gd name="connsiteX99" fmla="*/ 6561430 w 12191999"/>
              <a:gd name="connsiteY99" fmla="*/ 2020996 h 2083506"/>
              <a:gd name="connsiteX100" fmla="*/ 6549371 w 12191999"/>
              <a:gd name="connsiteY100" fmla="*/ 2024747 h 2083506"/>
              <a:gd name="connsiteX101" fmla="*/ 6547040 w 12191999"/>
              <a:gd name="connsiteY101" fmla="*/ 2024474 h 2083506"/>
              <a:gd name="connsiteX102" fmla="*/ 6530482 w 12191999"/>
              <a:gd name="connsiteY102" fmla="*/ 2026659 h 2083506"/>
              <a:gd name="connsiteX103" fmla="*/ 6528565 w 12191999"/>
              <a:gd name="connsiteY103" fmla="*/ 2028600 h 2083506"/>
              <a:gd name="connsiteX104" fmla="*/ 6517741 w 12191999"/>
              <a:gd name="connsiteY104" fmla="*/ 2030558 h 2083506"/>
              <a:gd name="connsiteX105" fmla="*/ 6497855 w 12191999"/>
              <a:gd name="connsiteY105" fmla="*/ 2035650 h 2083506"/>
              <a:gd name="connsiteX106" fmla="*/ 6492785 w 12191999"/>
              <a:gd name="connsiteY106" fmla="*/ 2035444 h 2083506"/>
              <a:gd name="connsiteX107" fmla="*/ 6460692 w 12191999"/>
              <a:gd name="connsiteY107" fmla="*/ 2041321 h 2083506"/>
              <a:gd name="connsiteX108" fmla="*/ 6459609 w 12191999"/>
              <a:gd name="connsiteY108" fmla="*/ 2040851 h 2083506"/>
              <a:gd name="connsiteX109" fmla="*/ 6447765 w 12191999"/>
              <a:gd name="connsiteY109" fmla="*/ 2040102 h 2083506"/>
              <a:gd name="connsiteX110" fmla="*/ 6426590 w 12191999"/>
              <a:gd name="connsiteY110" fmla="*/ 2039928 h 2083506"/>
              <a:gd name="connsiteX111" fmla="*/ 6401693 w 12191999"/>
              <a:gd name="connsiteY111" fmla="*/ 2033537 h 2083506"/>
              <a:gd name="connsiteX112" fmla="*/ 6387141 w 12191999"/>
              <a:gd name="connsiteY112" fmla="*/ 2033161 h 2083506"/>
              <a:gd name="connsiteX113" fmla="*/ 6357846 w 12191999"/>
              <a:gd name="connsiteY113" fmla="*/ 2036782 h 2083506"/>
              <a:gd name="connsiteX114" fmla="*/ 6342914 w 12191999"/>
              <a:gd name="connsiteY114" fmla="*/ 2037585 h 2083506"/>
              <a:gd name="connsiteX115" fmla="*/ 6336300 w 12191999"/>
              <a:gd name="connsiteY115" fmla="*/ 2038781 h 2083506"/>
              <a:gd name="connsiteX116" fmla="*/ 6317178 w 12191999"/>
              <a:gd name="connsiteY116" fmla="*/ 2038968 h 2083506"/>
              <a:gd name="connsiteX117" fmla="*/ 6161427 w 12191999"/>
              <a:gd name="connsiteY117" fmla="*/ 2047338 h 2083506"/>
              <a:gd name="connsiteX118" fmla="*/ 6097339 w 12191999"/>
              <a:gd name="connsiteY118" fmla="*/ 2082438 h 2083506"/>
              <a:gd name="connsiteX119" fmla="*/ 6079059 w 12191999"/>
              <a:gd name="connsiteY119" fmla="*/ 2081299 h 2083506"/>
              <a:gd name="connsiteX120" fmla="*/ 5998439 w 12191999"/>
              <a:gd name="connsiteY120" fmla="*/ 2070958 h 2083506"/>
              <a:gd name="connsiteX121" fmla="*/ 5904290 w 12191999"/>
              <a:gd name="connsiteY121" fmla="*/ 2070255 h 2083506"/>
              <a:gd name="connsiteX122" fmla="*/ 5814867 w 12191999"/>
              <a:gd name="connsiteY122" fmla="*/ 2079032 h 2083506"/>
              <a:gd name="connsiteX123" fmla="*/ 5725743 w 12191999"/>
              <a:gd name="connsiteY123" fmla="*/ 2070558 h 2083506"/>
              <a:gd name="connsiteX124" fmla="*/ 5650546 w 12191999"/>
              <a:gd name="connsiteY124" fmla="*/ 2052412 h 2083506"/>
              <a:gd name="connsiteX125" fmla="*/ 5581284 w 12191999"/>
              <a:gd name="connsiteY125" fmla="*/ 2023175 h 2083506"/>
              <a:gd name="connsiteX126" fmla="*/ 5572593 w 12191999"/>
              <a:gd name="connsiteY126" fmla="*/ 2018391 h 2083506"/>
              <a:gd name="connsiteX127" fmla="*/ 5548580 w 12191999"/>
              <a:gd name="connsiteY127" fmla="*/ 2016951 h 2083506"/>
              <a:gd name="connsiteX128" fmla="*/ 5471173 w 12191999"/>
              <a:gd name="connsiteY128" fmla="*/ 2018786 h 2083506"/>
              <a:gd name="connsiteX129" fmla="*/ 5340320 w 12191999"/>
              <a:gd name="connsiteY129" fmla="*/ 2037611 h 2083506"/>
              <a:gd name="connsiteX130" fmla="*/ 5254376 w 12191999"/>
              <a:gd name="connsiteY130" fmla="*/ 2042928 h 2083506"/>
              <a:gd name="connsiteX131" fmla="*/ 5258035 w 12191999"/>
              <a:gd name="connsiteY131" fmla="*/ 2035649 h 2083506"/>
              <a:gd name="connsiteX132" fmla="*/ 5230622 w 12191999"/>
              <a:gd name="connsiteY132" fmla="*/ 2024576 h 2083506"/>
              <a:gd name="connsiteX133" fmla="*/ 5026203 w 12191999"/>
              <a:gd name="connsiteY133" fmla="*/ 2030162 h 2083506"/>
              <a:gd name="connsiteX134" fmla="*/ 4973988 w 12191999"/>
              <a:gd name="connsiteY134" fmla="*/ 2026668 h 2083506"/>
              <a:gd name="connsiteX135" fmla="*/ 4928030 w 12191999"/>
              <a:gd name="connsiteY135" fmla="*/ 2033642 h 2083506"/>
              <a:gd name="connsiteX136" fmla="*/ 4908970 w 12191999"/>
              <a:gd name="connsiteY136" fmla="*/ 2030033 h 2083506"/>
              <a:gd name="connsiteX137" fmla="*/ 4905679 w 12191999"/>
              <a:gd name="connsiteY137" fmla="*/ 2029300 h 2083506"/>
              <a:gd name="connsiteX138" fmla="*/ 4892525 w 12191999"/>
              <a:gd name="connsiteY138" fmla="*/ 2028768 h 2083506"/>
              <a:gd name="connsiteX139" fmla="*/ 4888818 w 12191999"/>
              <a:gd name="connsiteY139" fmla="*/ 2025619 h 2083506"/>
              <a:gd name="connsiteX140" fmla="*/ 4869018 w 12191999"/>
              <a:gd name="connsiteY140" fmla="*/ 2022668 h 2083506"/>
              <a:gd name="connsiteX141" fmla="*/ 4844804 w 12191999"/>
              <a:gd name="connsiteY141" fmla="*/ 2022527 h 2083506"/>
              <a:gd name="connsiteX142" fmla="*/ 4758778 w 12191999"/>
              <a:gd name="connsiteY142" fmla="*/ 2021694 h 2083506"/>
              <a:gd name="connsiteX143" fmla="*/ 4744748 w 12191999"/>
              <a:gd name="connsiteY143" fmla="*/ 2023396 h 2083506"/>
              <a:gd name="connsiteX144" fmla="*/ 4698956 w 12191999"/>
              <a:gd name="connsiteY144" fmla="*/ 2020558 h 2083506"/>
              <a:gd name="connsiteX145" fmla="*/ 4658147 w 12191999"/>
              <a:gd name="connsiteY145" fmla="*/ 2019920 h 2083506"/>
              <a:gd name="connsiteX146" fmla="*/ 4631706 w 12191999"/>
              <a:gd name="connsiteY146" fmla="*/ 2021274 h 2083506"/>
              <a:gd name="connsiteX147" fmla="*/ 4624776 w 12191999"/>
              <a:gd name="connsiteY147" fmla="*/ 2020152 h 2083506"/>
              <a:gd name="connsiteX148" fmla="*/ 4598150 w 12191999"/>
              <a:gd name="connsiteY148" fmla="*/ 2019429 h 2083506"/>
              <a:gd name="connsiteX149" fmla="*/ 4584588 w 12191999"/>
              <a:gd name="connsiteY149" fmla="*/ 2021092 h 2083506"/>
              <a:gd name="connsiteX150" fmla="*/ 4571203 w 12191999"/>
              <a:gd name="connsiteY150" fmla="*/ 2017263 h 2083506"/>
              <a:gd name="connsiteX151" fmla="*/ 4567930 w 12191999"/>
              <a:gd name="connsiteY151" fmla="*/ 2014458 h 2083506"/>
              <a:gd name="connsiteX152" fmla="*/ 4548984 w 12191999"/>
              <a:gd name="connsiteY152" fmla="*/ 2015717 h 2083506"/>
              <a:gd name="connsiteX153" fmla="*/ 4533451 w 12191999"/>
              <a:gd name="connsiteY153" fmla="*/ 2012976 h 2083506"/>
              <a:gd name="connsiteX154" fmla="*/ 4519910 w 12191999"/>
              <a:gd name="connsiteY154" fmla="*/ 2014768 h 2083506"/>
              <a:gd name="connsiteX155" fmla="*/ 4514290 w 12191999"/>
              <a:gd name="connsiteY155" fmla="*/ 2014364 h 2083506"/>
              <a:gd name="connsiteX156" fmla="*/ 4500320 w 12191999"/>
              <a:gd name="connsiteY156" fmla="*/ 2013007 h 2083506"/>
              <a:gd name="connsiteX157" fmla="*/ 4476219 w 12191999"/>
              <a:gd name="connsiteY157" fmla="*/ 2009993 h 2083506"/>
              <a:gd name="connsiteX158" fmla="*/ 4468701 w 12191999"/>
              <a:gd name="connsiteY158" fmla="*/ 2009574 h 2083506"/>
              <a:gd name="connsiteX159" fmla="*/ 4452333 w 12191999"/>
              <a:gd name="connsiteY159" fmla="*/ 2004964 h 2083506"/>
              <a:gd name="connsiteX160" fmla="*/ 4420644 w 12191999"/>
              <a:gd name="connsiteY160" fmla="*/ 2001021 h 2083506"/>
              <a:gd name="connsiteX161" fmla="*/ 4364856 w 12191999"/>
              <a:gd name="connsiteY161" fmla="*/ 1987267 h 2083506"/>
              <a:gd name="connsiteX162" fmla="*/ 4332062 w 12191999"/>
              <a:gd name="connsiteY162" fmla="*/ 1980703 h 2083506"/>
              <a:gd name="connsiteX163" fmla="*/ 4309876 w 12191999"/>
              <a:gd name="connsiteY163" fmla="*/ 1974653 h 2083506"/>
              <a:gd name="connsiteX164" fmla="*/ 4244391 w 12191999"/>
              <a:gd name="connsiteY164" fmla="*/ 1966109 h 2083506"/>
              <a:gd name="connsiteX165" fmla="*/ 4132071 w 12191999"/>
              <a:gd name="connsiteY165" fmla="*/ 1954813 h 2083506"/>
              <a:gd name="connsiteX166" fmla="*/ 4109069 w 12191999"/>
              <a:gd name="connsiteY166" fmla="*/ 1951778 h 2083506"/>
              <a:gd name="connsiteX167" fmla="*/ 4092908 w 12191999"/>
              <a:gd name="connsiteY167" fmla="*/ 1946662 h 2083506"/>
              <a:gd name="connsiteX168" fmla="*/ 4092306 w 12191999"/>
              <a:gd name="connsiteY168" fmla="*/ 1943291 h 2083506"/>
              <a:gd name="connsiteX169" fmla="*/ 4080234 w 12191999"/>
              <a:gd name="connsiteY169" fmla="*/ 1941219 h 2083506"/>
              <a:gd name="connsiteX170" fmla="*/ 4077778 w 12191999"/>
              <a:gd name="connsiteY170" fmla="*/ 1940145 h 2083506"/>
              <a:gd name="connsiteX171" fmla="*/ 4062936 w 12191999"/>
              <a:gd name="connsiteY171" fmla="*/ 1934506 h 2083506"/>
              <a:gd name="connsiteX172" fmla="*/ 4012506 w 12191999"/>
              <a:gd name="connsiteY172" fmla="*/ 1935475 h 2083506"/>
              <a:gd name="connsiteX173" fmla="*/ 3965880 w 12191999"/>
              <a:gd name="connsiteY173" fmla="*/ 1925968 h 2083506"/>
              <a:gd name="connsiteX174" fmla="*/ 3765338 w 12191999"/>
              <a:gd name="connsiteY174" fmla="*/ 1906649 h 2083506"/>
              <a:gd name="connsiteX175" fmla="*/ 3749493 w 12191999"/>
              <a:gd name="connsiteY175" fmla="*/ 1893071 h 2083506"/>
              <a:gd name="connsiteX176" fmla="*/ 3672704 w 12191999"/>
              <a:gd name="connsiteY176" fmla="*/ 1881383 h 2083506"/>
              <a:gd name="connsiteX177" fmla="*/ 3530082 w 12191999"/>
              <a:gd name="connsiteY177" fmla="*/ 1883187 h 2083506"/>
              <a:gd name="connsiteX178" fmla="*/ 3387664 w 12191999"/>
              <a:gd name="connsiteY178" fmla="*/ 1862579 h 2083506"/>
              <a:gd name="connsiteX179" fmla="*/ 3371681 w 12191999"/>
              <a:gd name="connsiteY179" fmla="*/ 1865293 h 2083506"/>
              <a:gd name="connsiteX180" fmla="*/ 3355305 w 12191999"/>
              <a:gd name="connsiteY180" fmla="*/ 1865842 h 2083506"/>
              <a:gd name="connsiteX181" fmla="*/ 3353790 w 12191999"/>
              <a:gd name="connsiteY181" fmla="*/ 1865158 h 2083506"/>
              <a:gd name="connsiteX182" fmla="*/ 3336210 w 12191999"/>
              <a:gd name="connsiteY182" fmla="*/ 1863564 h 2083506"/>
              <a:gd name="connsiteX183" fmla="*/ 3331381 w 12191999"/>
              <a:gd name="connsiteY183" fmla="*/ 1864716 h 2083506"/>
              <a:gd name="connsiteX184" fmla="*/ 3319012 w 12191999"/>
              <a:gd name="connsiteY184" fmla="*/ 1864093 h 2083506"/>
              <a:gd name="connsiteX185" fmla="*/ 3293818 w 12191999"/>
              <a:gd name="connsiteY185" fmla="*/ 1864135 h 2083506"/>
              <a:gd name="connsiteX186" fmla="*/ 3289881 w 12191999"/>
              <a:gd name="connsiteY186" fmla="*/ 1862954 h 2083506"/>
              <a:gd name="connsiteX187" fmla="*/ 3253090 w 12191999"/>
              <a:gd name="connsiteY187" fmla="*/ 1861164 h 2083506"/>
              <a:gd name="connsiteX188" fmla="*/ 3252949 w 12191999"/>
              <a:gd name="connsiteY188" fmla="*/ 1860574 h 2083506"/>
              <a:gd name="connsiteX189" fmla="*/ 3244187 w 12191999"/>
              <a:gd name="connsiteY189" fmla="*/ 1857604 h 2083506"/>
              <a:gd name="connsiteX190" fmla="*/ 3246570 w 12191999"/>
              <a:gd name="connsiteY190" fmla="*/ 1852946 h 2083506"/>
              <a:gd name="connsiteX191" fmla="*/ 3237810 w 12191999"/>
              <a:gd name="connsiteY191" fmla="*/ 1853064 h 2083506"/>
              <a:gd name="connsiteX192" fmla="*/ 3230822 w 12191999"/>
              <a:gd name="connsiteY192" fmla="*/ 1855474 h 2083506"/>
              <a:gd name="connsiteX193" fmla="*/ 3136549 w 12191999"/>
              <a:gd name="connsiteY193" fmla="*/ 1874037 h 2083506"/>
              <a:gd name="connsiteX194" fmla="*/ 2845754 w 12191999"/>
              <a:gd name="connsiteY194" fmla="*/ 1910932 h 2083506"/>
              <a:gd name="connsiteX195" fmla="*/ 2786878 w 12191999"/>
              <a:gd name="connsiteY195" fmla="*/ 1917162 h 2083506"/>
              <a:gd name="connsiteX196" fmla="*/ 2725298 w 12191999"/>
              <a:gd name="connsiteY196" fmla="*/ 1912340 h 2083506"/>
              <a:gd name="connsiteX197" fmla="*/ 2697754 w 12191999"/>
              <a:gd name="connsiteY197" fmla="*/ 1914863 h 2083506"/>
              <a:gd name="connsiteX198" fmla="*/ 2568063 w 12191999"/>
              <a:gd name="connsiteY198" fmla="*/ 1936283 h 2083506"/>
              <a:gd name="connsiteX199" fmla="*/ 2489784 w 12191999"/>
              <a:gd name="connsiteY199" fmla="*/ 1943720 h 2083506"/>
              <a:gd name="connsiteX200" fmla="*/ 2458978 w 12191999"/>
              <a:gd name="connsiteY200" fmla="*/ 1938095 h 2083506"/>
              <a:gd name="connsiteX201" fmla="*/ 2318712 w 12191999"/>
              <a:gd name="connsiteY201" fmla="*/ 1934474 h 2083506"/>
              <a:gd name="connsiteX202" fmla="*/ 2268709 w 12191999"/>
              <a:gd name="connsiteY202" fmla="*/ 1940521 h 2083506"/>
              <a:gd name="connsiteX203" fmla="*/ 2264080 w 12191999"/>
              <a:gd name="connsiteY203" fmla="*/ 1941232 h 2083506"/>
              <a:gd name="connsiteX204" fmla="*/ 2254684 w 12191999"/>
              <a:gd name="connsiteY204" fmla="*/ 1943524 h 2083506"/>
              <a:gd name="connsiteX205" fmla="*/ 2252523 w 12191999"/>
              <a:gd name="connsiteY205" fmla="*/ 1943004 h 2083506"/>
              <a:gd name="connsiteX206" fmla="*/ 2173350 w 12191999"/>
              <a:gd name="connsiteY206" fmla="*/ 1929202 h 2083506"/>
              <a:gd name="connsiteX207" fmla="*/ 2155266 w 12191999"/>
              <a:gd name="connsiteY207" fmla="*/ 1920267 h 2083506"/>
              <a:gd name="connsiteX208" fmla="*/ 2091013 w 12191999"/>
              <a:gd name="connsiteY208" fmla="*/ 1914631 h 2083506"/>
              <a:gd name="connsiteX209" fmla="*/ 2030712 w 12191999"/>
              <a:gd name="connsiteY209" fmla="*/ 1897690 h 2083506"/>
              <a:gd name="connsiteX210" fmla="*/ 1908838 w 12191999"/>
              <a:gd name="connsiteY210" fmla="*/ 1892222 h 2083506"/>
              <a:gd name="connsiteX211" fmla="*/ 1877796 w 12191999"/>
              <a:gd name="connsiteY211" fmla="*/ 1883887 h 2083506"/>
              <a:gd name="connsiteX212" fmla="*/ 1875824 w 12191999"/>
              <a:gd name="connsiteY212" fmla="*/ 1879265 h 2083506"/>
              <a:gd name="connsiteX213" fmla="*/ 1823048 w 12191999"/>
              <a:gd name="connsiteY213" fmla="*/ 1881064 h 2083506"/>
              <a:gd name="connsiteX214" fmla="*/ 1765736 w 12191999"/>
              <a:gd name="connsiteY214" fmla="*/ 1856578 h 2083506"/>
              <a:gd name="connsiteX215" fmla="*/ 1725669 w 12191999"/>
              <a:gd name="connsiteY215" fmla="*/ 1833744 h 2083506"/>
              <a:gd name="connsiteX216" fmla="*/ 1725216 w 12191999"/>
              <a:gd name="connsiteY216" fmla="*/ 1829447 h 2083506"/>
              <a:gd name="connsiteX217" fmla="*/ 1721485 w 12191999"/>
              <a:gd name="connsiteY217" fmla="*/ 1828960 h 2083506"/>
              <a:gd name="connsiteX218" fmla="*/ 1717786 w 12191999"/>
              <a:gd name="connsiteY218" fmla="*/ 1832224 h 2083506"/>
              <a:gd name="connsiteX219" fmla="*/ 1689907 w 12191999"/>
              <a:gd name="connsiteY219" fmla="*/ 1825425 h 2083506"/>
              <a:gd name="connsiteX220" fmla="*/ 1688093 w 12191999"/>
              <a:gd name="connsiteY220" fmla="*/ 1817391 h 2083506"/>
              <a:gd name="connsiteX221" fmla="*/ 1496789 w 12191999"/>
              <a:gd name="connsiteY221" fmla="*/ 1805297 h 2083506"/>
              <a:gd name="connsiteX222" fmla="*/ 1392839 w 12191999"/>
              <a:gd name="connsiteY222" fmla="*/ 1758649 h 2083506"/>
              <a:gd name="connsiteX223" fmla="*/ 1360872 w 12191999"/>
              <a:gd name="connsiteY223" fmla="*/ 1752441 h 2083506"/>
              <a:gd name="connsiteX224" fmla="*/ 1313885 w 12191999"/>
              <a:gd name="connsiteY224" fmla="*/ 1731785 h 2083506"/>
              <a:gd name="connsiteX225" fmla="*/ 1247665 w 12191999"/>
              <a:gd name="connsiteY225" fmla="*/ 1727765 h 2083506"/>
              <a:gd name="connsiteX226" fmla="*/ 1196850 w 12191999"/>
              <a:gd name="connsiteY226" fmla="*/ 1729622 h 2083506"/>
              <a:gd name="connsiteX227" fmla="*/ 1168728 w 12191999"/>
              <a:gd name="connsiteY227" fmla="*/ 1728550 h 2083506"/>
              <a:gd name="connsiteX228" fmla="*/ 1096918 w 12191999"/>
              <a:gd name="connsiteY228" fmla="*/ 1721485 h 2083506"/>
              <a:gd name="connsiteX229" fmla="*/ 1094082 w 12191999"/>
              <a:gd name="connsiteY229" fmla="*/ 1720113 h 2083506"/>
              <a:gd name="connsiteX230" fmla="*/ 1040782 w 12191999"/>
              <a:gd name="connsiteY230" fmla="*/ 1721762 h 2083506"/>
              <a:gd name="connsiteX231" fmla="*/ 955980 w 12191999"/>
              <a:gd name="connsiteY231" fmla="*/ 1719289 h 2083506"/>
              <a:gd name="connsiteX232" fmla="*/ 926108 w 12191999"/>
              <a:gd name="connsiteY232" fmla="*/ 1715917 h 2083506"/>
              <a:gd name="connsiteX233" fmla="*/ 876049 w 12191999"/>
              <a:gd name="connsiteY233" fmla="*/ 1710422 h 2083506"/>
              <a:gd name="connsiteX234" fmla="*/ 839194 w 12191999"/>
              <a:gd name="connsiteY234" fmla="*/ 1700176 h 2083506"/>
              <a:gd name="connsiteX235" fmla="*/ 797112 w 12191999"/>
              <a:gd name="connsiteY235" fmla="*/ 1698014 h 2083506"/>
              <a:gd name="connsiteX236" fmla="*/ 786610 w 12191999"/>
              <a:gd name="connsiteY236" fmla="*/ 1705455 h 2083506"/>
              <a:gd name="connsiteX237" fmla="*/ 741833 w 12191999"/>
              <a:gd name="connsiteY237" fmla="*/ 1700566 h 2083506"/>
              <a:gd name="connsiteX238" fmla="*/ 673985 w 12191999"/>
              <a:gd name="connsiteY238" fmla="*/ 1692278 h 2083506"/>
              <a:gd name="connsiteX239" fmla="*/ 634665 w 12191999"/>
              <a:gd name="connsiteY239" fmla="*/ 1689550 h 2083506"/>
              <a:gd name="connsiteX240" fmla="*/ 527471 w 12191999"/>
              <a:gd name="connsiteY240" fmla="*/ 1679869 h 2083506"/>
              <a:gd name="connsiteX241" fmla="*/ 420260 w 12191999"/>
              <a:gd name="connsiteY241" fmla="*/ 1668475 h 2083506"/>
              <a:gd name="connsiteX242" fmla="*/ 357630 w 12191999"/>
              <a:gd name="connsiteY242" fmla="*/ 1652142 h 2083506"/>
              <a:gd name="connsiteX243" fmla="*/ 269407 w 12191999"/>
              <a:gd name="connsiteY243" fmla="*/ 1643812 h 2083506"/>
              <a:gd name="connsiteX244" fmla="*/ 254769 w 12191999"/>
              <a:gd name="connsiteY244" fmla="*/ 1641013 h 2083506"/>
              <a:gd name="connsiteX245" fmla="*/ 150763 w 12191999"/>
              <a:gd name="connsiteY245" fmla="*/ 1628143 h 2083506"/>
              <a:gd name="connsiteX246" fmla="*/ 29133 w 12191999"/>
              <a:gd name="connsiteY246" fmla="*/ 1626172 h 2083506"/>
              <a:gd name="connsiteX247" fmla="*/ 0 w 12191999"/>
              <a:gd name="connsiteY247" fmla="*/ 1619589 h 2083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Lst>
            <a:rect l="l" t="t" r="r" b="b"/>
            <a:pathLst>
              <a:path w="12191999" h="2083506">
                <a:moveTo>
                  <a:pt x="0" y="0"/>
                </a:moveTo>
                <a:lnTo>
                  <a:pt x="9429748" y="0"/>
                </a:lnTo>
                <a:lnTo>
                  <a:pt x="9429748" y="1"/>
                </a:lnTo>
                <a:lnTo>
                  <a:pt x="12191999" y="1"/>
                </a:lnTo>
                <a:lnTo>
                  <a:pt x="12191999" y="1164372"/>
                </a:lnTo>
                <a:lnTo>
                  <a:pt x="12147852" y="1163783"/>
                </a:lnTo>
                <a:cubicBezTo>
                  <a:pt x="12063101" y="1189107"/>
                  <a:pt x="12045020" y="1156925"/>
                  <a:pt x="11993604" y="1153496"/>
                </a:cubicBezTo>
                <a:cubicBezTo>
                  <a:pt x="11954216" y="1165241"/>
                  <a:pt x="11911195" y="1167350"/>
                  <a:pt x="11865319" y="1176624"/>
                </a:cubicBezTo>
                <a:cubicBezTo>
                  <a:pt x="11822513" y="1184682"/>
                  <a:pt x="11766915" y="1201558"/>
                  <a:pt x="11718353" y="1209136"/>
                </a:cubicBezTo>
                <a:cubicBezTo>
                  <a:pt x="11675379" y="1217463"/>
                  <a:pt x="11638007" y="1216639"/>
                  <a:pt x="11609067" y="1218512"/>
                </a:cubicBezTo>
                <a:cubicBezTo>
                  <a:pt x="11597582" y="1221322"/>
                  <a:pt x="11554280" y="1243577"/>
                  <a:pt x="11545958" y="1240430"/>
                </a:cubicBezTo>
                <a:lnTo>
                  <a:pt x="11445770" y="1225780"/>
                </a:lnTo>
                <a:cubicBezTo>
                  <a:pt x="11425543" y="1230782"/>
                  <a:pt x="11413740" y="1222096"/>
                  <a:pt x="11398842" y="1227250"/>
                </a:cubicBezTo>
                <a:cubicBezTo>
                  <a:pt x="11367060" y="1233093"/>
                  <a:pt x="11269285" y="1263712"/>
                  <a:pt x="11240093" y="1266797"/>
                </a:cubicBezTo>
                <a:cubicBezTo>
                  <a:pt x="11197297" y="1273685"/>
                  <a:pt x="11181311" y="1272682"/>
                  <a:pt x="11141364" y="1288059"/>
                </a:cubicBezTo>
                <a:cubicBezTo>
                  <a:pt x="11099891" y="1305386"/>
                  <a:pt x="11051533" y="1319157"/>
                  <a:pt x="11015396" y="1353104"/>
                </a:cubicBezTo>
                <a:cubicBezTo>
                  <a:pt x="11009424" y="1362217"/>
                  <a:pt x="10992328" y="1361966"/>
                  <a:pt x="10973905" y="1365109"/>
                </a:cubicBezTo>
                <a:cubicBezTo>
                  <a:pt x="10955482" y="1368254"/>
                  <a:pt x="10907369" y="1372817"/>
                  <a:pt x="10904858" y="1371966"/>
                </a:cubicBezTo>
                <a:cubicBezTo>
                  <a:pt x="10880521" y="1379494"/>
                  <a:pt x="10873670" y="1399734"/>
                  <a:pt x="10827883" y="1410270"/>
                </a:cubicBezTo>
                <a:cubicBezTo>
                  <a:pt x="10790248" y="1415655"/>
                  <a:pt x="10724899" y="1420726"/>
                  <a:pt x="10690996" y="1426394"/>
                </a:cubicBezTo>
                <a:cubicBezTo>
                  <a:pt x="10676463" y="1423331"/>
                  <a:pt x="10634514" y="1436908"/>
                  <a:pt x="10624461" y="1444283"/>
                </a:cubicBezTo>
                <a:cubicBezTo>
                  <a:pt x="10601952" y="1468442"/>
                  <a:pt x="10536224" y="1460228"/>
                  <a:pt x="10517208" y="1478947"/>
                </a:cubicBezTo>
                <a:cubicBezTo>
                  <a:pt x="10509508" y="1482271"/>
                  <a:pt x="10505833" y="1468818"/>
                  <a:pt x="10497937" y="1469831"/>
                </a:cubicBezTo>
                <a:lnTo>
                  <a:pt x="10471201" y="1486037"/>
                </a:lnTo>
                <a:lnTo>
                  <a:pt x="10448263" y="1478223"/>
                </a:lnTo>
                <a:lnTo>
                  <a:pt x="10388089" y="1507175"/>
                </a:lnTo>
                <a:cubicBezTo>
                  <a:pt x="10350285" y="1513081"/>
                  <a:pt x="10383281" y="1526586"/>
                  <a:pt x="10333720" y="1515848"/>
                </a:cubicBezTo>
                <a:cubicBezTo>
                  <a:pt x="10286428" y="1526223"/>
                  <a:pt x="10174884" y="1550019"/>
                  <a:pt x="10104338" y="1569424"/>
                </a:cubicBezTo>
                <a:cubicBezTo>
                  <a:pt x="10066963" y="1581564"/>
                  <a:pt x="9967395" y="1605712"/>
                  <a:pt x="9910445" y="1632275"/>
                </a:cubicBezTo>
                <a:cubicBezTo>
                  <a:pt x="9856131" y="1644130"/>
                  <a:pt x="9831118" y="1689967"/>
                  <a:pt x="9770872" y="1688088"/>
                </a:cubicBezTo>
                <a:cubicBezTo>
                  <a:pt x="9769882" y="1691843"/>
                  <a:pt x="9737016" y="1697044"/>
                  <a:pt x="9733849" y="1700034"/>
                </a:cubicBezTo>
                <a:lnTo>
                  <a:pt x="9703714" y="1730093"/>
                </a:lnTo>
                <a:lnTo>
                  <a:pt x="9698351" y="1730377"/>
                </a:lnTo>
                <a:lnTo>
                  <a:pt x="9632895" y="1736363"/>
                </a:lnTo>
                <a:lnTo>
                  <a:pt x="9569107" y="1741010"/>
                </a:lnTo>
                <a:cubicBezTo>
                  <a:pt x="9558961" y="1745882"/>
                  <a:pt x="9548028" y="1750646"/>
                  <a:pt x="9536451" y="1755120"/>
                </a:cubicBezTo>
                <a:lnTo>
                  <a:pt x="9529385" y="1757515"/>
                </a:lnTo>
                <a:lnTo>
                  <a:pt x="9498527" y="1753117"/>
                </a:lnTo>
                <a:lnTo>
                  <a:pt x="9436642" y="1755478"/>
                </a:lnTo>
                <a:lnTo>
                  <a:pt x="9429748" y="1756317"/>
                </a:lnTo>
                <a:lnTo>
                  <a:pt x="9429748" y="1768745"/>
                </a:lnTo>
                <a:lnTo>
                  <a:pt x="9425802" y="1769273"/>
                </a:lnTo>
                <a:cubicBezTo>
                  <a:pt x="9390751" y="1773262"/>
                  <a:pt x="9371406" y="1773457"/>
                  <a:pt x="9349763" y="1776107"/>
                </a:cubicBezTo>
                <a:cubicBezTo>
                  <a:pt x="9314721" y="1782260"/>
                  <a:pt x="9277650" y="1796217"/>
                  <a:pt x="9256503" y="1800699"/>
                </a:cubicBezTo>
                <a:lnTo>
                  <a:pt x="9222873" y="1803003"/>
                </a:lnTo>
                <a:lnTo>
                  <a:pt x="9224095" y="1807355"/>
                </a:lnTo>
                <a:lnTo>
                  <a:pt x="9211603" y="1807675"/>
                </a:lnTo>
                <a:lnTo>
                  <a:pt x="9183719" y="1807781"/>
                </a:lnTo>
                <a:cubicBezTo>
                  <a:pt x="9166319" y="1808439"/>
                  <a:pt x="9117935" y="1807396"/>
                  <a:pt x="9100221" y="1808989"/>
                </a:cubicBezTo>
                <a:cubicBezTo>
                  <a:pt x="9095111" y="1813630"/>
                  <a:pt x="9087224" y="1816160"/>
                  <a:pt x="9077439" y="1817333"/>
                </a:cubicBezTo>
                <a:lnTo>
                  <a:pt x="9055889" y="1817464"/>
                </a:lnTo>
                <a:lnTo>
                  <a:pt x="8930912" y="1828648"/>
                </a:lnTo>
                <a:lnTo>
                  <a:pt x="8913729" y="1829483"/>
                </a:lnTo>
                <a:lnTo>
                  <a:pt x="8904423" y="1833234"/>
                </a:lnTo>
                <a:cubicBezTo>
                  <a:pt x="8897319" y="1833982"/>
                  <a:pt x="8876911" y="1833498"/>
                  <a:pt x="8871099" y="1833979"/>
                </a:cubicBezTo>
                <a:lnTo>
                  <a:pt x="8869557" y="1836113"/>
                </a:lnTo>
                <a:cubicBezTo>
                  <a:pt x="8851043" y="1839524"/>
                  <a:pt x="8781405" y="1850882"/>
                  <a:pt x="8760021" y="1854442"/>
                </a:cubicBezTo>
                <a:cubicBezTo>
                  <a:pt x="8755749" y="1851161"/>
                  <a:pt x="8746183" y="1856343"/>
                  <a:pt x="8741254" y="1857469"/>
                </a:cubicBezTo>
                <a:cubicBezTo>
                  <a:pt x="8740491" y="1855259"/>
                  <a:pt x="8728559" y="1854585"/>
                  <a:pt x="8725039" y="1856552"/>
                </a:cubicBezTo>
                <a:cubicBezTo>
                  <a:pt x="8641157" y="1867333"/>
                  <a:pt x="8683145" y="1845054"/>
                  <a:pt x="8635265" y="1859168"/>
                </a:cubicBezTo>
                <a:cubicBezTo>
                  <a:pt x="8626795" y="1860103"/>
                  <a:pt x="8619931" y="1859212"/>
                  <a:pt x="8613911" y="1857561"/>
                </a:cubicBezTo>
                <a:lnTo>
                  <a:pt x="8604931" y="1854170"/>
                </a:lnTo>
                <a:lnTo>
                  <a:pt x="8570171" y="1860579"/>
                </a:lnTo>
                <a:cubicBezTo>
                  <a:pt x="8553049" y="1862813"/>
                  <a:pt x="8535028" y="1864294"/>
                  <a:pt x="8516537" y="1864971"/>
                </a:cubicBezTo>
                <a:cubicBezTo>
                  <a:pt x="8512388" y="1860455"/>
                  <a:pt x="8497874" y="1866870"/>
                  <a:pt x="8491046" y="1868141"/>
                </a:cubicBezTo>
                <a:cubicBezTo>
                  <a:pt x="8490975" y="1865191"/>
                  <a:pt x="8475847" y="1863778"/>
                  <a:pt x="8470478" y="1866216"/>
                </a:cubicBezTo>
                <a:cubicBezTo>
                  <a:pt x="8357654" y="1876758"/>
                  <a:pt x="8421139" y="1849210"/>
                  <a:pt x="8353433" y="1865729"/>
                </a:cubicBezTo>
                <a:lnTo>
                  <a:pt x="8347675" y="1865075"/>
                </a:lnTo>
                <a:lnTo>
                  <a:pt x="8343939" y="1865677"/>
                </a:lnTo>
                <a:cubicBezTo>
                  <a:pt x="8309852" y="1870841"/>
                  <a:pt x="8272587" y="1875809"/>
                  <a:pt x="8221566" y="1881148"/>
                </a:cubicBezTo>
                <a:cubicBezTo>
                  <a:pt x="8158043" y="1892960"/>
                  <a:pt x="8095547" y="1914042"/>
                  <a:pt x="8066095" y="1919902"/>
                </a:cubicBezTo>
                <a:cubicBezTo>
                  <a:pt x="8058949" y="1919234"/>
                  <a:pt x="8051921" y="1917862"/>
                  <a:pt x="8044849" y="1916308"/>
                </a:cubicBezTo>
                <a:lnTo>
                  <a:pt x="8041142" y="1915506"/>
                </a:lnTo>
                <a:lnTo>
                  <a:pt x="8022159" y="1911521"/>
                </a:lnTo>
                <a:lnTo>
                  <a:pt x="7944932" y="1917265"/>
                </a:lnTo>
                <a:lnTo>
                  <a:pt x="7879011" y="1928570"/>
                </a:lnTo>
                <a:lnTo>
                  <a:pt x="7865529" y="1934399"/>
                </a:lnTo>
                <a:lnTo>
                  <a:pt x="7774801" y="1947969"/>
                </a:lnTo>
                <a:lnTo>
                  <a:pt x="7748398" y="1955982"/>
                </a:lnTo>
                <a:lnTo>
                  <a:pt x="7740684" y="1955717"/>
                </a:lnTo>
                <a:cubicBezTo>
                  <a:pt x="7728362" y="1958584"/>
                  <a:pt x="7714099" y="1968442"/>
                  <a:pt x="7712976" y="1960442"/>
                </a:cubicBezTo>
                <a:lnTo>
                  <a:pt x="7699956" y="1966104"/>
                </a:lnTo>
                <a:lnTo>
                  <a:pt x="7684158" y="1962927"/>
                </a:lnTo>
                <a:cubicBezTo>
                  <a:pt x="7674684" y="1962643"/>
                  <a:pt x="7652105" y="1963177"/>
                  <a:pt x="7643109" y="1964400"/>
                </a:cubicBezTo>
                <a:lnTo>
                  <a:pt x="7630180" y="1970266"/>
                </a:lnTo>
                <a:lnTo>
                  <a:pt x="7609131" y="1971774"/>
                </a:lnTo>
                <a:cubicBezTo>
                  <a:pt x="7596694" y="1971644"/>
                  <a:pt x="7570258" y="1969757"/>
                  <a:pt x="7555555" y="1969491"/>
                </a:cubicBezTo>
                <a:cubicBezTo>
                  <a:pt x="7541460" y="1966540"/>
                  <a:pt x="7530571" y="1964848"/>
                  <a:pt x="7520919" y="1970177"/>
                </a:cubicBezTo>
                <a:cubicBezTo>
                  <a:pt x="7500295" y="1966884"/>
                  <a:pt x="7480780" y="1949401"/>
                  <a:pt x="7456258" y="1960468"/>
                </a:cubicBezTo>
                <a:cubicBezTo>
                  <a:pt x="7434946" y="1957506"/>
                  <a:pt x="7435772" y="1952500"/>
                  <a:pt x="7393047" y="1952408"/>
                </a:cubicBezTo>
                <a:cubicBezTo>
                  <a:pt x="7356520" y="1952860"/>
                  <a:pt x="7236307" y="1958626"/>
                  <a:pt x="7199912" y="1959913"/>
                </a:cubicBezTo>
                <a:cubicBezTo>
                  <a:pt x="7176501" y="1959942"/>
                  <a:pt x="7160098" y="1958343"/>
                  <a:pt x="7146774" y="1956641"/>
                </a:cubicBezTo>
                <a:lnTo>
                  <a:pt x="7122244" y="1953891"/>
                </a:lnTo>
                <a:lnTo>
                  <a:pt x="7032241" y="1962723"/>
                </a:lnTo>
                <a:cubicBezTo>
                  <a:pt x="6997214" y="1965198"/>
                  <a:pt x="6963725" y="1968396"/>
                  <a:pt x="6941492" y="1976868"/>
                </a:cubicBezTo>
                <a:cubicBezTo>
                  <a:pt x="6947015" y="1970398"/>
                  <a:pt x="6923088" y="1965379"/>
                  <a:pt x="6906514" y="1968589"/>
                </a:cubicBezTo>
                <a:cubicBezTo>
                  <a:pt x="6925890" y="1943204"/>
                  <a:pt x="6840983" y="1991464"/>
                  <a:pt x="6826395" y="1974141"/>
                </a:cubicBezTo>
                <a:cubicBezTo>
                  <a:pt x="6825676" y="1990223"/>
                  <a:pt x="6751393" y="2017492"/>
                  <a:pt x="6716431" y="2004297"/>
                </a:cubicBezTo>
                <a:cubicBezTo>
                  <a:pt x="6663167" y="2007518"/>
                  <a:pt x="6625450" y="2020811"/>
                  <a:pt x="6569607" y="2015496"/>
                </a:cubicBezTo>
                <a:cubicBezTo>
                  <a:pt x="6567874" y="2017648"/>
                  <a:pt x="6565034" y="2019449"/>
                  <a:pt x="6561430" y="2020996"/>
                </a:cubicBezTo>
                <a:lnTo>
                  <a:pt x="6549371" y="2024747"/>
                </a:lnTo>
                <a:lnTo>
                  <a:pt x="6547040" y="2024474"/>
                </a:lnTo>
                <a:cubicBezTo>
                  <a:pt x="6537882" y="2024425"/>
                  <a:pt x="6533193" y="2025332"/>
                  <a:pt x="6530482" y="2026659"/>
                </a:cubicBezTo>
                <a:lnTo>
                  <a:pt x="6528565" y="2028600"/>
                </a:lnTo>
                <a:lnTo>
                  <a:pt x="6517741" y="2030558"/>
                </a:lnTo>
                <a:lnTo>
                  <a:pt x="6497855" y="2035650"/>
                </a:lnTo>
                <a:lnTo>
                  <a:pt x="6492785" y="2035444"/>
                </a:lnTo>
                <a:lnTo>
                  <a:pt x="6460692" y="2041321"/>
                </a:lnTo>
                <a:lnTo>
                  <a:pt x="6459609" y="2040851"/>
                </a:lnTo>
                <a:cubicBezTo>
                  <a:pt x="6456451" y="2039933"/>
                  <a:pt x="6452734" y="2039508"/>
                  <a:pt x="6447765" y="2040102"/>
                </a:cubicBezTo>
                <a:cubicBezTo>
                  <a:pt x="6446007" y="2031126"/>
                  <a:pt x="6441093" y="2037380"/>
                  <a:pt x="6426590" y="2039928"/>
                </a:cubicBezTo>
                <a:cubicBezTo>
                  <a:pt x="6423606" y="2033241"/>
                  <a:pt x="6413230" y="2032925"/>
                  <a:pt x="6401693" y="2033537"/>
                </a:cubicBezTo>
                <a:lnTo>
                  <a:pt x="6387141" y="2033161"/>
                </a:lnTo>
                <a:lnTo>
                  <a:pt x="6357846" y="2036782"/>
                </a:lnTo>
                <a:lnTo>
                  <a:pt x="6342914" y="2037585"/>
                </a:lnTo>
                <a:lnTo>
                  <a:pt x="6336300" y="2038781"/>
                </a:lnTo>
                <a:lnTo>
                  <a:pt x="6317178" y="2038968"/>
                </a:lnTo>
                <a:lnTo>
                  <a:pt x="6161427" y="2047338"/>
                </a:lnTo>
                <a:cubicBezTo>
                  <a:pt x="6147824" y="2057658"/>
                  <a:pt x="6118908" y="2077615"/>
                  <a:pt x="6097339" y="2082438"/>
                </a:cubicBezTo>
                <a:cubicBezTo>
                  <a:pt x="6090149" y="2084046"/>
                  <a:pt x="6083776" y="2083972"/>
                  <a:pt x="6079059" y="2081299"/>
                </a:cubicBezTo>
                <a:cubicBezTo>
                  <a:pt x="6063900" y="2082334"/>
                  <a:pt x="6011621" y="2084537"/>
                  <a:pt x="5998439" y="2070958"/>
                </a:cubicBezTo>
                <a:cubicBezTo>
                  <a:pt x="5976443" y="2071759"/>
                  <a:pt x="5925514" y="2069780"/>
                  <a:pt x="5904290" y="2070255"/>
                </a:cubicBezTo>
                <a:cubicBezTo>
                  <a:pt x="5871515" y="2066244"/>
                  <a:pt x="5843986" y="2088249"/>
                  <a:pt x="5814867" y="2079032"/>
                </a:cubicBezTo>
                <a:cubicBezTo>
                  <a:pt x="5792003" y="2070559"/>
                  <a:pt x="5750009" y="2076273"/>
                  <a:pt x="5725743" y="2070558"/>
                </a:cubicBezTo>
                <a:cubicBezTo>
                  <a:pt x="5716432" y="2058355"/>
                  <a:pt x="5667424" y="2047322"/>
                  <a:pt x="5650546" y="2052412"/>
                </a:cubicBezTo>
                <a:cubicBezTo>
                  <a:pt x="5614627" y="2046084"/>
                  <a:pt x="5608108" y="2028306"/>
                  <a:pt x="5581284" y="2023175"/>
                </a:cubicBezTo>
                <a:lnTo>
                  <a:pt x="5572593" y="2018391"/>
                </a:lnTo>
                <a:lnTo>
                  <a:pt x="5548580" y="2016951"/>
                </a:lnTo>
                <a:cubicBezTo>
                  <a:pt x="5523726" y="2017783"/>
                  <a:pt x="5498337" y="2019663"/>
                  <a:pt x="5471173" y="2018786"/>
                </a:cubicBezTo>
                <a:cubicBezTo>
                  <a:pt x="5447687" y="2003020"/>
                  <a:pt x="5353807" y="2022324"/>
                  <a:pt x="5340320" y="2037611"/>
                </a:cubicBezTo>
                <a:cubicBezTo>
                  <a:pt x="5340015" y="2024215"/>
                  <a:pt x="5271937" y="2042455"/>
                  <a:pt x="5254376" y="2042928"/>
                </a:cubicBezTo>
                <a:cubicBezTo>
                  <a:pt x="5248522" y="2043086"/>
                  <a:pt x="5248281" y="2041270"/>
                  <a:pt x="5258035" y="2035649"/>
                </a:cubicBezTo>
                <a:cubicBezTo>
                  <a:pt x="5239374" y="2037214"/>
                  <a:pt x="5220112" y="2030252"/>
                  <a:pt x="5230622" y="2024576"/>
                </a:cubicBezTo>
                <a:cubicBezTo>
                  <a:pt x="5173932" y="2036724"/>
                  <a:pt x="5090262" y="2024645"/>
                  <a:pt x="5026203" y="2030162"/>
                </a:cubicBezTo>
                <a:cubicBezTo>
                  <a:pt x="4991280" y="2016814"/>
                  <a:pt x="5010212" y="2029164"/>
                  <a:pt x="4973988" y="2026668"/>
                </a:cubicBezTo>
                <a:cubicBezTo>
                  <a:pt x="4983896" y="2038955"/>
                  <a:pt x="4930012" y="2019774"/>
                  <a:pt x="4928030" y="2033642"/>
                </a:cubicBezTo>
                <a:cubicBezTo>
                  <a:pt x="4921501" y="2032748"/>
                  <a:pt x="4915238" y="2031445"/>
                  <a:pt x="4908970" y="2030033"/>
                </a:cubicBezTo>
                <a:lnTo>
                  <a:pt x="4905679" y="2029300"/>
                </a:lnTo>
                <a:lnTo>
                  <a:pt x="4892525" y="2028768"/>
                </a:lnTo>
                <a:lnTo>
                  <a:pt x="4888818" y="2025619"/>
                </a:lnTo>
                <a:lnTo>
                  <a:pt x="4869018" y="2022668"/>
                </a:lnTo>
                <a:cubicBezTo>
                  <a:pt x="4861602" y="2022028"/>
                  <a:pt x="4853622" y="2021880"/>
                  <a:pt x="4844804" y="2022527"/>
                </a:cubicBezTo>
                <a:cubicBezTo>
                  <a:pt x="4823110" y="2028022"/>
                  <a:pt x="4789330" y="2021287"/>
                  <a:pt x="4758778" y="2021694"/>
                </a:cubicBezTo>
                <a:lnTo>
                  <a:pt x="4744748" y="2023396"/>
                </a:lnTo>
                <a:lnTo>
                  <a:pt x="4698956" y="2020558"/>
                </a:lnTo>
                <a:cubicBezTo>
                  <a:pt x="4685921" y="2020008"/>
                  <a:pt x="4672392" y="2019718"/>
                  <a:pt x="4658147" y="2019920"/>
                </a:cubicBezTo>
                <a:lnTo>
                  <a:pt x="4631706" y="2021274"/>
                </a:lnTo>
                <a:lnTo>
                  <a:pt x="4624776" y="2020152"/>
                </a:lnTo>
                <a:cubicBezTo>
                  <a:pt x="4612703" y="2020277"/>
                  <a:pt x="4596727" y="2024226"/>
                  <a:pt x="4598150" y="2019429"/>
                </a:cubicBezTo>
                <a:lnTo>
                  <a:pt x="4584588" y="2021092"/>
                </a:lnTo>
                <a:lnTo>
                  <a:pt x="4571203" y="2017263"/>
                </a:lnTo>
                <a:cubicBezTo>
                  <a:pt x="4569736" y="2016374"/>
                  <a:pt x="4568633" y="2015427"/>
                  <a:pt x="4567930" y="2014458"/>
                </a:cubicBezTo>
                <a:lnTo>
                  <a:pt x="4548984" y="2015717"/>
                </a:lnTo>
                <a:lnTo>
                  <a:pt x="4533451" y="2012976"/>
                </a:lnTo>
                <a:lnTo>
                  <a:pt x="4519910" y="2014768"/>
                </a:lnTo>
                <a:lnTo>
                  <a:pt x="4514290" y="2014364"/>
                </a:lnTo>
                <a:lnTo>
                  <a:pt x="4500320" y="2013007"/>
                </a:lnTo>
                <a:cubicBezTo>
                  <a:pt x="4493159" y="2012056"/>
                  <a:pt x="4485144" y="2010910"/>
                  <a:pt x="4476219" y="2009993"/>
                </a:cubicBezTo>
                <a:lnTo>
                  <a:pt x="4468701" y="2009574"/>
                </a:lnTo>
                <a:lnTo>
                  <a:pt x="4452333" y="2004964"/>
                </a:lnTo>
                <a:cubicBezTo>
                  <a:pt x="4440422" y="2001479"/>
                  <a:pt x="4431048" y="1999130"/>
                  <a:pt x="4420644" y="2001021"/>
                </a:cubicBezTo>
                <a:cubicBezTo>
                  <a:pt x="4402911" y="1996519"/>
                  <a:pt x="4390524" y="1983900"/>
                  <a:pt x="4364856" y="1987267"/>
                </a:cubicBezTo>
                <a:cubicBezTo>
                  <a:pt x="4372645" y="1981550"/>
                  <a:pt x="4336350" y="1986575"/>
                  <a:pt x="4332062" y="1980703"/>
                </a:cubicBezTo>
                <a:cubicBezTo>
                  <a:pt x="4330083" y="1975974"/>
                  <a:pt x="4318612" y="1976397"/>
                  <a:pt x="4309876" y="1974653"/>
                </a:cubicBezTo>
                <a:cubicBezTo>
                  <a:pt x="4303650" y="1969824"/>
                  <a:pt x="4259693" y="1965414"/>
                  <a:pt x="4244391" y="1966109"/>
                </a:cubicBezTo>
                <a:cubicBezTo>
                  <a:pt x="4201255" y="1970914"/>
                  <a:pt x="4166558" y="1951471"/>
                  <a:pt x="4132071" y="1954813"/>
                </a:cubicBezTo>
                <a:cubicBezTo>
                  <a:pt x="4123041" y="1954358"/>
                  <a:pt x="4115554" y="1953263"/>
                  <a:pt x="4109069" y="1951778"/>
                </a:cubicBezTo>
                <a:lnTo>
                  <a:pt x="4092908" y="1946662"/>
                </a:lnTo>
                <a:cubicBezTo>
                  <a:pt x="4092707" y="1945539"/>
                  <a:pt x="4092506" y="1944415"/>
                  <a:pt x="4092306" y="1943291"/>
                </a:cubicBezTo>
                <a:lnTo>
                  <a:pt x="4080234" y="1941219"/>
                </a:lnTo>
                <a:lnTo>
                  <a:pt x="4077778" y="1940145"/>
                </a:lnTo>
                <a:cubicBezTo>
                  <a:pt x="4073105" y="1938081"/>
                  <a:pt x="4068339" y="1936119"/>
                  <a:pt x="4062936" y="1934506"/>
                </a:cubicBezTo>
                <a:cubicBezTo>
                  <a:pt x="4048082" y="1947155"/>
                  <a:pt x="4014523" y="1922869"/>
                  <a:pt x="4012506" y="1935475"/>
                </a:cubicBezTo>
                <a:cubicBezTo>
                  <a:pt x="3980228" y="1928812"/>
                  <a:pt x="3986775" y="1942559"/>
                  <a:pt x="3965880" y="1925968"/>
                </a:cubicBezTo>
                <a:cubicBezTo>
                  <a:pt x="3899515" y="1923414"/>
                  <a:pt x="3830855" y="1902158"/>
                  <a:pt x="3765338" y="1906649"/>
                </a:cubicBezTo>
                <a:cubicBezTo>
                  <a:pt x="3780686" y="1902635"/>
                  <a:pt x="3768784" y="1893856"/>
                  <a:pt x="3749493" y="1893071"/>
                </a:cubicBezTo>
                <a:cubicBezTo>
                  <a:pt x="3807776" y="1876857"/>
                  <a:pt x="3656400" y="1898030"/>
                  <a:pt x="3672704" y="1881383"/>
                </a:cubicBezTo>
                <a:cubicBezTo>
                  <a:pt x="3645532" y="1893973"/>
                  <a:pt x="3537791" y="1900656"/>
                  <a:pt x="3530082" y="1883187"/>
                </a:cubicBezTo>
                <a:cubicBezTo>
                  <a:pt x="3479808" y="1875044"/>
                  <a:pt x="3426017" y="1877998"/>
                  <a:pt x="3387664" y="1862579"/>
                </a:cubicBezTo>
                <a:cubicBezTo>
                  <a:pt x="3382649" y="1863935"/>
                  <a:pt x="3377277" y="1864791"/>
                  <a:pt x="3371681" y="1865293"/>
                </a:cubicBezTo>
                <a:lnTo>
                  <a:pt x="3355305" y="1865842"/>
                </a:lnTo>
                <a:lnTo>
                  <a:pt x="3353790" y="1865158"/>
                </a:lnTo>
                <a:cubicBezTo>
                  <a:pt x="3346144" y="1863282"/>
                  <a:pt x="3340687" y="1863057"/>
                  <a:pt x="3336210" y="1863564"/>
                </a:cubicBezTo>
                <a:lnTo>
                  <a:pt x="3331381" y="1864716"/>
                </a:lnTo>
                <a:lnTo>
                  <a:pt x="3319012" y="1864093"/>
                </a:lnTo>
                <a:lnTo>
                  <a:pt x="3293818" y="1864135"/>
                </a:lnTo>
                <a:lnTo>
                  <a:pt x="3289881" y="1862954"/>
                </a:lnTo>
                <a:lnTo>
                  <a:pt x="3253090" y="1861164"/>
                </a:lnTo>
                <a:cubicBezTo>
                  <a:pt x="3253042" y="1860968"/>
                  <a:pt x="3252996" y="1860771"/>
                  <a:pt x="3252949" y="1860574"/>
                </a:cubicBezTo>
                <a:cubicBezTo>
                  <a:pt x="3251799" y="1859213"/>
                  <a:pt x="3249368" y="1858131"/>
                  <a:pt x="3244187" y="1857604"/>
                </a:cubicBezTo>
                <a:cubicBezTo>
                  <a:pt x="3250860" y="1853873"/>
                  <a:pt x="3250577" y="1852999"/>
                  <a:pt x="3246570" y="1852946"/>
                </a:cubicBezTo>
                <a:lnTo>
                  <a:pt x="3237810" y="1853064"/>
                </a:lnTo>
                <a:lnTo>
                  <a:pt x="3230822" y="1855474"/>
                </a:lnTo>
                <a:cubicBezTo>
                  <a:pt x="3206812" y="1862286"/>
                  <a:pt x="3176733" y="1868865"/>
                  <a:pt x="3136549" y="1874037"/>
                </a:cubicBezTo>
                <a:cubicBezTo>
                  <a:pt x="3081163" y="1880168"/>
                  <a:pt x="2902557" y="1900580"/>
                  <a:pt x="2845754" y="1910932"/>
                </a:cubicBezTo>
                <a:cubicBezTo>
                  <a:pt x="2860822" y="1944376"/>
                  <a:pt x="2813389" y="1905358"/>
                  <a:pt x="2786878" y="1917162"/>
                </a:cubicBezTo>
                <a:cubicBezTo>
                  <a:pt x="2766803" y="1917398"/>
                  <a:pt x="2741628" y="1915886"/>
                  <a:pt x="2725298" y="1912340"/>
                </a:cubicBezTo>
                <a:cubicBezTo>
                  <a:pt x="2716680" y="1911427"/>
                  <a:pt x="2707572" y="1911972"/>
                  <a:pt x="2697754" y="1914863"/>
                </a:cubicBezTo>
                <a:cubicBezTo>
                  <a:pt x="2667185" y="1939014"/>
                  <a:pt x="2622149" y="1926211"/>
                  <a:pt x="2568063" y="1936283"/>
                </a:cubicBezTo>
                <a:cubicBezTo>
                  <a:pt x="2552625" y="1932001"/>
                  <a:pt x="2502682" y="1953378"/>
                  <a:pt x="2489784" y="1943720"/>
                </a:cubicBezTo>
                <a:cubicBezTo>
                  <a:pt x="2478524" y="1943155"/>
                  <a:pt x="2467418" y="1949411"/>
                  <a:pt x="2458978" y="1938095"/>
                </a:cubicBezTo>
                <a:cubicBezTo>
                  <a:pt x="2417552" y="1934639"/>
                  <a:pt x="2366376" y="1931293"/>
                  <a:pt x="2318712" y="1934474"/>
                </a:cubicBezTo>
                <a:cubicBezTo>
                  <a:pt x="2296029" y="1936526"/>
                  <a:pt x="2282069" y="1938434"/>
                  <a:pt x="2268709" y="1940521"/>
                </a:cubicBezTo>
                <a:lnTo>
                  <a:pt x="2264080" y="1941232"/>
                </a:lnTo>
                <a:lnTo>
                  <a:pt x="2254684" y="1943524"/>
                </a:lnTo>
                <a:lnTo>
                  <a:pt x="2252523" y="1943004"/>
                </a:lnTo>
                <a:lnTo>
                  <a:pt x="2173350" y="1929202"/>
                </a:lnTo>
                <a:lnTo>
                  <a:pt x="2155266" y="1920267"/>
                </a:lnTo>
                <a:lnTo>
                  <a:pt x="2091013" y="1914631"/>
                </a:lnTo>
                <a:cubicBezTo>
                  <a:pt x="2033357" y="1920614"/>
                  <a:pt x="2070513" y="1905065"/>
                  <a:pt x="2030712" y="1897690"/>
                </a:cubicBezTo>
                <a:cubicBezTo>
                  <a:pt x="1994539" y="1893055"/>
                  <a:pt x="1958569" y="1883188"/>
                  <a:pt x="1908838" y="1892222"/>
                </a:cubicBezTo>
                <a:cubicBezTo>
                  <a:pt x="1897236" y="1896147"/>
                  <a:pt x="1883338" y="1892415"/>
                  <a:pt x="1877796" y="1883887"/>
                </a:cubicBezTo>
                <a:cubicBezTo>
                  <a:pt x="1876842" y="1882419"/>
                  <a:pt x="1876177" y="1880863"/>
                  <a:pt x="1875824" y="1879265"/>
                </a:cubicBezTo>
                <a:cubicBezTo>
                  <a:pt x="1843474" y="1887199"/>
                  <a:pt x="1841511" y="1873818"/>
                  <a:pt x="1823048" y="1881064"/>
                </a:cubicBezTo>
                <a:cubicBezTo>
                  <a:pt x="1792640" y="1872164"/>
                  <a:pt x="1782358" y="1850450"/>
                  <a:pt x="1765736" y="1856578"/>
                </a:cubicBezTo>
                <a:cubicBezTo>
                  <a:pt x="1753024" y="1849107"/>
                  <a:pt x="1745932" y="1828316"/>
                  <a:pt x="1725669" y="1833744"/>
                </a:cubicBezTo>
                <a:cubicBezTo>
                  <a:pt x="1727428" y="1831405"/>
                  <a:pt x="1726953" y="1830157"/>
                  <a:pt x="1725216" y="1829447"/>
                </a:cubicBezTo>
                <a:lnTo>
                  <a:pt x="1721485" y="1828960"/>
                </a:lnTo>
                <a:lnTo>
                  <a:pt x="1717786" y="1832224"/>
                </a:lnTo>
                <a:cubicBezTo>
                  <a:pt x="1703445" y="1843277"/>
                  <a:pt x="1706547" y="1827935"/>
                  <a:pt x="1689907" y="1825425"/>
                </a:cubicBezTo>
                <a:cubicBezTo>
                  <a:pt x="1682338" y="1823445"/>
                  <a:pt x="1685181" y="1820226"/>
                  <a:pt x="1688093" y="1817391"/>
                </a:cubicBezTo>
                <a:lnTo>
                  <a:pt x="1496789" y="1805297"/>
                </a:lnTo>
                <a:cubicBezTo>
                  <a:pt x="1463551" y="1793913"/>
                  <a:pt x="1426345" y="1786892"/>
                  <a:pt x="1392839" y="1758649"/>
                </a:cubicBezTo>
                <a:cubicBezTo>
                  <a:pt x="1386461" y="1750573"/>
                  <a:pt x="1374031" y="1756918"/>
                  <a:pt x="1360872" y="1752441"/>
                </a:cubicBezTo>
                <a:cubicBezTo>
                  <a:pt x="1347711" y="1747963"/>
                  <a:pt x="1332751" y="1735898"/>
                  <a:pt x="1313885" y="1731785"/>
                </a:cubicBezTo>
                <a:cubicBezTo>
                  <a:pt x="1281989" y="1726305"/>
                  <a:pt x="1256405" y="1739744"/>
                  <a:pt x="1247665" y="1727765"/>
                </a:cubicBezTo>
                <a:cubicBezTo>
                  <a:pt x="1231363" y="1728538"/>
                  <a:pt x="1209120" y="1742556"/>
                  <a:pt x="1196850" y="1729622"/>
                </a:cubicBezTo>
                <a:cubicBezTo>
                  <a:pt x="1195195" y="1740224"/>
                  <a:pt x="1178147" y="1721561"/>
                  <a:pt x="1168728" y="1728550"/>
                </a:cubicBezTo>
                <a:cubicBezTo>
                  <a:pt x="1152073" y="1727193"/>
                  <a:pt x="1122804" y="1725926"/>
                  <a:pt x="1096918" y="1721485"/>
                </a:cubicBezTo>
                <a:lnTo>
                  <a:pt x="1094082" y="1720113"/>
                </a:lnTo>
                <a:lnTo>
                  <a:pt x="1040782" y="1721762"/>
                </a:lnTo>
                <a:cubicBezTo>
                  <a:pt x="987172" y="1722352"/>
                  <a:pt x="1023272" y="1708707"/>
                  <a:pt x="955980" y="1719289"/>
                </a:cubicBezTo>
                <a:cubicBezTo>
                  <a:pt x="948995" y="1714208"/>
                  <a:pt x="940521" y="1713816"/>
                  <a:pt x="926108" y="1715917"/>
                </a:cubicBezTo>
                <a:cubicBezTo>
                  <a:pt x="900077" y="1715834"/>
                  <a:pt x="902688" y="1703436"/>
                  <a:pt x="876049" y="1710422"/>
                </a:cubicBezTo>
                <a:cubicBezTo>
                  <a:pt x="881084" y="1703830"/>
                  <a:pt x="826830" y="1706893"/>
                  <a:pt x="839194" y="1700176"/>
                </a:cubicBezTo>
                <a:cubicBezTo>
                  <a:pt x="822548" y="1693764"/>
                  <a:pt x="813674" y="1703628"/>
                  <a:pt x="797112" y="1698014"/>
                </a:cubicBezTo>
                <a:cubicBezTo>
                  <a:pt x="778195" y="1696418"/>
                  <a:pt x="807647" y="1705364"/>
                  <a:pt x="786610" y="1705455"/>
                </a:cubicBezTo>
                <a:cubicBezTo>
                  <a:pt x="761170" y="1704357"/>
                  <a:pt x="760599" y="1716610"/>
                  <a:pt x="741833" y="1700566"/>
                </a:cubicBezTo>
                <a:lnTo>
                  <a:pt x="673985" y="1692278"/>
                </a:lnTo>
                <a:cubicBezTo>
                  <a:pt x="658515" y="1695829"/>
                  <a:pt x="646395" y="1693620"/>
                  <a:pt x="634665" y="1689550"/>
                </a:cubicBezTo>
                <a:cubicBezTo>
                  <a:pt x="599149" y="1689690"/>
                  <a:pt x="567176" y="1683160"/>
                  <a:pt x="527471" y="1679869"/>
                </a:cubicBezTo>
                <a:cubicBezTo>
                  <a:pt x="484099" y="1683240"/>
                  <a:pt x="462693" y="1671949"/>
                  <a:pt x="420260" y="1668475"/>
                </a:cubicBezTo>
                <a:cubicBezTo>
                  <a:pt x="377482" y="1677390"/>
                  <a:pt x="393500" y="1652730"/>
                  <a:pt x="357630" y="1652142"/>
                </a:cubicBezTo>
                <a:cubicBezTo>
                  <a:pt x="298692" y="1659518"/>
                  <a:pt x="359631" y="1643849"/>
                  <a:pt x="269407" y="1643812"/>
                </a:cubicBezTo>
                <a:cubicBezTo>
                  <a:pt x="264204" y="1645215"/>
                  <a:pt x="253436" y="1643159"/>
                  <a:pt x="254769" y="1641013"/>
                </a:cubicBezTo>
                <a:cubicBezTo>
                  <a:pt x="234996" y="1641090"/>
                  <a:pt x="179093" y="1626583"/>
                  <a:pt x="150763" y="1628143"/>
                </a:cubicBezTo>
                <a:cubicBezTo>
                  <a:pt x="96232" y="1619954"/>
                  <a:pt x="68845" y="1629422"/>
                  <a:pt x="29133" y="1626172"/>
                </a:cubicBezTo>
                <a:lnTo>
                  <a:pt x="0" y="1619589"/>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6DBF4B6-3EDC-EA22-6AAA-248CCEE7DFAB}"/>
              </a:ext>
            </a:extLst>
          </p:cNvPr>
          <p:cNvSpPr>
            <a:spLocks noGrp="1"/>
          </p:cNvSpPr>
          <p:nvPr>
            <p:ph type="title"/>
          </p:nvPr>
        </p:nvSpPr>
        <p:spPr>
          <a:xfrm>
            <a:off x="828675" y="494414"/>
            <a:ext cx="10534650" cy="817403"/>
          </a:xfrm>
        </p:spPr>
        <p:txBody>
          <a:bodyPr vert="horz" lIns="91440" tIns="45720" rIns="91440" bIns="45720" rtlCol="0" anchor="b">
            <a:normAutofit/>
          </a:bodyPr>
          <a:lstStyle/>
          <a:p>
            <a:pPr algn="ctr"/>
            <a:r>
              <a:rPr lang="en-US" sz="3600" kern="1200">
                <a:solidFill>
                  <a:schemeClr val="tx1"/>
                </a:solidFill>
                <a:latin typeface="+mj-lt"/>
                <a:ea typeface="+mj-ea"/>
                <a:cs typeface="+mj-cs"/>
              </a:rPr>
              <a:t>How to submit your assignment to TurnItIn</a:t>
            </a:r>
          </a:p>
        </p:txBody>
      </p:sp>
      <p:pic>
        <p:nvPicPr>
          <p:cNvPr id="4" name="Picture 4" descr="A screenshot of a computer&#10;&#10;Description automatically generated">
            <a:extLst>
              <a:ext uri="{FF2B5EF4-FFF2-40B4-BE49-F238E27FC236}">
                <a16:creationId xmlns:a16="http://schemas.microsoft.com/office/drawing/2014/main" id="{667F3157-6476-6F1B-19E6-D94E02B5DDCD}"/>
              </a:ext>
            </a:extLst>
          </p:cNvPr>
          <p:cNvPicPr>
            <a:picLocks noGrp="1" noChangeAspect="1"/>
          </p:cNvPicPr>
          <p:nvPr>
            <p:ph idx="1"/>
          </p:nvPr>
        </p:nvPicPr>
        <p:blipFill>
          <a:blip r:embed="rId2"/>
          <a:stretch>
            <a:fillRect/>
          </a:stretch>
        </p:blipFill>
        <p:spPr>
          <a:xfrm>
            <a:off x="723900" y="3012117"/>
            <a:ext cx="10744200" cy="2632328"/>
          </a:xfrm>
          <a:prstGeom prst="rect">
            <a:avLst/>
          </a:prstGeom>
        </p:spPr>
      </p:pic>
    </p:spTree>
    <p:extLst>
      <p:ext uri="{BB962C8B-B14F-4D97-AF65-F5344CB8AC3E}">
        <p14:creationId xmlns:p14="http://schemas.microsoft.com/office/powerpoint/2010/main" val="905116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4F1BAC3-05F8-91DB-584A-47917CF6FB37}"/>
              </a:ext>
            </a:extLst>
          </p:cNvPr>
          <p:cNvSpPr>
            <a:spLocks noGrp="1"/>
          </p:cNvSpPr>
          <p:nvPr>
            <p:ph type="title"/>
          </p:nvPr>
        </p:nvSpPr>
        <p:spPr>
          <a:xfrm>
            <a:off x="640080" y="325369"/>
            <a:ext cx="4368602" cy="1956841"/>
          </a:xfrm>
        </p:spPr>
        <p:txBody>
          <a:bodyPr anchor="b">
            <a:normAutofit/>
          </a:bodyPr>
          <a:lstStyle/>
          <a:p>
            <a:r>
              <a:rPr lang="en-GB" sz="5400">
                <a:cs typeface="Calibri Light"/>
              </a:rPr>
              <a:t>Please remember....</a:t>
            </a:r>
            <a:endParaRPr lang="en-GB" sz="5400"/>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490F979-C0A8-271A-797F-6AFBFC384C95}"/>
              </a:ext>
            </a:extLst>
          </p:cNvPr>
          <p:cNvSpPr>
            <a:spLocks noGrp="1"/>
          </p:cNvSpPr>
          <p:nvPr>
            <p:ph idx="1"/>
          </p:nvPr>
        </p:nvSpPr>
        <p:spPr>
          <a:xfrm>
            <a:off x="640080" y="2872899"/>
            <a:ext cx="4243589" cy="3320668"/>
          </a:xfrm>
        </p:spPr>
        <p:txBody>
          <a:bodyPr vert="horz" lIns="91440" tIns="45720" rIns="91440" bIns="45720" rtlCol="0" anchor="t">
            <a:normAutofit/>
          </a:bodyPr>
          <a:lstStyle/>
          <a:p>
            <a:r>
              <a:rPr lang="en-GB" sz="2000" dirty="0">
                <a:cs typeface="Calibri"/>
              </a:rPr>
              <a:t>Your assignment is due on the </a:t>
            </a:r>
            <a:r>
              <a:rPr lang="en-GB" sz="2000" b="1" dirty="0">
                <a:cs typeface="Calibri"/>
              </a:rPr>
              <a:t>7th JULY 2023 :23:59pm</a:t>
            </a:r>
          </a:p>
          <a:p>
            <a:r>
              <a:rPr lang="en-GB" sz="2000" dirty="0">
                <a:cs typeface="Calibri"/>
              </a:rPr>
              <a:t>Failure to meet this deadline will result in you being </a:t>
            </a:r>
            <a:r>
              <a:rPr lang="en-GB" sz="2000" b="1" dirty="0">
                <a:solidFill>
                  <a:srgbClr val="FF0000"/>
                </a:solidFill>
                <a:cs typeface="Calibri"/>
              </a:rPr>
              <a:t>capped at 40% if up to 7 days late</a:t>
            </a:r>
          </a:p>
          <a:p>
            <a:r>
              <a:rPr lang="en-GB" sz="2000" b="1" dirty="0">
                <a:solidFill>
                  <a:srgbClr val="FF0000"/>
                </a:solidFill>
                <a:cs typeface="Calibri"/>
              </a:rPr>
              <a:t>If more than 7 days late, your paper will not be marked and therefore will be graded as 0!!!</a:t>
            </a:r>
          </a:p>
          <a:p>
            <a:r>
              <a:rPr lang="en-GB" sz="2000" b="1" dirty="0">
                <a:cs typeface="Calibri"/>
              </a:rPr>
              <a:t>Please email me if you have any questions or concerns</a:t>
            </a:r>
          </a:p>
        </p:txBody>
      </p:sp>
      <p:pic>
        <p:nvPicPr>
          <p:cNvPr id="5" name="Picture 4" descr="Calendar on table">
            <a:extLst>
              <a:ext uri="{FF2B5EF4-FFF2-40B4-BE49-F238E27FC236}">
                <a16:creationId xmlns:a16="http://schemas.microsoft.com/office/drawing/2014/main" id="{D66083C9-D7C7-A29B-90AE-C01056CCE6D9}"/>
              </a:ext>
            </a:extLst>
          </p:cNvPr>
          <p:cNvPicPr>
            <a:picLocks noChangeAspect="1"/>
          </p:cNvPicPr>
          <p:nvPr/>
        </p:nvPicPr>
        <p:blipFill rotWithShape="1">
          <a:blip r:embed="rId2"/>
          <a:srcRect r="33145" b="-3"/>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17067703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D4677D2-D5AC-4CF9-9EED-2B89D0A1C2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C6D54F7E-825A-4BBA-815F-35CCA8B977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80681"/>
            <a:ext cx="12192000" cy="2777318"/>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Yellow question mark">
            <a:extLst>
              <a:ext uri="{FF2B5EF4-FFF2-40B4-BE49-F238E27FC236}">
                <a16:creationId xmlns:a16="http://schemas.microsoft.com/office/drawing/2014/main" id="{015E243C-2137-D6BF-A585-F5105EC43043}"/>
              </a:ext>
            </a:extLst>
          </p:cNvPr>
          <p:cNvPicPr>
            <a:picLocks noChangeAspect="1"/>
          </p:cNvPicPr>
          <p:nvPr/>
        </p:nvPicPr>
        <p:blipFill rotWithShape="1">
          <a:blip r:embed="rId2"/>
          <a:srcRect r="-2" b="6263"/>
          <a:stretch/>
        </p:blipFill>
        <p:spPr>
          <a:xfrm>
            <a:off x="1" y="1"/>
            <a:ext cx="12191999" cy="6858000"/>
          </a:xfrm>
          <a:custGeom>
            <a:avLst/>
            <a:gdLst/>
            <a:ahLst/>
            <a:cxnLst/>
            <a:rect l="l" t="t" r="r" b="b"/>
            <a:pathLst>
              <a:path w="12191999" h="6842601">
                <a:moveTo>
                  <a:pt x="0" y="0"/>
                </a:moveTo>
                <a:lnTo>
                  <a:pt x="12191999" y="0"/>
                </a:lnTo>
                <a:lnTo>
                  <a:pt x="12191999" y="6842601"/>
                </a:lnTo>
                <a:lnTo>
                  <a:pt x="10316981" y="6842601"/>
                </a:lnTo>
                <a:cubicBezTo>
                  <a:pt x="10312796" y="6835189"/>
                  <a:pt x="10163183" y="6730124"/>
                  <a:pt x="10158998" y="6722712"/>
                </a:cubicBezTo>
                <a:cubicBezTo>
                  <a:pt x="10120278" y="6678190"/>
                  <a:pt x="10156462" y="6716223"/>
                  <a:pt x="10090349" y="6671420"/>
                </a:cubicBezTo>
                <a:cubicBezTo>
                  <a:pt x="10043032" y="6655694"/>
                  <a:pt x="9995855" y="6551879"/>
                  <a:pt x="9955425" y="6498018"/>
                </a:cubicBezTo>
                <a:cubicBezTo>
                  <a:pt x="9939618" y="6480021"/>
                  <a:pt x="9915110" y="6461677"/>
                  <a:pt x="9891265" y="6454528"/>
                </a:cubicBezTo>
                <a:cubicBezTo>
                  <a:pt x="9868239" y="6464957"/>
                  <a:pt x="9865423" y="6431640"/>
                  <a:pt x="9848227" y="6426063"/>
                </a:cubicBezTo>
                <a:cubicBezTo>
                  <a:pt x="9838059" y="6433162"/>
                  <a:pt x="9815047" y="6410348"/>
                  <a:pt x="9812354" y="6399604"/>
                </a:cubicBezTo>
                <a:cubicBezTo>
                  <a:pt x="9825285" y="6377997"/>
                  <a:pt x="9725923" y="6372757"/>
                  <a:pt x="9725915" y="6356381"/>
                </a:cubicBezTo>
                <a:cubicBezTo>
                  <a:pt x="9696279" y="6348066"/>
                  <a:pt x="9591199" y="6354143"/>
                  <a:pt x="9575033" y="6325258"/>
                </a:cubicBezTo>
                <a:cubicBezTo>
                  <a:pt x="9516434" y="6303128"/>
                  <a:pt x="9441613" y="6276805"/>
                  <a:pt x="9415626" y="6271777"/>
                </a:cubicBezTo>
                <a:cubicBezTo>
                  <a:pt x="9378293" y="6313495"/>
                  <a:pt x="9281935" y="6171365"/>
                  <a:pt x="9171493" y="6150430"/>
                </a:cubicBezTo>
                <a:cubicBezTo>
                  <a:pt x="9155426" y="6152396"/>
                  <a:pt x="9147439" y="6151015"/>
                  <a:pt x="9146018" y="6139864"/>
                </a:cubicBezTo>
                <a:cubicBezTo>
                  <a:pt x="9112029" y="6132441"/>
                  <a:pt x="9087339" y="6101138"/>
                  <a:pt x="9059635" y="6109957"/>
                </a:cubicBezTo>
                <a:cubicBezTo>
                  <a:pt x="9024424" y="6092144"/>
                  <a:pt x="9043048" y="6078417"/>
                  <a:pt x="9010911" y="6064789"/>
                </a:cubicBezTo>
                <a:lnTo>
                  <a:pt x="8866811" y="6028191"/>
                </a:lnTo>
                <a:cubicBezTo>
                  <a:pt x="8846465" y="6021172"/>
                  <a:pt x="8825221" y="6000527"/>
                  <a:pt x="8804584" y="5994237"/>
                </a:cubicBezTo>
                <a:lnTo>
                  <a:pt x="8783071" y="5990448"/>
                </a:lnTo>
                <a:lnTo>
                  <a:pt x="8770456" y="5978060"/>
                </a:lnTo>
                <a:cubicBezTo>
                  <a:pt x="8764772" y="5975259"/>
                  <a:pt x="8757695" y="5974720"/>
                  <a:pt x="8748297" y="5978070"/>
                </a:cubicBezTo>
                <a:cubicBezTo>
                  <a:pt x="8730344" y="5973495"/>
                  <a:pt x="8679808" y="5955894"/>
                  <a:pt x="8662742" y="5950603"/>
                </a:cubicBezTo>
                <a:lnTo>
                  <a:pt x="8645902" y="5946326"/>
                </a:lnTo>
                <a:lnTo>
                  <a:pt x="8638176" y="5938358"/>
                </a:lnTo>
                <a:cubicBezTo>
                  <a:pt x="8625897" y="5932642"/>
                  <a:pt x="8594811" y="5922073"/>
                  <a:pt x="8572224" y="5912032"/>
                </a:cubicBezTo>
                <a:cubicBezTo>
                  <a:pt x="8553809" y="5897782"/>
                  <a:pt x="8529845" y="5886100"/>
                  <a:pt x="8502655" y="5878114"/>
                </a:cubicBezTo>
                <a:cubicBezTo>
                  <a:pt x="8496990" y="5883034"/>
                  <a:pt x="8489611" y="5872566"/>
                  <a:pt x="8485159" y="5869819"/>
                </a:cubicBezTo>
                <a:cubicBezTo>
                  <a:pt x="8483457" y="5873482"/>
                  <a:pt x="8471232" y="5872664"/>
                  <a:pt x="8468539" y="5868711"/>
                </a:cubicBezTo>
                <a:cubicBezTo>
                  <a:pt x="8389167" y="5836352"/>
                  <a:pt x="8421742" y="5881497"/>
                  <a:pt x="8379810" y="5849376"/>
                </a:cubicBezTo>
                <a:cubicBezTo>
                  <a:pt x="8371729" y="5846373"/>
                  <a:pt x="8364483" y="5846766"/>
                  <a:pt x="8357758" y="5848601"/>
                </a:cubicBezTo>
                <a:lnTo>
                  <a:pt x="8315264" y="5836192"/>
                </a:lnTo>
                <a:cubicBezTo>
                  <a:pt x="8299077" y="5829531"/>
                  <a:pt x="8281671" y="5824011"/>
                  <a:pt x="8263455" y="5819793"/>
                </a:cubicBezTo>
                <a:cubicBezTo>
                  <a:pt x="8257386" y="5826849"/>
                  <a:pt x="8245582" y="5813448"/>
                  <a:pt x="8239287" y="5810141"/>
                </a:cubicBezTo>
                <a:cubicBezTo>
                  <a:pt x="8237965" y="5815186"/>
                  <a:pt x="8222226" y="5815108"/>
                  <a:pt x="8217888" y="5810039"/>
                </a:cubicBezTo>
                <a:cubicBezTo>
                  <a:pt x="8109447" y="5773303"/>
                  <a:pt x="8161302" y="5831037"/>
                  <a:pt x="8100547" y="5791517"/>
                </a:cubicBezTo>
                <a:cubicBezTo>
                  <a:pt x="8089574" y="5788167"/>
                  <a:pt x="8080448" y="5789295"/>
                  <a:pt x="8072316" y="5792309"/>
                </a:cubicBezTo>
                <a:lnTo>
                  <a:pt x="8056967" y="5800648"/>
                </a:lnTo>
                <a:lnTo>
                  <a:pt x="8047885" y="5795270"/>
                </a:lnTo>
                <a:cubicBezTo>
                  <a:pt x="8010204" y="5788738"/>
                  <a:pt x="7996426" y="5797608"/>
                  <a:pt x="7977128" y="5783189"/>
                </a:cubicBezTo>
                <a:cubicBezTo>
                  <a:pt x="7943466" y="5775577"/>
                  <a:pt x="7904823" y="5770953"/>
                  <a:pt x="7874392" y="5763715"/>
                </a:cubicBezTo>
                <a:cubicBezTo>
                  <a:pt x="7860337" y="5743777"/>
                  <a:pt x="7817541" y="5748989"/>
                  <a:pt x="7794543" y="5739759"/>
                </a:cubicBezTo>
                <a:cubicBezTo>
                  <a:pt x="7784688" y="5731467"/>
                  <a:pt x="7776709" y="5729004"/>
                  <a:pt x="7763762" y="5734031"/>
                </a:cubicBezTo>
                <a:cubicBezTo>
                  <a:pt x="7718781" y="5694154"/>
                  <a:pt x="7732231" y="5727368"/>
                  <a:pt x="7685889" y="5707234"/>
                </a:cubicBezTo>
                <a:cubicBezTo>
                  <a:pt x="7646521" y="5687607"/>
                  <a:pt x="7600389" y="5671470"/>
                  <a:pt x="7566744" y="5634586"/>
                </a:cubicBezTo>
                <a:cubicBezTo>
                  <a:pt x="7561306" y="5624813"/>
                  <a:pt x="7543589" y="5618525"/>
                  <a:pt x="7527170" y="5620542"/>
                </a:cubicBezTo>
                <a:cubicBezTo>
                  <a:pt x="7524343" y="5620889"/>
                  <a:pt x="7521664" y="5621475"/>
                  <a:pt x="7519214" y="5622280"/>
                </a:cubicBezTo>
                <a:cubicBezTo>
                  <a:pt x="7500062" y="5596964"/>
                  <a:pt x="7480476" y="5604337"/>
                  <a:pt x="7473157" y="5588143"/>
                </a:cubicBezTo>
                <a:cubicBezTo>
                  <a:pt x="7433415" y="5574859"/>
                  <a:pt x="7395118" y="5582388"/>
                  <a:pt x="7388000" y="5568063"/>
                </a:cubicBezTo>
                <a:cubicBezTo>
                  <a:pt x="7366403" y="5564920"/>
                  <a:pt x="7332262" y="5573848"/>
                  <a:pt x="7320876" y="5557698"/>
                </a:cubicBezTo>
                <a:cubicBezTo>
                  <a:pt x="7314891" y="5568111"/>
                  <a:pt x="7299319" y="5544964"/>
                  <a:pt x="7284480" y="5549820"/>
                </a:cubicBezTo>
                <a:cubicBezTo>
                  <a:pt x="7273570" y="5554430"/>
                  <a:pt x="7266301" y="5548483"/>
                  <a:pt x="7256619" y="5546379"/>
                </a:cubicBezTo>
                <a:cubicBezTo>
                  <a:pt x="7242503" y="5549088"/>
                  <a:pt x="7202543" y="5533379"/>
                  <a:pt x="7193112" y="5525289"/>
                </a:cubicBezTo>
                <a:cubicBezTo>
                  <a:pt x="7172259" y="5499151"/>
                  <a:pt x="7108617" y="5505485"/>
                  <a:pt x="7090943" y="5485177"/>
                </a:cubicBezTo>
                <a:cubicBezTo>
                  <a:pt x="7083637" y="5481419"/>
                  <a:pt x="7076140" y="5479148"/>
                  <a:pt x="7068566" y="5477809"/>
                </a:cubicBezTo>
                <a:lnTo>
                  <a:pt x="7023035" y="5476595"/>
                </a:lnTo>
                <a:lnTo>
                  <a:pt x="7001197" y="5476163"/>
                </a:lnTo>
                <a:cubicBezTo>
                  <a:pt x="7016126" y="5454256"/>
                  <a:pt x="6943549" y="5466815"/>
                  <a:pt x="6967472" y="5451057"/>
                </a:cubicBezTo>
                <a:cubicBezTo>
                  <a:pt x="6931240" y="5443544"/>
                  <a:pt x="6920843" y="5429649"/>
                  <a:pt x="6883334" y="5418880"/>
                </a:cubicBezTo>
                <a:lnTo>
                  <a:pt x="6742417" y="5386446"/>
                </a:lnTo>
                <a:cubicBezTo>
                  <a:pt x="6690532" y="5366095"/>
                  <a:pt x="6665174" y="5364632"/>
                  <a:pt x="6618315" y="5353085"/>
                </a:cubicBezTo>
                <a:cubicBezTo>
                  <a:pt x="6581698" y="5304210"/>
                  <a:pt x="6547395" y="5315779"/>
                  <a:pt x="6521050" y="5283194"/>
                </a:cubicBezTo>
                <a:cubicBezTo>
                  <a:pt x="6469114" y="5268862"/>
                  <a:pt x="6472597" y="5253957"/>
                  <a:pt x="6414460" y="5253832"/>
                </a:cubicBezTo>
                <a:lnTo>
                  <a:pt x="6362535" y="5220502"/>
                </a:lnTo>
                <a:cubicBezTo>
                  <a:pt x="6350866" y="5213881"/>
                  <a:pt x="6347641" y="5215777"/>
                  <a:pt x="6344443" y="5214103"/>
                </a:cubicBezTo>
                <a:lnTo>
                  <a:pt x="6343344" y="5210454"/>
                </a:lnTo>
                <a:lnTo>
                  <a:pt x="6333344" y="5205307"/>
                </a:lnTo>
                <a:lnTo>
                  <a:pt x="6315602" y="5193288"/>
                </a:lnTo>
                <a:lnTo>
                  <a:pt x="6310442" y="5192802"/>
                </a:lnTo>
                <a:lnTo>
                  <a:pt x="6280815" y="5177420"/>
                </a:lnTo>
                <a:lnTo>
                  <a:pt x="6279533" y="5178045"/>
                </a:lnTo>
                <a:cubicBezTo>
                  <a:pt x="6275980" y="5179097"/>
                  <a:pt x="6272084" y="5179212"/>
                  <a:pt x="6267362" y="5177370"/>
                </a:cubicBezTo>
                <a:cubicBezTo>
                  <a:pt x="6261796" y="5192470"/>
                  <a:pt x="6259530" y="5180933"/>
                  <a:pt x="6246095" y="5174167"/>
                </a:cubicBezTo>
                <a:lnTo>
                  <a:pt x="6155252" y="5161201"/>
                </a:lnTo>
                <a:lnTo>
                  <a:pt x="6148525" y="5158442"/>
                </a:lnTo>
                <a:lnTo>
                  <a:pt x="6148187" y="5158573"/>
                </a:lnTo>
                <a:cubicBezTo>
                  <a:pt x="6146292" y="5158370"/>
                  <a:pt x="6143916" y="5157611"/>
                  <a:pt x="6140686" y="5156032"/>
                </a:cubicBezTo>
                <a:lnTo>
                  <a:pt x="6136260" y="5153413"/>
                </a:lnTo>
                <a:lnTo>
                  <a:pt x="6123208" y="5148061"/>
                </a:lnTo>
                <a:lnTo>
                  <a:pt x="6117367" y="5147451"/>
                </a:lnTo>
                <a:lnTo>
                  <a:pt x="5957305" y="5146062"/>
                </a:lnTo>
                <a:cubicBezTo>
                  <a:pt x="5920540" y="5140405"/>
                  <a:pt x="5887096" y="5142015"/>
                  <a:pt x="5857259" y="5132052"/>
                </a:cubicBezTo>
                <a:cubicBezTo>
                  <a:pt x="5843335" y="5135303"/>
                  <a:pt x="5830921" y="5135493"/>
                  <a:pt x="5821375" y="5125606"/>
                </a:cubicBezTo>
                <a:cubicBezTo>
                  <a:pt x="5786501" y="5122615"/>
                  <a:pt x="5775399" y="5132648"/>
                  <a:pt x="5755916" y="5120171"/>
                </a:cubicBezTo>
                <a:cubicBezTo>
                  <a:pt x="5732132" y="5135438"/>
                  <a:pt x="5732735" y="5128211"/>
                  <a:pt x="5725007" y="5121437"/>
                </a:cubicBezTo>
                <a:lnTo>
                  <a:pt x="5723810" y="5120848"/>
                </a:lnTo>
                <a:lnTo>
                  <a:pt x="5720531" y="5123048"/>
                </a:lnTo>
                <a:lnTo>
                  <a:pt x="5714794" y="5123371"/>
                </a:lnTo>
                <a:lnTo>
                  <a:pt x="5700141" y="5120131"/>
                </a:lnTo>
                <a:lnTo>
                  <a:pt x="5694799" y="5118234"/>
                </a:lnTo>
                <a:cubicBezTo>
                  <a:pt x="5691058" y="5117179"/>
                  <a:pt x="5688491" y="5116804"/>
                  <a:pt x="5686627" y="5116903"/>
                </a:cubicBezTo>
                <a:lnTo>
                  <a:pt x="5686371" y="5117086"/>
                </a:lnTo>
                <a:lnTo>
                  <a:pt x="5678818" y="5115416"/>
                </a:lnTo>
                <a:cubicBezTo>
                  <a:pt x="5666199" y="5112102"/>
                  <a:pt x="5654035" y="5108410"/>
                  <a:pt x="5642547" y="5104511"/>
                </a:cubicBezTo>
                <a:cubicBezTo>
                  <a:pt x="5629444" y="5114945"/>
                  <a:pt x="5588783" y="5093343"/>
                  <a:pt x="5587979" y="5116963"/>
                </a:cubicBezTo>
                <a:cubicBezTo>
                  <a:pt x="5572317" y="5112380"/>
                  <a:pt x="5564904" y="5101292"/>
                  <a:pt x="5566635" y="5117158"/>
                </a:cubicBezTo>
                <a:cubicBezTo>
                  <a:pt x="5561375" y="5116079"/>
                  <a:pt x="5557787" y="5116811"/>
                  <a:pt x="5554952" y="5118417"/>
                </a:cubicBezTo>
                <a:lnTo>
                  <a:pt x="5554039" y="5119241"/>
                </a:lnTo>
                <a:lnTo>
                  <a:pt x="5514253" y="5109018"/>
                </a:lnTo>
                <a:lnTo>
                  <a:pt x="5492156" y="5099904"/>
                </a:lnTo>
                <a:lnTo>
                  <a:pt x="5480446" y="5096385"/>
                </a:lnTo>
                <a:lnTo>
                  <a:pt x="5477744" y="5092939"/>
                </a:lnTo>
                <a:cubicBezTo>
                  <a:pt x="5474490" y="5090581"/>
                  <a:pt x="5469391" y="5088951"/>
                  <a:pt x="5460150" y="5088988"/>
                </a:cubicBezTo>
                <a:lnTo>
                  <a:pt x="5457901" y="5089459"/>
                </a:lnTo>
                <a:lnTo>
                  <a:pt x="5444243" y="5082761"/>
                </a:lnTo>
                <a:cubicBezTo>
                  <a:pt x="5439993" y="5080007"/>
                  <a:pt x="5436418" y="5076805"/>
                  <a:pt x="5433825" y="5072992"/>
                </a:cubicBezTo>
                <a:cubicBezTo>
                  <a:pt x="5379442" y="5082090"/>
                  <a:pt x="5336110" y="5058382"/>
                  <a:pt x="5280996" y="5052402"/>
                </a:cubicBezTo>
                <a:cubicBezTo>
                  <a:pt x="5250806" y="5043777"/>
                  <a:pt x="5168599" y="5048109"/>
                  <a:pt x="5161582" y="5019668"/>
                </a:cubicBezTo>
                <a:cubicBezTo>
                  <a:pt x="5121870" y="5011383"/>
                  <a:pt x="5095637" y="5009222"/>
                  <a:pt x="5042717" y="5002692"/>
                </a:cubicBezTo>
                <a:cubicBezTo>
                  <a:pt x="4991136" y="4972487"/>
                  <a:pt x="4902282" y="4979360"/>
                  <a:pt x="4840514" y="4959306"/>
                </a:cubicBezTo>
                <a:cubicBezTo>
                  <a:pt x="4799904" y="4976415"/>
                  <a:pt x="4824087" y="4958371"/>
                  <a:pt x="4786778" y="4956661"/>
                </a:cubicBezTo>
                <a:cubicBezTo>
                  <a:pt x="4801901" y="4937231"/>
                  <a:pt x="4739845" y="4961208"/>
                  <a:pt x="4743741" y="4937104"/>
                </a:cubicBezTo>
                <a:cubicBezTo>
                  <a:pt x="4736829" y="4937557"/>
                  <a:pt x="4730010" y="4938753"/>
                  <a:pt x="4723136" y="4940138"/>
                </a:cubicBezTo>
                <a:lnTo>
                  <a:pt x="4719535" y="4940850"/>
                </a:lnTo>
                <a:lnTo>
                  <a:pt x="4706143" y="4939586"/>
                </a:lnTo>
                <a:lnTo>
                  <a:pt x="4701098" y="4944372"/>
                </a:lnTo>
                <a:lnTo>
                  <a:pt x="4680034" y="4946157"/>
                </a:lnTo>
                <a:cubicBezTo>
                  <a:pt x="4672339" y="4946029"/>
                  <a:pt x="4664292" y="4944964"/>
                  <a:pt x="4655740" y="4942396"/>
                </a:cubicBezTo>
                <a:cubicBezTo>
                  <a:pt x="4636359" y="4929384"/>
                  <a:pt x="4599700" y="4935346"/>
                  <a:pt x="4569298" y="4929596"/>
                </a:cubicBezTo>
                <a:lnTo>
                  <a:pt x="4555977" y="4924356"/>
                </a:lnTo>
                <a:lnTo>
                  <a:pt x="4508949" y="4921648"/>
                </a:lnTo>
                <a:cubicBezTo>
                  <a:pt x="4495668" y="4920437"/>
                  <a:pt x="4482007" y="4918694"/>
                  <a:pt x="4467838" y="4915993"/>
                </a:cubicBezTo>
                <a:lnTo>
                  <a:pt x="4441948" y="4909300"/>
                </a:lnTo>
                <a:lnTo>
                  <a:pt x="4394719" y="4901820"/>
                </a:lnTo>
                <a:lnTo>
                  <a:pt x="4356810" y="4905146"/>
                </a:lnTo>
                <a:lnTo>
                  <a:pt x="4222144" y="4909117"/>
                </a:lnTo>
                <a:cubicBezTo>
                  <a:pt x="4202488" y="4913903"/>
                  <a:pt x="4184742" y="4933491"/>
                  <a:pt x="4160481" y="4923474"/>
                </a:cubicBezTo>
                <a:cubicBezTo>
                  <a:pt x="4165854" y="4934564"/>
                  <a:pt x="4131661" y="4919946"/>
                  <a:pt x="4124879" y="4929303"/>
                </a:cubicBezTo>
                <a:cubicBezTo>
                  <a:pt x="4120895" y="4937086"/>
                  <a:pt x="4109593" y="4934464"/>
                  <a:pt x="4100114" y="4936007"/>
                </a:cubicBezTo>
                <a:cubicBezTo>
                  <a:pt x="4091835" y="4943256"/>
                  <a:pt x="4045978" y="4943549"/>
                  <a:pt x="4030957" y="4939826"/>
                </a:cubicBezTo>
                <a:cubicBezTo>
                  <a:pt x="3989825" y="4924453"/>
                  <a:pt x="3946860" y="4952050"/>
                  <a:pt x="3913764" y="4940618"/>
                </a:cubicBezTo>
                <a:cubicBezTo>
                  <a:pt x="3904534" y="4939906"/>
                  <a:pt x="3896577" y="4940543"/>
                  <a:pt x="3889457" y="4942017"/>
                </a:cubicBezTo>
                <a:lnTo>
                  <a:pt x="3871115" y="4948115"/>
                </a:lnTo>
                <a:lnTo>
                  <a:pt x="3869086" y="4953796"/>
                </a:lnTo>
                <a:lnTo>
                  <a:pt x="3856124" y="4955351"/>
                </a:lnTo>
                <a:lnTo>
                  <a:pt x="3835967" y="4964002"/>
                </a:lnTo>
                <a:cubicBezTo>
                  <a:pt x="3826465" y="4939857"/>
                  <a:pt x="3782586" y="4975947"/>
                  <a:pt x="3785910" y="4953998"/>
                </a:cubicBezTo>
                <a:cubicBezTo>
                  <a:pt x="3750785" y="4960085"/>
                  <a:pt x="3699033" y="4941571"/>
                  <a:pt x="3671085" y="4966563"/>
                </a:cubicBezTo>
                <a:cubicBezTo>
                  <a:pt x="3621255" y="4971431"/>
                  <a:pt x="3562637" y="4982991"/>
                  <a:pt x="3486928" y="4983204"/>
                </a:cubicBezTo>
                <a:cubicBezTo>
                  <a:pt x="3446030" y="4983424"/>
                  <a:pt x="3343460" y="4965124"/>
                  <a:pt x="3280956" y="4963864"/>
                </a:cubicBezTo>
                <a:cubicBezTo>
                  <a:pt x="3227193" y="4969510"/>
                  <a:pt x="3256481" y="4962609"/>
                  <a:pt x="3211563" y="4982704"/>
                </a:cubicBezTo>
                <a:cubicBezTo>
                  <a:pt x="3207119" y="4979549"/>
                  <a:pt x="3170070" y="4977192"/>
                  <a:pt x="3164681" y="4975408"/>
                </a:cubicBezTo>
                <a:lnTo>
                  <a:pt x="3127171" y="4968229"/>
                </a:lnTo>
                <a:lnTo>
                  <a:pt x="3096889" y="4965619"/>
                </a:lnTo>
                <a:cubicBezTo>
                  <a:pt x="3088441" y="4967572"/>
                  <a:pt x="3082883" y="4967054"/>
                  <a:pt x="3078620" y="4965444"/>
                </a:cubicBezTo>
                <a:lnTo>
                  <a:pt x="3074275" y="4962670"/>
                </a:lnTo>
                <a:lnTo>
                  <a:pt x="3036436" y="4957455"/>
                </a:lnTo>
                <a:lnTo>
                  <a:pt x="3031995" y="4958829"/>
                </a:lnTo>
                <a:lnTo>
                  <a:pt x="2994028" y="4956800"/>
                </a:lnTo>
                <a:cubicBezTo>
                  <a:pt x="2992299" y="4958944"/>
                  <a:pt x="2989407" y="4960397"/>
                  <a:pt x="2984001" y="4960444"/>
                </a:cubicBezTo>
                <a:cubicBezTo>
                  <a:pt x="2994191" y="4975446"/>
                  <a:pt x="2981386" y="4966249"/>
                  <a:pt x="2964542" y="4965062"/>
                </a:cubicBezTo>
                <a:cubicBezTo>
                  <a:pt x="2976613" y="4988096"/>
                  <a:pt x="2927627" y="4975618"/>
                  <a:pt x="2921274" y="4988440"/>
                </a:cubicBezTo>
                <a:cubicBezTo>
                  <a:pt x="2908629" y="4987050"/>
                  <a:pt x="2895476" y="4985998"/>
                  <a:pt x="2882111" y="4985411"/>
                </a:cubicBezTo>
                <a:lnTo>
                  <a:pt x="2874282" y="4985361"/>
                </a:lnTo>
                <a:cubicBezTo>
                  <a:pt x="2874237" y="4985437"/>
                  <a:pt x="2874193" y="4985514"/>
                  <a:pt x="2874147" y="4985591"/>
                </a:cubicBezTo>
                <a:cubicBezTo>
                  <a:pt x="2872492" y="4986074"/>
                  <a:pt x="2869935" y="4986243"/>
                  <a:pt x="2865932" y="4985999"/>
                </a:cubicBezTo>
                <a:lnTo>
                  <a:pt x="2860008" y="4985269"/>
                </a:lnTo>
                <a:lnTo>
                  <a:pt x="2844819" y="4985172"/>
                </a:lnTo>
                <a:lnTo>
                  <a:pt x="2839735" y="4986676"/>
                </a:lnTo>
                <a:lnTo>
                  <a:pt x="2837922" y="4989488"/>
                </a:lnTo>
                <a:lnTo>
                  <a:pt x="2836507" y="4989165"/>
                </a:lnTo>
                <a:cubicBezTo>
                  <a:pt x="2825749" y="4984209"/>
                  <a:pt x="2822382" y="4977089"/>
                  <a:pt x="2808859" y="4996804"/>
                </a:cubicBezTo>
                <a:cubicBezTo>
                  <a:pt x="2784233" y="4988767"/>
                  <a:pt x="2779499" y="5000786"/>
                  <a:pt x="2745907" y="5005126"/>
                </a:cubicBezTo>
                <a:cubicBezTo>
                  <a:pt x="2731796" y="4997536"/>
                  <a:pt x="2720518" y="5000295"/>
                  <a:pt x="2709519" y="5006333"/>
                </a:cubicBezTo>
                <a:cubicBezTo>
                  <a:pt x="2676766" y="5002878"/>
                  <a:pt x="2646981" y="5011377"/>
                  <a:pt x="2610212" y="5013529"/>
                </a:cubicBezTo>
                <a:cubicBezTo>
                  <a:pt x="2570359" y="5003730"/>
                  <a:pt x="2550109" y="5021491"/>
                  <a:pt x="2510814" y="5023713"/>
                </a:cubicBezTo>
                <a:cubicBezTo>
                  <a:pt x="2476639" y="5006722"/>
                  <a:pt x="2482834" y="5038639"/>
                  <a:pt x="2462736" y="5045398"/>
                </a:cubicBezTo>
                <a:lnTo>
                  <a:pt x="2457050" y="5046022"/>
                </a:lnTo>
                <a:lnTo>
                  <a:pt x="2442184" y="5043549"/>
                </a:lnTo>
                <a:lnTo>
                  <a:pt x="2436703" y="5041929"/>
                </a:lnTo>
                <a:cubicBezTo>
                  <a:pt x="2432888" y="5041072"/>
                  <a:pt x="2430299" y="5040830"/>
                  <a:pt x="2428451" y="5041027"/>
                </a:cubicBezTo>
                <a:lnTo>
                  <a:pt x="2420551" y="5039949"/>
                </a:lnTo>
                <a:cubicBezTo>
                  <a:pt x="2407700" y="5037296"/>
                  <a:pt x="2395274" y="5034239"/>
                  <a:pt x="2383501" y="5030941"/>
                </a:cubicBezTo>
                <a:cubicBezTo>
                  <a:pt x="2362992" y="5032521"/>
                  <a:pt x="2317884" y="5047662"/>
                  <a:pt x="2297493" y="5049431"/>
                </a:cubicBezTo>
                <a:lnTo>
                  <a:pt x="2261156" y="5041558"/>
                </a:lnTo>
                <a:lnTo>
                  <a:pt x="2200581" y="5024964"/>
                </a:lnTo>
                <a:lnTo>
                  <a:pt x="2198380" y="5025550"/>
                </a:lnTo>
                <a:lnTo>
                  <a:pt x="2116066" y="5019568"/>
                </a:lnTo>
                <a:cubicBezTo>
                  <a:pt x="2111600" y="5017036"/>
                  <a:pt x="2059664" y="5006071"/>
                  <a:pt x="2056754" y="5002394"/>
                </a:cubicBezTo>
                <a:cubicBezTo>
                  <a:pt x="2003393" y="5014336"/>
                  <a:pt x="1998298" y="5008800"/>
                  <a:pt x="1942916" y="5005703"/>
                </a:cubicBezTo>
                <a:cubicBezTo>
                  <a:pt x="1882138" y="4994708"/>
                  <a:pt x="1836966" y="4976630"/>
                  <a:pt x="1796717" y="4970423"/>
                </a:cubicBezTo>
                <a:cubicBezTo>
                  <a:pt x="1724075" y="4959337"/>
                  <a:pt x="1636218" y="4936339"/>
                  <a:pt x="1583222" y="4931235"/>
                </a:cubicBezTo>
                <a:cubicBezTo>
                  <a:pt x="1544265" y="4950469"/>
                  <a:pt x="1556109" y="4927628"/>
                  <a:pt x="1518821" y="4927872"/>
                </a:cubicBezTo>
                <a:cubicBezTo>
                  <a:pt x="1497291" y="4925112"/>
                  <a:pt x="1483221" y="4916728"/>
                  <a:pt x="1471837" y="4914678"/>
                </a:cubicBezTo>
                <a:lnTo>
                  <a:pt x="1450515" y="4915578"/>
                </a:lnTo>
                <a:lnTo>
                  <a:pt x="1437078" y="4915016"/>
                </a:lnTo>
                <a:lnTo>
                  <a:pt x="1432462" y="4920065"/>
                </a:lnTo>
                <a:lnTo>
                  <a:pt x="1411645" y="4922952"/>
                </a:lnTo>
                <a:cubicBezTo>
                  <a:pt x="1384856" y="4920079"/>
                  <a:pt x="1306656" y="4907389"/>
                  <a:pt x="1271729" y="4902828"/>
                </a:cubicBezTo>
                <a:cubicBezTo>
                  <a:pt x="1258697" y="4896954"/>
                  <a:pt x="1213546" y="4890036"/>
                  <a:pt x="1202076" y="4895589"/>
                </a:cubicBezTo>
                <a:cubicBezTo>
                  <a:pt x="1192059" y="4895561"/>
                  <a:pt x="1182171" y="4891311"/>
                  <a:pt x="1174670" y="4898040"/>
                </a:cubicBezTo>
                <a:cubicBezTo>
                  <a:pt x="1163701" y="4905820"/>
                  <a:pt x="1136874" y="4886643"/>
                  <a:pt x="1137035" y="4897965"/>
                </a:cubicBezTo>
                <a:cubicBezTo>
                  <a:pt x="1117838" y="4884693"/>
                  <a:pt x="1091386" y="4900421"/>
                  <a:pt x="1069882" y="4901859"/>
                </a:cubicBezTo>
                <a:cubicBezTo>
                  <a:pt x="1055589" y="4889467"/>
                  <a:pt x="1024570" y="4904705"/>
                  <a:pt x="980935" y="4900090"/>
                </a:cubicBezTo>
                <a:cubicBezTo>
                  <a:pt x="947614" y="4895538"/>
                  <a:pt x="913224" y="4886405"/>
                  <a:pt x="869960" y="4874547"/>
                </a:cubicBezTo>
                <a:cubicBezTo>
                  <a:pt x="819114" y="4845820"/>
                  <a:pt x="768074" y="4839770"/>
                  <a:pt x="721345" y="4828937"/>
                </a:cubicBezTo>
                <a:cubicBezTo>
                  <a:pt x="667944" y="4819060"/>
                  <a:pt x="698286" y="4848426"/>
                  <a:pt x="635428" y="4819153"/>
                </a:cubicBezTo>
                <a:cubicBezTo>
                  <a:pt x="626286" y="4826707"/>
                  <a:pt x="617638" y="4825980"/>
                  <a:pt x="604106" y="4819994"/>
                </a:cubicBezTo>
                <a:cubicBezTo>
                  <a:pt x="583276" y="4822237"/>
                  <a:pt x="539859" y="4835097"/>
                  <a:pt x="510451" y="4832608"/>
                </a:cubicBezTo>
                <a:cubicBezTo>
                  <a:pt x="489781" y="4829929"/>
                  <a:pt x="443867" y="4807857"/>
                  <a:pt x="427656" y="4805062"/>
                </a:cubicBezTo>
                <a:cubicBezTo>
                  <a:pt x="424088" y="4806479"/>
                  <a:pt x="419580" y="4809736"/>
                  <a:pt x="413184" y="4815837"/>
                </a:cubicBezTo>
                <a:cubicBezTo>
                  <a:pt x="387673" y="4805882"/>
                  <a:pt x="379855" y="4817328"/>
                  <a:pt x="341772" y="4818825"/>
                </a:cubicBezTo>
                <a:cubicBezTo>
                  <a:pt x="327795" y="4810179"/>
                  <a:pt x="314729" y="4811964"/>
                  <a:pt x="301266" y="4817000"/>
                </a:cubicBezTo>
                <a:cubicBezTo>
                  <a:pt x="265781" y="4810886"/>
                  <a:pt x="231017" y="4816794"/>
                  <a:pt x="189886" y="4815871"/>
                </a:cubicBezTo>
                <a:cubicBezTo>
                  <a:pt x="147910" y="4802917"/>
                  <a:pt x="121702" y="4818738"/>
                  <a:pt x="77762" y="4817675"/>
                </a:cubicBezTo>
                <a:cubicBezTo>
                  <a:pt x="38733" y="4795315"/>
                  <a:pt x="44308" y="4840244"/>
                  <a:pt x="8164" y="4835320"/>
                </a:cubicBezTo>
                <a:lnTo>
                  <a:pt x="0" y="4832771"/>
                </a:lnTo>
                <a:close/>
              </a:path>
            </a:pathLst>
          </a:custGeom>
        </p:spPr>
      </p:pic>
      <p:sp>
        <p:nvSpPr>
          <p:cNvPr id="2" name="Title 1">
            <a:extLst>
              <a:ext uri="{FF2B5EF4-FFF2-40B4-BE49-F238E27FC236}">
                <a16:creationId xmlns:a16="http://schemas.microsoft.com/office/drawing/2014/main" id="{30F11BC8-133C-1EA9-DC24-01E8C7ADFF60}"/>
              </a:ext>
            </a:extLst>
          </p:cNvPr>
          <p:cNvSpPr>
            <a:spLocks noGrp="1"/>
          </p:cNvSpPr>
          <p:nvPr>
            <p:ph type="title"/>
          </p:nvPr>
        </p:nvSpPr>
        <p:spPr>
          <a:xfrm>
            <a:off x="599818" y="5234320"/>
            <a:ext cx="6931319" cy="752217"/>
          </a:xfrm>
        </p:spPr>
        <p:txBody>
          <a:bodyPr vert="horz" lIns="91440" tIns="45720" rIns="91440" bIns="45720" rtlCol="0" anchor="b">
            <a:normAutofit/>
          </a:bodyPr>
          <a:lstStyle/>
          <a:p>
            <a:r>
              <a:rPr lang="en-US" sz="3600">
                <a:solidFill>
                  <a:schemeClr val="tx1">
                    <a:lumMod val="85000"/>
                    <a:lumOff val="15000"/>
                  </a:schemeClr>
                </a:solidFill>
              </a:rPr>
              <a:t>Any questions?</a:t>
            </a:r>
          </a:p>
        </p:txBody>
      </p:sp>
    </p:spTree>
    <p:extLst>
      <p:ext uri="{BB962C8B-B14F-4D97-AF65-F5344CB8AC3E}">
        <p14:creationId xmlns:p14="http://schemas.microsoft.com/office/powerpoint/2010/main" val="355598003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AngleLinesVTI">
  <a:themeElements>
    <a:clrScheme name="AnalogousFromDarkSeedLeftStep">
      <a:dk1>
        <a:srgbClr val="000000"/>
      </a:dk1>
      <a:lt1>
        <a:srgbClr val="FFFFFF"/>
      </a:lt1>
      <a:dk2>
        <a:srgbClr val="1A212E"/>
      </a:dk2>
      <a:lt2>
        <a:srgbClr val="F2F3F0"/>
      </a:lt2>
      <a:accent1>
        <a:srgbClr val="864DC3"/>
      </a:accent1>
      <a:accent2>
        <a:srgbClr val="483FB3"/>
      </a:accent2>
      <a:accent3>
        <a:srgbClr val="4D76C3"/>
      </a:accent3>
      <a:accent4>
        <a:srgbClr val="3B95B1"/>
      </a:accent4>
      <a:accent5>
        <a:srgbClr val="4BBFAB"/>
      </a:accent5>
      <a:accent6>
        <a:srgbClr val="3BB16B"/>
      </a:accent6>
      <a:hlink>
        <a:srgbClr val="339A99"/>
      </a:hlink>
      <a:folHlink>
        <a:srgbClr val="7F7F7F"/>
      </a:folHlink>
    </a:clrScheme>
    <a:fontScheme name="Walbaum Light Univers Light">
      <a:majorFont>
        <a:latin typeface="Walbaum Display Light"/>
        <a:ea typeface=""/>
        <a:cs typeface=""/>
      </a:majorFont>
      <a:minorFont>
        <a:latin typeface="Univers Condensed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ngleLinesVTI" id="{BC1FC193-C72F-4761-9899-1105EDF6BAE8}" vid="{64612625-F022-44B7-B9FA-9D26DEDBDC21}"/>
    </a:ext>
  </a:extLst>
</a:theme>
</file>

<file path=docProps/app.xml><?xml version="1.0" encoding="utf-8"?>
<Properties xmlns="http://schemas.openxmlformats.org/officeDocument/2006/extended-properties" xmlns:vt="http://schemas.openxmlformats.org/officeDocument/2006/docPropsVTypes">
  <Template>office theme</Template>
  <TotalTime>0</TotalTime>
  <Words>456</Words>
  <Application>Microsoft Office PowerPoint</Application>
  <PresentationFormat>Widescreen</PresentationFormat>
  <Paragraphs>46</Paragraphs>
  <Slides>13</Slides>
  <Notes>0</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13</vt:i4>
      </vt:variant>
    </vt:vector>
  </HeadingPairs>
  <TitlesOfParts>
    <vt:vector size="20" baseType="lpstr">
      <vt:lpstr>Arial</vt:lpstr>
      <vt:lpstr>Calibri</vt:lpstr>
      <vt:lpstr>Calibri Light</vt:lpstr>
      <vt:lpstr>Univers Condensed Light</vt:lpstr>
      <vt:lpstr>Walbaum Display Light</vt:lpstr>
      <vt:lpstr>office theme</vt:lpstr>
      <vt:lpstr>AngleLinesVTI</vt:lpstr>
      <vt:lpstr>Learning in the Digital Era- BMPL4007</vt:lpstr>
      <vt:lpstr>Aims for today's session</vt:lpstr>
      <vt:lpstr>Part 5 of the assignment......</vt:lpstr>
      <vt:lpstr>Benefits to a PDP</vt:lpstr>
      <vt:lpstr>PowerPoint Presentation</vt:lpstr>
      <vt:lpstr>Example of SMART</vt:lpstr>
      <vt:lpstr>Example of SMART</vt:lpstr>
      <vt:lpstr>PPD (Personal Development Plan)</vt:lpstr>
      <vt:lpstr>PowerPoint Presentation</vt:lpstr>
      <vt:lpstr>Template</vt:lpstr>
      <vt:lpstr>How to submit your assignment to TurnItIn</vt:lpstr>
      <vt:lpstr>Please remember....</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Sadie France</cp:lastModifiedBy>
  <cp:revision>82</cp:revision>
  <dcterms:created xsi:type="dcterms:W3CDTF">2023-06-02T12:38:11Z</dcterms:created>
  <dcterms:modified xsi:type="dcterms:W3CDTF">2023-06-22T12:23:15Z</dcterms:modified>
</cp:coreProperties>
</file>