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8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9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2"/>
  </p:sldMasterIdLst>
  <p:notesMasterIdLst>
    <p:notesMasterId r:id="rId39"/>
  </p:notesMasterIdLst>
  <p:sldIdLst>
    <p:sldId id="256" r:id="rId3"/>
    <p:sldId id="352" r:id="rId4"/>
    <p:sldId id="353" r:id="rId5"/>
    <p:sldId id="366" r:id="rId6"/>
    <p:sldId id="367" r:id="rId7"/>
    <p:sldId id="259" r:id="rId8"/>
    <p:sldId id="265" r:id="rId9"/>
    <p:sldId id="266" r:id="rId10"/>
    <p:sldId id="263" r:id="rId11"/>
    <p:sldId id="264" r:id="rId12"/>
    <p:sldId id="268" r:id="rId13"/>
    <p:sldId id="260" r:id="rId14"/>
    <p:sldId id="261" r:id="rId15"/>
    <p:sldId id="262" r:id="rId16"/>
    <p:sldId id="267" r:id="rId17"/>
    <p:sldId id="269" r:id="rId18"/>
    <p:sldId id="270" r:id="rId19"/>
    <p:sldId id="271" r:id="rId20"/>
    <p:sldId id="272" r:id="rId21"/>
    <p:sldId id="273" r:id="rId22"/>
    <p:sldId id="358" r:id="rId23"/>
    <p:sldId id="274" r:id="rId24"/>
    <p:sldId id="275" r:id="rId25"/>
    <p:sldId id="359" r:id="rId26"/>
    <p:sldId id="276" r:id="rId27"/>
    <p:sldId id="278" r:id="rId28"/>
    <p:sldId id="360" r:id="rId29"/>
    <p:sldId id="277" r:id="rId30"/>
    <p:sldId id="365" r:id="rId31"/>
    <p:sldId id="279" r:id="rId32"/>
    <p:sldId id="322" r:id="rId33"/>
    <p:sldId id="280" r:id="rId34"/>
    <p:sldId id="355" r:id="rId35"/>
    <p:sldId id="356" r:id="rId36"/>
    <p:sldId id="357" r:id="rId37"/>
    <p:sldId id="32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EE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320EBD-5F7F-4E54-890F-D7EC3B776485}" v="87" dt="2025-05-16T15:07:50.7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60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0" Type="http://schemas.openxmlformats.org/officeDocument/2006/relationships/slide" Target="slides/slide18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2C320EBD-5F7F-4E54-890F-D7EC3B776485}"/>
    <pc:docChg chg="undo redo custSel addSld delSld modSld sldOrd">
      <pc:chgData name="Besty Jose" userId="47a6efec-86cc-4a34-b886-028dba74405c" providerId="ADAL" clId="{2C320EBD-5F7F-4E54-890F-D7EC3B776485}" dt="2025-05-16T15:09:00.020" v="2348" actId="20577"/>
      <pc:docMkLst>
        <pc:docMk/>
      </pc:docMkLst>
      <pc:sldChg chg="modSp mod">
        <pc:chgData name="Besty Jose" userId="47a6efec-86cc-4a34-b886-028dba74405c" providerId="ADAL" clId="{2C320EBD-5F7F-4E54-890F-D7EC3B776485}" dt="2025-05-14T15:34:08.627" v="5" actId="6549"/>
        <pc:sldMkLst>
          <pc:docMk/>
          <pc:sldMk cId="0" sldId="256"/>
        </pc:sldMkLst>
        <pc:spChg chg="mod">
          <ac:chgData name="Besty Jose" userId="47a6efec-86cc-4a34-b886-028dba74405c" providerId="ADAL" clId="{2C320EBD-5F7F-4E54-890F-D7EC3B776485}" dt="2025-05-14T15:34:08.627" v="5" actId="6549"/>
          <ac:spMkLst>
            <pc:docMk/>
            <pc:sldMk cId="0" sldId="256"/>
            <ac:spMk id="2" creationId="{00000000-0000-0000-0000-000000000000}"/>
          </ac:spMkLst>
        </pc:spChg>
      </pc:sldChg>
      <pc:sldChg chg="modSp mod">
        <pc:chgData name="Besty Jose" userId="47a6efec-86cc-4a34-b886-028dba74405c" providerId="ADAL" clId="{2C320EBD-5F7F-4E54-890F-D7EC3B776485}" dt="2025-05-16T09:54:01.902" v="518" actId="20577"/>
        <pc:sldMkLst>
          <pc:docMk/>
          <pc:sldMk cId="0" sldId="260"/>
        </pc:sldMkLst>
        <pc:spChg chg="mod">
          <ac:chgData name="Besty Jose" userId="47a6efec-86cc-4a34-b886-028dba74405c" providerId="ADAL" clId="{2C320EBD-5F7F-4E54-890F-D7EC3B776485}" dt="2025-05-16T09:54:01.902" v="518" actId="20577"/>
          <ac:spMkLst>
            <pc:docMk/>
            <pc:sldMk cId="0" sldId="260"/>
            <ac:spMk id="4" creationId="{00000000-0000-0000-0000-000000000000}"/>
          </ac:spMkLst>
        </pc:spChg>
      </pc:sldChg>
      <pc:sldChg chg="modSp modNotesTx">
        <pc:chgData name="Besty Jose" userId="47a6efec-86cc-4a34-b886-028dba74405c" providerId="ADAL" clId="{2C320EBD-5F7F-4E54-890F-D7EC3B776485}" dt="2025-05-16T09:58:25.300" v="743" actId="20577"/>
        <pc:sldMkLst>
          <pc:docMk/>
          <pc:sldMk cId="0" sldId="262"/>
        </pc:sldMkLst>
        <pc:graphicFrameChg chg="mod">
          <ac:chgData name="Besty Jose" userId="47a6efec-86cc-4a34-b886-028dba74405c" providerId="ADAL" clId="{2C320EBD-5F7F-4E54-890F-D7EC3B776485}" dt="2025-05-16T09:57:02.448" v="547" actId="5793"/>
          <ac:graphicFrameMkLst>
            <pc:docMk/>
            <pc:sldMk cId="0" sldId="262"/>
            <ac:graphicFrameMk id="21" creationId="{00000000-0000-0000-0000-000000000000}"/>
          </ac:graphicFrameMkLst>
        </pc:graphicFrameChg>
      </pc:sldChg>
      <pc:sldChg chg="modSp mod modNotesTx">
        <pc:chgData name="Besty Jose" userId="47a6efec-86cc-4a34-b886-028dba74405c" providerId="ADAL" clId="{2C320EBD-5F7F-4E54-890F-D7EC3B776485}" dt="2025-05-16T10:50:43.696" v="1629" actId="20577"/>
        <pc:sldMkLst>
          <pc:docMk/>
          <pc:sldMk cId="0" sldId="267"/>
        </pc:sldMkLst>
        <pc:spChg chg="mod">
          <ac:chgData name="Besty Jose" userId="47a6efec-86cc-4a34-b886-028dba74405c" providerId="ADAL" clId="{2C320EBD-5F7F-4E54-890F-D7EC3B776485}" dt="2025-05-16T10:50:21.955" v="1602" actId="14100"/>
          <ac:spMkLst>
            <pc:docMk/>
            <pc:sldMk cId="0" sldId="267"/>
            <ac:spMk id="2" creationId="{00000000-0000-0000-0000-000000000000}"/>
          </ac:spMkLst>
        </pc:spChg>
      </pc:sldChg>
      <pc:sldChg chg="modNotesTx">
        <pc:chgData name="Besty Jose" userId="47a6efec-86cc-4a34-b886-028dba74405c" providerId="ADAL" clId="{2C320EBD-5F7F-4E54-890F-D7EC3B776485}" dt="2025-05-16T10:01:44.606" v="923" actId="20577"/>
        <pc:sldMkLst>
          <pc:docMk/>
          <pc:sldMk cId="0" sldId="271"/>
        </pc:sldMkLst>
      </pc:sldChg>
      <pc:sldChg chg="modNotesTx">
        <pc:chgData name="Besty Jose" userId="47a6efec-86cc-4a34-b886-028dba74405c" providerId="ADAL" clId="{2C320EBD-5F7F-4E54-890F-D7EC3B776485}" dt="2025-05-16T10:02:41.793" v="984" actId="20577"/>
        <pc:sldMkLst>
          <pc:docMk/>
          <pc:sldMk cId="0" sldId="272"/>
        </pc:sldMkLst>
      </pc:sldChg>
      <pc:sldChg chg="modSp mod">
        <pc:chgData name="Besty Jose" userId="47a6efec-86cc-4a34-b886-028dba74405c" providerId="ADAL" clId="{2C320EBD-5F7F-4E54-890F-D7EC3B776485}" dt="2025-05-14T15:58:31.487" v="14" actId="27636"/>
        <pc:sldMkLst>
          <pc:docMk/>
          <pc:sldMk cId="0" sldId="273"/>
        </pc:sldMkLst>
        <pc:spChg chg="mod">
          <ac:chgData name="Besty Jose" userId="47a6efec-86cc-4a34-b886-028dba74405c" providerId="ADAL" clId="{2C320EBD-5F7F-4E54-890F-D7EC3B776485}" dt="2025-05-14T15:58:31.487" v="14" actId="27636"/>
          <ac:spMkLst>
            <pc:docMk/>
            <pc:sldMk cId="0" sldId="273"/>
            <ac:spMk id="3" creationId="{00000000-0000-0000-0000-000000000000}"/>
          </ac:spMkLst>
        </pc:spChg>
      </pc:sldChg>
      <pc:sldChg chg="modSp modNotesTx">
        <pc:chgData name="Besty Jose" userId="47a6efec-86cc-4a34-b886-028dba74405c" providerId="ADAL" clId="{2C320EBD-5F7F-4E54-890F-D7EC3B776485}" dt="2025-05-16T10:22:26.949" v="1369" actId="20577"/>
        <pc:sldMkLst>
          <pc:docMk/>
          <pc:sldMk cId="0" sldId="275"/>
        </pc:sldMkLst>
        <pc:graphicFrameChg chg="mod">
          <ac:chgData name="Besty Jose" userId="47a6efec-86cc-4a34-b886-028dba74405c" providerId="ADAL" clId="{2C320EBD-5F7F-4E54-890F-D7EC3B776485}" dt="2025-05-16T10:22:26.949" v="1369" actId="20577"/>
          <ac:graphicFrameMkLst>
            <pc:docMk/>
            <pc:sldMk cId="0" sldId="275"/>
            <ac:graphicFrameMk id="5" creationId="{00000000-0000-0000-0000-000000000000}"/>
          </ac:graphicFrameMkLst>
        </pc:graphicFrameChg>
      </pc:sldChg>
      <pc:sldChg chg="modSp mod">
        <pc:chgData name="Besty Jose" userId="47a6efec-86cc-4a34-b886-028dba74405c" providerId="ADAL" clId="{2C320EBD-5F7F-4E54-890F-D7EC3B776485}" dt="2025-05-16T10:55:06.511" v="1727" actId="1076"/>
        <pc:sldMkLst>
          <pc:docMk/>
          <pc:sldMk cId="0" sldId="277"/>
        </pc:sldMkLst>
        <pc:spChg chg="mod">
          <ac:chgData name="Besty Jose" userId="47a6efec-86cc-4a34-b886-028dba74405c" providerId="ADAL" clId="{2C320EBD-5F7F-4E54-890F-D7EC3B776485}" dt="2025-05-16T10:52:57.034" v="1696" actId="27636"/>
          <ac:spMkLst>
            <pc:docMk/>
            <pc:sldMk cId="0" sldId="277"/>
            <ac:spMk id="2" creationId="{00000000-0000-0000-0000-000000000000}"/>
          </ac:spMkLst>
        </pc:spChg>
        <pc:graphicFrameChg chg="mod">
          <ac:chgData name="Besty Jose" userId="47a6efec-86cc-4a34-b886-028dba74405c" providerId="ADAL" clId="{2C320EBD-5F7F-4E54-890F-D7EC3B776485}" dt="2025-05-16T10:55:06.511" v="1727" actId="1076"/>
          <ac:graphicFrameMkLst>
            <pc:docMk/>
            <pc:sldMk cId="0" sldId="277"/>
            <ac:graphicFrameMk id="30" creationId="{00000000-0000-0000-0000-000000000000}"/>
          </ac:graphicFrameMkLst>
        </pc:graphicFrameChg>
      </pc:sldChg>
      <pc:sldChg chg="addSp delSp modSp mod modClrScheme chgLayout modNotesTx">
        <pc:chgData name="Besty Jose" userId="47a6efec-86cc-4a34-b886-028dba74405c" providerId="ADAL" clId="{2C320EBD-5F7F-4E54-890F-D7EC3B776485}" dt="2025-05-16T10:42:09.535" v="1502" actId="20577"/>
        <pc:sldMkLst>
          <pc:docMk/>
          <pc:sldMk cId="0" sldId="278"/>
        </pc:sldMkLst>
        <pc:spChg chg="mod">
          <ac:chgData name="Besty Jose" userId="47a6efec-86cc-4a34-b886-028dba74405c" providerId="ADAL" clId="{2C320EBD-5F7F-4E54-890F-D7EC3B776485}" dt="2025-05-16T10:35:17.526" v="1469" actId="26606"/>
          <ac:spMkLst>
            <pc:docMk/>
            <pc:sldMk cId="0" sldId="278"/>
            <ac:spMk id="10" creationId="{00000000-0000-0000-0000-000000000000}"/>
          </ac:spMkLst>
        </pc:spChg>
        <pc:graphicFrameChg chg="add mod modGraphic">
          <ac:chgData name="Besty Jose" userId="47a6efec-86cc-4a34-b886-028dba74405c" providerId="ADAL" clId="{2C320EBD-5F7F-4E54-890F-D7EC3B776485}" dt="2025-05-16T10:41:16.858" v="1488" actId="14100"/>
          <ac:graphicFrameMkLst>
            <pc:docMk/>
            <pc:sldMk cId="0" sldId="278"/>
            <ac:graphicFrameMk id="2" creationId="{DDACF0F8-4C35-9A69-FB92-CD49B3D3B0A5}"/>
          </ac:graphicFrameMkLst>
        </pc:graphicFrameChg>
        <pc:graphicFrameChg chg="add mod">
          <ac:chgData name="Besty Jose" userId="47a6efec-86cc-4a34-b886-028dba74405c" providerId="ADAL" clId="{2C320EBD-5F7F-4E54-890F-D7EC3B776485}" dt="2025-05-16T10:41:28.346" v="1493"/>
          <ac:graphicFrameMkLst>
            <pc:docMk/>
            <pc:sldMk cId="0" sldId="278"/>
            <ac:graphicFrameMk id="3" creationId="{E2C82599-A454-2605-5E05-7048BDB8A457}"/>
          </ac:graphicFrameMkLst>
        </pc:graphicFrameChg>
        <pc:graphicFrameChg chg="add mod modGraphic">
          <ac:chgData name="Besty Jose" userId="47a6efec-86cc-4a34-b886-028dba74405c" providerId="ADAL" clId="{2C320EBD-5F7F-4E54-890F-D7EC3B776485}" dt="2025-05-16T10:42:09.535" v="1502" actId="20577"/>
          <ac:graphicFrameMkLst>
            <pc:docMk/>
            <pc:sldMk cId="0" sldId="278"/>
            <ac:graphicFrameMk id="4" creationId="{DF2CF2E8-AF39-C9D1-C0C4-E229B4CF2A6C}"/>
          </ac:graphicFrameMkLst>
        </pc:graphicFrameChg>
        <pc:picChg chg="add del">
          <ac:chgData name="Besty Jose" userId="47a6efec-86cc-4a34-b886-028dba74405c" providerId="ADAL" clId="{2C320EBD-5F7F-4E54-890F-D7EC3B776485}" dt="2025-05-16T10:41:27.052" v="1492" actId="478"/>
          <ac:picMkLst>
            <pc:docMk/>
            <pc:sldMk cId="0" sldId="278"/>
            <ac:picMk id="9" creationId="{00000000-0000-0000-0000-000000000000}"/>
          </ac:picMkLst>
        </pc:picChg>
      </pc:sldChg>
      <pc:sldChg chg="addSp delSp modSp mod modClrScheme chgLayout">
        <pc:chgData name="Besty Jose" userId="47a6efec-86cc-4a34-b886-028dba74405c" providerId="ADAL" clId="{2C320EBD-5F7F-4E54-890F-D7EC3B776485}" dt="2025-05-16T14:58:56.644" v="1828" actId="1076"/>
        <pc:sldMkLst>
          <pc:docMk/>
          <pc:sldMk cId="0" sldId="279"/>
        </pc:sldMkLst>
        <pc:spChg chg="mod">
          <ac:chgData name="Besty Jose" userId="47a6efec-86cc-4a34-b886-028dba74405c" providerId="ADAL" clId="{2C320EBD-5F7F-4E54-890F-D7EC3B776485}" dt="2025-05-16T14:55:05.422" v="1814" actId="1076"/>
          <ac:spMkLst>
            <pc:docMk/>
            <pc:sldMk cId="0" sldId="279"/>
            <ac:spMk id="2" creationId="{00000000-0000-0000-0000-000000000000}"/>
          </ac:spMkLst>
        </pc:spChg>
        <pc:spChg chg="del mod">
          <ac:chgData name="Besty Jose" userId="47a6efec-86cc-4a34-b886-028dba74405c" providerId="ADAL" clId="{2C320EBD-5F7F-4E54-890F-D7EC3B776485}" dt="2025-05-16T11:04:26.478" v="1812" actId="26606"/>
          <ac:spMkLst>
            <pc:docMk/>
            <pc:sldMk cId="0" sldId="279"/>
            <ac:spMk id="3" creationId="{00000000-0000-0000-0000-000000000000}"/>
          </ac:spMkLst>
        </pc:spChg>
        <pc:spChg chg="add mod">
          <ac:chgData name="Besty Jose" userId="47a6efec-86cc-4a34-b886-028dba74405c" providerId="ADAL" clId="{2C320EBD-5F7F-4E54-890F-D7EC3B776485}" dt="2025-05-16T14:58:56.644" v="1828" actId="1076"/>
          <ac:spMkLst>
            <pc:docMk/>
            <pc:sldMk cId="0" sldId="279"/>
            <ac:spMk id="6" creationId="{24A106B5-7A8A-836A-D47E-482362FD66D1}"/>
          </ac:spMkLst>
        </pc:spChg>
        <pc:graphicFrameChg chg="add mod">
          <ac:chgData name="Besty Jose" userId="47a6efec-86cc-4a34-b886-028dba74405c" providerId="ADAL" clId="{2C320EBD-5F7F-4E54-890F-D7EC3B776485}" dt="2025-05-16T14:55:08.359" v="1815" actId="1076"/>
          <ac:graphicFrameMkLst>
            <pc:docMk/>
            <pc:sldMk cId="0" sldId="279"/>
            <ac:graphicFrameMk id="5" creationId="{19E0E2F0-4D2E-9BB2-95C9-6E6D508B2E70}"/>
          </ac:graphicFrameMkLst>
        </pc:graphicFrameChg>
        <pc:picChg chg="add mod">
          <ac:chgData name="Besty Jose" userId="47a6efec-86cc-4a34-b886-028dba74405c" providerId="ADAL" clId="{2C320EBD-5F7F-4E54-890F-D7EC3B776485}" dt="2025-05-16T14:55:23.240" v="1817" actId="1076"/>
          <ac:picMkLst>
            <pc:docMk/>
            <pc:sldMk cId="0" sldId="279"/>
            <ac:picMk id="3" creationId="{79F0A338-6ADD-F75C-C91B-D52F5579D8D0}"/>
          </ac:picMkLst>
        </pc:picChg>
      </pc:sldChg>
      <pc:sldChg chg="addSp modSp mod modNotesTx">
        <pc:chgData name="Besty Jose" userId="47a6efec-86cc-4a34-b886-028dba74405c" providerId="ADAL" clId="{2C320EBD-5F7F-4E54-890F-D7EC3B776485}" dt="2025-05-16T15:09:00.020" v="2348" actId="20577"/>
        <pc:sldMkLst>
          <pc:docMk/>
          <pc:sldMk cId="0" sldId="280"/>
        </pc:sldMkLst>
        <pc:spChg chg="mod">
          <ac:chgData name="Besty Jose" userId="47a6efec-86cc-4a34-b886-028dba74405c" providerId="ADAL" clId="{2C320EBD-5F7F-4E54-890F-D7EC3B776485}" dt="2025-05-14T15:58:31.518" v="15" actId="27636"/>
          <ac:spMkLst>
            <pc:docMk/>
            <pc:sldMk cId="0" sldId="280"/>
            <ac:spMk id="3" creationId="{00000000-0000-0000-0000-000000000000}"/>
          </ac:spMkLst>
        </pc:spChg>
        <pc:picChg chg="add mod">
          <ac:chgData name="Besty Jose" userId="47a6efec-86cc-4a34-b886-028dba74405c" providerId="ADAL" clId="{2C320EBD-5F7F-4E54-890F-D7EC3B776485}" dt="2025-05-16T14:55:49.013" v="1823" actId="1076"/>
          <ac:picMkLst>
            <pc:docMk/>
            <pc:sldMk cId="0" sldId="280"/>
            <ac:picMk id="4" creationId="{7D427DF2-CCA8-BD4A-D7FA-59EEBE3DD44F}"/>
          </ac:picMkLst>
        </pc:picChg>
      </pc:sldChg>
      <pc:sldChg chg="del">
        <pc:chgData name="Besty Jose" userId="47a6efec-86cc-4a34-b886-028dba74405c" providerId="ADAL" clId="{2C320EBD-5F7F-4E54-890F-D7EC3B776485}" dt="2025-05-16T10:00:21.879" v="744" actId="47"/>
        <pc:sldMkLst>
          <pc:docMk/>
          <pc:sldMk cId="0" sldId="281"/>
        </pc:sldMkLst>
      </pc:sldChg>
      <pc:sldChg chg="addSp modSp mod">
        <pc:chgData name="Besty Jose" userId="47a6efec-86cc-4a34-b886-028dba74405c" providerId="ADAL" clId="{2C320EBD-5F7F-4E54-890F-D7EC3B776485}" dt="2025-05-16T14:55:38.213" v="1821" actId="1076"/>
        <pc:sldMkLst>
          <pc:docMk/>
          <pc:sldMk cId="0" sldId="322"/>
        </pc:sldMkLst>
        <pc:picChg chg="add mod">
          <ac:chgData name="Besty Jose" userId="47a6efec-86cc-4a34-b886-028dba74405c" providerId="ADAL" clId="{2C320EBD-5F7F-4E54-890F-D7EC3B776485}" dt="2025-05-16T14:55:38.213" v="1821" actId="1076"/>
          <ac:picMkLst>
            <pc:docMk/>
            <pc:sldMk cId="0" sldId="322"/>
            <ac:picMk id="4" creationId="{CD6FA80F-CB0F-946C-A233-93DAAEC0BCDC}"/>
          </ac:picMkLst>
        </pc:picChg>
      </pc:sldChg>
      <pc:sldChg chg="addSp delSp modSp mod">
        <pc:chgData name="Besty Jose" userId="47a6efec-86cc-4a34-b886-028dba74405c" providerId="ADAL" clId="{2C320EBD-5F7F-4E54-890F-D7EC3B776485}" dt="2025-05-16T09:43:35.547" v="492" actId="20577"/>
        <pc:sldMkLst>
          <pc:docMk/>
          <pc:sldMk cId="0" sldId="352"/>
        </pc:sldMkLst>
        <pc:spChg chg="mod">
          <ac:chgData name="Besty Jose" userId="47a6efec-86cc-4a34-b886-028dba74405c" providerId="ADAL" clId="{2C320EBD-5F7F-4E54-890F-D7EC3B776485}" dt="2025-05-14T16:05:04.534" v="315" actId="14100"/>
          <ac:spMkLst>
            <pc:docMk/>
            <pc:sldMk cId="0" sldId="352"/>
            <ac:spMk id="2" creationId="{00000000-0000-0000-0000-000000000000}"/>
          </ac:spMkLst>
        </pc:spChg>
        <pc:spChg chg="add del mod">
          <ac:chgData name="Besty Jose" userId="47a6efec-86cc-4a34-b886-028dba74405c" providerId="ADAL" clId="{2C320EBD-5F7F-4E54-890F-D7EC3B776485}" dt="2025-05-16T09:43:35.547" v="492" actId="20577"/>
          <ac:spMkLst>
            <pc:docMk/>
            <pc:sldMk cId="0" sldId="352"/>
            <ac:spMk id="8" creationId="{F293EEA8-A2FC-568E-002C-6848B302337B}"/>
          </ac:spMkLst>
        </pc:spChg>
        <pc:spChg chg="add mod">
          <ac:chgData name="Besty Jose" userId="47a6efec-86cc-4a34-b886-028dba74405c" providerId="ADAL" clId="{2C320EBD-5F7F-4E54-890F-D7EC3B776485}" dt="2025-05-14T16:06:06.205" v="407" actId="20577"/>
          <ac:spMkLst>
            <pc:docMk/>
            <pc:sldMk cId="0" sldId="352"/>
            <ac:spMk id="9" creationId="{B1FC4A0B-CE31-27CB-22DC-4DEFE39DEDFE}"/>
          </ac:spMkLst>
        </pc:spChg>
      </pc:sldChg>
      <pc:sldChg chg="addSp modSp mod">
        <pc:chgData name="Besty Jose" userId="47a6efec-86cc-4a34-b886-028dba74405c" providerId="ADAL" clId="{2C320EBD-5F7F-4E54-890F-D7EC3B776485}" dt="2025-05-14T16:46:50.611" v="483" actId="1076"/>
        <pc:sldMkLst>
          <pc:docMk/>
          <pc:sldMk cId="0" sldId="353"/>
        </pc:sldMkLst>
        <pc:spChg chg="mod">
          <ac:chgData name="Besty Jose" userId="47a6efec-86cc-4a34-b886-028dba74405c" providerId="ADAL" clId="{2C320EBD-5F7F-4E54-890F-D7EC3B776485}" dt="2025-05-14T16:26:57.316" v="445" actId="14100"/>
          <ac:spMkLst>
            <pc:docMk/>
            <pc:sldMk cId="0" sldId="353"/>
            <ac:spMk id="2" creationId="{00000000-0000-0000-0000-000000000000}"/>
          </ac:spMkLst>
        </pc:spChg>
        <pc:spChg chg="mod">
          <ac:chgData name="Besty Jose" userId="47a6efec-86cc-4a34-b886-028dba74405c" providerId="ADAL" clId="{2C320EBD-5F7F-4E54-890F-D7EC3B776485}" dt="2025-05-14T16:40:32.768" v="475" actId="20577"/>
          <ac:spMkLst>
            <pc:docMk/>
            <pc:sldMk cId="0" sldId="353"/>
            <ac:spMk id="3" creationId="{00000000-0000-0000-0000-000000000000}"/>
          </ac:spMkLst>
        </pc:spChg>
        <pc:spChg chg="add mod">
          <ac:chgData name="Besty Jose" userId="47a6efec-86cc-4a34-b886-028dba74405c" providerId="ADAL" clId="{2C320EBD-5F7F-4E54-890F-D7EC3B776485}" dt="2025-05-14T16:46:50.611" v="483" actId="1076"/>
          <ac:spMkLst>
            <pc:docMk/>
            <pc:sldMk cId="0" sldId="353"/>
            <ac:spMk id="4" creationId="{334F2442-2323-547B-4B32-5F2B2EDC9611}"/>
          </ac:spMkLst>
        </pc:spChg>
        <pc:spChg chg="mod">
          <ac:chgData name="Besty Jose" userId="47a6efec-86cc-4a34-b886-028dba74405c" providerId="ADAL" clId="{2C320EBD-5F7F-4E54-890F-D7EC3B776485}" dt="2025-05-14T16:27:18.004" v="447"/>
          <ac:spMkLst>
            <pc:docMk/>
            <pc:sldMk cId="0" sldId="353"/>
            <ac:spMk id="10" creationId="{00000000-0000-0000-0000-000000000000}"/>
          </ac:spMkLst>
        </pc:spChg>
      </pc:sldChg>
      <pc:sldChg chg="modSp del mod">
        <pc:chgData name="Besty Jose" userId="47a6efec-86cc-4a34-b886-028dba74405c" providerId="ADAL" clId="{2C320EBD-5F7F-4E54-890F-D7EC3B776485}" dt="2025-05-16T09:46:19.023" v="498" actId="2696"/>
        <pc:sldMkLst>
          <pc:docMk/>
          <pc:sldMk cId="0" sldId="354"/>
        </pc:sldMkLst>
        <pc:spChg chg="mod">
          <ac:chgData name="Besty Jose" userId="47a6efec-86cc-4a34-b886-028dba74405c" providerId="ADAL" clId="{2C320EBD-5F7F-4E54-890F-D7EC3B776485}" dt="2025-05-16T09:46:04.624" v="497" actId="20577"/>
          <ac:spMkLst>
            <pc:docMk/>
            <pc:sldMk cId="0" sldId="354"/>
            <ac:spMk id="3" creationId="{00000000-0000-0000-0000-000000000000}"/>
          </ac:spMkLst>
        </pc:spChg>
      </pc:sldChg>
      <pc:sldChg chg="new del">
        <pc:chgData name="Besty Jose" userId="47a6efec-86cc-4a34-b886-028dba74405c" providerId="ADAL" clId="{2C320EBD-5F7F-4E54-890F-D7EC3B776485}" dt="2025-05-16T09:46:38.098" v="501" actId="2696"/>
        <pc:sldMkLst>
          <pc:docMk/>
          <pc:sldMk cId="2453540102" sldId="354"/>
        </pc:sldMkLst>
      </pc:sldChg>
      <pc:sldChg chg="modSp del mod">
        <pc:chgData name="Besty Jose" userId="47a6efec-86cc-4a34-b886-028dba74405c" providerId="ADAL" clId="{2C320EBD-5F7F-4E54-890F-D7EC3B776485}" dt="2025-05-16T09:46:19.023" v="498" actId="2696"/>
        <pc:sldMkLst>
          <pc:docMk/>
          <pc:sldMk cId="0" sldId="355"/>
        </pc:sldMkLst>
      </pc:sldChg>
      <pc:sldChg chg="add">
        <pc:chgData name="Besty Jose" userId="47a6efec-86cc-4a34-b886-028dba74405c" providerId="ADAL" clId="{2C320EBD-5F7F-4E54-890F-D7EC3B776485}" dt="2025-05-16T09:46:32.226" v="500"/>
        <pc:sldMkLst>
          <pc:docMk/>
          <pc:sldMk cId="2408063513" sldId="355"/>
        </pc:sldMkLst>
      </pc:sldChg>
      <pc:sldChg chg="add">
        <pc:chgData name="Besty Jose" userId="47a6efec-86cc-4a34-b886-028dba74405c" providerId="ADAL" clId="{2C320EBD-5F7F-4E54-890F-D7EC3B776485}" dt="2025-05-16T09:46:32.226" v="500"/>
        <pc:sldMkLst>
          <pc:docMk/>
          <pc:sldMk cId="1713450482" sldId="356"/>
        </pc:sldMkLst>
      </pc:sldChg>
      <pc:sldChg chg="new del">
        <pc:chgData name="Besty Jose" userId="47a6efec-86cc-4a34-b886-028dba74405c" providerId="ADAL" clId="{2C320EBD-5F7F-4E54-890F-D7EC3B776485}" dt="2025-05-14T16:06:23.688" v="408" actId="47"/>
        <pc:sldMkLst>
          <pc:docMk/>
          <pc:sldMk cId="4282738214" sldId="356"/>
        </pc:sldMkLst>
      </pc:sldChg>
      <pc:sldChg chg="modSp new mod ord">
        <pc:chgData name="Besty Jose" userId="47a6efec-86cc-4a34-b886-028dba74405c" providerId="ADAL" clId="{2C320EBD-5F7F-4E54-890F-D7EC3B776485}" dt="2025-05-16T09:56:16.810" v="543" actId="20577"/>
        <pc:sldMkLst>
          <pc:docMk/>
          <pc:sldMk cId="3300786613" sldId="357"/>
        </pc:sldMkLst>
        <pc:spChg chg="mod">
          <ac:chgData name="Besty Jose" userId="47a6efec-86cc-4a34-b886-028dba74405c" providerId="ADAL" clId="{2C320EBD-5F7F-4E54-890F-D7EC3B776485}" dt="2025-05-16T09:55:48.012" v="531" actId="20577"/>
          <ac:spMkLst>
            <pc:docMk/>
            <pc:sldMk cId="3300786613" sldId="357"/>
            <ac:spMk id="2" creationId="{55681287-4750-1F8C-09EC-3DE69C0AAFD9}"/>
          </ac:spMkLst>
        </pc:spChg>
        <pc:spChg chg="mod">
          <ac:chgData name="Besty Jose" userId="47a6efec-86cc-4a34-b886-028dba74405c" providerId="ADAL" clId="{2C320EBD-5F7F-4E54-890F-D7EC3B776485}" dt="2025-05-16T09:56:16.810" v="543" actId="20577"/>
          <ac:spMkLst>
            <pc:docMk/>
            <pc:sldMk cId="3300786613" sldId="357"/>
            <ac:spMk id="3" creationId="{501E535A-F110-F3FE-8D37-1498FEB3FCEE}"/>
          </ac:spMkLst>
        </pc:spChg>
      </pc:sldChg>
      <pc:sldChg chg="addSp modSp new mod">
        <pc:chgData name="Besty Jose" userId="47a6efec-86cc-4a34-b886-028dba74405c" providerId="ADAL" clId="{2C320EBD-5F7F-4E54-890F-D7EC3B776485}" dt="2025-05-16T10:12:05.041" v="1050" actId="1076"/>
        <pc:sldMkLst>
          <pc:docMk/>
          <pc:sldMk cId="814654512" sldId="358"/>
        </pc:sldMkLst>
        <pc:spChg chg="mod">
          <ac:chgData name="Besty Jose" userId="47a6efec-86cc-4a34-b886-028dba74405c" providerId="ADAL" clId="{2C320EBD-5F7F-4E54-890F-D7EC3B776485}" dt="2025-05-16T10:10:17.825" v="1039" actId="14100"/>
          <ac:spMkLst>
            <pc:docMk/>
            <pc:sldMk cId="814654512" sldId="358"/>
            <ac:spMk id="2" creationId="{A75F2C03-9650-B1D8-7FCE-CFC26FC67FE6}"/>
          </ac:spMkLst>
        </pc:spChg>
        <pc:spChg chg="mod">
          <ac:chgData name="Besty Jose" userId="47a6efec-86cc-4a34-b886-028dba74405c" providerId="ADAL" clId="{2C320EBD-5F7F-4E54-890F-D7EC3B776485}" dt="2025-05-16T10:11:40.227" v="1048" actId="255"/>
          <ac:spMkLst>
            <pc:docMk/>
            <pc:sldMk cId="814654512" sldId="358"/>
            <ac:spMk id="3" creationId="{A7290A8E-1EB1-B0B2-C2CB-5E950D58B7D5}"/>
          </ac:spMkLst>
        </pc:spChg>
        <pc:picChg chg="add mod">
          <ac:chgData name="Besty Jose" userId="47a6efec-86cc-4a34-b886-028dba74405c" providerId="ADAL" clId="{2C320EBD-5F7F-4E54-890F-D7EC3B776485}" dt="2025-05-16T10:12:05.041" v="1050" actId="1076"/>
          <ac:picMkLst>
            <pc:docMk/>
            <pc:sldMk cId="814654512" sldId="358"/>
            <ac:picMk id="4" creationId="{72D4693C-E620-0C10-06AF-FBFA2727DF2B}"/>
          </ac:picMkLst>
        </pc:picChg>
      </pc:sldChg>
      <pc:sldChg chg="addSp delSp modSp new mod modClrScheme chgLayout">
        <pc:chgData name="Besty Jose" userId="47a6efec-86cc-4a34-b886-028dba74405c" providerId="ADAL" clId="{2C320EBD-5F7F-4E54-890F-D7EC3B776485}" dt="2025-05-16T10:24:33.366" v="1380" actId="1076"/>
        <pc:sldMkLst>
          <pc:docMk/>
          <pc:sldMk cId="3273842322" sldId="359"/>
        </pc:sldMkLst>
        <pc:spChg chg="mod">
          <ac:chgData name="Besty Jose" userId="47a6efec-86cc-4a34-b886-028dba74405c" providerId="ADAL" clId="{2C320EBD-5F7F-4E54-890F-D7EC3B776485}" dt="2025-05-16T10:24:33.366" v="1380" actId="1076"/>
          <ac:spMkLst>
            <pc:docMk/>
            <pc:sldMk cId="3273842322" sldId="359"/>
            <ac:spMk id="2" creationId="{1859E308-F881-5236-5D8A-096CCB18F2B1}"/>
          </ac:spMkLst>
        </pc:spChg>
        <pc:spChg chg="del mod">
          <ac:chgData name="Besty Jose" userId="47a6efec-86cc-4a34-b886-028dba74405c" providerId="ADAL" clId="{2C320EBD-5F7F-4E54-890F-D7EC3B776485}" dt="2025-05-16T10:20:24.990" v="1339" actId="26606"/>
          <ac:spMkLst>
            <pc:docMk/>
            <pc:sldMk cId="3273842322" sldId="359"/>
            <ac:spMk id="3" creationId="{EA301FA6-E4D1-AF30-A59C-FC78F678D122}"/>
          </ac:spMkLst>
        </pc:spChg>
        <pc:spChg chg="add">
          <ac:chgData name="Besty Jose" userId="47a6efec-86cc-4a34-b886-028dba74405c" providerId="ADAL" clId="{2C320EBD-5F7F-4E54-890F-D7EC3B776485}" dt="2025-05-16T10:17:00.978" v="1298"/>
          <ac:spMkLst>
            <pc:docMk/>
            <pc:sldMk cId="3273842322" sldId="359"/>
            <ac:spMk id="4" creationId="{32037732-E3BC-1818-E114-DB012A9ADDE4}"/>
          </ac:spMkLst>
        </pc:spChg>
        <pc:spChg chg="add">
          <ac:chgData name="Besty Jose" userId="47a6efec-86cc-4a34-b886-028dba74405c" providerId="ADAL" clId="{2C320EBD-5F7F-4E54-890F-D7EC3B776485}" dt="2025-05-16T10:17:00.978" v="1298"/>
          <ac:spMkLst>
            <pc:docMk/>
            <pc:sldMk cId="3273842322" sldId="359"/>
            <ac:spMk id="5" creationId="{8ACAB754-B3B7-A07F-AA9A-000093E01881}"/>
          </ac:spMkLst>
        </pc:spChg>
        <pc:spChg chg="add">
          <ac:chgData name="Besty Jose" userId="47a6efec-86cc-4a34-b886-028dba74405c" providerId="ADAL" clId="{2C320EBD-5F7F-4E54-890F-D7EC3B776485}" dt="2025-05-16T10:17:00.978" v="1298"/>
          <ac:spMkLst>
            <pc:docMk/>
            <pc:sldMk cId="3273842322" sldId="359"/>
            <ac:spMk id="6" creationId="{9C451431-34C6-A8FC-0EB6-A36905914BBF}"/>
          </ac:spMkLst>
        </pc:spChg>
        <pc:spChg chg="add del mod">
          <ac:chgData name="Besty Jose" userId="47a6efec-86cc-4a34-b886-028dba74405c" providerId="ADAL" clId="{2C320EBD-5F7F-4E54-890F-D7EC3B776485}" dt="2025-05-16T10:20:36.268" v="1340" actId="478"/>
          <ac:spMkLst>
            <pc:docMk/>
            <pc:sldMk cId="3273842322" sldId="359"/>
            <ac:spMk id="13" creationId="{96544602-1FC6-3DE0-168F-809FCF10AD3C}"/>
          </ac:spMkLst>
        </pc:spChg>
        <pc:graphicFrameChg chg="add mod modGraphic">
          <ac:chgData name="Besty Jose" userId="47a6efec-86cc-4a34-b886-028dba74405c" providerId="ADAL" clId="{2C320EBD-5F7F-4E54-890F-D7EC3B776485}" dt="2025-05-16T10:21:35.645" v="1349" actId="14100"/>
          <ac:graphicFrameMkLst>
            <pc:docMk/>
            <pc:sldMk cId="3273842322" sldId="359"/>
            <ac:graphicFrameMk id="9" creationId="{5E5D9BDF-1273-D211-28BA-9430EB93E4D3}"/>
          </ac:graphicFrameMkLst>
        </pc:graphicFrameChg>
        <pc:picChg chg="add mod">
          <ac:chgData name="Besty Jose" userId="47a6efec-86cc-4a34-b886-028dba74405c" providerId="ADAL" clId="{2C320EBD-5F7F-4E54-890F-D7EC3B776485}" dt="2025-05-16T10:20:09.116" v="1338" actId="14100"/>
          <ac:picMkLst>
            <pc:docMk/>
            <pc:sldMk cId="3273842322" sldId="359"/>
            <ac:picMk id="7" creationId="{8C8A2C83-6F72-C801-2C5B-B8994C0DE019}"/>
          </ac:picMkLst>
        </pc:picChg>
      </pc:sldChg>
      <pc:sldChg chg="addSp delSp modSp new mod modClrScheme chgLayout">
        <pc:chgData name="Besty Jose" userId="47a6efec-86cc-4a34-b886-028dba74405c" providerId="ADAL" clId="{2C320EBD-5F7F-4E54-890F-D7EC3B776485}" dt="2025-05-16T10:51:52.729" v="1661" actId="1076"/>
        <pc:sldMkLst>
          <pc:docMk/>
          <pc:sldMk cId="1829336467" sldId="360"/>
        </pc:sldMkLst>
        <pc:spChg chg="mod">
          <ac:chgData name="Besty Jose" userId="47a6efec-86cc-4a34-b886-028dba74405c" providerId="ADAL" clId="{2C320EBD-5F7F-4E54-890F-D7EC3B776485}" dt="2025-05-16T10:51:32.900" v="1659" actId="14100"/>
          <ac:spMkLst>
            <pc:docMk/>
            <pc:sldMk cId="1829336467" sldId="360"/>
            <ac:spMk id="2" creationId="{66BA2106-F985-BAC0-731B-FEAB1B6CCC15}"/>
          </ac:spMkLst>
        </pc:spChg>
        <pc:spChg chg="del mod">
          <ac:chgData name="Besty Jose" userId="47a6efec-86cc-4a34-b886-028dba74405c" providerId="ADAL" clId="{2C320EBD-5F7F-4E54-890F-D7EC3B776485}" dt="2025-05-16T10:48:06.660" v="1561" actId="26606"/>
          <ac:spMkLst>
            <pc:docMk/>
            <pc:sldMk cId="1829336467" sldId="360"/>
            <ac:spMk id="3" creationId="{CC2B5BCF-2B37-6BE1-1443-FA1342CBE2C3}"/>
          </ac:spMkLst>
        </pc:spChg>
        <pc:spChg chg="del">
          <ac:chgData name="Besty Jose" userId="47a6efec-86cc-4a34-b886-028dba74405c" providerId="ADAL" clId="{2C320EBD-5F7F-4E54-890F-D7EC3B776485}" dt="2025-05-16T10:44:49.622" v="1514" actId="478"/>
          <ac:spMkLst>
            <pc:docMk/>
            <pc:sldMk cId="1829336467" sldId="360"/>
            <ac:spMk id="4" creationId="{C5B90F3D-564A-B787-5DC5-82349C664941}"/>
          </ac:spMkLst>
        </pc:spChg>
        <pc:spChg chg="add del mod">
          <ac:chgData name="Besty Jose" userId="47a6efec-86cc-4a34-b886-028dba74405c" providerId="ADAL" clId="{2C320EBD-5F7F-4E54-890F-D7EC3B776485}" dt="2025-05-16T10:48:12.625" v="1563" actId="478"/>
          <ac:spMkLst>
            <pc:docMk/>
            <pc:sldMk cId="1829336467" sldId="360"/>
            <ac:spMk id="9" creationId="{63FE9667-F1CA-C691-F836-A7B6C036499E}"/>
          </ac:spMkLst>
        </pc:spChg>
        <pc:graphicFrameChg chg="add mod modGraphic">
          <ac:chgData name="Besty Jose" userId="47a6efec-86cc-4a34-b886-028dba74405c" providerId="ADAL" clId="{2C320EBD-5F7F-4E54-890F-D7EC3B776485}" dt="2025-05-16T10:49:04.251" v="1569" actId="207"/>
          <ac:graphicFrameMkLst>
            <pc:docMk/>
            <pc:sldMk cId="1829336467" sldId="360"/>
            <ac:graphicFrameMk id="5" creationId="{04822E4B-BFB5-1940-AB1C-DFE2E719D04A}"/>
          </ac:graphicFrameMkLst>
        </pc:graphicFrameChg>
        <pc:picChg chg="add mod">
          <ac:chgData name="Besty Jose" userId="47a6efec-86cc-4a34-b886-028dba74405c" providerId="ADAL" clId="{2C320EBD-5F7F-4E54-890F-D7EC3B776485}" dt="2025-05-16T10:51:52.729" v="1661" actId="1076"/>
          <ac:picMkLst>
            <pc:docMk/>
            <pc:sldMk cId="1829336467" sldId="360"/>
            <ac:picMk id="6" creationId="{4E8B648D-5E13-4546-9E50-8BE6CDF0CEF2}"/>
          </ac:picMkLst>
        </pc:picChg>
      </pc:sldChg>
      <pc:sldChg chg="new del ord">
        <pc:chgData name="Besty Jose" userId="47a6efec-86cc-4a34-b886-028dba74405c" providerId="ADAL" clId="{2C320EBD-5F7F-4E54-890F-D7EC3B776485}" dt="2025-05-16T10:56:00.149" v="1734" actId="47"/>
        <pc:sldMkLst>
          <pc:docMk/>
          <pc:sldMk cId="2528528156" sldId="361"/>
        </pc:sldMkLst>
      </pc:sldChg>
      <pc:sldChg chg="modSp new del mod ord">
        <pc:chgData name="Besty Jose" userId="47a6efec-86cc-4a34-b886-028dba74405c" providerId="ADAL" clId="{2C320EBD-5F7F-4E54-890F-D7EC3B776485}" dt="2025-05-16T11:04:06.882" v="1809" actId="47"/>
        <pc:sldMkLst>
          <pc:docMk/>
          <pc:sldMk cId="2648495601" sldId="362"/>
        </pc:sldMkLst>
        <pc:spChg chg="mod">
          <ac:chgData name="Besty Jose" userId="47a6efec-86cc-4a34-b886-028dba74405c" providerId="ADAL" clId="{2C320EBD-5F7F-4E54-890F-D7EC3B776485}" dt="2025-05-16T10:56:47.713" v="1758" actId="1076"/>
          <ac:spMkLst>
            <pc:docMk/>
            <pc:sldMk cId="2648495601" sldId="362"/>
            <ac:spMk id="2" creationId="{ED4F55E8-A4D9-1229-B0AD-F9DF39D1ADEE}"/>
          </ac:spMkLst>
        </pc:spChg>
      </pc:sldChg>
      <pc:sldChg chg="new del">
        <pc:chgData name="Besty Jose" userId="47a6efec-86cc-4a34-b886-028dba74405c" providerId="ADAL" clId="{2C320EBD-5F7F-4E54-890F-D7EC3B776485}" dt="2025-05-16T14:59:19.517" v="1829" actId="47"/>
        <pc:sldMkLst>
          <pc:docMk/>
          <pc:sldMk cId="3217321815" sldId="363"/>
        </pc:sldMkLst>
      </pc:sldChg>
      <pc:sldChg chg="addSp delSp modSp add del mod">
        <pc:chgData name="Besty Jose" userId="47a6efec-86cc-4a34-b886-028dba74405c" providerId="ADAL" clId="{2C320EBD-5F7F-4E54-890F-D7EC3B776485}" dt="2025-05-16T11:03:49.215" v="1806" actId="47"/>
        <pc:sldMkLst>
          <pc:docMk/>
          <pc:sldMk cId="3344771037" sldId="364"/>
        </pc:sldMkLst>
        <pc:spChg chg="add mod">
          <ac:chgData name="Besty Jose" userId="47a6efec-86cc-4a34-b886-028dba74405c" providerId="ADAL" clId="{2C320EBD-5F7F-4E54-890F-D7EC3B776485}" dt="2025-05-16T10:58:27.895" v="1772"/>
          <ac:spMkLst>
            <pc:docMk/>
            <pc:sldMk cId="3344771037" sldId="364"/>
            <ac:spMk id="2" creationId="{FFF13E8A-C395-2A2D-C115-439B15269AB3}"/>
          </ac:spMkLst>
        </pc:spChg>
        <pc:spChg chg="add del mod">
          <ac:chgData name="Besty Jose" userId="47a6efec-86cc-4a34-b886-028dba74405c" providerId="ADAL" clId="{2C320EBD-5F7F-4E54-890F-D7EC3B776485}" dt="2025-05-16T10:58:26.902" v="1769" actId="21"/>
          <ac:spMkLst>
            <pc:docMk/>
            <pc:sldMk cId="3344771037" sldId="364"/>
            <ac:spMk id="4" creationId="{929F1DD3-D765-1EA4-93FA-4CCF0CA0E48E}"/>
          </ac:spMkLst>
        </pc:spChg>
        <pc:spChg chg="add del mod">
          <ac:chgData name="Besty Jose" userId="47a6efec-86cc-4a34-b886-028dba74405c" providerId="ADAL" clId="{2C320EBD-5F7F-4E54-890F-D7EC3B776485}" dt="2025-05-16T10:59:11.763" v="1801" actId="1076"/>
          <ac:spMkLst>
            <pc:docMk/>
            <pc:sldMk cId="3344771037" sldId="364"/>
            <ac:spMk id="5" creationId="{E7A1548A-350A-E00D-BB95-9CE9B5CA65FE}"/>
          </ac:spMkLst>
        </pc:spChg>
        <pc:spChg chg="add del mod">
          <ac:chgData name="Besty Jose" userId="47a6efec-86cc-4a34-b886-028dba74405c" providerId="ADAL" clId="{2C320EBD-5F7F-4E54-890F-D7EC3B776485}" dt="2025-05-16T10:58:26.508" v="1768" actId="21"/>
          <ac:spMkLst>
            <pc:docMk/>
            <pc:sldMk cId="3344771037" sldId="364"/>
            <ac:spMk id="7" creationId="{0CD12F63-B47D-471D-2C13-F3DB54C2DFC7}"/>
          </ac:spMkLst>
        </pc:spChg>
        <pc:spChg chg="add del mod">
          <ac:chgData name="Besty Jose" userId="47a6efec-86cc-4a34-b886-028dba74405c" providerId="ADAL" clId="{2C320EBD-5F7F-4E54-890F-D7EC3B776485}" dt="2025-05-16T10:59:08.339" v="1800" actId="21"/>
          <ac:spMkLst>
            <pc:docMk/>
            <pc:sldMk cId="3344771037" sldId="364"/>
            <ac:spMk id="8" creationId="{CA470B2E-BF9F-A3E2-30C7-0A82023F3047}"/>
          </ac:spMkLst>
        </pc:spChg>
        <pc:spChg chg="add del mod">
          <ac:chgData name="Besty Jose" userId="47a6efec-86cc-4a34-b886-028dba74405c" providerId="ADAL" clId="{2C320EBD-5F7F-4E54-890F-D7EC3B776485}" dt="2025-05-16T10:58:45.135" v="1778" actId="21"/>
          <ac:spMkLst>
            <pc:docMk/>
            <pc:sldMk cId="3344771037" sldId="364"/>
            <ac:spMk id="9" creationId="{678F873C-B655-5BC3-C9A1-B11D338885BE}"/>
          </ac:spMkLst>
        </pc:spChg>
      </pc:sldChg>
      <pc:sldChg chg="addSp delSp modSp new mod">
        <pc:chgData name="Besty Jose" userId="47a6efec-86cc-4a34-b886-028dba74405c" providerId="ADAL" clId="{2C320EBD-5F7F-4E54-890F-D7EC3B776485}" dt="2025-05-16T11:04:03.268" v="1808" actId="14100"/>
        <pc:sldMkLst>
          <pc:docMk/>
          <pc:sldMk cId="1035615821" sldId="365"/>
        </pc:sldMkLst>
        <pc:spChg chg="del">
          <ac:chgData name="Besty Jose" userId="47a6efec-86cc-4a34-b886-028dba74405c" providerId="ADAL" clId="{2C320EBD-5F7F-4E54-890F-D7EC3B776485}" dt="2025-05-16T11:02:48.234" v="1804" actId="478"/>
          <ac:spMkLst>
            <pc:docMk/>
            <pc:sldMk cId="1035615821" sldId="365"/>
            <ac:spMk id="2" creationId="{5DEDBB45-5D7E-DF01-41D1-85150E510D7C}"/>
          </ac:spMkLst>
        </pc:spChg>
        <pc:spChg chg="del">
          <ac:chgData name="Besty Jose" userId="47a6efec-86cc-4a34-b886-028dba74405c" providerId="ADAL" clId="{2C320EBD-5F7F-4E54-890F-D7EC3B776485}" dt="2025-05-16T11:02:51.425" v="1805" actId="478"/>
          <ac:spMkLst>
            <pc:docMk/>
            <pc:sldMk cId="1035615821" sldId="365"/>
            <ac:spMk id="3" creationId="{8F2907F7-E1CA-9C6A-E2DA-8EBF4A267FF3}"/>
          </ac:spMkLst>
        </pc:spChg>
        <pc:picChg chg="add mod">
          <ac:chgData name="Besty Jose" userId="47a6efec-86cc-4a34-b886-028dba74405c" providerId="ADAL" clId="{2C320EBD-5F7F-4E54-890F-D7EC3B776485}" dt="2025-05-16T11:04:03.268" v="1808" actId="14100"/>
          <ac:picMkLst>
            <pc:docMk/>
            <pc:sldMk cId="1035615821" sldId="365"/>
            <ac:picMk id="5" creationId="{91D9513E-4D3D-3941-1939-42B1EB5C5DD4}"/>
          </ac:picMkLst>
        </pc:picChg>
      </pc:sldChg>
      <pc:sldChg chg="addSp delSp modSp new mod ord modClrScheme chgLayout">
        <pc:chgData name="Besty Jose" userId="47a6efec-86cc-4a34-b886-028dba74405c" providerId="ADAL" clId="{2C320EBD-5F7F-4E54-890F-D7EC3B776485}" dt="2025-05-16T15:07:46.308" v="2316" actId="1076"/>
        <pc:sldMkLst>
          <pc:docMk/>
          <pc:sldMk cId="3601344756" sldId="366"/>
        </pc:sldMkLst>
        <pc:spChg chg="mod">
          <ac:chgData name="Besty Jose" userId="47a6efec-86cc-4a34-b886-028dba74405c" providerId="ADAL" clId="{2C320EBD-5F7F-4E54-890F-D7EC3B776485}" dt="2025-05-16T15:03:16.815" v="2136" actId="113"/>
          <ac:spMkLst>
            <pc:docMk/>
            <pc:sldMk cId="3601344756" sldId="366"/>
            <ac:spMk id="2" creationId="{B296F7B8-0153-8AA9-B82A-B6867F986891}"/>
          </ac:spMkLst>
        </pc:spChg>
        <pc:spChg chg="del mod">
          <ac:chgData name="Besty Jose" userId="47a6efec-86cc-4a34-b886-028dba74405c" providerId="ADAL" clId="{2C320EBD-5F7F-4E54-890F-D7EC3B776485}" dt="2025-05-16T15:02:45.445" v="2129" actId="26606"/>
          <ac:spMkLst>
            <pc:docMk/>
            <pc:sldMk cId="3601344756" sldId="366"/>
            <ac:spMk id="3" creationId="{A1031109-F0AF-B9A3-A1C7-FD99CD84ABF9}"/>
          </ac:spMkLst>
        </pc:spChg>
        <pc:spChg chg="add del mod">
          <ac:chgData name="Besty Jose" userId="47a6efec-86cc-4a34-b886-028dba74405c" providerId="ADAL" clId="{2C320EBD-5F7F-4E54-890F-D7EC3B776485}" dt="2025-05-16T15:02:53.224" v="2130" actId="478"/>
          <ac:spMkLst>
            <pc:docMk/>
            <pc:sldMk cId="3601344756" sldId="366"/>
            <ac:spMk id="9" creationId="{B9F152E1-8CEF-17ED-01B3-51CDD0942365}"/>
          </ac:spMkLst>
        </pc:spChg>
        <pc:graphicFrameChg chg="add mod">
          <ac:chgData name="Besty Jose" userId="47a6efec-86cc-4a34-b886-028dba74405c" providerId="ADAL" clId="{2C320EBD-5F7F-4E54-890F-D7EC3B776485}" dt="2025-05-16T15:03:08.841" v="2134" actId="14100"/>
          <ac:graphicFrameMkLst>
            <pc:docMk/>
            <pc:sldMk cId="3601344756" sldId="366"/>
            <ac:graphicFrameMk id="5" creationId="{DFA75794-C398-5620-0D7C-90B694D08AF6}"/>
          </ac:graphicFrameMkLst>
        </pc:graphicFrameChg>
        <pc:picChg chg="add mod">
          <ac:chgData name="Besty Jose" userId="47a6efec-86cc-4a34-b886-028dba74405c" providerId="ADAL" clId="{2C320EBD-5F7F-4E54-890F-D7EC3B776485}" dt="2025-05-16T15:07:46.308" v="2316" actId="1076"/>
          <ac:picMkLst>
            <pc:docMk/>
            <pc:sldMk cId="3601344756" sldId="366"/>
            <ac:picMk id="4" creationId="{F4FCCA91-27F0-F80F-6E54-9ABA40FA3C35}"/>
          </ac:picMkLst>
        </pc:picChg>
      </pc:sldChg>
      <pc:sldChg chg="addSp delSp modSp new mod modClrScheme chgLayout">
        <pc:chgData name="Besty Jose" userId="47a6efec-86cc-4a34-b886-028dba74405c" providerId="ADAL" clId="{2C320EBD-5F7F-4E54-890F-D7EC3B776485}" dt="2025-05-16T15:08:08.339" v="2320" actId="14100"/>
        <pc:sldMkLst>
          <pc:docMk/>
          <pc:sldMk cId="185100987" sldId="367"/>
        </pc:sldMkLst>
        <pc:spChg chg="mod">
          <ac:chgData name="Besty Jose" userId="47a6efec-86cc-4a34-b886-028dba74405c" providerId="ADAL" clId="{2C320EBD-5F7F-4E54-890F-D7EC3B776485}" dt="2025-05-16T15:08:00.442" v="2318" actId="1076"/>
          <ac:spMkLst>
            <pc:docMk/>
            <pc:sldMk cId="185100987" sldId="367"/>
            <ac:spMk id="2" creationId="{D7BD05DB-A8DD-CF10-C721-75378E5721A9}"/>
          </ac:spMkLst>
        </pc:spChg>
        <pc:spChg chg="add del mod">
          <ac:chgData name="Besty Jose" userId="47a6efec-86cc-4a34-b886-028dba74405c" providerId="ADAL" clId="{2C320EBD-5F7F-4E54-890F-D7EC3B776485}" dt="2025-05-16T15:07:32.350" v="2314" actId="26606"/>
          <ac:spMkLst>
            <pc:docMk/>
            <pc:sldMk cId="185100987" sldId="367"/>
            <ac:spMk id="3" creationId="{1A7287C5-AB68-9694-1AA9-B18F26242DDC}"/>
          </ac:spMkLst>
        </pc:spChg>
        <pc:spChg chg="add del mod">
          <ac:chgData name="Besty Jose" userId="47a6efec-86cc-4a34-b886-028dba74405c" providerId="ADAL" clId="{2C320EBD-5F7F-4E54-890F-D7EC3B776485}" dt="2025-05-16T15:07:32.328" v="2313" actId="26606"/>
          <ac:spMkLst>
            <pc:docMk/>
            <pc:sldMk cId="185100987" sldId="367"/>
            <ac:spMk id="9" creationId="{E3CEA534-772A-D4B5-85F4-70CF67FDD364}"/>
          </ac:spMkLst>
        </pc:spChg>
        <pc:graphicFrameChg chg="add del mod">
          <ac:chgData name="Besty Jose" userId="47a6efec-86cc-4a34-b886-028dba74405c" providerId="ADAL" clId="{2C320EBD-5F7F-4E54-890F-D7EC3B776485}" dt="2025-05-16T15:07:32.328" v="2313" actId="26606"/>
          <ac:graphicFrameMkLst>
            <pc:docMk/>
            <pc:sldMk cId="185100987" sldId="367"/>
            <ac:graphicFrameMk id="5" creationId="{60B5993F-359F-8D54-E0E8-299BE41D038C}"/>
          </ac:graphicFrameMkLst>
        </pc:graphicFrameChg>
        <pc:graphicFrameChg chg="add mod">
          <ac:chgData name="Besty Jose" userId="47a6efec-86cc-4a34-b886-028dba74405c" providerId="ADAL" clId="{2C320EBD-5F7F-4E54-890F-D7EC3B776485}" dt="2025-05-16T15:08:08.339" v="2320" actId="14100"/>
          <ac:graphicFrameMkLst>
            <pc:docMk/>
            <pc:sldMk cId="185100987" sldId="367"/>
            <ac:graphicFrameMk id="11" creationId="{3493E0CE-BCB0-432C-274D-5876C5FAD3B0}"/>
          </ac:graphicFrameMkLst>
        </pc:graphicFrameChg>
        <pc:picChg chg="add mod">
          <ac:chgData name="Besty Jose" userId="47a6efec-86cc-4a34-b886-028dba74405c" providerId="ADAL" clId="{2C320EBD-5F7F-4E54-890F-D7EC3B776485}" dt="2025-05-16T15:07:50.715" v="2317"/>
          <ac:picMkLst>
            <pc:docMk/>
            <pc:sldMk cId="185100987" sldId="367"/>
            <ac:picMk id="4" creationId="{8B083474-07D5-6C5E-7A83-0EFB8AB5E76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4" Type="http://schemas.openxmlformats.org/officeDocument/2006/relationships/image" Target="../media/image44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12" Type="http://schemas.openxmlformats.org/officeDocument/2006/relationships/image" Target="../media/image62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56.svg"/><Relationship Id="rId11" Type="http://schemas.openxmlformats.org/officeDocument/2006/relationships/image" Target="../media/image61.png"/><Relationship Id="rId5" Type="http://schemas.openxmlformats.org/officeDocument/2006/relationships/image" Target="../media/image55.png"/><Relationship Id="rId10" Type="http://schemas.openxmlformats.org/officeDocument/2006/relationships/image" Target="../media/image60.svg"/><Relationship Id="rId4" Type="http://schemas.openxmlformats.org/officeDocument/2006/relationships/image" Target="../media/image54.svg"/><Relationship Id="rId9" Type="http://schemas.openxmlformats.org/officeDocument/2006/relationships/image" Target="../media/image59.pn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4" Type="http://schemas.openxmlformats.org/officeDocument/2006/relationships/image" Target="../media/image44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4" Type="http://schemas.openxmlformats.org/officeDocument/2006/relationships/image" Target="../media/image48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12" Type="http://schemas.openxmlformats.org/officeDocument/2006/relationships/image" Target="../media/image62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56.svg"/><Relationship Id="rId11" Type="http://schemas.openxmlformats.org/officeDocument/2006/relationships/image" Target="../media/image61.png"/><Relationship Id="rId5" Type="http://schemas.openxmlformats.org/officeDocument/2006/relationships/image" Target="../media/image55.png"/><Relationship Id="rId10" Type="http://schemas.openxmlformats.org/officeDocument/2006/relationships/image" Target="../media/image60.svg"/><Relationship Id="rId4" Type="http://schemas.openxmlformats.org/officeDocument/2006/relationships/image" Target="../media/image54.svg"/><Relationship Id="rId9" Type="http://schemas.openxmlformats.org/officeDocument/2006/relationships/image" Target="../media/image59.pn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2C5BB1-8C90-481A-A626-6EC438369195}" type="doc">
      <dgm:prSet loTypeId="urn:microsoft.com/office/officeart/2018/2/layout/IconVerticalSolidList#3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77976F7-2D0D-478F-9DBF-CF9DBAF1AF71}">
      <dgm:prSet/>
      <dgm:spPr/>
      <dgm:t>
        <a:bodyPr/>
        <a:lstStyle/>
        <a:p>
          <a:r>
            <a:rPr lang="en-GB"/>
            <a:t>Go to Moodle &amp; open your assessment Component 1</a:t>
          </a:r>
          <a:endParaRPr lang="en-US"/>
        </a:p>
      </dgm:t>
    </dgm:pt>
    <dgm:pt modelId="{9EA847EA-5D2B-437B-9B7A-64DCA72985A7}" type="parTrans" cxnId="{6CE57B64-356D-495F-A90C-BC300B1EAA47}">
      <dgm:prSet/>
      <dgm:spPr/>
      <dgm:t>
        <a:bodyPr/>
        <a:lstStyle/>
        <a:p>
          <a:endParaRPr lang="en-US"/>
        </a:p>
      </dgm:t>
    </dgm:pt>
    <dgm:pt modelId="{B087F4E4-1932-4990-A1BB-7930D00393D2}" type="sibTrans" cxnId="{6CE57B64-356D-495F-A90C-BC300B1EAA47}">
      <dgm:prSet/>
      <dgm:spPr/>
      <dgm:t>
        <a:bodyPr/>
        <a:lstStyle/>
        <a:p>
          <a:endParaRPr lang="en-US"/>
        </a:p>
      </dgm:t>
    </dgm:pt>
    <dgm:pt modelId="{71036CD5-5E02-480E-83E1-E116DC3858C2}">
      <dgm:prSet/>
      <dgm:spPr/>
      <dgm:t>
        <a:bodyPr/>
        <a:lstStyle/>
        <a:p>
          <a:r>
            <a:rPr lang="en-GB"/>
            <a:t>Your lecturer will now explain the assessment specification in detail</a:t>
          </a:r>
          <a:endParaRPr lang="en-US"/>
        </a:p>
      </dgm:t>
    </dgm:pt>
    <dgm:pt modelId="{827B7685-D1EE-4E83-8796-2C2C74488D5D}" type="parTrans" cxnId="{646D36C4-1395-4550-8FD1-417FD7CD92E8}">
      <dgm:prSet/>
      <dgm:spPr/>
      <dgm:t>
        <a:bodyPr/>
        <a:lstStyle/>
        <a:p>
          <a:endParaRPr lang="en-US"/>
        </a:p>
      </dgm:t>
    </dgm:pt>
    <dgm:pt modelId="{A3EF175F-90B1-47D4-B08A-B5615E1EA4D8}" type="sibTrans" cxnId="{646D36C4-1395-4550-8FD1-417FD7CD92E8}">
      <dgm:prSet/>
      <dgm:spPr/>
      <dgm:t>
        <a:bodyPr/>
        <a:lstStyle/>
        <a:p>
          <a:endParaRPr lang="en-US"/>
        </a:p>
      </dgm:t>
    </dgm:pt>
    <dgm:pt modelId="{1A1E725E-8675-488C-9BCF-B29D22BC13D5}" type="pres">
      <dgm:prSet presAssocID="{442C5BB1-8C90-481A-A626-6EC438369195}" presName="root" presStyleCnt="0">
        <dgm:presLayoutVars>
          <dgm:dir/>
          <dgm:resizeHandles val="exact"/>
        </dgm:presLayoutVars>
      </dgm:prSet>
      <dgm:spPr/>
    </dgm:pt>
    <dgm:pt modelId="{504FDCED-1FD7-4BA0-8F18-DBD9A7A7CA3E}" type="pres">
      <dgm:prSet presAssocID="{777976F7-2D0D-478F-9DBF-CF9DBAF1AF71}" presName="compNode" presStyleCnt="0"/>
      <dgm:spPr/>
    </dgm:pt>
    <dgm:pt modelId="{7E502F34-CF33-420D-97B0-E58D03FFEF63}" type="pres">
      <dgm:prSet presAssocID="{777976F7-2D0D-478F-9DBF-CF9DBAF1AF71}" presName="bgRect" presStyleLbl="bgShp" presStyleIdx="0" presStyleCnt="2"/>
      <dgm:spPr/>
    </dgm:pt>
    <dgm:pt modelId="{7A1F56D6-D3A5-4C7C-90B4-9C4C69174381}" type="pres">
      <dgm:prSet presAssocID="{777976F7-2D0D-478F-9DBF-CF9DBAF1AF7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2549678-469A-465C-8615-35FDFC06E6EE}" type="pres">
      <dgm:prSet presAssocID="{777976F7-2D0D-478F-9DBF-CF9DBAF1AF71}" presName="spaceRect" presStyleCnt="0"/>
      <dgm:spPr/>
    </dgm:pt>
    <dgm:pt modelId="{2E3F07A3-98E4-4660-8357-EEF502D9BDF0}" type="pres">
      <dgm:prSet presAssocID="{777976F7-2D0D-478F-9DBF-CF9DBAF1AF71}" presName="parTx" presStyleLbl="revTx" presStyleIdx="0" presStyleCnt="2">
        <dgm:presLayoutVars>
          <dgm:chMax val="0"/>
          <dgm:chPref val="0"/>
        </dgm:presLayoutVars>
      </dgm:prSet>
      <dgm:spPr/>
    </dgm:pt>
    <dgm:pt modelId="{23662FA7-473A-4673-A264-2B80245EF291}" type="pres">
      <dgm:prSet presAssocID="{B087F4E4-1932-4990-A1BB-7930D00393D2}" presName="sibTrans" presStyleCnt="0"/>
      <dgm:spPr/>
    </dgm:pt>
    <dgm:pt modelId="{FA9FF043-7686-4C53-8289-3C3EF5DAD99E}" type="pres">
      <dgm:prSet presAssocID="{71036CD5-5E02-480E-83E1-E116DC3858C2}" presName="compNode" presStyleCnt="0"/>
      <dgm:spPr/>
    </dgm:pt>
    <dgm:pt modelId="{828BA036-56B2-4BBB-A50F-7EE77C590E66}" type="pres">
      <dgm:prSet presAssocID="{71036CD5-5E02-480E-83E1-E116DC3858C2}" presName="bgRect" presStyleLbl="bgShp" presStyleIdx="1" presStyleCnt="2"/>
      <dgm:spPr/>
    </dgm:pt>
    <dgm:pt modelId="{15C4D19D-0D73-4419-A0C0-8757D34C29E3}" type="pres">
      <dgm:prSet presAssocID="{71036CD5-5E02-480E-83E1-E116DC3858C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EF605DE-2C1D-4B0A-BEC5-656D19A04C2A}" type="pres">
      <dgm:prSet presAssocID="{71036CD5-5E02-480E-83E1-E116DC3858C2}" presName="spaceRect" presStyleCnt="0"/>
      <dgm:spPr/>
    </dgm:pt>
    <dgm:pt modelId="{8EA58DE2-386E-4384-99B1-87446C91CF3E}" type="pres">
      <dgm:prSet presAssocID="{71036CD5-5E02-480E-83E1-E116DC3858C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CE57B64-356D-495F-A90C-BC300B1EAA47}" srcId="{442C5BB1-8C90-481A-A626-6EC438369195}" destId="{777976F7-2D0D-478F-9DBF-CF9DBAF1AF71}" srcOrd="0" destOrd="0" parTransId="{9EA847EA-5D2B-437B-9B7A-64DCA72985A7}" sibTransId="{B087F4E4-1932-4990-A1BB-7930D00393D2}"/>
    <dgm:cxn modelId="{416918B6-16FB-4455-848C-9B9768B49546}" type="presOf" srcId="{777976F7-2D0D-478F-9DBF-CF9DBAF1AF71}" destId="{2E3F07A3-98E4-4660-8357-EEF502D9BDF0}" srcOrd="0" destOrd="0" presId="urn:microsoft.com/office/officeart/2018/2/layout/IconVerticalSolidList#3"/>
    <dgm:cxn modelId="{646D36C4-1395-4550-8FD1-417FD7CD92E8}" srcId="{442C5BB1-8C90-481A-A626-6EC438369195}" destId="{71036CD5-5E02-480E-83E1-E116DC3858C2}" srcOrd="1" destOrd="0" parTransId="{827B7685-D1EE-4E83-8796-2C2C74488D5D}" sibTransId="{A3EF175F-90B1-47D4-B08A-B5615E1EA4D8}"/>
    <dgm:cxn modelId="{DAEA85D4-73A5-47A9-97B6-E78C52866472}" type="presOf" srcId="{442C5BB1-8C90-481A-A626-6EC438369195}" destId="{1A1E725E-8675-488C-9BCF-B29D22BC13D5}" srcOrd="0" destOrd="0" presId="urn:microsoft.com/office/officeart/2018/2/layout/IconVerticalSolidList#3"/>
    <dgm:cxn modelId="{FDD066FE-ED23-475C-9777-C9A68C674943}" type="presOf" srcId="{71036CD5-5E02-480E-83E1-E116DC3858C2}" destId="{8EA58DE2-386E-4384-99B1-87446C91CF3E}" srcOrd="0" destOrd="0" presId="urn:microsoft.com/office/officeart/2018/2/layout/IconVerticalSolidList#3"/>
    <dgm:cxn modelId="{130C57EB-4DEB-4C57-BA70-F294D3DF157B}" type="presParOf" srcId="{1A1E725E-8675-488C-9BCF-B29D22BC13D5}" destId="{504FDCED-1FD7-4BA0-8F18-DBD9A7A7CA3E}" srcOrd="0" destOrd="0" presId="urn:microsoft.com/office/officeart/2018/2/layout/IconVerticalSolidList#3"/>
    <dgm:cxn modelId="{7578B78D-E60F-43C1-9A0A-331794EC7FCB}" type="presParOf" srcId="{504FDCED-1FD7-4BA0-8F18-DBD9A7A7CA3E}" destId="{7E502F34-CF33-420D-97B0-E58D03FFEF63}" srcOrd="0" destOrd="0" presId="urn:microsoft.com/office/officeart/2018/2/layout/IconVerticalSolidList#3"/>
    <dgm:cxn modelId="{D2F94059-0F7F-48E9-B8E2-D5AA054A318E}" type="presParOf" srcId="{504FDCED-1FD7-4BA0-8F18-DBD9A7A7CA3E}" destId="{7A1F56D6-D3A5-4C7C-90B4-9C4C69174381}" srcOrd="1" destOrd="0" presId="urn:microsoft.com/office/officeart/2018/2/layout/IconVerticalSolidList#3"/>
    <dgm:cxn modelId="{3F054A27-FB6F-4A3C-818C-DB78BDD41921}" type="presParOf" srcId="{504FDCED-1FD7-4BA0-8F18-DBD9A7A7CA3E}" destId="{C2549678-469A-465C-8615-35FDFC06E6EE}" srcOrd="2" destOrd="0" presId="urn:microsoft.com/office/officeart/2018/2/layout/IconVerticalSolidList#3"/>
    <dgm:cxn modelId="{B94AA784-58E9-4A11-9780-65FC64E51466}" type="presParOf" srcId="{504FDCED-1FD7-4BA0-8F18-DBD9A7A7CA3E}" destId="{2E3F07A3-98E4-4660-8357-EEF502D9BDF0}" srcOrd="3" destOrd="0" presId="urn:microsoft.com/office/officeart/2018/2/layout/IconVerticalSolidList#3"/>
    <dgm:cxn modelId="{AC6660AE-CB69-423E-938A-A2255E52817B}" type="presParOf" srcId="{1A1E725E-8675-488C-9BCF-B29D22BC13D5}" destId="{23662FA7-473A-4673-A264-2B80245EF291}" srcOrd="1" destOrd="0" presId="urn:microsoft.com/office/officeart/2018/2/layout/IconVerticalSolidList#3"/>
    <dgm:cxn modelId="{8703022F-18F9-4909-B143-624AB2CE6916}" type="presParOf" srcId="{1A1E725E-8675-488C-9BCF-B29D22BC13D5}" destId="{FA9FF043-7686-4C53-8289-3C3EF5DAD99E}" srcOrd="2" destOrd="0" presId="urn:microsoft.com/office/officeart/2018/2/layout/IconVerticalSolidList#3"/>
    <dgm:cxn modelId="{5B510B9C-575B-41D4-B4E1-39E768EEDA58}" type="presParOf" srcId="{FA9FF043-7686-4C53-8289-3C3EF5DAD99E}" destId="{828BA036-56B2-4BBB-A50F-7EE77C590E66}" srcOrd="0" destOrd="0" presId="urn:microsoft.com/office/officeart/2018/2/layout/IconVerticalSolidList#3"/>
    <dgm:cxn modelId="{8D04BEF4-46D4-44E5-BC71-9DF56576764F}" type="presParOf" srcId="{FA9FF043-7686-4C53-8289-3C3EF5DAD99E}" destId="{15C4D19D-0D73-4419-A0C0-8757D34C29E3}" srcOrd="1" destOrd="0" presId="urn:microsoft.com/office/officeart/2018/2/layout/IconVerticalSolidList#3"/>
    <dgm:cxn modelId="{0341B2E1-ABB4-4470-A82F-132A78C68A3C}" type="presParOf" srcId="{FA9FF043-7686-4C53-8289-3C3EF5DAD99E}" destId="{5EF605DE-2C1D-4B0A-BEC5-656D19A04C2A}" srcOrd="2" destOrd="0" presId="urn:microsoft.com/office/officeart/2018/2/layout/IconVerticalSolidList#3"/>
    <dgm:cxn modelId="{6E10904A-3806-49AD-B015-1D080B36397A}" type="presParOf" srcId="{FA9FF043-7686-4C53-8289-3C3EF5DAD99E}" destId="{8EA58DE2-386E-4384-99B1-87446C91CF3E}" srcOrd="3" destOrd="0" presId="urn:microsoft.com/office/officeart/2018/2/layout/IconVerticalSolidList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AAF76E-D974-4446-B235-B7894AD7ACB4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06E59C1-EE94-4C65-BED2-3C6F95259393}">
      <dgm:prSet/>
      <dgm:spPr/>
      <dgm:t>
        <a:bodyPr/>
        <a:lstStyle/>
        <a:p>
          <a:r>
            <a:rPr lang="en-GB"/>
            <a:t>When is your assessment due?</a:t>
          </a:r>
          <a:endParaRPr lang="en-US"/>
        </a:p>
      </dgm:t>
    </dgm:pt>
    <dgm:pt modelId="{A7FAFE9F-C56F-47B1-A424-D870AEBF9227}" type="parTrans" cxnId="{862E3923-7047-45C8-8341-91CAC644AD8C}">
      <dgm:prSet/>
      <dgm:spPr/>
      <dgm:t>
        <a:bodyPr/>
        <a:lstStyle/>
        <a:p>
          <a:endParaRPr lang="en-US"/>
        </a:p>
      </dgm:t>
    </dgm:pt>
    <dgm:pt modelId="{2BCDC611-D29B-48E8-83A8-918687FA9B28}" type="sibTrans" cxnId="{862E3923-7047-45C8-8341-91CAC644AD8C}">
      <dgm:prSet/>
      <dgm:spPr/>
      <dgm:t>
        <a:bodyPr/>
        <a:lstStyle/>
        <a:p>
          <a:endParaRPr lang="en-US"/>
        </a:p>
      </dgm:t>
    </dgm:pt>
    <dgm:pt modelId="{166C0D12-3A21-4772-9BAA-309518E2A3DF}">
      <dgm:prSet/>
      <dgm:spPr/>
      <dgm:t>
        <a:bodyPr/>
        <a:lstStyle/>
        <a:p>
          <a:r>
            <a:rPr lang="en-GB" dirty="0"/>
            <a:t>What is your assessment type- Video/Presentation/Report</a:t>
          </a:r>
          <a:endParaRPr lang="en-US" dirty="0"/>
        </a:p>
      </dgm:t>
    </dgm:pt>
    <dgm:pt modelId="{FF691A04-2343-4B79-B5C4-D00A32EEAB30}" type="parTrans" cxnId="{A208785C-DB0A-4334-8928-17192720EAA7}">
      <dgm:prSet/>
      <dgm:spPr/>
      <dgm:t>
        <a:bodyPr/>
        <a:lstStyle/>
        <a:p>
          <a:endParaRPr lang="en-US"/>
        </a:p>
      </dgm:t>
    </dgm:pt>
    <dgm:pt modelId="{DA3BCFF9-5847-4700-9C28-A9827F367CCB}" type="sibTrans" cxnId="{A208785C-DB0A-4334-8928-17192720EAA7}">
      <dgm:prSet/>
      <dgm:spPr/>
      <dgm:t>
        <a:bodyPr/>
        <a:lstStyle/>
        <a:p>
          <a:endParaRPr lang="en-US"/>
        </a:p>
      </dgm:t>
    </dgm:pt>
    <dgm:pt modelId="{9DE95B6A-8836-4ADB-9417-D114960A936B}">
      <dgm:prSet/>
      <dgm:spPr/>
      <dgm:t>
        <a:bodyPr/>
        <a:lstStyle/>
        <a:p>
          <a:r>
            <a:rPr lang="en-GB"/>
            <a:t>What do you need to do for your assessment?</a:t>
          </a:r>
          <a:endParaRPr lang="en-US"/>
        </a:p>
      </dgm:t>
    </dgm:pt>
    <dgm:pt modelId="{B59AA552-91AB-4CF8-AEC2-3B5415574F01}" type="parTrans" cxnId="{339F65CF-F4FB-4610-B9F3-ED03FF9582E7}">
      <dgm:prSet/>
      <dgm:spPr/>
      <dgm:t>
        <a:bodyPr/>
        <a:lstStyle/>
        <a:p>
          <a:endParaRPr lang="en-US"/>
        </a:p>
      </dgm:t>
    </dgm:pt>
    <dgm:pt modelId="{C52834B3-F3BF-424E-B6E2-3246A8FE97C1}" type="sibTrans" cxnId="{339F65CF-F4FB-4610-B9F3-ED03FF9582E7}">
      <dgm:prSet/>
      <dgm:spPr/>
      <dgm:t>
        <a:bodyPr/>
        <a:lstStyle/>
        <a:p>
          <a:endParaRPr lang="en-US"/>
        </a:p>
      </dgm:t>
    </dgm:pt>
    <dgm:pt modelId="{020881E7-B900-40FC-A5D4-D1BB72AA1D53}">
      <dgm:prSet/>
      <dgm:spPr/>
      <dgm:t>
        <a:bodyPr/>
        <a:lstStyle/>
        <a:p>
          <a:r>
            <a:rPr lang="en-GB"/>
            <a:t>Make a plan to do some of it every week</a:t>
          </a:r>
          <a:endParaRPr lang="en-US"/>
        </a:p>
      </dgm:t>
    </dgm:pt>
    <dgm:pt modelId="{9F136098-0FE7-4210-B675-28CE67E3BC65}" type="parTrans" cxnId="{0B7B4ED5-A5FE-4573-9B7D-A88F9DE0BCE4}">
      <dgm:prSet/>
      <dgm:spPr/>
      <dgm:t>
        <a:bodyPr/>
        <a:lstStyle/>
        <a:p>
          <a:endParaRPr lang="en-US"/>
        </a:p>
      </dgm:t>
    </dgm:pt>
    <dgm:pt modelId="{B104D41E-1F5F-4C58-B008-394FF28CF4B1}" type="sibTrans" cxnId="{0B7B4ED5-A5FE-4573-9B7D-A88F9DE0BCE4}">
      <dgm:prSet/>
      <dgm:spPr/>
      <dgm:t>
        <a:bodyPr/>
        <a:lstStyle/>
        <a:p>
          <a:endParaRPr lang="en-US"/>
        </a:p>
      </dgm:t>
    </dgm:pt>
    <dgm:pt modelId="{CC043C69-21CD-4866-BFE7-36494322FEBA}" type="pres">
      <dgm:prSet presAssocID="{38AAF76E-D974-4446-B235-B7894AD7ACB4}" presName="root" presStyleCnt="0">
        <dgm:presLayoutVars>
          <dgm:dir/>
          <dgm:resizeHandles val="exact"/>
        </dgm:presLayoutVars>
      </dgm:prSet>
      <dgm:spPr/>
    </dgm:pt>
    <dgm:pt modelId="{F76CE99F-5B12-4212-AF8E-00FD044285BA}" type="pres">
      <dgm:prSet presAssocID="{38AAF76E-D974-4446-B235-B7894AD7ACB4}" presName="container" presStyleCnt="0">
        <dgm:presLayoutVars>
          <dgm:dir/>
          <dgm:resizeHandles val="exact"/>
        </dgm:presLayoutVars>
      </dgm:prSet>
      <dgm:spPr/>
    </dgm:pt>
    <dgm:pt modelId="{D44241DC-A38B-427F-A1A1-D2DC69270426}" type="pres">
      <dgm:prSet presAssocID="{806E59C1-EE94-4C65-BED2-3C6F95259393}" presName="compNode" presStyleCnt="0"/>
      <dgm:spPr/>
    </dgm:pt>
    <dgm:pt modelId="{3FF0F01F-5BF6-4939-A1A8-2F43AC5BC5EF}" type="pres">
      <dgm:prSet presAssocID="{806E59C1-EE94-4C65-BED2-3C6F95259393}" presName="iconBgRect" presStyleLbl="bgShp" presStyleIdx="0" presStyleCnt="4"/>
      <dgm:spPr/>
    </dgm:pt>
    <dgm:pt modelId="{3A6B15B5-611D-4E1D-9A86-4E7BFB285965}" type="pres">
      <dgm:prSet presAssocID="{806E59C1-EE94-4C65-BED2-3C6F9525939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94765F2-7B36-4FD0-9AED-88DA63DD47D7}" type="pres">
      <dgm:prSet presAssocID="{806E59C1-EE94-4C65-BED2-3C6F95259393}" presName="spaceRect" presStyleCnt="0"/>
      <dgm:spPr/>
    </dgm:pt>
    <dgm:pt modelId="{F7C46537-7C99-419C-A6C2-5F7E9624A4FF}" type="pres">
      <dgm:prSet presAssocID="{806E59C1-EE94-4C65-BED2-3C6F95259393}" presName="textRect" presStyleLbl="revTx" presStyleIdx="0" presStyleCnt="4">
        <dgm:presLayoutVars>
          <dgm:chMax val="1"/>
          <dgm:chPref val="1"/>
        </dgm:presLayoutVars>
      </dgm:prSet>
      <dgm:spPr/>
    </dgm:pt>
    <dgm:pt modelId="{A42DC778-E635-483E-A724-2103575A277F}" type="pres">
      <dgm:prSet presAssocID="{2BCDC611-D29B-48E8-83A8-918687FA9B28}" presName="sibTrans" presStyleLbl="sibTrans2D1" presStyleIdx="0" presStyleCnt="0"/>
      <dgm:spPr/>
    </dgm:pt>
    <dgm:pt modelId="{5373371F-2B1C-47A6-97FC-A6261FA96549}" type="pres">
      <dgm:prSet presAssocID="{166C0D12-3A21-4772-9BAA-309518E2A3DF}" presName="compNode" presStyleCnt="0"/>
      <dgm:spPr/>
    </dgm:pt>
    <dgm:pt modelId="{33C74A19-D4B6-4BC6-88F1-37D0521D8078}" type="pres">
      <dgm:prSet presAssocID="{166C0D12-3A21-4772-9BAA-309518E2A3DF}" presName="iconBgRect" presStyleLbl="bgShp" presStyleIdx="1" presStyleCnt="4"/>
      <dgm:spPr/>
    </dgm:pt>
    <dgm:pt modelId="{1F8C3D03-05D4-4C31-9DB8-07568B824E06}" type="pres">
      <dgm:prSet presAssocID="{166C0D12-3A21-4772-9BAA-309518E2A3D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2D1D5205-FBE0-4278-9F00-6FE5081F8C50}" type="pres">
      <dgm:prSet presAssocID="{166C0D12-3A21-4772-9BAA-309518E2A3DF}" presName="spaceRect" presStyleCnt="0"/>
      <dgm:spPr/>
    </dgm:pt>
    <dgm:pt modelId="{F5EFF5EE-0E64-41C5-BC20-7D527441908E}" type="pres">
      <dgm:prSet presAssocID="{166C0D12-3A21-4772-9BAA-309518E2A3DF}" presName="textRect" presStyleLbl="revTx" presStyleIdx="1" presStyleCnt="4">
        <dgm:presLayoutVars>
          <dgm:chMax val="1"/>
          <dgm:chPref val="1"/>
        </dgm:presLayoutVars>
      </dgm:prSet>
      <dgm:spPr/>
    </dgm:pt>
    <dgm:pt modelId="{D29A234A-C4C1-451B-B79E-90B94D7E43C8}" type="pres">
      <dgm:prSet presAssocID="{DA3BCFF9-5847-4700-9C28-A9827F367CCB}" presName="sibTrans" presStyleLbl="sibTrans2D1" presStyleIdx="0" presStyleCnt="0"/>
      <dgm:spPr/>
    </dgm:pt>
    <dgm:pt modelId="{E1C47C27-8A5A-4B7C-9667-C3B09B085DDB}" type="pres">
      <dgm:prSet presAssocID="{9DE95B6A-8836-4ADB-9417-D114960A936B}" presName="compNode" presStyleCnt="0"/>
      <dgm:spPr/>
    </dgm:pt>
    <dgm:pt modelId="{50EB20D9-CEC7-490E-AA31-95EA290EF036}" type="pres">
      <dgm:prSet presAssocID="{9DE95B6A-8836-4ADB-9417-D114960A936B}" presName="iconBgRect" presStyleLbl="bgShp" presStyleIdx="2" presStyleCnt="4"/>
      <dgm:spPr/>
    </dgm:pt>
    <dgm:pt modelId="{9525572D-A122-40C0-BD71-E7FD76243DD6}" type="pres">
      <dgm:prSet presAssocID="{9DE95B6A-8836-4ADB-9417-D114960A936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2195FF0D-624C-4515-B11C-85254A4CECCB}" type="pres">
      <dgm:prSet presAssocID="{9DE95B6A-8836-4ADB-9417-D114960A936B}" presName="spaceRect" presStyleCnt="0"/>
      <dgm:spPr/>
    </dgm:pt>
    <dgm:pt modelId="{9AF8164B-5283-4B23-A798-BFF548CF9CC0}" type="pres">
      <dgm:prSet presAssocID="{9DE95B6A-8836-4ADB-9417-D114960A936B}" presName="textRect" presStyleLbl="revTx" presStyleIdx="2" presStyleCnt="4">
        <dgm:presLayoutVars>
          <dgm:chMax val="1"/>
          <dgm:chPref val="1"/>
        </dgm:presLayoutVars>
      </dgm:prSet>
      <dgm:spPr/>
    </dgm:pt>
    <dgm:pt modelId="{DD0594FF-07D3-4680-9391-AD4D2B82B2AD}" type="pres">
      <dgm:prSet presAssocID="{C52834B3-F3BF-424E-B6E2-3246A8FE97C1}" presName="sibTrans" presStyleLbl="sibTrans2D1" presStyleIdx="0" presStyleCnt="0"/>
      <dgm:spPr/>
    </dgm:pt>
    <dgm:pt modelId="{25852B29-7278-4399-BA60-F042B44B5FFA}" type="pres">
      <dgm:prSet presAssocID="{020881E7-B900-40FC-A5D4-D1BB72AA1D53}" presName="compNode" presStyleCnt="0"/>
      <dgm:spPr/>
    </dgm:pt>
    <dgm:pt modelId="{55ED1D49-DB7D-4769-B9FA-D1E397D5E445}" type="pres">
      <dgm:prSet presAssocID="{020881E7-B900-40FC-A5D4-D1BB72AA1D53}" presName="iconBgRect" presStyleLbl="bgShp" presStyleIdx="3" presStyleCnt="4"/>
      <dgm:spPr/>
    </dgm:pt>
    <dgm:pt modelId="{CCA3D1C8-D9D8-4AAE-9B64-EB935B26D566}" type="pres">
      <dgm:prSet presAssocID="{020881E7-B900-40FC-A5D4-D1BB72AA1D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D5E1B59-E097-47AB-BD20-CA0C40CD0ED9}" type="pres">
      <dgm:prSet presAssocID="{020881E7-B900-40FC-A5D4-D1BB72AA1D53}" presName="spaceRect" presStyleCnt="0"/>
      <dgm:spPr/>
    </dgm:pt>
    <dgm:pt modelId="{44F01E30-20FC-480E-BC56-0B43EFC44F9A}" type="pres">
      <dgm:prSet presAssocID="{020881E7-B900-40FC-A5D4-D1BB72AA1D5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596C71A-657B-4009-B06D-F942E4AA5825}" type="presOf" srcId="{C52834B3-F3BF-424E-B6E2-3246A8FE97C1}" destId="{DD0594FF-07D3-4680-9391-AD4D2B82B2AD}" srcOrd="0" destOrd="0" presId="urn:microsoft.com/office/officeart/2018/2/layout/IconCircleList"/>
    <dgm:cxn modelId="{862E3923-7047-45C8-8341-91CAC644AD8C}" srcId="{38AAF76E-D974-4446-B235-B7894AD7ACB4}" destId="{806E59C1-EE94-4C65-BED2-3C6F95259393}" srcOrd="0" destOrd="0" parTransId="{A7FAFE9F-C56F-47B1-A424-D870AEBF9227}" sibTransId="{2BCDC611-D29B-48E8-83A8-918687FA9B28}"/>
    <dgm:cxn modelId="{7EB3E429-F33C-4701-92B3-793D98EB11EE}" type="presOf" srcId="{2BCDC611-D29B-48E8-83A8-918687FA9B28}" destId="{A42DC778-E635-483E-A724-2103575A277F}" srcOrd="0" destOrd="0" presId="urn:microsoft.com/office/officeart/2018/2/layout/IconCircleList"/>
    <dgm:cxn modelId="{6E94932E-FB44-42C3-9E5F-737C49612F19}" type="presOf" srcId="{020881E7-B900-40FC-A5D4-D1BB72AA1D53}" destId="{44F01E30-20FC-480E-BC56-0B43EFC44F9A}" srcOrd="0" destOrd="0" presId="urn:microsoft.com/office/officeart/2018/2/layout/IconCircleList"/>
    <dgm:cxn modelId="{A208785C-DB0A-4334-8928-17192720EAA7}" srcId="{38AAF76E-D974-4446-B235-B7894AD7ACB4}" destId="{166C0D12-3A21-4772-9BAA-309518E2A3DF}" srcOrd="1" destOrd="0" parTransId="{FF691A04-2343-4B79-B5C4-D00A32EEAB30}" sibTransId="{DA3BCFF9-5847-4700-9C28-A9827F367CCB}"/>
    <dgm:cxn modelId="{F28C1142-47AB-4304-B117-09932537D1E6}" type="presOf" srcId="{166C0D12-3A21-4772-9BAA-309518E2A3DF}" destId="{F5EFF5EE-0E64-41C5-BC20-7D527441908E}" srcOrd="0" destOrd="0" presId="urn:microsoft.com/office/officeart/2018/2/layout/IconCircleList"/>
    <dgm:cxn modelId="{DF568858-B0BD-4807-B00D-2241E2A74A81}" type="presOf" srcId="{38AAF76E-D974-4446-B235-B7894AD7ACB4}" destId="{CC043C69-21CD-4866-BFE7-36494322FEBA}" srcOrd="0" destOrd="0" presId="urn:microsoft.com/office/officeart/2018/2/layout/IconCircleList"/>
    <dgm:cxn modelId="{AA9EF77C-5D41-45C7-A138-0F7514A8AAB3}" type="presOf" srcId="{DA3BCFF9-5847-4700-9C28-A9827F367CCB}" destId="{D29A234A-C4C1-451B-B79E-90B94D7E43C8}" srcOrd="0" destOrd="0" presId="urn:microsoft.com/office/officeart/2018/2/layout/IconCircleList"/>
    <dgm:cxn modelId="{640C6CA9-9D15-44CC-9F0E-7DDB4E745BFB}" type="presOf" srcId="{9DE95B6A-8836-4ADB-9417-D114960A936B}" destId="{9AF8164B-5283-4B23-A798-BFF548CF9CC0}" srcOrd="0" destOrd="0" presId="urn:microsoft.com/office/officeart/2018/2/layout/IconCircleList"/>
    <dgm:cxn modelId="{339F65CF-F4FB-4610-B9F3-ED03FF9582E7}" srcId="{38AAF76E-D974-4446-B235-B7894AD7ACB4}" destId="{9DE95B6A-8836-4ADB-9417-D114960A936B}" srcOrd="2" destOrd="0" parTransId="{B59AA552-91AB-4CF8-AEC2-3B5415574F01}" sibTransId="{C52834B3-F3BF-424E-B6E2-3246A8FE97C1}"/>
    <dgm:cxn modelId="{0B7B4ED5-A5FE-4573-9B7D-A88F9DE0BCE4}" srcId="{38AAF76E-D974-4446-B235-B7894AD7ACB4}" destId="{020881E7-B900-40FC-A5D4-D1BB72AA1D53}" srcOrd="3" destOrd="0" parTransId="{9F136098-0FE7-4210-B675-28CE67E3BC65}" sibTransId="{B104D41E-1F5F-4C58-B008-394FF28CF4B1}"/>
    <dgm:cxn modelId="{9FD2EAEE-7D75-4DC2-8EAD-5DCA4750DA9D}" type="presOf" srcId="{806E59C1-EE94-4C65-BED2-3C6F95259393}" destId="{F7C46537-7C99-419C-A6C2-5F7E9624A4FF}" srcOrd="0" destOrd="0" presId="urn:microsoft.com/office/officeart/2018/2/layout/IconCircleList"/>
    <dgm:cxn modelId="{96AD39CC-73DD-4C00-80FD-D69807C6E3F6}" type="presParOf" srcId="{CC043C69-21CD-4866-BFE7-36494322FEBA}" destId="{F76CE99F-5B12-4212-AF8E-00FD044285BA}" srcOrd="0" destOrd="0" presId="urn:microsoft.com/office/officeart/2018/2/layout/IconCircleList"/>
    <dgm:cxn modelId="{37CC9700-72D0-4C09-A1B0-002374A8D8BB}" type="presParOf" srcId="{F76CE99F-5B12-4212-AF8E-00FD044285BA}" destId="{D44241DC-A38B-427F-A1A1-D2DC69270426}" srcOrd="0" destOrd="0" presId="urn:microsoft.com/office/officeart/2018/2/layout/IconCircleList"/>
    <dgm:cxn modelId="{FC83B810-C3AF-4C15-B59D-A07FAAFD4F1F}" type="presParOf" srcId="{D44241DC-A38B-427F-A1A1-D2DC69270426}" destId="{3FF0F01F-5BF6-4939-A1A8-2F43AC5BC5EF}" srcOrd="0" destOrd="0" presId="urn:microsoft.com/office/officeart/2018/2/layout/IconCircleList"/>
    <dgm:cxn modelId="{64364577-3157-46AE-A29E-A64FA9ABBBA6}" type="presParOf" srcId="{D44241DC-A38B-427F-A1A1-D2DC69270426}" destId="{3A6B15B5-611D-4E1D-9A86-4E7BFB285965}" srcOrd="1" destOrd="0" presId="urn:microsoft.com/office/officeart/2018/2/layout/IconCircleList"/>
    <dgm:cxn modelId="{304AE8BD-56F8-498C-9009-1E78C8A21567}" type="presParOf" srcId="{D44241DC-A38B-427F-A1A1-D2DC69270426}" destId="{394765F2-7B36-4FD0-9AED-88DA63DD47D7}" srcOrd="2" destOrd="0" presId="urn:microsoft.com/office/officeart/2018/2/layout/IconCircleList"/>
    <dgm:cxn modelId="{340263CC-99D5-4361-823B-86707CA4AAAB}" type="presParOf" srcId="{D44241DC-A38B-427F-A1A1-D2DC69270426}" destId="{F7C46537-7C99-419C-A6C2-5F7E9624A4FF}" srcOrd="3" destOrd="0" presId="urn:microsoft.com/office/officeart/2018/2/layout/IconCircleList"/>
    <dgm:cxn modelId="{A337A4AF-87BF-4083-8FEC-D173ACC03829}" type="presParOf" srcId="{F76CE99F-5B12-4212-AF8E-00FD044285BA}" destId="{A42DC778-E635-483E-A724-2103575A277F}" srcOrd="1" destOrd="0" presId="urn:microsoft.com/office/officeart/2018/2/layout/IconCircleList"/>
    <dgm:cxn modelId="{DB9E48FB-373E-4FDB-9390-8ECEC5247C79}" type="presParOf" srcId="{F76CE99F-5B12-4212-AF8E-00FD044285BA}" destId="{5373371F-2B1C-47A6-97FC-A6261FA96549}" srcOrd="2" destOrd="0" presId="urn:microsoft.com/office/officeart/2018/2/layout/IconCircleList"/>
    <dgm:cxn modelId="{52D206AA-D85B-4E72-BB6D-B041EB185099}" type="presParOf" srcId="{5373371F-2B1C-47A6-97FC-A6261FA96549}" destId="{33C74A19-D4B6-4BC6-88F1-37D0521D8078}" srcOrd="0" destOrd="0" presId="urn:microsoft.com/office/officeart/2018/2/layout/IconCircleList"/>
    <dgm:cxn modelId="{A429930A-3BFB-4BFF-8358-892C9909C072}" type="presParOf" srcId="{5373371F-2B1C-47A6-97FC-A6261FA96549}" destId="{1F8C3D03-05D4-4C31-9DB8-07568B824E06}" srcOrd="1" destOrd="0" presId="urn:microsoft.com/office/officeart/2018/2/layout/IconCircleList"/>
    <dgm:cxn modelId="{9CBC58E3-D84C-426D-BF14-E82C5E039BA0}" type="presParOf" srcId="{5373371F-2B1C-47A6-97FC-A6261FA96549}" destId="{2D1D5205-FBE0-4278-9F00-6FE5081F8C50}" srcOrd="2" destOrd="0" presId="urn:microsoft.com/office/officeart/2018/2/layout/IconCircleList"/>
    <dgm:cxn modelId="{7322A4F3-F95B-45CE-94AC-546833FD9C48}" type="presParOf" srcId="{5373371F-2B1C-47A6-97FC-A6261FA96549}" destId="{F5EFF5EE-0E64-41C5-BC20-7D527441908E}" srcOrd="3" destOrd="0" presId="urn:microsoft.com/office/officeart/2018/2/layout/IconCircleList"/>
    <dgm:cxn modelId="{A24F8DA4-9EA6-4B36-B949-35463B751054}" type="presParOf" srcId="{F76CE99F-5B12-4212-AF8E-00FD044285BA}" destId="{D29A234A-C4C1-451B-B79E-90B94D7E43C8}" srcOrd="3" destOrd="0" presId="urn:microsoft.com/office/officeart/2018/2/layout/IconCircleList"/>
    <dgm:cxn modelId="{DA2DB370-0B24-4FE5-9587-BEAB92D3DAB6}" type="presParOf" srcId="{F76CE99F-5B12-4212-AF8E-00FD044285BA}" destId="{E1C47C27-8A5A-4B7C-9667-C3B09B085DDB}" srcOrd="4" destOrd="0" presId="urn:microsoft.com/office/officeart/2018/2/layout/IconCircleList"/>
    <dgm:cxn modelId="{61BCF0A0-109D-444C-BADF-1E18BE339682}" type="presParOf" srcId="{E1C47C27-8A5A-4B7C-9667-C3B09B085DDB}" destId="{50EB20D9-CEC7-490E-AA31-95EA290EF036}" srcOrd="0" destOrd="0" presId="urn:microsoft.com/office/officeart/2018/2/layout/IconCircleList"/>
    <dgm:cxn modelId="{6D726E3B-0983-4894-950F-C03B2297C7C4}" type="presParOf" srcId="{E1C47C27-8A5A-4B7C-9667-C3B09B085DDB}" destId="{9525572D-A122-40C0-BD71-E7FD76243DD6}" srcOrd="1" destOrd="0" presId="urn:microsoft.com/office/officeart/2018/2/layout/IconCircleList"/>
    <dgm:cxn modelId="{C74C83CF-A820-4108-A75D-3F8E9275E5CE}" type="presParOf" srcId="{E1C47C27-8A5A-4B7C-9667-C3B09B085DDB}" destId="{2195FF0D-624C-4515-B11C-85254A4CECCB}" srcOrd="2" destOrd="0" presId="urn:microsoft.com/office/officeart/2018/2/layout/IconCircleList"/>
    <dgm:cxn modelId="{E6B44499-6D71-44B5-B01E-56722FAA2DCA}" type="presParOf" srcId="{E1C47C27-8A5A-4B7C-9667-C3B09B085DDB}" destId="{9AF8164B-5283-4B23-A798-BFF548CF9CC0}" srcOrd="3" destOrd="0" presId="urn:microsoft.com/office/officeart/2018/2/layout/IconCircleList"/>
    <dgm:cxn modelId="{BDECA3CF-F272-4586-9C00-E1BE8FC58827}" type="presParOf" srcId="{F76CE99F-5B12-4212-AF8E-00FD044285BA}" destId="{DD0594FF-07D3-4680-9391-AD4D2B82B2AD}" srcOrd="5" destOrd="0" presId="urn:microsoft.com/office/officeart/2018/2/layout/IconCircleList"/>
    <dgm:cxn modelId="{63559DFB-4BB1-4697-80B4-8531F1B76713}" type="presParOf" srcId="{F76CE99F-5B12-4212-AF8E-00FD044285BA}" destId="{25852B29-7278-4399-BA60-F042B44B5FFA}" srcOrd="6" destOrd="0" presId="urn:microsoft.com/office/officeart/2018/2/layout/IconCircleList"/>
    <dgm:cxn modelId="{EF442F84-663E-47D4-86A9-954AD12202EB}" type="presParOf" srcId="{25852B29-7278-4399-BA60-F042B44B5FFA}" destId="{55ED1D49-DB7D-4769-B9FA-D1E397D5E445}" srcOrd="0" destOrd="0" presId="urn:microsoft.com/office/officeart/2018/2/layout/IconCircleList"/>
    <dgm:cxn modelId="{7712168A-B705-482B-972A-8D587025B7BD}" type="presParOf" srcId="{25852B29-7278-4399-BA60-F042B44B5FFA}" destId="{CCA3D1C8-D9D8-4AAE-9B64-EB935B26D566}" srcOrd="1" destOrd="0" presId="urn:microsoft.com/office/officeart/2018/2/layout/IconCircleList"/>
    <dgm:cxn modelId="{2C08952A-FF39-443A-81A1-6A354410DF78}" type="presParOf" srcId="{25852B29-7278-4399-BA60-F042B44B5FFA}" destId="{9D5E1B59-E097-47AB-BD20-CA0C40CD0ED9}" srcOrd="2" destOrd="0" presId="urn:microsoft.com/office/officeart/2018/2/layout/IconCircleList"/>
    <dgm:cxn modelId="{C0DBC18D-1194-41C5-BCBD-E2B6912BEC7C}" type="presParOf" srcId="{25852B29-7278-4399-BA60-F042B44B5FFA}" destId="{44F01E30-20FC-480E-BC56-0B43EFC44F9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F26427-C24A-438F-B625-28EBDD6A3615}" type="doc">
      <dgm:prSet loTypeId="urn:microsoft.com/office/officeart/2018/5/layout/IconLeafLabelList" loCatId="icon" qsTypeId="urn:microsoft.com/office/officeart/2005/8/quickstyle/simple1#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4B17B87-049D-4169-84EB-083CEC906A00}">
      <dgm:prSet/>
      <dgm:spPr/>
      <dgm:t>
        <a:bodyPr/>
        <a:lstStyle/>
        <a:p>
          <a:r>
            <a:rPr lang="en-GB"/>
            <a:t>Job description </a:t>
          </a:r>
          <a:endParaRPr lang="en-US"/>
        </a:p>
      </dgm:t>
    </dgm:pt>
    <dgm:pt modelId="{88E700DC-FE74-4E28-8E5B-5309C5806DD9}" type="parTrans" cxnId="{821EAB1F-8B26-4C5C-AD9E-660C2E9F07E1}">
      <dgm:prSet/>
      <dgm:spPr/>
      <dgm:t>
        <a:bodyPr/>
        <a:lstStyle/>
        <a:p>
          <a:endParaRPr lang="en-US"/>
        </a:p>
      </dgm:t>
    </dgm:pt>
    <dgm:pt modelId="{543C7029-D878-4BBA-A6F8-4B49119994E4}" type="sibTrans" cxnId="{821EAB1F-8B26-4C5C-AD9E-660C2E9F07E1}">
      <dgm:prSet/>
      <dgm:spPr/>
      <dgm:t>
        <a:bodyPr/>
        <a:lstStyle/>
        <a:p>
          <a:endParaRPr lang="en-US"/>
        </a:p>
      </dgm:t>
    </dgm:pt>
    <dgm:pt modelId="{5005EA79-FD46-4483-8F69-F71EF825C9E1}">
      <dgm:prSet/>
      <dgm:spPr/>
      <dgm:t>
        <a:bodyPr/>
        <a:lstStyle/>
        <a:p>
          <a:r>
            <a:rPr lang="en-GB"/>
            <a:t>Job application</a:t>
          </a:r>
          <a:endParaRPr lang="en-US"/>
        </a:p>
      </dgm:t>
    </dgm:pt>
    <dgm:pt modelId="{1BFC892B-EA27-47FE-ADC1-60EE3CD91487}" type="parTrans" cxnId="{29D109B2-F041-4384-94D6-43167562D9F2}">
      <dgm:prSet/>
      <dgm:spPr/>
      <dgm:t>
        <a:bodyPr/>
        <a:lstStyle/>
        <a:p>
          <a:endParaRPr lang="en-US"/>
        </a:p>
      </dgm:t>
    </dgm:pt>
    <dgm:pt modelId="{B8E1ACC0-5932-4DC7-8229-CD3086AA6FE3}" type="sibTrans" cxnId="{29D109B2-F041-4384-94D6-43167562D9F2}">
      <dgm:prSet/>
      <dgm:spPr/>
      <dgm:t>
        <a:bodyPr/>
        <a:lstStyle/>
        <a:p>
          <a:endParaRPr lang="en-US"/>
        </a:p>
      </dgm:t>
    </dgm:pt>
    <dgm:pt modelId="{140B2185-DAA3-4BFD-B1CB-D20BD9759A0A}">
      <dgm:prSet/>
      <dgm:spPr/>
      <dgm:t>
        <a:bodyPr/>
        <a:lstStyle/>
        <a:p>
          <a:r>
            <a:rPr lang="en-GB"/>
            <a:t>Personal statement</a:t>
          </a:r>
          <a:endParaRPr lang="en-US"/>
        </a:p>
      </dgm:t>
    </dgm:pt>
    <dgm:pt modelId="{503F0F03-6705-463B-9987-E294C3DEB6DB}" type="parTrans" cxnId="{E8BC520C-0B52-40A3-84D6-6BD523BF617E}">
      <dgm:prSet/>
      <dgm:spPr/>
      <dgm:t>
        <a:bodyPr/>
        <a:lstStyle/>
        <a:p>
          <a:endParaRPr lang="en-US"/>
        </a:p>
      </dgm:t>
    </dgm:pt>
    <dgm:pt modelId="{CFFBBE90-DCD3-4109-8DD7-BBB8431B4621}" type="sibTrans" cxnId="{E8BC520C-0B52-40A3-84D6-6BD523BF617E}">
      <dgm:prSet/>
      <dgm:spPr/>
      <dgm:t>
        <a:bodyPr/>
        <a:lstStyle/>
        <a:p>
          <a:endParaRPr lang="en-US"/>
        </a:p>
      </dgm:t>
    </dgm:pt>
    <dgm:pt modelId="{03C21D7F-D8E5-4F45-B8D1-35A6C06E69D3}" type="pres">
      <dgm:prSet presAssocID="{D4F26427-C24A-438F-B625-28EBDD6A3615}" presName="root" presStyleCnt="0">
        <dgm:presLayoutVars>
          <dgm:dir/>
          <dgm:resizeHandles val="exact"/>
        </dgm:presLayoutVars>
      </dgm:prSet>
      <dgm:spPr/>
    </dgm:pt>
    <dgm:pt modelId="{87E8E383-44C6-4741-BDAE-8CF0AED757C3}" type="pres">
      <dgm:prSet presAssocID="{44B17B87-049D-4169-84EB-083CEC906A00}" presName="compNode" presStyleCnt="0"/>
      <dgm:spPr/>
    </dgm:pt>
    <dgm:pt modelId="{E50A91FB-E5F1-47C3-BB90-CC0450896D04}" type="pres">
      <dgm:prSet presAssocID="{44B17B87-049D-4169-84EB-083CEC906A0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7F17986-9F6B-4C6F-9C4B-04AB045DA95A}" type="pres">
      <dgm:prSet presAssocID="{44B17B87-049D-4169-84EB-083CEC906A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5297F785-BFC5-4AE5-8F46-938E7E06E80E}" type="pres">
      <dgm:prSet presAssocID="{44B17B87-049D-4169-84EB-083CEC906A00}" presName="spaceRect" presStyleCnt="0"/>
      <dgm:spPr/>
    </dgm:pt>
    <dgm:pt modelId="{42E6D811-C1B6-4325-AA56-8AFB11DFC01E}" type="pres">
      <dgm:prSet presAssocID="{44B17B87-049D-4169-84EB-083CEC906A00}" presName="textRect" presStyleLbl="revTx" presStyleIdx="0" presStyleCnt="3">
        <dgm:presLayoutVars>
          <dgm:chMax val="1"/>
          <dgm:chPref val="1"/>
        </dgm:presLayoutVars>
      </dgm:prSet>
      <dgm:spPr/>
    </dgm:pt>
    <dgm:pt modelId="{13366E2B-179A-4604-99BE-9E0FED130766}" type="pres">
      <dgm:prSet presAssocID="{543C7029-D878-4BBA-A6F8-4B49119994E4}" presName="sibTrans" presStyleCnt="0"/>
      <dgm:spPr/>
    </dgm:pt>
    <dgm:pt modelId="{EA2D4409-B4ED-4E9C-9256-84F3116A72A4}" type="pres">
      <dgm:prSet presAssocID="{5005EA79-FD46-4483-8F69-F71EF825C9E1}" presName="compNode" presStyleCnt="0"/>
      <dgm:spPr/>
    </dgm:pt>
    <dgm:pt modelId="{21DBA8BF-D15E-4B4B-9E5F-CCF9069C81B3}" type="pres">
      <dgm:prSet presAssocID="{5005EA79-FD46-4483-8F69-F71EF825C9E1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784704C-F2C0-45E5-A778-52AD950A29B2}" type="pres">
      <dgm:prSet presAssocID="{5005EA79-FD46-4483-8F69-F71EF825C9E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AE978B3A-431E-4F1B-82D8-BECD9F4CDD71}" type="pres">
      <dgm:prSet presAssocID="{5005EA79-FD46-4483-8F69-F71EF825C9E1}" presName="spaceRect" presStyleCnt="0"/>
      <dgm:spPr/>
    </dgm:pt>
    <dgm:pt modelId="{6FE0AA3F-140E-443F-AB78-3F15A8888B5E}" type="pres">
      <dgm:prSet presAssocID="{5005EA79-FD46-4483-8F69-F71EF825C9E1}" presName="textRect" presStyleLbl="revTx" presStyleIdx="1" presStyleCnt="3">
        <dgm:presLayoutVars>
          <dgm:chMax val="1"/>
          <dgm:chPref val="1"/>
        </dgm:presLayoutVars>
      </dgm:prSet>
      <dgm:spPr/>
    </dgm:pt>
    <dgm:pt modelId="{39B1BFE5-6F3C-483A-98ED-A2AB7FEA2477}" type="pres">
      <dgm:prSet presAssocID="{B8E1ACC0-5932-4DC7-8229-CD3086AA6FE3}" presName="sibTrans" presStyleCnt="0"/>
      <dgm:spPr/>
    </dgm:pt>
    <dgm:pt modelId="{B82B6962-6A73-4F7B-BD4B-B3B6062181F2}" type="pres">
      <dgm:prSet presAssocID="{140B2185-DAA3-4BFD-B1CB-D20BD9759A0A}" presName="compNode" presStyleCnt="0"/>
      <dgm:spPr/>
    </dgm:pt>
    <dgm:pt modelId="{3A8704DD-860E-4B67-96E2-911E657C944E}" type="pres">
      <dgm:prSet presAssocID="{140B2185-DAA3-4BFD-B1CB-D20BD9759A0A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87ED625A-07B6-4D02-A4E4-9A22B53C5203}" type="pres">
      <dgm:prSet presAssocID="{140B2185-DAA3-4BFD-B1CB-D20BD9759A0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4A9AB9D2-54BF-4298-AC38-BC3FDC10BE52}" type="pres">
      <dgm:prSet presAssocID="{140B2185-DAA3-4BFD-B1CB-D20BD9759A0A}" presName="spaceRect" presStyleCnt="0"/>
      <dgm:spPr/>
    </dgm:pt>
    <dgm:pt modelId="{84AE479C-78A8-43EE-8148-679243A03923}" type="pres">
      <dgm:prSet presAssocID="{140B2185-DAA3-4BFD-B1CB-D20BD9759A0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5DE5B09-4EA3-4741-AE1B-0957A28FC114}" type="presOf" srcId="{5005EA79-FD46-4483-8F69-F71EF825C9E1}" destId="{6FE0AA3F-140E-443F-AB78-3F15A8888B5E}" srcOrd="0" destOrd="0" presId="urn:microsoft.com/office/officeart/2018/5/layout/IconLeafLabelList"/>
    <dgm:cxn modelId="{E8BC520C-0B52-40A3-84D6-6BD523BF617E}" srcId="{D4F26427-C24A-438F-B625-28EBDD6A3615}" destId="{140B2185-DAA3-4BFD-B1CB-D20BD9759A0A}" srcOrd="2" destOrd="0" parTransId="{503F0F03-6705-463B-9987-E294C3DEB6DB}" sibTransId="{CFFBBE90-DCD3-4109-8DD7-BBB8431B4621}"/>
    <dgm:cxn modelId="{821EAB1F-8B26-4C5C-AD9E-660C2E9F07E1}" srcId="{D4F26427-C24A-438F-B625-28EBDD6A3615}" destId="{44B17B87-049D-4169-84EB-083CEC906A00}" srcOrd="0" destOrd="0" parTransId="{88E700DC-FE74-4E28-8E5B-5309C5806DD9}" sibTransId="{543C7029-D878-4BBA-A6F8-4B49119994E4}"/>
    <dgm:cxn modelId="{B5A35542-76C0-44B8-BCF9-24A815F5B877}" type="presOf" srcId="{140B2185-DAA3-4BFD-B1CB-D20BD9759A0A}" destId="{84AE479C-78A8-43EE-8148-679243A03923}" srcOrd="0" destOrd="0" presId="urn:microsoft.com/office/officeart/2018/5/layout/IconLeafLabelList"/>
    <dgm:cxn modelId="{1ADCB24A-3CE6-4710-948C-E2A4E8947DD9}" type="presOf" srcId="{44B17B87-049D-4169-84EB-083CEC906A00}" destId="{42E6D811-C1B6-4325-AA56-8AFB11DFC01E}" srcOrd="0" destOrd="0" presId="urn:microsoft.com/office/officeart/2018/5/layout/IconLeafLabelList"/>
    <dgm:cxn modelId="{29D109B2-F041-4384-94D6-43167562D9F2}" srcId="{D4F26427-C24A-438F-B625-28EBDD6A3615}" destId="{5005EA79-FD46-4483-8F69-F71EF825C9E1}" srcOrd="1" destOrd="0" parTransId="{1BFC892B-EA27-47FE-ADC1-60EE3CD91487}" sibTransId="{B8E1ACC0-5932-4DC7-8229-CD3086AA6FE3}"/>
    <dgm:cxn modelId="{3F2438BB-9483-4353-8F48-C2EC9C753C39}" type="presOf" srcId="{D4F26427-C24A-438F-B625-28EBDD6A3615}" destId="{03C21D7F-D8E5-4F45-B8D1-35A6C06E69D3}" srcOrd="0" destOrd="0" presId="urn:microsoft.com/office/officeart/2018/5/layout/IconLeafLabelList"/>
    <dgm:cxn modelId="{C192F12C-9150-43D0-9362-860E7CC4851D}" type="presParOf" srcId="{03C21D7F-D8E5-4F45-B8D1-35A6C06E69D3}" destId="{87E8E383-44C6-4741-BDAE-8CF0AED757C3}" srcOrd="0" destOrd="0" presId="urn:microsoft.com/office/officeart/2018/5/layout/IconLeafLabelList"/>
    <dgm:cxn modelId="{884A9473-1198-4A52-9E42-3FC881A10C43}" type="presParOf" srcId="{87E8E383-44C6-4741-BDAE-8CF0AED757C3}" destId="{E50A91FB-E5F1-47C3-BB90-CC0450896D04}" srcOrd="0" destOrd="0" presId="urn:microsoft.com/office/officeart/2018/5/layout/IconLeafLabelList"/>
    <dgm:cxn modelId="{9B0A3E92-38B3-4629-96EA-6E175C44001A}" type="presParOf" srcId="{87E8E383-44C6-4741-BDAE-8CF0AED757C3}" destId="{47F17986-9F6B-4C6F-9C4B-04AB045DA95A}" srcOrd="1" destOrd="0" presId="urn:microsoft.com/office/officeart/2018/5/layout/IconLeafLabelList"/>
    <dgm:cxn modelId="{9E1860E8-8F14-4DA5-8831-05F025B40279}" type="presParOf" srcId="{87E8E383-44C6-4741-BDAE-8CF0AED757C3}" destId="{5297F785-BFC5-4AE5-8F46-938E7E06E80E}" srcOrd="2" destOrd="0" presId="urn:microsoft.com/office/officeart/2018/5/layout/IconLeafLabelList"/>
    <dgm:cxn modelId="{4EE8A7B7-0183-4782-AAD6-3CE369E25096}" type="presParOf" srcId="{87E8E383-44C6-4741-BDAE-8CF0AED757C3}" destId="{42E6D811-C1B6-4325-AA56-8AFB11DFC01E}" srcOrd="3" destOrd="0" presId="urn:microsoft.com/office/officeart/2018/5/layout/IconLeafLabelList"/>
    <dgm:cxn modelId="{682BA97C-8000-471C-A0E5-246EB68C52F2}" type="presParOf" srcId="{03C21D7F-D8E5-4F45-B8D1-35A6C06E69D3}" destId="{13366E2B-179A-4604-99BE-9E0FED130766}" srcOrd="1" destOrd="0" presId="urn:microsoft.com/office/officeart/2018/5/layout/IconLeafLabelList"/>
    <dgm:cxn modelId="{CE9B5418-B09B-4FC4-BF07-D5360625AAA1}" type="presParOf" srcId="{03C21D7F-D8E5-4F45-B8D1-35A6C06E69D3}" destId="{EA2D4409-B4ED-4E9C-9256-84F3116A72A4}" srcOrd="2" destOrd="0" presId="urn:microsoft.com/office/officeart/2018/5/layout/IconLeafLabelList"/>
    <dgm:cxn modelId="{D11C1599-5961-4037-8D2F-E3B217157D65}" type="presParOf" srcId="{EA2D4409-B4ED-4E9C-9256-84F3116A72A4}" destId="{21DBA8BF-D15E-4B4B-9E5F-CCF9069C81B3}" srcOrd="0" destOrd="0" presId="urn:microsoft.com/office/officeart/2018/5/layout/IconLeafLabelList"/>
    <dgm:cxn modelId="{253A5BD2-CDFB-4E4E-930D-A3DD9B9A9486}" type="presParOf" srcId="{EA2D4409-B4ED-4E9C-9256-84F3116A72A4}" destId="{B784704C-F2C0-45E5-A778-52AD950A29B2}" srcOrd="1" destOrd="0" presId="urn:microsoft.com/office/officeart/2018/5/layout/IconLeafLabelList"/>
    <dgm:cxn modelId="{C2DDA3E9-958A-4A6D-9351-250D9A12FB4A}" type="presParOf" srcId="{EA2D4409-B4ED-4E9C-9256-84F3116A72A4}" destId="{AE978B3A-431E-4F1B-82D8-BECD9F4CDD71}" srcOrd="2" destOrd="0" presId="urn:microsoft.com/office/officeart/2018/5/layout/IconLeafLabelList"/>
    <dgm:cxn modelId="{0C267BB7-8F43-44CE-93DE-49E45EF0CFDA}" type="presParOf" srcId="{EA2D4409-B4ED-4E9C-9256-84F3116A72A4}" destId="{6FE0AA3F-140E-443F-AB78-3F15A8888B5E}" srcOrd="3" destOrd="0" presId="urn:microsoft.com/office/officeart/2018/5/layout/IconLeafLabelList"/>
    <dgm:cxn modelId="{CD5D15A3-E5B6-45B9-8710-640BA5B78A39}" type="presParOf" srcId="{03C21D7F-D8E5-4F45-B8D1-35A6C06E69D3}" destId="{39B1BFE5-6F3C-483A-98ED-A2AB7FEA2477}" srcOrd="3" destOrd="0" presId="urn:microsoft.com/office/officeart/2018/5/layout/IconLeafLabelList"/>
    <dgm:cxn modelId="{A2526AA2-E973-4DB7-BD10-DDB306DDCF34}" type="presParOf" srcId="{03C21D7F-D8E5-4F45-B8D1-35A6C06E69D3}" destId="{B82B6962-6A73-4F7B-BD4B-B3B6062181F2}" srcOrd="4" destOrd="0" presId="urn:microsoft.com/office/officeart/2018/5/layout/IconLeafLabelList"/>
    <dgm:cxn modelId="{5C388384-AAB4-42E4-B501-BC65719BDD6A}" type="presParOf" srcId="{B82B6962-6A73-4F7B-BD4B-B3B6062181F2}" destId="{3A8704DD-860E-4B67-96E2-911E657C944E}" srcOrd="0" destOrd="0" presId="urn:microsoft.com/office/officeart/2018/5/layout/IconLeafLabelList"/>
    <dgm:cxn modelId="{98CDFDA8-A040-4D41-985E-ABE68FC31951}" type="presParOf" srcId="{B82B6962-6A73-4F7B-BD4B-B3B6062181F2}" destId="{87ED625A-07B6-4D02-A4E4-9A22B53C5203}" srcOrd="1" destOrd="0" presId="urn:microsoft.com/office/officeart/2018/5/layout/IconLeafLabelList"/>
    <dgm:cxn modelId="{06B17E97-6E12-4F53-919A-71E8FC2CB406}" type="presParOf" srcId="{B82B6962-6A73-4F7B-BD4B-B3B6062181F2}" destId="{4A9AB9D2-54BF-4298-AC38-BC3FDC10BE52}" srcOrd="2" destOrd="0" presId="urn:microsoft.com/office/officeart/2018/5/layout/IconLeafLabelList"/>
    <dgm:cxn modelId="{AA88270D-C10A-42B0-959D-0C7D2D0782FB}" type="presParOf" srcId="{B82B6962-6A73-4F7B-BD4B-B3B6062181F2}" destId="{84AE479C-78A8-43EE-8148-679243A0392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74858F-E1CB-4902-8727-1F5ED5187F2A}" type="doc">
      <dgm:prSet loTypeId="urn:microsoft.com/office/officeart/2005/8/layout/vList2#1" loCatId="list" qsTypeId="urn:microsoft.com/office/officeart/2005/8/quickstyle/simple1#4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6D1AD08B-9762-4BA0-9C4A-61F8BBE6AA35}">
      <dgm:prSet/>
      <dgm:spPr/>
      <dgm:t>
        <a:bodyPr/>
        <a:lstStyle/>
        <a:p>
          <a:r>
            <a:rPr lang="en-GB" b="0" i="0"/>
            <a:t>In Week 1 you explored a career option for you to pursue in the future</a:t>
          </a:r>
          <a:endParaRPr lang="en-US"/>
        </a:p>
      </dgm:t>
    </dgm:pt>
    <dgm:pt modelId="{0367B361-69D2-4AE4-B169-EB3DAF0AAF43}" type="parTrans" cxnId="{6DE92152-06C7-4092-B0B2-89429A555B75}">
      <dgm:prSet/>
      <dgm:spPr/>
      <dgm:t>
        <a:bodyPr/>
        <a:lstStyle/>
        <a:p>
          <a:endParaRPr lang="en-US"/>
        </a:p>
      </dgm:t>
    </dgm:pt>
    <dgm:pt modelId="{C16FCCB6-505F-4A3B-8FF3-948136E531D6}" type="sibTrans" cxnId="{6DE92152-06C7-4092-B0B2-89429A555B75}">
      <dgm:prSet/>
      <dgm:spPr/>
      <dgm:t>
        <a:bodyPr/>
        <a:lstStyle/>
        <a:p>
          <a:endParaRPr lang="en-US"/>
        </a:p>
      </dgm:t>
    </dgm:pt>
    <dgm:pt modelId="{513A307E-0E52-41F7-B125-279A255D5F47}">
      <dgm:prSet/>
      <dgm:spPr/>
      <dgm:t>
        <a:bodyPr/>
        <a:lstStyle/>
        <a:p>
          <a:r>
            <a:rPr lang="en-GB" b="0" i="0"/>
            <a:t>That will be your dream career</a:t>
          </a:r>
          <a:endParaRPr lang="en-US"/>
        </a:p>
      </dgm:t>
    </dgm:pt>
    <dgm:pt modelId="{ACDE8EEC-AB10-4A73-A47A-00B2D1AFE1ED}" type="parTrans" cxnId="{B3AFD8D5-0E5A-461D-A8C6-ED38FCA297A8}">
      <dgm:prSet/>
      <dgm:spPr/>
      <dgm:t>
        <a:bodyPr/>
        <a:lstStyle/>
        <a:p>
          <a:endParaRPr lang="en-US"/>
        </a:p>
      </dgm:t>
    </dgm:pt>
    <dgm:pt modelId="{BC4C3F5E-A9A7-429E-800B-1220EE847C87}" type="sibTrans" cxnId="{B3AFD8D5-0E5A-461D-A8C6-ED38FCA297A8}">
      <dgm:prSet/>
      <dgm:spPr/>
      <dgm:t>
        <a:bodyPr/>
        <a:lstStyle/>
        <a:p>
          <a:endParaRPr lang="en-US"/>
        </a:p>
      </dgm:t>
    </dgm:pt>
    <dgm:pt modelId="{65405965-89B2-482C-A5D0-0EA79D65A0DA}">
      <dgm:prSet/>
      <dgm:spPr/>
      <dgm:t>
        <a:bodyPr/>
        <a:lstStyle/>
        <a:p>
          <a:r>
            <a:rPr lang="en-GB" b="0" i="0"/>
            <a:t>To get to your dream career you may need to gain some experience and skills</a:t>
          </a:r>
          <a:endParaRPr lang="en-US"/>
        </a:p>
      </dgm:t>
    </dgm:pt>
    <dgm:pt modelId="{E7AF6D39-D4E0-4F88-8D3D-CCA5DEC45005}" type="parTrans" cxnId="{CBECF2EE-1045-4D0E-997D-354E556A56CB}">
      <dgm:prSet/>
      <dgm:spPr/>
      <dgm:t>
        <a:bodyPr/>
        <a:lstStyle/>
        <a:p>
          <a:endParaRPr lang="en-US"/>
        </a:p>
      </dgm:t>
    </dgm:pt>
    <dgm:pt modelId="{498EEA2C-A0B7-4831-B962-65BD1E0E0719}" type="sibTrans" cxnId="{CBECF2EE-1045-4D0E-997D-354E556A56CB}">
      <dgm:prSet/>
      <dgm:spPr/>
      <dgm:t>
        <a:bodyPr/>
        <a:lstStyle/>
        <a:p>
          <a:endParaRPr lang="en-US"/>
        </a:p>
      </dgm:t>
    </dgm:pt>
    <dgm:pt modelId="{EBA2094C-FD3C-454B-B729-12C4E54E48C4}">
      <dgm:prSet/>
      <dgm:spPr/>
      <dgm:t>
        <a:bodyPr/>
        <a:lstStyle/>
        <a:p>
          <a:r>
            <a:rPr lang="en-GB" b="0" i="0"/>
            <a:t>So, gaining an interim job or work experience or volunteering opportunity would be ideal    </a:t>
          </a:r>
          <a:endParaRPr lang="en-US"/>
        </a:p>
      </dgm:t>
    </dgm:pt>
    <dgm:pt modelId="{583B7BFB-18B4-4CDB-B4D0-485230E612AD}" type="parTrans" cxnId="{23DBC91D-638F-4FCA-8380-E7E491301423}">
      <dgm:prSet/>
      <dgm:spPr/>
      <dgm:t>
        <a:bodyPr/>
        <a:lstStyle/>
        <a:p>
          <a:endParaRPr lang="en-US"/>
        </a:p>
      </dgm:t>
    </dgm:pt>
    <dgm:pt modelId="{D60FCB10-0C9A-4699-B8C8-C3AF94C8E897}" type="sibTrans" cxnId="{23DBC91D-638F-4FCA-8380-E7E491301423}">
      <dgm:prSet/>
      <dgm:spPr/>
      <dgm:t>
        <a:bodyPr/>
        <a:lstStyle/>
        <a:p>
          <a:endParaRPr lang="en-US"/>
        </a:p>
      </dgm:t>
    </dgm:pt>
    <dgm:pt modelId="{B600459C-D776-4528-9309-AF6A99AB7AD5}" type="pres">
      <dgm:prSet presAssocID="{0D74858F-E1CB-4902-8727-1F5ED5187F2A}" presName="linear" presStyleCnt="0">
        <dgm:presLayoutVars>
          <dgm:animLvl val="lvl"/>
          <dgm:resizeHandles val="exact"/>
        </dgm:presLayoutVars>
      </dgm:prSet>
      <dgm:spPr/>
    </dgm:pt>
    <dgm:pt modelId="{ECEAA7A5-8BCD-4B58-8DF0-5AEAFCA1F6E9}" type="pres">
      <dgm:prSet presAssocID="{6D1AD08B-9762-4BA0-9C4A-61F8BBE6AA3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5B1DBA4-455E-4F7C-858C-DB8063D9A318}" type="pres">
      <dgm:prSet presAssocID="{C16FCCB6-505F-4A3B-8FF3-948136E531D6}" presName="spacer" presStyleCnt="0"/>
      <dgm:spPr/>
    </dgm:pt>
    <dgm:pt modelId="{D8EF3FBD-4138-430C-B4EC-33AED200438C}" type="pres">
      <dgm:prSet presAssocID="{513A307E-0E52-41F7-B125-279A255D5F4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B9DAA2D-C790-43C6-AE4A-4096EE0FA8D6}" type="pres">
      <dgm:prSet presAssocID="{BC4C3F5E-A9A7-429E-800B-1220EE847C87}" presName="spacer" presStyleCnt="0"/>
      <dgm:spPr/>
    </dgm:pt>
    <dgm:pt modelId="{73E04D62-AFF9-4AE5-AA7C-9284D10A2C55}" type="pres">
      <dgm:prSet presAssocID="{65405965-89B2-482C-A5D0-0EA79D65A0D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7720D33-B609-440C-AE45-9F66A72361E5}" type="pres">
      <dgm:prSet presAssocID="{498EEA2C-A0B7-4831-B962-65BD1E0E0719}" presName="spacer" presStyleCnt="0"/>
      <dgm:spPr/>
    </dgm:pt>
    <dgm:pt modelId="{F700AE71-88B4-494C-B657-580440500B00}" type="pres">
      <dgm:prSet presAssocID="{EBA2094C-FD3C-454B-B729-12C4E54E48C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3DBC91D-638F-4FCA-8380-E7E491301423}" srcId="{0D74858F-E1CB-4902-8727-1F5ED5187F2A}" destId="{EBA2094C-FD3C-454B-B729-12C4E54E48C4}" srcOrd="3" destOrd="0" parTransId="{583B7BFB-18B4-4CDB-B4D0-485230E612AD}" sibTransId="{D60FCB10-0C9A-4699-B8C8-C3AF94C8E897}"/>
    <dgm:cxn modelId="{98C91727-FC19-44F2-9392-00E927704722}" type="presOf" srcId="{513A307E-0E52-41F7-B125-279A255D5F47}" destId="{D8EF3FBD-4138-430C-B4EC-33AED200438C}" srcOrd="0" destOrd="0" presId="urn:microsoft.com/office/officeart/2005/8/layout/vList2#1"/>
    <dgm:cxn modelId="{1D6C8A49-095F-4425-974B-A0B5C34786DE}" type="presOf" srcId="{EBA2094C-FD3C-454B-B729-12C4E54E48C4}" destId="{F700AE71-88B4-494C-B657-580440500B00}" srcOrd="0" destOrd="0" presId="urn:microsoft.com/office/officeart/2005/8/layout/vList2#1"/>
    <dgm:cxn modelId="{6DE92152-06C7-4092-B0B2-89429A555B75}" srcId="{0D74858F-E1CB-4902-8727-1F5ED5187F2A}" destId="{6D1AD08B-9762-4BA0-9C4A-61F8BBE6AA35}" srcOrd="0" destOrd="0" parTransId="{0367B361-69D2-4AE4-B169-EB3DAF0AAF43}" sibTransId="{C16FCCB6-505F-4A3B-8FF3-948136E531D6}"/>
    <dgm:cxn modelId="{4764BB97-8B71-43ED-8988-681D83A901A9}" type="presOf" srcId="{65405965-89B2-482C-A5D0-0EA79D65A0DA}" destId="{73E04D62-AFF9-4AE5-AA7C-9284D10A2C55}" srcOrd="0" destOrd="0" presId="urn:microsoft.com/office/officeart/2005/8/layout/vList2#1"/>
    <dgm:cxn modelId="{429647A9-A32B-4FB2-8A2D-43E9F528FA2B}" type="presOf" srcId="{0D74858F-E1CB-4902-8727-1F5ED5187F2A}" destId="{B600459C-D776-4528-9309-AF6A99AB7AD5}" srcOrd="0" destOrd="0" presId="urn:microsoft.com/office/officeart/2005/8/layout/vList2#1"/>
    <dgm:cxn modelId="{1A1980BF-6572-46E5-9DD5-C9424AC33F8C}" type="presOf" srcId="{6D1AD08B-9762-4BA0-9C4A-61F8BBE6AA35}" destId="{ECEAA7A5-8BCD-4B58-8DF0-5AEAFCA1F6E9}" srcOrd="0" destOrd="0" presId="urn:microsoft.com/office/officeart/2005/8/layout/vList2#1"/>
    <dgm:cxn modelId="{B3AFD8D5-0E5A-461D-A8C6-ED38FCA297A8}" srcId="{0D74858F-E1CB-4902-8727-1F5ED5187F2A}" destId="{513A307E-0E52-41F7-B125-279A255D5F47}" srcOrd="1" destOrd="0" parTransId="{ACDE8EEC-AB10-4A73-A47A-00B2D1AFE1ED}" sibTransId="{BC4C3F5E-A9A7-429E-800B-1220EE847C87}"/>
    <dgm:cxn modelId="{CBECF2EE-1045-4D0E-997D-354E556A56CB}" srcId="{0D74858F-E1CB-4902-8727-1F5ED5187F2A}" destId="{65405965-89B2-482C-A5D0-0EA79D65A0DA}" srcOrd="2" destOrd="0" parTransId="{E7AF6D39-D4E0-4F88-8D3D-CCA5DEC45005}" sibTransId="{498EEA2C-A0B7-4831-B962-65BD1E0E0719}"/>
    <dgm:cxn modelId="{05D78BC6-F806-4FF8-BD53-3DE880E235CC}" type="presParOf" srcId="{B600459C-D776-4528-9309-AF6A99AB7AD5}" destId="{ECEAA7A5-8BCD-4B58-8DF0-5AEAFCA1F6E9}" srcOrd="0" destOrd="0" presId="urn:microsoft.com/office/officeart/2005/8/layout/vList2#1"/>
    <dgm:cxn modelId="{DF877ACD-340E-458E-AD80-3B70D7E74645}" type="presParOf" srcId="{B600459C-D776-4528-9309-AF6A99AB7AD5}" destId="{65B1DBA4-455E-4F7C-858C-DB8063D9A318}" srcOrd="1" destOrd="0" presId="urn:microsoft.com/office/officeart/2005/8/layout/vList2#1"/>
    <dgm:cxn modelId="{B4E623D0-397B-4D80-A147-762229D75FDD}" type="presParOf" srcId="{B600459C-D776-4528-9309-AF6A99AB7AD5}" destId="{D8EF3FBD-4138-430C-B4EC-33AED200438C}" srcOrd="2" destOrd="0" presId="urn:microsoft.com/office/officeart/2005/8/layout/vList2#1"/>
    <dgm:cxn modelId="{36B1336A-0C42-4EDB-9A31-F39A88FA9E0B}" type="presParOf" srcId="{B600459C-D776-4528-9309-AF6A99AB7AD5}" destId="{0B9DAA2D-C790-43C6-AE4A-4096EE0FA8D6}" srcOrd="3" destOrd="0" presId="urn:microsoft.com/office/officeart/2005/8/layout/vList2#1"/>
    <dgm:cxn modelId="{C9F94FBD-1AEA-4AEE-BD4C-ED9DC553B432}" type="presParOf" srcId="{B600459C-D776-4528-9309-AF6A99AB7AD5}" destId="{73E04D62-AFF9-4AE5-AA7C-9284D10A2C55}" srcOrd="4" destOrd="0" presId="urn:microsoft.com/office/officeart/2005/8/layout/vList2#1"/>
    <dgm:cxn modelId="{FF454422-6DBF-4DEC-9834-1E598E2CE975}" type="presParOf" srcId="{B600459C-D776-4528-9309-AF6A99AB7AD5}" destId="{77720D33-B609-440C-AE45-9F66A72361E5}" srcOrd="5" destOrd="0" presId="urn:microsoft.com/office/officeart/2005/8/layout/vList2#1"/>
    <dgm:cxn modelId="{4F660CFE-A8EA-40F8-B090-391AB859CB02}" type="presParOf" srcId="{B600459C-D776-4528-9309-AF6A99AB7AD5}" destId="{F700AE71-88B4-494C-B657-580440500B00}" srcOrd="6" destOrd="0" presId="urn:microsoft.com/office/officeart/2005/8/layout/vList2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EB9B7E-F448-48D5-B03B-ED5617285E21}" type="doc">
      <dgm:prSet loTypeId="urn:microsoft.com/office/officeart/2018/2/layout/IconVerticalSolidList" loCatId="icon" qsTypeId="urn:microsoft.com/office/officeart/2005/8/quickstyle/simple1#5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CC1A67A6-7D91-46E3-A763-99C3486AFB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Exposure to the sector</a:t>
          </a:r>
          <a:endParaRPr lang="en-US"/>
        </a:p>
      </dgm:t>
    </dgm:pt>
    <dgm:pt modelId="{C8504B21-BD7B-417D-B805-7FEF82F16ED5}" type="parTrans" cxnId="{5B1FE67B-61C1-40F7-A7AF-355BA8562CA7}">
      <dgm:prSet/>
      <dgm:spPr/>
      <dgm:t>
        <a:bodyPr/>
        <a:lstStyle/>
        <a:p>
          <a:endParaRPr lang="en-US"/>
        </a:p>
      </dgm:t>
    </dgm:pt>
    <dgm:pt modelId="{07FC7B90-5005-4A1D-8118-A7A66FBAFD2D}" type="sibTrans" cxnId="{5B1FE67B-61C1-40F7-A7AF-355BA8562CA7}">
      <dgm:prSet/>
      <dgm:spPr/>
      <dgm:t>
        <a:bodyPr/>
        <a:lstStyle/>
        <a:p>
          <a:endParaRPr lang="en-US"/>
        </a:p>
      </dgm:t>
    </dgm:pt>
    <dgm:pt modelId="{0B8B62AE-FEBB-4289-8328-3D66119206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Will help you gain the hands-on experience required for your dream role</a:t>
          </a:r>
          <a:endParaRPr lang="en-US"/>
        </a:p>
      </dgm:t>
    </dgm:pt>
    <dgm:pt modelId="{B73C4928-556D-4428-8B55-937F0569F80E}" type="parTrans" cxnId="{58A3CB82-05E6-45CC-91F3-476614EF1D01}">
      <dgm:prSet/>
      <dgm:spPr/>
      <dgm:t>
        <a:bodyPr/>
        <a:lstStyle/>
        <a:p>
          <a:endParaRPr lang="en-US"/>
        </a:p>
      </dgm:t>
    </dgm:pt>
    <dgm:pt modelId="{10F757D9-599D-4EE6-8C6D-9D26B31047D2}" type="sibTrans" cxnId="{58A3CB82-05E6-45CC-91F3-476614EF1D01}">
      <dgm:prSet/>
      <dgm:spPr/>
      <dgm:t>
        <a:bodyPr/>
        <a:lstStyle/>
        <a:p>
          <a:endParaRPr lang="en-US"/>
        </a:p>
      </dgm:t>
    </dgm:pt>
    <dgm:pt modelId="{2DB889FE-BC7D-4014-8E28-400941F506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Networking opportunity</a:t>
          </a:r>
          <a:endParaRPr lang="en-US"/>
        </a:p>
      </dgm:t>
    </dgm:pt>
    <dgm:pt modelId="{E1B1B908-EE0D-4C37-B392-233F6C002A1C}" type="parTrans" cxnId="{AE34EAC7-9FC6-4F96-828D-1C6951509496}">
      <dgm:prSet/>
      <dgm:spPr/>
      <dgm:t>
        <a:bodyPr/>
        <a:lstStyle/>
        <a:p>
          <a:endParaRPr lang="en-US"/>
        </a:p>
      </dgm:t>
    </dgm:pt>
    <dgm:pt modelId="{2412C3B9-B4B3-49AA-95AD-351F613F1CFE}" type="sibTrans" cxnId="{AE34EAC7-9FC6-4F96-828D-1C6951509496}">
      <dgm:prSet/>
      <dgm:spPr/>
      <dgm:t>
        <a:bodyPr/>
        <a:lstStyle/>
        <a:p>
          <a:endParaRPr lang="en-US"/>
        </a:p>
      </dgm:t>
    </dgm:pt>
    <dgm:pt modelId="{1C35A113-C281-460C-BA40-22452B2BD9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 your CV</a:t>
          </a:r>
          <a:endParaRPr lang="en-US"/>
        </a:p>
      </dgm:t>
    </dgm:pt>
    <dgm:pt modelId="{AC05DC8D-C466-4FAB-A551-91F8F6DE6DDC}" type="parTrans" cxnId="{D795BA36-2027-4FED-B903-A40DBCCFDEFA}">
      <dgm:prSet/>
      <dgm:spPr/>
      <dgm:t>
        <a:bodyPr/>
        <a:lstStyle/>
        <a:p>
          <a:endParaRPr lang="en-US"/>
        </a:p>
      </dgm:t>
    </dgm:pt>
    <dgm:pt modelId="{34B9036C-A1C5-405B-9B64-1A8E73AFB732}" type="sibTrans" cxnId="{D795BA36-2027-4FED-B903-A40DBCCFDEFA}">
      <dgm:prSet/>
      <dgm:spPr/>
      <dgm:t>
        <a:bodyPr/>
        <a:lstStyle/>
        <a:p>
          <a:endParaRPr lang="en-US"/>
        </a:p>
      </dgm:t>
    </dgm:pt>
    <dgm:pt modelId="{5D76286F-81D0-4498-AAE3-C33E68C710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Learn new skills </a:t>
          </a:r>
          <a:endParaRPr lang="en-US"/>
        </a:p>
      </dgm:t>
    </dgm:pt>
    <dgm:pt modelId="{D1565D28-E834-40A4-9B52-AE6EF40D4284}" type="parTrans" cxnId="{4DAFC50F-1611-4A28-88B4-8C0FDB01E05E}">
      <dgm:prSet/>
      <dgm:spPr/>
      <dgm:t>
        <a:bodyPr/>
        <a:lstStyle/>
        <a:p>
          <a:endParaRPr lang="en-US"/>
        </a:p>
      </dgm:t>
    </dgm:pt>
    <dgm:pt modelId="{AC6DA5D0-0DC2-4DE9-AEDD-00282B9F6F62}" type="sibTrans" cxnId="{4DAFC50F-1611-4A28-88B4-8C0FDB01E05E}">
      <dgm:prSet/>
      <dgm:spPr/>
      <dgm:t>
        <a:bodyPr/>
        <a:lstStyle/>
        <a:p>
          <a:endParaRPr lang="en-US"/>
        </a:p>
      </dgm:t>
    </dgm:pt>
    <dgm:pt modelId="{CEA15115-A389-42B8-B282-CCF5EC5EEB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Build your confidence</a:t>
          </a:r>
          <a:endParaRPr lang="en-US"/>
        </a:p>
      </dgm:t>
    </dgm:pt>
    <dgm:pt modelId="{278BB46E-F460-49C2-BBD8-1DB933E2C7F7}" type="parTrans" cxnId="{77761074-C5F4-42ED-B0C9-3175B1739825}">
      <dgm:prSet/>
      <dgm:spPr/>
      <dgm:t>
        <a:bodyPr/>
        <a:lstStyle/>
        <a:p>
          <a:endParaRPr lang="en-US"/>
        </a:p>
      </dgm:t>
    </dgm:pt>
    <dgm:pt modelId="{6D2828F3-75CA-46D7-9847-04CBD6CE81CC}" type="sibTrans" cxnId="{77761074-C5F4-42ED-B0C9-3175B1739825}">
      <dgm:prSet/>
      <dgm:spPr/>
      <dgm:t>
        <a:bodyPr/>
        <a:lstStyle/>
        <a:p>
          <a:endParaRPr lang="en-US"/>
        </a:p>
      </dgm:t>
    </dgm:pt>
    <dgm:pt modelId="{FCA5642E-4C59-4B05-AED9-C4982EDED3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Taste of the job role</a:t>
          </a:r>
          <a:endParaRPr lang="en-US"/>
        </a:p>
      </dgm:t>
    </dgm:pt>
    <dgm:pt modelId="{D513AB8A-BEFD-4284-82A8-155BC6D77A29}" type="parTrans" cxnId="{FDB14CFB-D6A1-461D-A970-0F0ABAC22504}">
      <dgm:prSet/>
      <dgm:spPr/>
      <dgm:t>
        <a:bodyPr/>
        <a:lstStyle/>
        <a:p>
          <a:endParaRPr lang="en-US"/>
        </a:p>
      </dgm:t>
    </dgm:pt>
    <dgm:pt modelId="{75491CCD-FE74-4303-92F8-98F66DA75F35}" type="sibTrans" cxnId="{FDB14CFB-D6A1-461D-A970-0F0ABAC22504}">
      <dgm:prSet/>
      <dgm:spPr/>
      <dgm:t>
        <a:bodyPr/>
        <a:lstStyle/>
        <a:p>
          <a:endParaRPr lang="en-US"/>
        </a:p>
      </dgm:t>
    </dgm:pt>
    <dgm:pt modelId="{64DD6CC2-71EA-4770-BF1A-C17C944D7D0A}" type="pres">
      <dgm:prSet presAssocID="{A7EB9B7E-F448-48D5-B03B-ED5617285E21}" presName="root" presStyleCnt="0">
        <dgm:presLayoutVars>
          <dgm:dir/>
          <dgm:resizeHandles val="exact"/>
        </dgm:presLayoutVars>
      </dgm:prSet>
      <dgm:spPr/>
    </dgm:pt>
    <dgm:pt modelId="{CDAAF27D-7CBF-4CC1-A772-A1E72914872F}" type="pres">
      <dgm:prSet presAssocID="{CC1A67A6-7D91-46E3-A763-99C3486AFBF7}" presName="compNode" presStyleCnt="0"/>
      <dgm:spPr/>
    </dgm:pt>
    <dgm:pt modelId="{23181F53-4169-4043-A40F-A91BD1E21EA1}" type="pres">
      <dgm:prSet presAssocID="{CC1A67A6-7D91-46E3-A763-99C3486AFBF7}" presName="bgRect" presStyleLbl="bgShp" presStyleIdx="0" presStyleCnt="7"/>
      <dgm:spPr/>
    </dgm:pt>
    <dgm:pt modelId="{5950EBB2-8A85-44FF-AEFD-D5B0B52EE9A0}" type="pres">
      <dgm:prSet presAssocID="{CC1A67A6-7D91-46E3-A763-99C3486AFBF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</dgm:pt>
    <dgm:pt modelId="{B943E7D4-CB54-4CA7-BFAE-91705335BE4B}" type="pres">
      <dgm:prSet presAssocID="{CC1A67A6-7D91-46E3-A763-99C3486AFBF7}" presName="spaceRect" presStyleCnt="0"/>
      <dgm:spPr/>
    </dgm:pt>
    <dgm:pt modelId="{1C302B41-5F24-4403-9991-FE1B8DCF77B4}" type="pres">
      <dgm:prSet presAssocID="{CC1A67A6-7D91-46E3-A763-99C3486AFBF7}" presName="parTx" presStyleLbl="revTx" presStyleIdx="0" presStyleCnt="7">
        <dgm:presLayoutVars>
          <dgm:chMax val="0"/>
          <dgm:chPref val="0"/>
        </dgm:presLayoutVars>
      </dgm:prSet>
      <dgm:spPr/>
    </dgm:pt>
    <dgm:pt modelId="{ECCB2DFA-A0BC-4D60-8F3E-EF6B3CC7F6C4}" type="pres">
      <dgm:prSet presAssocID="{07FC7B90-5005-4A1D-8118-A7A66FBAFD2D}" presName="sibTrans" presStyleCnt="0"/>
      <dgm:spPr/>
    </dgm:pt>
    <dgm:pt modelId="{A73EB34B-B7DC-4AF6-B0C1-0D39009345E7}" type="pres">
      <dgm:prSet presAssocID="{0B8B62AE-FEBB-4289-8328-3D66119206DE}" presName="compNode" presStyleCnt="0"/>
      <dgm:spPr/>
    </dgm:pt>
    <dgm:pt modelId="{F68A42F4-E795-418A-A24E-15CA5654A54C}" type="pres">
      <dgm:prSet presAssocID="{0B8B62AE-FEBB-4289-8328-3D66119206DE}" presName="bgRect" presStyleLbl="bgShp" presStyleIdx="1" presStyleCnt="7"/>
      <dgm:spPr/>
    </dgm:pt>
    <dgm:pt modelId="{19395A9F-637F-46A0-983F-47FD76845875}" type="pres">
      <dgm:prSet presAssocID="{0B8B62AE-FEBB-4289-8328-3D66119206D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</dgm:pt>
    <dgm:pt modelId="{F466C5F1-A91D-489E-911E-F544E1CB64B8}" type="pres">
      <dgm:prSet presAssocID="{0B8B62AE-FEBB-4289-8328-3D66119206DE}" presName="spaceRect" presStyleCnt="0"/>
      <dgm:spPr/>
    </dgm:pt>
    <dgm:pt modelId="{67B60A0D-11C2-4ECE-8037-50FE80CB4E9D}" type="pres">
      <dgm:prSet presAssocID="{0B8B62AE-FEBB-4289-8328-3D66119206DE}" presName="parTx" presStyleLbl="revTx" presStyleIdx="1" presStyleCnt="7">
        <dgm:presLayoutVars>
          <dgm:chMax val="0"/>
          <dgm:chPref val="0"/>
        </dgm:presLayoutVars>
      </dgm:prSet>
      <dgm:spPr/>
    </dgm:pt>
    <dgm:pt modelId="{FD375F23-97F3-482B-9CFE-054ECA081B2F}" type="pres">
      <dgm:prSet presAssocID="{10F757D9-599D-4EE6-8C6D-9D26B31047D2}" presName="sibTrans" presStyleCnt="0"/>
      <dgm:spPr/>
    </dgm:pt>
    <dgm:pt modelId="{8B866A9B-827F-4BB7-B953-7523427DDF4D}" type="pres">
      <dgm:prSet presAssocID="{2DB889FE-BC7D-4014-8E28-400941F50681}" presName="compNode" presStyleCnt="0"/>
      <dgm:spPr/>
    </dgm:pt>
    <dgm:pt modelId="{945DF627-9A67-44E6-AA4D-C6B7CFDCFAF2}" type="pres">
      <dgm:prSet presAssocID="{2DB889FE-BC7D-4014-8E28-400941F50681}" presName="bgRect" presStyleLbl="bgShp" presStyleIdx="2" presStyleCnt="7"/>
      <dgm:spPr/>
    </dgm:pt>
    <dgm:pt modelId="{FC260E2E-5F12-49FB-9B78-E2571C61C94C}" type="pres">
      <dgm:prSet presAssocID="{2DB889FE-BC7D-4014-8E28-400941F5068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</dgm:pt>
    <dgm:pt modelId="{17B92D1E-E944-49EA-9DC3-FDEE39E698E7}" type="pres">
      <dgm:prSet presAssocID="{2DB889FE-BC7D-4014-8E28-400941F50681}" presName="spaceRect" presStyleCnt="0"/>
      <dgm:spPr/>
    </dgm:pt>
    <dgm:pt modelId="{95F8644B-7383-4B00-B77F-1A3F3C7BFD9D}" type="pres">
      <dgm:prSet presAssocID="{2DB889FE-BC7D-4014-8E28-400941F50681}" presName="parTx" presStyleLbl="revTx" presStyleIdx="2" presStyleCnt="7">
        <dgm:presLayoutVars>
          <dgm:chMax val="0"/>
          <dgm:chPref val="0"/>
        </dgm:presLayoutVars>
      </dgm:prSet>
      <dgm:spPr/>
    </dgm:pt>
    <dgm:pt modelId="{5E065472-D2CC-49DD-9B59-59077B00EAF4}" type="pres">
      <dgm:prSet presAssocID="{2412C3B9-B4B3-49AA-95AD-351F613F1CFE}" presName="sibTrans" presStyleCnt="0"/>
      <dgm:spPr/>
    </dgm:pt>
    <dgm:pt modelId="{00B78366-09A3-4098-844F-E322AD9E9ED5}" type="pres">
      <dgm:prSet presAssocID="{1C35A113-C281-460C-BA40-22452B2BD9BA}" presName="compNode" presStyleCnt="0"/>
      <dgm:spPr/>
    </dgm:pt>
    <dgm:pt modelId="{F06141B8-02B8-47B0-8918-E13769D89739}" type="pres">
      <dgm:prSet presAssocID="{1C35A113-C281-460C-BA40-22452B2BD9BA}" presName="bgRect" presStyleLbl="bgShp" presStyleIdx="3" presStyleCnt="7"/>
      <dgm:spPr/>
    </dgm:pt>
    <dgm:pt modelId="{4BADB25A-4AB0-4CB2-973B-AAE7F8CE9030}" type="pres">
      <dgm:prSet presAssocID="{1C35A113-C281-460C-BA40-22452B2BD9B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</dgm:pt>
    <dgm:pt modelId="{9C5B440F-03A6-42FD-A606-3440368C5002}" type="pres">
      <dgm:prSet presAssocID="{1C35A113-C281-460C-BA40-22452B2BD9BA}" presName="spaceRect" presStyleCnt="0"/>
      <dgm:spPr/>
    </dgm:pt>
    <dgm:pt modelId="{A7C8A3CC-DD43-4009-868B-0B975CE3DB86}" type="pres">
      <dgm:prSet presAssocID="{1C35A113-C281-460C-BA40-22452B2BD9BA}" presName="parTx" presStyleLbl="revTx" presStyleIdx="3" presStyleCnt="7">
        <dgm:presLayoutVars>
          <dgm:chMax val="0"/>
          <dgm:chPref val="0"/>
        </dgm:presLayoutVars>
      </dgm:prSet>
      <dgm:spPr/>
    </dgm:pt>
    <dgm:pt modelId="{665438E8-A634-4F72-9AA5-63ADA4DD64FA}" type="pres">
      <dgm:prSet presAssocID="{34B9036C-A1C5-405B-9B64-1A8E73AFB732}" presName="sibTrans" presStyleCnt="0"/>
      <dgm:spPr/>
    </dgm:pt>
    <dgm:pt modelId="{9536D416-6742-4B7C-BA06-066423035C27}" type="pres">
      <dgm:prSet presAssocID="{5D76286F-81D0-4498-AAE3-C33E68C71070}" presName="compNode" presStyleCnt="0"/>
      <dgm:spPr/>
    </dgm:pt>
    <dgm:pt modelId="{B4A72BE9-2C9E-4CB9-8CC2-686EAB2816E8}" type="pres">
      <dgm:prSet presAssocID="{5D76286F-81D0-4498-AAE3-C33E68C71070}" presName="bgRect" presStyleLbl="bgShp" presStyleIdx="4" presStyleCnt="7"/>
      <dgm:spPr/>
    </dgm:pt>
    <dgm:pt modelId="{F7F2E5A0-6A40-4AE4-9BCD-93C669519A21}" type="pres">
      <dgm:prSet presAssocID="{5D76286F-81D0-4498-AAE3-C33E68C7107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</dgm:pt>
    <dgm:pt modelId="{51B6EE00-DA2C-4661-A20A-0DD08C87A214}" type="pres">
      <dgm:prSet presAssocID="{5D76286F-81D0-4498-AAE3-C33E68C71070}" presName="spaceRect" presStyleCnt="0"/>
      <dgm:spPr/>
    </dgm:pt>
    <dgm:pt modelId="{67252C50-2327-4E90-AA60-3BC761B47047}" type="pres">
      <dgm:prSet presAssocID="{5D76286F-81D0-4498-AAE3-C33E68C71070}" presName="parTx" presStyleLbl="revTx" presStyleIdx="4" presStyleCnt="7">
        <dgm:presLayoutVars>
          <dgm:chMax val="0"/>
          <dgm:chPref val="0"/>
        </dgm:presLayoutVars>
      </dgm:prSet>
      <dgm:spPr/>
    </dgm:pt>
    <dgm:pt modelId="{2E98DDF6-EF66-4BEC-8B90-3CFBF7B3A63D}" type="pres">
      <dgm:prSet presAssocID="{AC6DA5D0-0DC2-4DE9-AEDD-00282B9F6F62}" presName="sibTrans" presStyleCnt="0"/>
      <dgm:spPr/>
    </dgm:pt>
    <dgm:pt modelId="{56D53E32-6AC8-4CD8-91E7-9B231D9A8863}" type="pres">
      <dgm:prSet presAssocID="{CEA15115-A389-42B8-B282-CCF5EC5EEBDB}" presName="compNode" presStyleCnt="0"/>
      <dgm:spPr/>
    </dgm:pt>
    <dgm:pt modelId="{7C2CB856-971D-450F-9D70-B88A2AA32B67}" type="pres">
      <dgm:prSet presAssocID="{CEA15115-A389-42B8-B282-CCF5EC5EEBDB}" presName="bgRect" presStyleLbl="bgShp" presStyleIdx="5" presStyleCnt="7"/>
      <dgm:spPr/>
    </dgm:pt>
    <dgm:pt modelId="{0B1FA411-983A-4D98-B60D-C5B0C255F82A}" type="pres">
      <dgm:prSet presAssocID="{CEA15115-A389-42B8-B282-CCF5EC5EEBD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</dgm:pt>
    <dgm:pt modelId="{4035C3AA-03D6-4C4D-A030-A04C3DCE3B0F}" type="pres">
      <dgm:prSet presAssocID="{CEA15115-A389-42B8-B282-CCF5EC5EEBDB}" presName="spaceRect" presStyleCnt="0"/>
      <dgm:spPr/>
    </dgm:pt>
    <dgm:pt modelId="{E55C2E79-60DD-4DF4-BC89-58C785516BC3}" type="pres">
      <dgm:prSet presAssocID="{CEA15115-A389-42B8-B282-CCF5EC5EEBDB}" presName="parTx" presStyleLbl="revTx" presStyleIdx="5" presStyleCnt="7">
        <dgm:presLayoutVars>
          <dgm:chMax val="0"/>
          <dgm:chPref val="0"/>
        </dgm:presLayoutVars>
      </dgm:prSet>
      <dgm:spPr/>
    </dgm:pt>
    <dgm:pt modelId="{E42D1A09-304E-4176-833F-C117EFA534D0}" type="pres">
      <dgm:prSet presAssocID="{6D2828F3-75CA-46D7-9847-04CBD6CE81CC}" presName="sibTrans" presStyleCnt="0"/>
      <dgm:spPr/>
    </dgm:pt>
    <dgm:pt modelId="{4058B797-A339-431B-8576-3CE7151D8DF8}" type="pres">
      <dgm:prSet presAssocID="{FCA5642E-4C59-4B05-AED9-C4982EDED3C7}" presName="compNode" presStyleCnt="0"/>
      <dgm:spPr/>
    </dgm:pt>
    <dgm:pt modelId="{84C1D38F-5438-4A43-8D75-162BF77CBF3D}" type="pres">
      <dgm:prSet presAssocID="{FCA5642E-4C59-4B05-AED9-C4982EDED3C7}" presName="bgRect" presStyleLbl="bgShp" presStyleIdx="6" presStyleCnt="7"/>
      <dgm:spPr/>
    </dgm:pt>
    <dgm:pt modelId="{0CF7FAD2-3BD0-4AF9-B89B-124609A0A1D9}" type="pres">
      <dgm:prSet presAssocID="{FCA5642E-4C59-4B05-AED9-C4982EDED3C7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</dgm:pt>
    <dgm:pt modelId="{3AA1CFA8-E229-40E3-9AC4-37EB3150B217}" type="pres">
      <dgm:prSet presAssocID="{FCA5642E-4C59-4B05-AED9-C4982EDED3C7}" presName="spaceRect" presStyleCnt="0"/>
      <dgm:spPr/>
    </dgm:pt>
    <dgm:pt modelId="{E3BAA066-9B4A-4DDA-83C8-0F1F9DA82AB7}" type="pres">
      <dgm:prSet presAssocID="{FCA5642E-4C59-4B05-AED9-C4982EDED3C7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4DAFC50F-1611-4A28-88B4-8C0FDB01E05E}" srcId="{A7EB9B7E-F448-48D5-B03B-ED5617285E21}" destId="{5D76286F-81D0-4498-AAE3-C33E68C71070}" srcOrd="4" destOrd="0" parTransId="{D1565D28-E834-40A4-9B52-AE6EF40D4284}" sibTransId="{AC6DA5D0-0DC2-4DE9-AEDD-00282B9F6F62}"/>
    <dgm:cxn modelId="{D795BA36-2027-4FED-B903-A40DBCCFDEFA}" srcId="{A7EB9B7E-F448-48D5-B03B-ED5617285E21}" destId="{1C35A113-C281-460C-BA40-22452B2BD9BA}" srcOrd="3" destOrd="0" parTransId="{AC05DC8D-C466-4FAB-A551-91F8F6DE6DDC}" sibTransId="{34B9036C-A1C5-405B-9B64-1A8E73AFB732}"/>
    <dgm:cxn modelId="{D806F74D-3204-441B-B62E-5D85AD2260FF}" type="presOf" srcId="{FCA5642E-4C59-4B05-AED9-C4982EDED3C7}" destId="{E3BAA066-9B4A-4DDA-83C8-0F1F9DA82AB7}" srcOrd="0" destOrd="0" presId="urn:microsoft.com/office/officeart/2018/2/layout/IconVerticalSolidList"/>
    <dgm:cxn modelId="{AD603E72-D9CE-444B-9932-33A38AB7496A}" type="presOf" srcId="{5D76286F-81D0-4498-AAE3-C33E68C71070}" destId="{67252C50-2327-4E90-AA60-3BC761B47047}" srcOrd="0" destOrd="0" presId="urn:microsoft.com/office/officeart/2018/2/layout/IconVerticalSolidList"/>
    <dgm:cxn modelId="{77761074-C5F4-42ED-B0C9-3175B1739825}" srcId="{A7EB9B7E-F448-48D5-B03B-ED5617285E21}" destId="{CEA15115-A389-42B8-B282-CCF5EC5EEBDB}" srcOrd="5" destOrd="0" parTransId="{278BB46E-F460-49C2-BBD8-1DB933E2C7F7}" sibTransId="{6D2828F3-75CA-46D7-9847-04CBD6CE81CC}"/>
    <dgm:cxn modelId="{C97B4B55-4813-44BA-81B1-F69FC4F46A4A}" type="presOf" srcId="{CEA15115-A389-42B8-B282-CCF5EC5EEBDB}" destId="{E55C2E79-60DD-4DF4-BC89-58C785516BC3}" srcOrd="0" destOrd="0" presId="urn:microsoft.com/office/officeart/2018/2/layout/IconVerticalSolidList"/>
    <dgm:cxn modelId="{93617258-0120-441D-9B02-9F7C50ECC9AA}" type="presOf" srcId="{2DB889FE-BC7D-4014-8E28-400941F50681}" destId="{95F8644B-7383-4B00-B77F-1A3F3C7BFD9D}" srcOrd="0" destOrd="0" presId="urn:microsoft.com/office/officeart/2018/2/layout/IconVerticalSolidList"/>
    <dgm:cxn modelId="{5B1FE67B-61C1-40F7-A7AF-355BA8562CA7}" srcId="{A7EB9B7E-F448-48D5-B03B-ED5617285E21}" destId="{CC1A67A6-7D91-46E3-A763-99C3486AFBF7}" srcOrd="0" destOrd="0" parTransId="{C8504B21-BD7B-417D-B805-7FEF82F16ED5}" sibTransId="{07FC7B90-5005-4A1D-8118-A7A66FBAFD2D}"/>
    <dgm:cxn modelId="{58A3CB82-05E6-45CC-91F3-476614EF1D01}" srcId="{A7EB9B7E-F448-48D5-B03B-ED5617285E21}" destId="{0B8B62AE-FEBB-4289-8328-3D66119206DE}" srcOrd="1" destOrd="0" parTransId="{B73C4928-556D-4428-8B55-937F0569F80E}" sibTransId="{10F757D9-599D-4EE6-8C6D-9D26B31047D2}"/>
    <dgm:cxn modelId="{7DAB8C90-2635-46F0-9B94-578F8FFC890C}" type="presOf" srcId="{CC1A67A6-7D91-46E3-A763-99C3486AFBF7}" destId="{1C302B41-5F24-4403-9991-FE1B8DCF77B4}" srcOrd="0" destOrd="0" presId="urn:microsoft.com/office/officeart/2018/2/layout/IconVerticalSolidList"/>
    <dgm:cxn modelId="{0C9F089E-95AA-443E-AF87-56565681896E}" type="presOf" srcId="{0B8B62AE-FEBB-4289-8328-3D66119206DE}" destId="{67B60A0D-11C2-4ECE-8037-50FE80CB4E9D}" srcOrd="0" destOrd="0" presId="urn:microsoft.com/office/officeart/2018/2/layout/IconVerticalSolidList"/>
    <dgm:cxn modelId="{A3F633AD-25FF-4D8A-AC41-89236C3551D3}" type="presOf" srcId="{1C35A113-C281-460C-BA40-22452B2BD9BA}" destId="{A7C8A3CC-DD43-4009-868B-0B975CE3DB86}" srcOrd="0" destOrd="0" presId="urn:microsoft.com/office/officeart/2018/2/layout/IconVerticalSolidList"/>
    <dgm:cxn modelId="{63F860B3-9C77-4DD4-9F34-7BBD04C76FEA}" type="presOf" srcId="{A7EB9B7E-F448-48D5-B03B-ED5617285E21}" destId="{64DD6CC2-71EA-4770-BF1A-C17C944D7D0A}" srcOrd="0" destOrd="0" presId="urn:microsoft.com/office/officeart/2018/2/layout/IconVerticalSolidList"/>
    <dgm:cxn modelId="{AE34EAC7-9FC6-4F96-828D-1C6951509496}" srcId="{A7EB9B7E-F448-48D5-B03B-ED5617285E21}" destId="{2DB889FE-BC7D-4014-8E28-400941F50681}" srcOrd="2" destOrd="0" parTransId="{E1B1B908-EE0D-4C37-B392-233F6C002A1C}" sibTransId="{2412C3B9-B4B3-49AA-95AD-351F613F1CFE}"/>
    <dgm:cxn modelId="{FDB14CFB-D6A1-461D-A970-0F0ABAC22504}" srcId="{A7EB9B7E-F448-48D5-B03B-ED5617285E21}" destId="{FCA5642E-4C59-4B05-AED9-C4982EDED3C7}" srcOrd="6" destOrd="0" parTransId="{D513AB8A-BEFD-4284-82A8-155BC6D77A29}" sibTransId="{75491CCD-FE74-4303-92F8-98F66DA75F35}"/>
    <dgm:cxn modelId="{9DDEB06E-2C66-4844-872F-48CC49F193B7}" type="presParOf" srcId="{64DD6CC2-71EA-4770-BF1A-C17C944D7D0A}" destId="{CDAAF27D-7CBF-4CC1-A772-A1E72914872F}" srcOrd="0" destOrd="0" presId="urn:microsoft.com/office/officeart/2018/2/layout/IconVerticalSolidList"/>
    <dgm:cxn modelId="{5BFBCE36-9293-46DE-9201-6B1C60307580}" type="presParOf" srcId="{CDAAF27D-7CBF-4CC1-A772-A1E72914872F}" destId="{23181F53-4169-4043-A40F-A91BD1E21EA1}" srcOrd="0" destOrd="0" presId="urn:microsoft.com/office/officeart/2018/2/layout/IconVerticalSolidList"/>
    <dgm:cxn modelId="{1E5CAECD-4B42-4AEB-BE88-5D3154D58AD3}" type="presParOf" srcId="{CDAAF27D-7CBF-4CC1-A772-A1E72914872F}" destId="{5950EBB2-8A85-44FF-AEFD-D5B0B52EE9A0}" srcOrd="1" destOrd="0" presId="urn:microsoft.com/office/officeart/2018/2/layout/IconVerticalSolidList"/>
    <dgm:cxn modelId="{260DDED0-58F9-4437-B8DE-CD5BA67E8EED}" type="presParOf" srcId="{CDAAF27D-7CBF-4CC1-A772-A1E72914872F}" destId="{B943E7D4-CB54-4CA7-BFAE-91705335BE4B}" srcOrd="2" destOrd="0" presId="urn:microsoft.com/office/officeart/2018/2/layout/IconVerticalSolidList"/>
    <dgm:cxn modelId="{42415233-F97D-489A-B528-86EAB868A139}" type="presParOf" srcId="{CDAAF27D-7CBF-4CC1-A772-A1E72914872F}" destId="{1C302B41-5F24-4403-9991-FE1B8DCF77B4}" srcOrd="3" destOrd="0" presId="urn:microsoft.com/office/officeart/2018/2/layout/IconVerticalSolidList"/>
    <dgm:cxn modelId="{254CC38F-673C-4880-A458-C713583105B3}" type="presParOf" srcId="{64DD6CC2-71EA-4770-BF1A-C17C944D7D0A}" destId="{ECCB2DFA-A0BC-4D60-8F3E-EF6B3CC7F6C4}" srcOrd="1" destOrd="0" presId="urn:microsoft.com/office/officeart/2018/2/layout/IconVerticalSolidList"/>
    <dgm:cxn modelId="{3CDD9178-7040-4B4F-A795-14B982C7C9F3}" type="presParOf" srcId="{64DD6CC2-71EA-4770-BF1A-C17C944D7D0A}" destId="{A73EB34B-B7DC-4AF6-B0C1-0D39009345E7}" srcOrd="2" destOrd="0" presId="urn:microsoft.com/office/officeart/2018/2/layout/IconVerticalSolidList"/>
    <dgm:cxn modelId="{98CE72B1-F117-4AA6-80B7-D76268399B73}" type="presParOf" srcId="{A73EB34B-B7DC-4AF6-B0C1-0D39009345E7}" destId="{F68A42F4-E795-418A-A24E-15CA5654A54C}" srcOrd="0" destOrd="0" presId="urn:microsoft.com/office/officeart/2018/2/layout/IconVerticalSolidList"/>
    <dgm:cxn modelId="{8CAEBE56-169E-43BC-846A-1EB634B88AFB}" type="presParOf" srcId="{A73EB34B-B7DC-4AF6-B0C1-0D39009345E7}" destId="{19395A9F-637F-46A0-983F-47FD76845875}" srcOrd="1" destOrd="0" presId="urn:microsoft.com/office/officeart/2018/2/layout/IconVerticalSolidList"/>
    <dgm:cxn modelId="{42A2E0AF-9BE4-42B8-9EA7-28AEE45716E0}" type="presParOf" srcId="{A73EB34B-B7DC-4AF6-B0C1-0D39009345E7}" destId="{F466C5F1-A91D-489E-911E-F544E1CB64B8}" srcOrd="2" destOrd="0" presId="urn:microsoft.com/office/officeart/2018/2/layout/IconVerticalSolidList"/>
    <dgm:cxn modelId="{53DFED17-C830-4D8C-AB73-64F7B196895C}" type="presParOf" srcId="{A73EB34B-B7DC-4AF6-B0C1-0D39009345E7}" destId="{67B60A0D-11C2-4ECE-8037-50FE80CB4E9D}" srcOrd="3" destOrd="0" presId="urn:microsoft.com/office/officeart/2018/2/layout/IconVerticalSolidList"/>
    <dgm:cxn modelId="{8318E8D6-D762-41D2-B849-A54153873C33}" type="presParOf" srcId="{64DD6CC2-71EA-4770-BF1A-C17C944D7D0A}" destId="{FD375F23-97F3-482B-9CFE-054ECA081B2F}" srcOrd="3" destOrd="0" presId="urn:microsoft.com/office/officeart/2018/2/layout/IconVerticalSolidList"/>
    <dgm:cxn modelId="{2CE690B5-772D-4CB2-9D15-AF892A480490}" type="presParOf" srcId="{64DD6CC2-71EA-4770-BF1A-C17C944D7D0A}" destId="{8B866A9B-827F-4BB7-B953-7523427DDF4D}" srcOrd="4" destOrd="0" presId="urn:microsoft.com/office/officeart/2018/2/layout/IconVerticalSolidList"/>
    <dgm:cxn modelId="{F4B280B1-1EBF-4C50-95A8-574CC431FB6A}" type="presParOf" srcId="{8B866A9B-827F-4BB7-B953-7523427DDF4D}" destId="{945DF627-9A67-44E6-AA4D-C6B7CFDCFAF2}" srcOrd="0" destOrd="0" presId="urn:microsoft.com/office/officeart/2018/2/layout/IconVerticalSolidList"/>
    <dgm:cxn modelId="{EF2AEF9E-9E12-4FE0-A87A-1074687842ED}" type="presParOf" srcId="{8B866A9B-827F-4BB7-B953-7523427DDF4D}" destId="{FC260E2E-5F12-49FB-9B78-E2571C61C94C}" srcOrd="1" destOrd="0" presId="urn:microsoft.com/office/officeart/2018/2/layout/IconVerticalSolidList"/>
    <dgm:cxn modelId="{766E617D-22EB-4BE0-867F-93A1A96B5110}" type="presParOf" srcId="{8B866A9B-827F-4BB7-B953-7523427DDF4D}" destId="{17B92D1E-E944-49EA-9DC3-FDEE39E698E7}" srcOrd="2" destOrd="0" presId="urn:microsoft.com/office/officeart/2018/2/layout/IconVerticalSolidList"/>
    <dgm:cxn modelId="{E5CFEDA6-DC37-439B-BA67-1FBC9FF0D817}" type="presParOf" srcId="{8B866A9B-827F-4BB7-B953-7523427DDF4D}" destId="{95F8644B-7383-4B00-B77F-1A3F3C7BFD9D}" srcOrd="3" destOrd="0" presId="urn:microsoft.com/office/officeart/2018/2/layout/IconVerticalSolidList"/>
    <dgm:cxn modelId="{F775BD60-9F37-4B67-A67D-E5AE66EB2841}" type="presParOf" srcId="{64DD6CC2-71EA-4770-BF1A-C17C944D7D0A}" destId="{5E065472-D2CC-49DD-9B59-59077B00EAF4}" srcOrd="5" destOrd="0" presId="urn:microsoft.com/office/officeart/2018/2/layout/IconVerticalSolidList"/>
    <dgm:cxn modelId="{891CC2D2-D1A4-4F20-8293-76DEE2DB5A96}" type="presParOf" srcId="{64DD6CC2-71EA-4770-BF1A-C17C944D7D0A}" destId="{00B78366-09A3-4098-844F-E322AD9E9ED5}" srcOrd="6" destOrd="0" presId="urn:microsoft.com/office/officeart/2018/2/layout/IconVerticalSolidList"/>
    <dgm:cxn modelId="{36F5F3B0-D1E2-4BDB-80F1-DBB2F13B74EF}" type="presParOf" srcId="{00B78366-09A3-4098-844F-E322AD9E9ED5}" destId="{F06141B8-02B8-47B0-8918-E13769D89739}" srcOrd="0" destOrd="0" presId="urn:microsoft.com/office/officeart/2018/2/layout/IconVerticalSolidList"/>
    <dgm:cxn modelId="{29887802-9D94-4457-95FF-918070F4F2A9}" type="presParOf" srcId="{00B78366-09A3-4098-844F-E322AD9E9ED5}" destId="{4BADB25A-4AB0-4CB2-973B-AAE7F8CE9030}" srcOrd="1" destOrd="0" presId="urn:microsoft.com/office/officeart/2018/2/layout/IconVerticalSolidList"/>
    <dgm:cxn modelId="{4EB6AAA6-1EE4-492F-8A9A-D0340BC11FED}" type="presParOf" srcId="{00B78366-09A3-4098-844F-E322AD9E9ED5}" destId="{9C5B440F-03A6-42FD-A606-3440368C5002}" srcOrd="2" destOrd="0" presId="urn:microsoft.com/office/officeart/2018/2/layout/IconVerticalSolidList"/>
    <dgm:cxn modelId="{FC1E5AED-5F30-4C86-B0C1-3A52D0B740DC}" type="presParOf" srcId="{00B78366-09A3-4098-844F-E322AD9E9ED5}" destId="{A7C8A3CC-DD43-4009-868B-0B975CE3DB86}" srcOrd="3" destOrd="0" presId="urn:microsoft.com/office/officeart/2018/2/layout/IconVerticalSolidList"/>
    <dgm:cxn modelId="{84CF9B26-0526-4FF1-BB40-7224EAA0B0AF}" type="presParOf" srcId="{64DD6CC2-71EA-4770-BF1A-C17C944D7D0A}" destId="{665438E8-A634-4F72-9AA5-63ADA4DD64FA}" srcOrd="7" destOrd="0" presId="urn:microsoft.com/office/officeart/2018/2/layout/IconVerticalSolidList"/>
    <dgm:cxn modelId="{64970649-621E-46CB-8B90-AA32B17A5794}" type="presParOf" srcId="{64DD6CC2-71EA-4770-BF1A-C17C944D7D0A}" destId="{9536D416-6742-4B7C-BA06-066423035C27}" srcOrd="8" destOrd="0" presId="urn:microsoft.com/office/officeart/2018/2/layout/IconVerticalSolidList"/>
    <dgm:cxn modelId="{8F64A675-CA6C-42AF-92D2-77B39CA7F675}" type="presParOf" srcId="{9536D416-6742-4B7C-BA06-066423035C27}" destId="{B4A72BE9-2C9E-4CB9-8CC2-686EAB2816E8}" srcOrd="0" destOrd="0" presId="urn:microsoft.com/office/officeart/2018/2/layout/IconVerticalSolidList"/>
    <dgm:cxn modelId="{A97601C5-8345-48DD-B4D4-5CC233036D24}" type="presParOf" srcId="{9536D416-6742-4B7C-BA06-066423035C27}" destId="{F7F2E5A0-6A40-4AE4-9BCD-93C669519A21}" srcOrd="1" destOrd="0" presId="urn:microsoft.com/office/officeart/2018/2/layout/IconVerticalSolidList"/>
    <dgm:cxn modelId="{946952C4-963F-47C4-A405-2AC0A16E5D6D}" type="presParOf" srcId="{9536D416-6742-4B7C-BA06-066423035C27}" destId="{51B6EE00-DA2C-4661-A20A-0DD08C87A214}" srcOrd="2" destOrd="0" presId="urn:microsoft.com/office/officeart/2018/2/layout/IconVerticalSolidList"/>
    <dgm:cxn modelId="{6E4B98DF-79A0-4EC2-A475-643FA83E829B}" type="presParOf" srcId="{9536D416-6742-4B7C-BA06-066423035C27}" destId="{67252C50-2327-4E90-AA60-3BC761B47047}" srcOrd="3" destOrd="0" presId="urn:microsoft.com/office/officeart/2018/2/layout/IconVerticalSolidList"/>
    <dgm:cxn modelId="{7176CE88-0120-4A32-BBFB-357AB829C143}" type="presParOf" srcId="{64DD6CC2-71EA-4770-BF1A-C17C944D7D0A}" destId="{2E98DDF6-EF66-4BEC-8B90-3CFBF7B3A63D}" srcOrd="9" destOrd="0" presId="urn:microsoft.com/office/officeart/2018/2/layout/IconVerticalSolidList"/>
    <dgm:cxn modelId="{B1424D05-98FF-4089-8725-62EF61B5B396}" type="presParOf" srcId="{64DD6CC2-71EA-4770-BF1A-C17C944D7D0A}" destId="{56D53E32-6AC8-4CD8-91E7-9B231D9A8863}" srcOrd="10" destOrd="0" presId="urn:microsoft.com/office/officeart/2018/2/layout/IconVerticalSolidList"/>
    <dgm:cxn modelId="{2770E5BD-FA6C-4EB9-AE38-0BFF7FC455C5}" type="presParOf" srcId="{56D53E32-6AC8-4CD8-91E7-9B231D9A8863}" destId="{7C2CB856-971D-450F-9D70-B88A2AA32B67}" srcOrd="0" destOrd="0" presId="urn:microsoft.com/office/officeart/2018/2/layout/IconVerticalSolidList"/>
    <dgm:cxn modelId="{15279C83-42CF-403C-8142-9621A805F212}" type="presParOf" srcId="{56D53E32-6AC8-4CD8-91E7-9B231D9A8863}" destId="{0B1FA411-983A-4D98-B60D-C5B0C255F82A}" srcOrd="1" destOrd="0" presId="urn:microsoft.com/office/officeart/2018/2/layout/IconVerticalSolidList"/>
    <dgm:cxn modelId="{A1894EB2-4386-44FC-A08B-0862DE78667C}" type="presParOf" srcId="{56D53E32-6AC8-4CD8-91E7-9B231D9A8863}" destId="{4035C3AA-03D6-4C4D-A030-A04C3DCE3B0F}" srcOrd="2" destOrd="0" presId="urn:microsoft.com/office/officeart/2018/2/layout/IconVerticalSolidList"/>
    <dgm:cxn modelId="{2AB60EAA-3F2F-45E8-A0C5-F54C5F904626}" type="presParOf" srcId="{56D53E32-6AC8-4CD8-91E7-9B231D9A8863}" destId="{E55C2E79-60DD-4DF4-BC89-58C785516BC3}" srcOrd="3" destOrd="0" presId="urn:microsoft.com/office/officeart/2018/2/layout/IconVerticalSolidList"/>
    <dgm:cxn modelId="{61148717-55D4-4EE9-B845-A5BD8381365E}" type="presParOf" srcId="{64DD6CC2-71EA-4770-BF1A-C17C944D7D0A}" destId="{E42D1A09-304E-4176-833F-C117EFA534D0}" srcOrd="11" destOrd="0" presId="urn:microsoft.com/office/officeart/2018/2/layout/IconVerticalSolidList"/>
    <dgm:cxn modelId="{1F70F2A2-C70F-4784-AB8F-402BBDEB540A}" type="presParOf" srcId="{64DD6CC2-71EA-4770-BF1A-C17C944D7D0A}" destId="{4058B797-A339-431B-8576-3CE7151D8DF8}" srcOrd="12" destOrd="0" presId="urn:microsoft.com/office/officeart/2018/2/layout/IconVerticalSolidList"/>
    <dgm:cxn modelId="{1888DA65-D4AE-4ED7-9918-312EF830FFDB}" type="presParOf" srcId="{4058B797-A339-431B-8576-3CE7151D8DF8}" destId="{84C1D38F-5438-4A43-8D75-162BF77CBF3D}" srcOrd="0" destOrd="0" presId="urn:microsoft.com/office/officeart/2018/2/layout/IconVerticalSolidList"/>
    <dgm:cxn modelId="{72228B02-562E-4768-A5E0-CEE10E8468F3}" type="presParOf" srcId="{4058B797-A339-431B-8576-3CE7151D8DF8}" destId="{0CF7FAD2-3BD0-4AF9-B89B-124609A0A1D9}" srcOrd="1" destOrd="0" presId="urn:microsoft.com/office/officeart/2018/2/layout/IconVerticalSolidList"/>
    <dgm:cxn modelId="{9F79BD10-0743-4051-87B7-D208684BABAD}" type="presParOf" srcId="{4058B797-A339-431B-8576-3CE7151D8DF8}" destId="{3AA1CFA8-E229-40E3-9AC4-37EB3150B217}" srcOrd="2" destOrd="0" presId="urn:microsoft.com/office/officeart/2018/2/layout/IconVerticalSolidList"/>
    <dgm:cxn modelId="{981ED764-47A0-4C5D-9299-5280218F18EC}" type="presParOf" srcId="{4058B797-A339-431B-8576-3CE7151D8DF8}" destId="{E3BAA066-9B4A-4DDA-83C8-0F1F9DA82A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287490-6E39-4079-9917-D0E83FF62C0D}" type="doc">
      <dgm:prSet loTypeId="urn:microsoft.com/office/officeart/2005/8/layout/hierarchy1#1" loCatId="hierarchy" qsTypeId="urn:microsoft.com/office/officeart/2005/8/quickstyle/simple1#6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8E100744-09E4-43CF-BB7C-55F5010F788D}">
      <dgm:prSet/>
      <dgm:spPr/>
      <dgm:t>
        <a:bodyPr/>
        <a:lstStyle/>
        <a:p>
          <a:r>
            <a:rPr lang="en-GB" b="0" i="0"/>
            <a:t>A job description describes the overall objective of the job as well as the primary responsibilities. </a:t>
          </a:r>
          <a:endParaRPr lang="en-US"/>
        </a:p>
      </dgm:t>
    </dgm:pt>
    <dgm:pt modelId="{2323CDC5-5673-4E97-9F74-EE0AB1346004}" type="parTrans" cxnId="{113FD18A-2B33-48B6-BE26-734E99970584}">
      <dgm:prSet/>
      <dgm:spPr/>
      <dgm:t>
        <a:bodyPr/>
        <a:lstStyle/>
        <a:p>
          <a:endParaRPr lang="en-US"/>
        </a:p>
      </dgm:t>
    </dgm:pt>
    <dgm:pt modelId="{DD4E9F7C-6DB2-4D7F-A232-7AB2D4B33860}" type="sibTrans" cxnId="{113FD18A-2B33-48B6-BE26-734E99970584}">
      <dgm:prSet/>
      <dgm:spPr/>
      <dgm:t>
        <a:bodyPr/>
        <a:lstStyle/>
        <a:p>
          <a:endParaRPr lang="en-US"/>
        </a:p>
      </dgm:t>
    </dgm:pt>
    <dgm:pt modelId="{E508DCB6-2C81-4257-9638-200FA1F1EDAE}">
      <dgm:prSet/>
      <dgm:spPr/>
      <dgm:t>
        <a:bodyPr/>
        <a:lstStyle/>
        <a:p>
          <a:r>
            <a:rPr lang="en-GB" b="0" i="0"/>
            <a:t>Most job descriptions are accompanied by the corresponding person specification that describes the abilities and experience needed to do the job effectively. </a:t>
          </a:r>
          <a:endParaRPr lang="en-US"/>
        </a:p>
      </dgm:t>
    </dgm:pt>
    <dgm:pt modelId="{038CAB40-F2D5-4B47-A0E3-A6CC61843681}" type="parTrans" cxnId="{40D8EF9E-E5C2-42F9-B986-B7A01B881B22}">
      <dgm:prSet/>
      <dgm:spPr/>
      <dgm:t>
        <a:bodyPr/>
        <a:lstStyle/>
        <a:p>
          <a:endParaRPr lang="en-US"/>
        </a:p>
      </dgm:t>
    </dgm:pt>
    <dgm:pt modelId="{C0067F7D-C7DD-471C-95E4-28A5425E3032}" type="sibTrans" cxnId="{40D8EF9E-E5C2-42F9-B986-B7A01B881B22}">
      <dgm:prSet/>
      <dgm:spPr/>
      <dgm:t>
        <a:bodyPr/>
        <a:lstStyle/>
        <a:p>
          <a:endParaRPr lang="en-US"/>
        </a:p>
      </dgm:t>
    </dgm:pt>
    <dgm:pt modelId="{B5FE79D4-840E-4C56-9EE1-F73DA706BE26}" type="pres">
      <dgm:prSet presAssocID="{0E287490-6E39-4079-9917-D0E83FF62C0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EA45D6-09E6-4F9E-A6A7-F4BA1E32DC0A}" type="pres">
      <dgm:prSet presAssocID="{8E100744-09E4-43CF-BB7C-55F5010F788D}" presName="hierRoot1" presStyleCnt="0"/>
      <dgm:spPr/>
    </dgm:pt>
    <dgm:pt modelId="{83C96BE0-3415-486C-B715-08B21A09EDA3}" type="pres">
      <dgm:prSet presAssocID="{8E100744-09E4-43CF-BB7C-55F5010F788D}" presName="composite" presStyleCnt="0"/>
      <dgm:spPr/>
    </dgm:pt>
    <dgm:pt modelId="{46F20252-B46B-417E-8456-AB3A5596D073}" type="pres">
      <dgm:prSet presAssocID="{8E100744-09E4-43CF-BB7C-55F5010F788D}" presName="background" presStyleLbl="node0" presStyleIdx="0" presStyleCnt="2"/>
      <dgm:spPr/>
    </dgm:pt>
    <dgm:pt modelId="{9CE4202E-A860-4E62-9286-ABD5ED8CCF02}" type="pres">
      <dgm:prSet presAssocID="{8E100744-09E4-43CF-BB7C-55F5010F788D}" presName="text" presStyleLbl="fgAcc0" presStyleIdx="0" presStyleCnt="2">
        <dgm:presLayoutVars>
          <dgm:chPref val="3"/>
        </dgm:presLayoutVars>
      </dgm:prSet>
      <dgm:spPr/>
    </dgm:pt>
    <dgm:pt modelId="{4E49F893-B3E4-48DD-8596-EDA343F6E6EE}" type="pres">
      <dgm:prSet presAssocID="{8E100744-09E4-43CF-BB7C-55F5010F788D}" presName="hierChild2" presStyleCnt="0"/>
      <dgm:spPr/>
    </dgm:pt>
    <dgm:pt modelId="{00C42879-D326-4DCB-9E31-D47E6CE883B6}" type="pres">
      <dgm:prSet presAssocID="{E508DCB6-2C81-4257-9638-200FA1F1EDAE}" presName="hierRoot1" presStyleCnt="0"/>
      <dgm:spPr/>
    </dgm:pt>
    <dgm:pt modelId="{4ECCAEE5-2F2A-41E0-A106-C73E9F8B346B}" type="pres">
      <dgm:prSet presAssocID="{E508DCB6-2C81-4257-9638-200FA1F1EDAE}" presName="composite" presStyleCnt="0"/>
      <dgm:spPr/>
    </dgm:pt>
    <dgm:pt modelId="{5CA1324A-A38A-4E95-B3FA-42213CC981D4}" type="pres">
      <dgm:prSet presAssocID="{E508DCB6-2C81-4257-9638-200FA1F1EDAE}" presName="background" presStyleLbl="node0" presStyleIdx="1" presStyleCnt="2"/>
      <dgm:spPr/>
    </dgm:pt>
    <dgm:pt modelId="{F895E764-39AA-4400-B323-15B21A502CA2}" type="pres">
      <dgm:prSet presAssocID="{E508DCB6-2C81-4257-9638-200FA1F1EDAE}" presName="text" presStyleLbl="fgAcc0" presStyleIdx="1" presStyleCnt="2">
        <dgm:presLayoutVars>
          <dgm:chPref val="3"/>
        </dgm:presLayoutVars>
      </dgm:prSet>
      <dgm:spPr/>
    </dgm:pt>
    <dgm:pt modelId="{4A27B03D-0DB3-4DA5-8E65-B246D887A164}" type="pres">
      <dgm:prSet presAssocID="{E508DCB6-2C81-4257-9638-200FA1F1EDAE}" presName="hierChild2" presStyleCnt="0"/>
      <dgm:spPr/>
    </dgm:pt>
  </dgm:ptLst>
  <dgm:cxnLst>
    <dgm:cxn modelId="{D3EF4635-A8F1-4758-8771-59F34202587B}" type="presOf" srcId="{E508DCB6-2C81-4257-9638-200FA1F1EDAE}" destId="{F895E764-39AA-4400-B323-15B21A502CA2}" srcOrd="0" destOrd="0" presId="urn:microsoft.com/office/officeart/2005/8/layout/hierarchy1#1"/>
    <dgm:cxn modelId="{53A8B635-35C6-4BC5-9DF8-BF00C3A89DC0}" type="presOf" srcId="{8E100744-09E4-43CF-BB7C-55F5010F788D}" destId="{9CE4202E-A860-4E62-9286-ABD5ED8CCF02}" srcOrd="0" destOrd="0" presId="urn:microsoft.com/office/officeart/2005/8/layout/hierarchy1#1"/>
    <dgm:cxn modelId="{113FD18A-2B33-48B6-BE26-734E99970584}" srcId="{0E287490-6E39-4079-9917-D0E83FF62C0D}" destId="{8E100744-09E4-43CF-BB7C-55F5010F788D}" srcOrd="0" destOrd="0" parTransId="{2323CDC5-5673-4E97-9F74-EE0AB1346004}" sibTransId="{DD4E9F7C-6DB2-4D7F-A232-7AB2D4B33860}"/>
    <dgm:cxn modelId="{40D8EF9E-E5C2-42F9-B986-B7A01B881B22}" srcId="{0E287490-6E39-4079-9917-D0E83FF62C0D}" destId="{E508DCB6-2C81-4257-9638-200FA1F1EDAE}" srcOrd="1" destOrd="0" parTransId="{038CAB40-F2D5-4B47-A0E3-A6CC61843681}" sibTransId="{C0067F7D-C7DD-471C-95E4-28A5425E3032}"/>
    <dgm:cxn modelId="{6662CBB2-1C1D-4C88-A489-5C3DC03B972C}" type="presOf" srcId="{0E287490-6E39-4079-9917-D0E83FF62C0D}" destId="{B5FE79D4-840E-4C56-9EE1-F73DA706BE26}" srcOrd="0" destOrd="0" presId="urn:microsoft.com/office/officeart/2005/8/layout/hierarchy1#1"/>
    <dgm:cxn modelId="{A152EC64-7276-42F7-9306-0EBAB68FC38E}" type="presParOf" srcId="{B5FE79D4-840E-4C56-9EE1-F73DA706BE26}" destId="{A3EA45D6-09E6-4F9E-A6A7-F4BA1E32DC0A}" srcOrd="0" destOrd="0" presId="urn:microsoft.com/office/officeart/2005/8/layout/hierarchy1#1"/>
    <dgm:cxn modelId="{98106162-10E7-435D-A75E-C86884C8F977}" type="presParOf" srcId="{A3EA45D6-09E6-4F9E-A6A7-F4BA1E32DC0A}" destId="{83C96BE0-3415-486C-B715-08B21A09EDA3}" srcOrd="0" destOrd="0" presId="urn:microsoft.com/office/officeart/2005/8/layout/hierarchy1#1"/>
    <dgm:cxn modelId="{945C6DD0-59FD-4727-B913-6A3A3F723F68}" type="presParOf" srcId="{83C96BE0-3415-486C-B715-08B21A09EDA3}" destId="{46F20252-B46B-417E-8456-AB3A5596D073}" srcOrd="0" destOrd="0" presId="urn:microsoft.com/office/officeart/2005/8/layout/hierarchy1#1"/>
    <dgm:cxn modelId="{8FC2FEEE-B6F4-4C9D-8CF6-6ABFBD345FFE}" type="presParOf" srcId="{83C96BE0-3415-486C-B715-08B21A09EDA3}" destId="{9CE4202E-A860-4E62-9286-ABD5ED8CCF02}" srcOrd="1" destOrd="0" presId="urn:microsoft.com/office/officeart/2005/8/layout/hierarchy1#1"/>
    <dgm:cxn modelId="{94359D6C-4407-48B2-B213-F8BA0214EE10}" type="presParOf" srcId="{A3EA45D6-09E6-4F9E-A6A7-F4BA1E32DC0A}" destId="{4E49F893-B3E4-48DD-8596-EDA343F6E6EE}" srcOrd="1" destOrd="0" presId="urn:microsoft.com/office/officeart/2005/8/layout/hierarchy1#1"/>
    <dgm:cxn modelId="{9FA3098F-F2E5-4D48-A55A-7644AD666D9F}" type="presParOf" srcId="{B5FE79D4-840E-4C56-9EE1-F73DA706BE26}" destId="{00C42879-D326-4DCB-9E31-D47E6CE883B6}" srcOrd="1" destOrd="0" presId="urn:microsoft.com/office/officeart/2005/8/layout/hierarchy1#1"/>
    <dgm:cxn modelId="{C315CAAC-833A-4658-AB65-025D6CB6E1D7}" type="presParOf" srcId="{00C42879-D326-4DCB-9E31-D47E6CE883B6}" destId="{4ECCAEE5-2F2A-41E0-A106-C73E9F8B346B}" srcOrd="0" destOrd="0" presId="urn:microsoft.com/office/officeart/2005/8/layout/hierarchy1#1"/>
    <dgm:cxn modelId="{CED23967-4466-410F-B2A3-8ECB231290AC}" type="presParOf" srcId="{4ECCAEE5-2F2A-41E0-A106-C73E9F8B346B}" destId="{5CA1324A-A38A-4E95-B3FA-42213CC981D4}" srcOrd="0" destOrd="0" presId="urn:microsoft.com/office/officeart/2005/8/layout/hierarchy1#1"/>
    <dgm:cxn modelId="{D110EEAD-253D-414A-AEE4-1D4304E1715A}" type="presParOf" srcId="{4ECCAEE5-2F2A-41E0-A106-C73E9F8B346B}" destId="{F895E764-39AA-4400-B323-15B21A502CA2}" srcOrd="1" destOrd="0" presId="urn:microsoft.com/office/officeart/2005/8/layout/hierarchy1#1"/>
    <dgm:cxn modelId="{1394017A-8711-4D3D-B9C0-1E1B46BAF2D2}" type="presParOf" srcId="{00C42879-D326-4DCB-9E31-D47E6CE883B6}" destId="{4A27B03D-0DB3-4DA5-8E65-B246D887A164}" srcOrd="1" destOrd="0" presId="urn:microsoft.com/office/officeart/2005/8/layout/hierarchy1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9FD124E-5DCE-4A0F-A684-094178CA8BF8}" type="doc">
      <dgm:prSet loTypeId="urn:microsoft.com/office/officeart/2005/8/layout/vList2#2" loCatId="list" qsTypeId="urn:microsoft.com/office/officeart/2005/8/quickstyle/simple1#7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902B00F2-1635-46FB-85A1-17396539EE9B}">
      <dgm:prSet/>
      <dgm:spPr/>
      <dgm:t>
        <a:bodyPr/>
        <a:lstStyle/>
        <a:p>
          <a:r>
            <a:rPr lang="en-GB"/>
            <a:t>Job title</a:t>
          </a:r>
          <a:endParaRPr lang="en-US"/>
        </a:p>
      </dgm:t>
    </dgm:pt>
    <dgm:pt modelId="{01C3FD65-9FA7-4507-A03D-79DEA69B497C}" type="parTrans" cxnId="{BF00EE42-C1B9-406D-91CB-3580E40771DE}">
      <dgm:prSet/>
      <dgm:spPr/>
      <dgm:t>
        <a:bodyPr/>
        <a:lstStyle/>
        <a:p>
          <a:endParaRPr lang="en-US"/>
        </a:p>
      </dgm:t>
    </dgm:pt>
    <dgm:pt modelId="{B2B647C6-0945-4EE9-9A13-DA0A20608A68}" type="sibTrans" cxnId="{BF00EE42-C1B9-406D-91CB-3580E40771DE}">
      <dgm:prSet/>
      <dgm:spPr/>
      <dgm:t>
        <a:bodyPr/>
        <a:lstStyle/>
        <a:p>
          <a:endParaRPr lang="en-US"/>
        </a:p>
      </dgm:t>
    </dgm:pt>
    <dgm:pt modelId="{645AE9C4-6394-40D0-BCBA-A60CD74B6933}">
      <dgm:prSet/>
      <dgm:spPr/>
      <dgm:t>
        <a:bodyPr/>
        <a:lstStyle/>
        <a:p>
          <a:r>
            <a:rPr lang="en-GB"/>
            <a:t>Job purpose</a:t>
          </a:r>
          <a:endParaRPr lang="en-US"/>
        </a:p>
      </dgm:t>
    </dgm:pt>
    <dgm:pt modelId="{24DF6CD3-0773-4AA9-BF26-8EF7DD2C3631}" type="parTrans" cxnId="{7A2CC483-3F1B-439D-AF66-A52E65C998BD}">
      <dgm:prSet/>
      <dgm:spPr/>
      <dgm:t>
        <a:bodyPr/>
        <a:lstStyle/>
        <a:p>
          <a:endParaRPr lang="en-US"/>
        </a:p>
      </dgm:t>
    </dgm:pt>
    <dgm:pt modelId="{D1A1E29B-4689-4B50-8F8C-FFAA3E44BBC6}" type="sibTrans" cxnId="{7A2CC483-3F1B-439D-AF66-A52E65C998BD}">
      <dgm:prSet/>
      <dgm:spPr/>
      <dgm:t>
        <a:bodyPr/>
        <a:lstStyle/>
        <a:p>
          <a:endParaRPr lang="en-US"/>
        </a:p>
      </dgm:t>
    </dgm:pt>
    <dgm:pt modelId="{6578DCBF-C70C-493E-B173-49E5E0232B06}">
      <dgm:prSet/>
      <dgm:spPr/>
      <dgm:t>
        <a:bodyPr/>
        <a:lstStyle/>
        <a:p>
          <a:r>
            <a:rPr lang="en-GB"/>
            <a:t>Main activities/responsibilities</a:t>
          </a:r>
          <a:endParaRPr lang="en-US"/>
        </a:p>
      </dgm:t>
    </dgm:pt>
    <dgm:pt modelId="{A5818FD0-8ED3-49E9-ABF0-0B960F003548}" type="parTrans" cxnId="{E24941AD-C86B-4DD8-9804-1D5504B3196F}">
      <dgm:prSet/>
      <dgm:spPr/>
      <dgm:t>
        <a:bodyPr/>
        <a:lstStyle/>
        <a:p>
          <a:endParaRPr lang="en-US"/>
        </a:p>
      </dgm:t>
    </dgm:pt>
    <dgm:pt modelId="{AF8F1FE8-16D2-4D0F-9073-943116BE6636}" type="sibTrans" cxnId="{E24941AD-C86B-4DD8-9804-1D5504B3196F}">
      <dgm:prSet/>
      <dgm:spPr/>
      <dgm:t>
        <a:bodyPr/>
        <a:lstStyle/>
        <a:p>
          <a:endParaRPr lang="en-US"/>
        </a:p>
      </dgm:t>
    </dgm:pt>
    <dgm:pt modelId="{EEB57734-65B9-40C3-814D-0F2CF27DAE2E}">
      <dgm:prSet/>
      <dgm:spPr/>
      <dgm:t>
        <a:bodyPr/>
        <a:lstStyle/>
        <a:p>
          <a:r>
            <a:rPr lang="en-GB"/>
            <a:t>Selection criteria/Person specification</a:t>
          </a:r>
          <a:endParaRPr lang="en-US"/>
        </a:p>
      </dgm:t>
    </dgm:pt>
    <dgm:pt modelId="{8CA07F98-EEE8-48DE-948D-92C88F4013BF}" type="parTrans" cxnId="{E5D136B6-ACE0-41CA-A052-7333CD7BB296}">
      <dgm:prSet/>
      <dgm:spPr/>
      <dgm:t>
        <a:bodyPr/>
        <a:lstStyle/>
        <a:p>
          <a:endParaRPr lang="en-US"/>
        </a:p>
      </dgm:t>
    </dgm:pt>
    <dgm:pt modelId="{00BDE544-FF17-4F6E-9790-E507E6397330}" type="sibTrans" cxnId="{E5D136B6-ACE0-41CA-A052-7333CD7BB296}">
      <dgm:prSet/>
      <dgm:spPr/>
      <dgm:t>
        <a:bodyPr/>
        <a:lstStyle/>
        <a:p>
          <a:endParaRPr lang="en-US"/>
        </a:p>
      </dgm:t>
    </dgm:pt>
    <dgm:pt modelId="{B09137EC-9712-47EC-85C3-7B7D30B6ED69}" type="pres">
      <dgm:prSet presAssocID="{A9FD124E-5DCE-4A0F-A684-094178CA8BF8}" presName="linear" presStyleCnt="0">
        <dgm:presLayoutVars>
          <dgm:animLvl val="lvl"/>
          <dgm:resizeHandles val="exact"/>
        </dgm:presLayoutVars>
      </dgm:prSet>
      <dgm:spPr/>
    </dgm:pt>
    <dgm:pt modelId="{90FBF0A4-45E9-41C0-A108-8825F1199AF8}" type="pres">
      <dgm:prSet presAssocID="{902B00F2-1635-46FB-85A1-17396539EE9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168C740-1379-4BD5-A7B6-543E45D0B326}" type="pres">
      <dgm:prSet presAssocID="{B2B647C6-0945-4EE9-9A13-DA0A20608A68}" presName="spacer" presStyleCnt="0"/>
      <dgm:spPr/>
    </dgm:pt>
    <dgm:pt modelId="{7142E563-D8CE-49F2-8A58-4267B498CD7F}" type="pres">
      <dgm:prSet presAssocID="{645AE9C4-6394-40D0-BCBA-A60CD74B69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56F21A5-3045-41EC-B5AA-6A34CA6019B6}" type="pres">
      <dgm:prSet presAssocID="{D1A1E29B-4689-4B50-8F8C-FFAA3E44BBC6}" presName="spacer" presStyleCnt="0"/>
      <dgm:spPr/>
    </dgm:pt>
    <dgm:pt modelId="{ED755571-408D-45AE-AA33-A709FE92FA3C}" type="pres">
      <dgm:prSet presAssocID="{6578DCBF-C70C-493E-B173-49E5E0232B0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A54C597-7A4C-481E-80A4-C0D945CD1CB4}" type="pres">
      <dgm:prSet presAssocID="{AF8F1FE8-16D2-4D0F-9073-943116BE6636}" presName="spacer" presStyleCnt="0"/>
      <dgm:spPr/>
    </dgm:pt>
    <dgm:pt modelId="{47619654-4AF9-43AF-B9DA-2F8A56BF63AE}" type="pres">
      <dgm:prSet presAssocID="{EEB57734-65B9-40C3-814D-0F2CF27DAE2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ACACD19-9D5F-46A1-8E5E-1BA2CAE7EDDE}" type="presOf" srcId="{6578DCBF-C70C-493E-B173-49E5E0232B06}" destId="{ED755571-408D-45AE-AA33-A709FE92FA3C}" srcOrd="0" destOrd="0" presId="urn:microsoft.com/office/officeart/2005/8/layout/vList2#2"/>
    <dgm:cxn modelId="{BF00EE42-C1B9-406D-91CB-3580E40771DE}" srcId="{A9FD124E-5DCE-4A0F-A684-094178CA8BF8}" destId="{902B00F2-1635-46FB-85A1-17396539EE9B}" srcOrd="0" destOrd="0" parTransId="{01C3FD65-9FA7-4507-A03D-79DEA69B497C}" sibTransId="{B2B647C6-0945-4EE9-9A13-DA0A20608A68}"/>
    <dgm:cxn modelId="{24C1827B-FE56-4E17-B96A-906F769DDFC5}" type="presOf" srcId="{902B00F2-1635-46FB-85A1-17396539EE9B}" destId="{90FBF0A4-45E9-41C0-A108-8825F1199AF8}" srcOrd="0" destOrd="0" presId="urn:microsoft.com/office/officeart/2005/8/layout/vList2#2"/>
    <dgm:cxn modelId="{7A2CC483-3F1B-439D-AF66-A52E65C998BD}" srcId="{A9FD124E-5DCE-4A0F-A684-094178CA8BF8}" destId="{645AE9C4-6394-40D0-BCBA-A60CD74B6933}" srcOrd="1" destOrd="0" parTransId="{24DF6CD3-0773-4AA9-BF26-8EF7DD2C3631}" sibTransId="{D1A1E29B-4689-4B50-8F8C-FFAA3E44BBC6}"/>
    <dgm:cxn modelId="{07D5379B-81F2-47BF-A4EE-BFEE9231F5B8}" type="presOf" srcId="{EEB57734-65B9-40C3-814D-0F2CF27DAE2E}" destId="{47619654-4AF9-43AF-B9DA-2F8A56BF63AE}" srcOrd="0" destOrd="0" presId="urn:microsoft.com/office/officeart/2005/8/layout/vList2#2"/>
    <dgm:cxn modelId="{E24941AD-C86B-4DD8-9804-1D5504B3196F}" srcId="{A9FD124E-5DCE-4A0F-A684-094178CA8BF8}" destId="{6578DCBF-C70C-493E-B173-49E5E0232B06}" srcOrd="2" destOrd="0" parTransId="{A5818FD0-8ED3-49E9-ABF0-0B960F003548}" sibTransId="{AF8F1FE8-16D2-4D0F-9073-943116BE6636}"/>
    <dgm:cxn modelId="{277CEDB2-07A5-414A-B81E-C6F403F1B1CF}" type="presOf" srcId="{A9FD124E-5DCE-4A0F-A684-094178CA8BF8}" destId="{B09137EC-9712-47EC-85C3-7B7D30B6ED69}" srcOrd="0" destOrd="0" presId="urn:microsoft.com/office/officeart/2005/8/layout/vList2#2"/>
    <dgm:cxn modelId="{E5D136B6-ACE0-41CA-A052-7333CD7BB296}" srcId="{A9FD124E-5DCE-4A0F-A684-094178CA8BF8}" destId="{EEB57734-65B9-40C3-814D-0F2CF27DAE2E}" srcOrd="3" destOrd="0" parTransId="{8CA07F98-EEE8-48DE-948D-92C88F4013BF}" sibTransId="{00BDE544-FF17-4F6E-9790-E507E6397330}"/>
    <dgm:cxn modelId="{F073EBEF-B68A-4F62-BB29-F0D058F9BA15}" type="presOf" srcId="{645AE9C4-6394-40D0-BCBA-A60CD74B6933}" destId="{7142E563-D8CE-49F2-8A58-4267B498CD7F}" srcOrd="0" destOrd="0" presId="urn:microsoft.com/office/officeart/2005/8/layout/vList2#2"/>
    <dgm:cxn modelId="{F94D02F0-B788-4FE8-9081-265752AD454B}" type="presParOf" srcId="{B09137EC-9712-47EC-85C3-7B7D30B6ED69}" destId="{90FBF0A4-45E9-41C0-A108-8825F1199AF8}" srcOrd="0" destOrd="0" presId="urn:microsoft.com/office/officeart/2005/8/layout/vList2#2"/>
    <dgm:cxn modelId="{2C6EC6B2-9D10-44D1-9244-3C86EAA5DC64}" type="presParOf" srcId="{B09137EC-9712-47EC-85C3-7B7D30B6ED69}" destId="{8168C740-1379-4BD5-A7B6-543E45D0B326}" srcOrd="1" destOrd="0" presId="urn:microsoft.com/office/officeart/2005/8/layout/vList2#2"/>
    <dgm:cxn modelId="{94C6CA5C-30C7-4DC3-8394-27CAA8B3E04C}" type="presParOf" srcId="{B09137EC-9712-47EC-85C3-7B7D30B6ED69}" destId="{7142E563-D8CE-49F2-8A58-4267B498CD7F}" srcOrd="2" destOrd="0" presId="urn:microsoft.com/office/officeart/2005/8/layout/vList2#2"/>
    <dgm:cxn modelId="{1226646C-E714-4DF3-AA9B-E93EB72CDC32}" type="presParOf" srcId="{B09137EC-9712-47EC-85C3-7B7D30B6ED69}" destId="{556F21A5-3045-41EC-B5AA-6A34CA6019B6}" srcOrd="3" destOrd="0" presId="urn:microsoft.com/office/officeart/2005/8/layout/vList2#2"/>
    <dgm:cxn modelId="{1A404E8A-919B-4645-A998-19A88635E91A}" type="presParOf" srcId="{B09137EC-9712-47EC-85C3-7B7D30B6ED69}" destId="{ED755571-408D-45AE-AA33-A709FE92FA3C}" srcOrd="4" destOrd="0" presId="urn:microsoft.com/office/officeart/2005/8/layout/vList2#2"/>
    <dgm:cxn modelId="{747F7FD6-151E-48A4-870E-7ACB0A4D836F}" type="presParOf" srcId="{B09137EC-9712-47EC-85C3-7B7D30B6ED69}" destId="{2A54C597-7A4C-481E-80A4-C0D945CD1CB4}" srcOrd="5" destOrd="0" presId="urn:microsoft.com/office/officeart/2005/8/layout/vList2#2"/>
    <dgm:cxn modelId="{A1F89683-1503-4388-995E-38106488D180}" type="presParOf" srcId="{B09137EC-9712-47EC-85C3-7B7D30B6ED69}" destId="{47619654-4AF9-43AF-B9DA-2F8A56BF63AE}" srcOrd="6" destOrd="0" presId="urn:microsoft.com/office/officeart/2005/8/layout/vList2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8574B9F-28CA-4C4A-AA77-3FCE1D8F4BB7}" type="doc">
      <dgm:prSet loTypeId="urn:microsoft.com/office/officeart/2018/2/layout/IconVerticalSolidList" loCatId="icon" qsTypeId="urn:microsoft.com/office/officeart/2005/8/quickstyle/simple1#8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D0288A6-9F93-456C-91F0-E9AC28A6A6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Find a job description from the NHS job site</a:t>
          </a:r>
          <a:endParaRPr lang="en-US"/>
        </a:p>
      </dgm:t>
    </dgm:pt>
    <dgm:pt modelId="{D1C86E3D-79A6-42D9-83A8-3EB7964C7139}" type="parTrans" cxnId="{6C6DF537-4825-4001-B999-F1666633777F}">
      <dgm:prSet/>
      <dgm:spPr/>
      <dgm:t>
        <a:bodyPr/>
        <a:lstStyle/>
        <a:p>
          <a:endParaRPr lang="en-US"/>
        </a:p>
      </dgm:t>
    </dgm:pt>
    <dgm:pt modelId="{DB56E9D3-86E8-4A9A-83C4-4503E9C40379}" type="sibTrans" cxnId="{6C6DF537-4825-4001-B999-F1666633777F}">
      <dgm:prSet/>
      <dgm:spPr/>
      <dgm:t>
        <a:bodyPr/>
        <a:lstStyle/>
        <a:p>
          <a:endParaRPr lang="en-US"/>
        </a:p>
      </dgm:t>
    </dgm:pt>
    <dgm:pt modelId="{2E6B8317-A435-4712-9E56-CAADA64999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Or Find a job description from a job website like Totaljobs/Indeed/CV Library, Reed or from a charity website</a:t>
          </a:r>
          <a:endParaRPr lang="en-US" dirty="0"/>
        </a:p>
      </dgm:t>
    </dgm:pt>
    <dgm:pt modelId="{3702F5BF-3FA4-4043-9602-BA73342D0571}" type="parTrans" cxnId="{DC8005AA-F151-4501-88DF-51ACD6920092}">
      <dgm:prSet/>
      <dgm:spPr/>
      <dgm:t>
        <a:bodyPr/>
        <a:lstStyle/>
        <a:p>
          <a:endParaRPr lang="en-US"/>
        </a:p>
      </dgm:t>
    </dgm:pt>
    <dgm:pt modelId="{2C4AC899-D0C8-4C15-A9ED-E10CA7862992}" type="sibTrans" cxnId="{DC8005AA-F151-4501-88DF-51ACD6920092}">
      <dgm:prSet/>
      <dgm:spPr/>
      <dgm:t>
        <a:bodyPr/>
        <a:lstStyle/>
        <a:p>
          <a:endParaRPr lang="en-US"/>
        </a:p>
      </dgm:t>
    </dgm:pt>
    <dgm:pt modelId="{E210307D-8954-4129-ABBF-D2FBE83DF22B}" type="pres">
      <dgm:prSet presAssocID="{98574B9F-28CA-4C4A-AA77-3FCE1D8F4BB7}" presName="root" presStyleCnt="0">
        <dgm:presLayoutVars>
          <dgm:dir/>
          <dgm:resizeHandles val="exact"/>
        </dgm:presLayoutVars>
      </dgm:prSet>
      <dgm:spPr/>
    </dgm:pt>
    <dgm:pt modelId="{6F8DAB82-BD6E-4CDD-9987-4D527A1DB53B}" type="pres">
      <dgm:prSet presAssocID="{ED0288A6-9F93-456C-91F0-E9AC28A6A68C}" presName="compNode" presStyleCnt="0"/>
      <dgm:spPr/>
    </dgm:pt>
    <dgm:pt modelId="{871A4FAA-6923-47D8-B5C6-C94AFE9DF5E3}" type="pres">
      <dgm:prSet presAssocID="{ED0288A6-9F93-456C-91F0-E9AC28A6A68C}" presName="bgRect" presStyleLbl="bgShp" presStyleIdx="0" presStyleCnt="2"/>
      <dgm:spPr/>
    </dgm:pt>
    <dgm:pt modelId="{D05EB999-7320-4A9F-B51E-90695A880CB3}" type="pres">
      <dgm:prSet presAssocID="{ED0288A6-9F93-456C-91F0-E9AC28A6A68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</dgm:pt>
    <dgm:pt modelId="{49593E6C-59D3-44A5-8532-56BB97C97EA1}" type="pres">
      <dgm:prSet presAssocID="{ED0288A6-9F93-456C-91F0-E9AC28A6A68C}" presName="spaceRect" presStyleCnt="0"/>
      <dgm:spPr/>
    </dgm:pt>
    <dgm:pt modelId="{667981CE-E6BE-440E-BF95-537A618CF08E}" type="pres">
      <dgm:prSet presAssocID="{ED0288A6-9F93-456C-91F0-E9AC28A6A68C}" presName="parTx" presStyleLbl="revTx" presStyleIdx="0" presStyleCnt="2">
        <dgm:presLayoutVars>
          <dgm:chMax val="0"/>
          <dgm:chPref val="0"/>
        </dgm:presLayoutVars>
      </dgm:prSet>
      <dgm:spPr/>
    </dgm:pt>
    <dgm:pt modelId="{C03F96F6-EDD8-4ABC-B38B-318525BD0157}" type="pres">
      <dgm:prSet presAssocID="{DB56E9D3-86E8-4A9A-83C4-4503E9C40379}" presName="sibTrans" presStyleCnt="0"/>
      <dgm:spPr/>
    </dgm:pt>
    <dgm:pt modelId="{64ED6A6B-21E8-4356-91F7-B3D88F893911}" type="pres">
      <dgm:prSet presAssocID="{2E6B8317-A435-4712-9E56-CAADA64999DE}" presName="compNode" presStyleCnt="0"/>
      <dgm:spPr/>
    </dgm:pt>
    <dgm:pt modelId="{8431740A-0A4D-498A-A236-9D251F5157A0}" type="pres">
      <dgm:prSet presAssocID="{2E6B8317-A435-4712-9E56-CAADA64999DE}" presName="bgRect" presStyleLbl="bgShp" presStyleIdx="1" presStyleCnt="2"/>
      <dgm:spPr/>
    </dgm:pt>
    <dgm:pt modelId="{67477958-7461-45F8-AC67-294021387737}" type="pres">
      <dgm:prSet presAssocID="{2E6B8317-A435-4712-9E56-CAADA64999D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</dgm:pt>
    <dgm:pt modelId="{93177231-1361-4347-9E51-7893EC73B715}" type="pres">
      <dgm:prSet presAssocID="{2E6B8317-A435-4712-9E56-CAADA64999DE}" presName="spaceRect" presStyleCnt="0"/>
      <dgm:spPr/>
    </dgm:pt>
    <dgm:pt modelId="{8A0DEFE3-5D4B-4277-86CE-DD42C3367FCC}" type="pres">
      <dgm:prSet presAssocID="{2E6B8317-A435-4712-9E56-CAADA64999D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C6DF537-4825-4001-B999-F1666633777F}" srcId="{98574B9F-28CA-4C4A-AA77-3FCE1D8F4BB7}" destId="{ED0288A6-9F93-456C-91F0-E9AC28A6A68C}" srcOrd="0" destOrd="0" parTransId="{D1C86E3D-79A6-42D9-83A8-3EB7964C7139}" sibTransId="{DB56E9D3-86E8-4A9A-83C4-4503E9C40379}"/>
    <dgm:cxn modelId="{DC8005AA-F151-4501-88DF-51ACD6920092}" srcId="{98574B9F-28CA-4C4A-AA77-3FCE1D8F4BB7}" destId="{2E6B8317-A435-4712-9E56-CAADA64999DE}" srcOrd="1" destOrd="0" parTransId="{3702F5BF-3FA4-4043-9602-BA73342D0571}" sibTransId="{2C4AC899-D0C8-4C15-A9ED-E10CA7862992}"/>
    <dgm:cxn modelId="{A3E149B6-E3FF-4B2E-A60D-FEE3FB2F3763}" type="presOf" srcId="{2E6B8317-A435-4712-9E56-CAADA64999DE}" destId="{8A0DEFE3-5D4B-4277-86CE-DD42C3367FCC}" srcOrd="0" destOrd="0" presId="urn:microsoft.com/office/officeart/2018/2/layout/IconVerticalSolidList"/>
    <dgm:cxn modelId="{177A40CA-D28C-4927-A761-F302D6774E20}" type="presOf" srcId="{ED0288A6-9F93-456C-91F0-E9AC28A6A68C}" destId="{667981CE-E6BE-440E-BF95-537A618CF08E}" srcOrd="0" destOrd="0" presId="urn:microsoft.com/office/officeart/2018/2/layout/IconVerticalSolidList"/>
    <dgm:cxn modelId="{4F5BD0F0-9C9D-4FA3-B99E-D97E3DEE33F5}" type="presOf" srcId="{98574B9F-28CA-4C4A-AA77-3FCE1D8F4BB7}" destId="{E210307D-8954-4129-ABBF-D2FBE83DF22B}" srcOrd="0" destOrd="0" presId="urn:microsoft.com/office/officeart/2018/2/layout/IconVerticalSolidList"/>
    <dgm:cxn modelId="{A85666EB-662B-4750-9641-23FFAAC0DD61}" type="presParOf" srcId="{E210307D-8954-4129-ABBF-D2FBE83DF22B}" destId="{6F8DAB82-BD6E-4CDD-9987-4D527A1DB53B}" srcOrd="0" destOrd="0" presId="urn:microsoft.com/office/officeart/2018/2/layout/IconVerticalSolidList"/>
    <dgm:cxn modelId="{18D561CE-8B66-444C-A0F5-2B8698F1802A}" type="presParOf" srcId="{6F8DAB82-BD6E-4CDD-9987-4D527A1DB53B}" destId="{871A4FAA-6923-47D8-B5C6-C94AFE9DF5E3}" srcOrd="0" destOrd="0" presId="urn:microsoft.com/office/officeart/2018/2/layout/IconVerticalSolidList"/>
    <dgm:cxn modelId="{9A340246-0EAA-479D-B937-1FB15F4081D5}" type="presParOf" srcId="{6F8DAB82-BD6E-4CDD-9987-4D527A1DB53B}" destId="{D05EB999-7320-4A9F-B51E-90695A880CB3}" srcOrd="1" destOrd="0" presId="urn:microsoft.com/office/officeart/2018/2/layout/IconVerticalSolidList"/>
    <dgm:cxn modelId="{BC81DAFC-714B-4FC2-9ECA-545E47EE6156}" type="presParOf" srcId="{6F8DAB82-BD6E-4CDD-9987-4D527A1DB53B}" destId="{49593E6C-59D3-44A5-8532-56BB97C97EA1}" srcOrd="2" destOrd="0" presId="urn:microsoft.com/office/officeart/2018/2/layout/IconVerticalSolidList"/>
    <dgm:cxn modelId="{D0C309F8-6912-4F1A-8082-997DCC71DBDF}" type="presParOf" srcId="{6F8DAB82-BD6E-4CDD-9987-4D527A1DB53B}" destId="{667981CE-E6BE-440E-BF95-537A618CF08E}" srcOrd="3" destOrd="0" presId="urn:microsoft.com/office/officeart/2018/2/layout/IconVerticalSolidList"/>
    <dgm:cxn modelId="{5BA206FB-5EEB-4EC5-9156-2BAE7AF3631A}" type="presParOf" srcId="{E210307D-8954-4129-ABBF-D2FBE83DF22B}" destId="{C03F96F6-EDD8-4ABC-B38B-318525BD0157}" srcOrd="1" destOrd="0" presId="urn:microsoft.com/office/officeart/2018/2/layout/IconVerticalSolidList"/>
    <dgm:cxn modelId="{A3A3ACCC-9FB9-4E84-AE15-FA42384A00D0}" type="presParOf" srcId="{E210307D-8954-4129-ABBF-D2FBE83DF22B}" destId="{64ED6A6B-21E8-4356-91F7-B3D88F893911}" srcOrd="2" destOrd="0" presId="urn:microsoft.com/office/officeart/2018/2/layout/IconVerticalSolidList"/>
    <dgm:cxn modelId="{7ECD5718-7CF9-4C91-BE37-BBDB28208220}" type="presParOf" srcId="{64ED6A6B-21E8-4356-91F7-B3D88F893911}" destId="{8431740A-0A4D-498A-A236-9D251F5157A0}" srcOrd="0" destOrd="0" presId="urn:microsoft.com/office/officeart/2018/2/layout/IconVerticalSolidList"/>
    <dgm:cxn modelId="{494A6C5B-0BA1-4245-A88F-8F6A7E2C1F36}" type="presParOf" srcId="{64ED6A6B-21E8-4356-91F7-B3D88F893911}" destId="{67477958-7461-45F8-AC67-294021387737}" srcOrd="1" destOrd="0" presId="urn:microsoft.com/office/officeart/2018/2/layout/IconVerticalSolidList"/>
    <dgm:cxn modelId="{ACA78900-8161-4098-9520-6586085ACEAA}" type="presParOf" srcId="{64ED6A6B-21E8-4356-91F7-B3D88F893911}" destId="{93177231-1361-4347-9E51-7893EC73B715}" srcOrd="2" destOrd="0" presId="urn:microsoft.com/office/officeart/2018/2/layout/IconVerticalSolidList"/>
    <dgm:cxn modelId="{0C1B0F94-2340-41EC-820E-FB2BF31B7782}" type="presParOf" srcId="{64ED6A6B-21E8-4356-91F7-B3D88F893911}" destId="{8A0DEFE3-5D4B-4277-86CE-DD42C3367F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70087C9-B856-4E98-8E32-E9600157D258}" type="doc">
      <dgm:prSet loTypeId="urn:microsoft.com/office/officeart/2018/2/layout/IconLabelList" loCatId="icon" qsTypeId="urn:microsoft.com/office/officeart/2005/8/quickstyle/simple1#9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1246A18-BF3C-4142-98F5-3B4AA93F7FB4}">
      <dgm:prSet/>
      <dgm:spPr/>
      <dgm:t>
        <a:bodyPr/>
        <a:lstStyle/>
        <a:p>
          <a:r>
            <a:rPr lang="en-GB" b="0" i="0" dirty="0"/>
            <a:t>Share the job role you identified</a:t>
          </a:r>
          <a:endParaRPr lang="en-US" dirty="0"/>
        </a:p>
      </dgm:t>
    </dgm:pt>
    <dgm:pt modelId="{8974282C-DF5B-4A5D-8990-517AD2F76624}" type="parTrans" cxnId="{3969A9CA-3B6D-42CA-AEFE-82A1A5D50DF6}">
      <dgm:prSet/>
      <dgm:spPr/>
      <dgm:t>
        <a:bodyPr/>
        <a:lstStyle/>
        <a:p>
          <a:endParaRPr lang="en-US"/>
        </a:p>
      </dgm:t>
    </dgm:pt>
    <dgm:pt modelId="{292B9F53-7A32-4354-9020-861C2841F5B7}" type="sibTrans" cxnId="{3969A9CA-3B6D-42CA-AEFE-82A1A5D50DF6}">
      <dgm:prSet/>
      <dgm:spPr/>
      <dgm:t>
        <a:bodyPr/>
        <a:lstStyle/>
        <a:p>
          <a:endParaRPr lang="en-US"/>
        </a:p>
      </dgm:t>
    </dgm:pt>
    <dgm:pt modelId="{3F6F9804-8929-4790-A80D-CF6E7BA351C5}">
      <dgm:prSet/>
      <dgm:spPr/>
      <dgm:t>
        <a:bodyPr/>
        <a:lstStyle/>
        <a:p>
          <a:r>
            <a:rPr lang="en-GB" b="0" i="0" dirty="0"/>
            <a:t>The skills needed for the job role</a:t>
          </a:r>
          <a:endParaRPr lang="en-US" dirty="0"/>
        </a:p>
      </dgm:t>
    </dgm:pt>
    <dgm:pt modelId="{AE89BCF1-9512-484B-A95D-1AEEDF3D78F8}" type="parTrans" cxnId="{1276F309-7FE5-4BD0-8C1F-41AE6748A6BF}">
      <dgm:prSet/>
      <dgm:spPr/>
      <dgm:t>
        <a:bodyPr/>
        <a:lstStyle/>
        <a:p>
          <a:endParaRPr lang="en-US"/>
        </a:p>
      </dgm:t>
    </dgm:pt>
    <dgm:pt modelId="{BCF66160-AFAB-4161-A862-38912A00A748}" type="sibTrans" cxnId="{1276F309-7FE5-4BD0-8C1F-41AE6748A6BF}">
      <dgm:prSet/>
      <dgm:spPr/>
      <dgm:t>
        <a:bodyPr/>
        <a:lstStyle/>
        <a:p>
          <a:endParaRPr lang="en-US"/>
        </a:p>
      </dgm:t>
    </dgm:pt>
    <dgm:pt modelId="{88C30289-73A4-4C98-AC54-4EE5F0CF363B}" type="pres">
      <dgm:prSet presAssocID="{670087C9-B856-4E98-8E32-E9600157D258}" presName="root" presStyleCnt="0">
        <dgm:presLayoutVars>
          <dgm:dir/>
          <dgm:resizeHandles val="exact"/>
        </dgm:presLayoutVars>
      </dgm:prSet>
      <dgm:spPr/>
    </dgm:pt>
    <dgm:pt modelId="{C1B23E63-7901-4106-B429-92FDA9949CFD}" type="pres">
      <dgm:prSet presAssocID="{D1246A18-BF3C-4142-98F5-3B4AA93F7FB4}" presName="compNode" presStyleCnt="0"/>
      <dgm:spPr/>
    </dgm:pt>
    <dgm:pt modelId="{069EA299-4FFD-4760-97A3-7AD59013A963}" type="pres">
      <dgm:prSet presAssocID="{D1246A18-BF3C-4142-98F5-3B4AA93F7FB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E0F6152F-A76B-4BB9-9CE3-3712D354F4B4}" type="pres">
      <dgm:prSet presAssocID="{D1246A18-BF3C-4142-98F5-3B4AA93F7FB4}" presName="spaceRect" presStyleCnt="0"/>
      <dgm:spPr/>
    </dgm:pt>
    <dgm:pt modelId="{64CE7828-516E-473A-946F-F7243D974F1B}" type="pres">
      <dgm:prSet presAssocID="{D1246A18-BF3C-4142-98F5-3B4AA93F7FB4}" presName="textRect" presStyleLbl="revTx" presStyleIdx="0" presStyleCnt="2">
        <dgm:presLayoutVars>
          <dgm:chMax val="1"/>
          <dgm:chPref val="1"/>
        </dgm:presLayoutVars>
      </dgm:prSet>
      <dgm:spPr/>
    </dgm:pt>
    <dgm:pt modelId="{DC944BCC-502B-4742-BE32-AF4D63B10D2B}" type="pres">
      <dgm:prSet presAssocID="{292B9F53-7A32-4354-9020-861C2841F5B7}" presName="sibTrans" presStyleCnt="0"/>
      <dgm:spPr/>
    </dgm:pt>
    <dgm:pt modelId="{D1620E56-407B-4578-843B-B2DEBFC5A5DC}" type="pres">
      <dgm:prSet presAssocID="{3F6F9804-8929-4790-A80D-CF6E7BA351C5}" presName="compNode" presStyleCnt="0"/>
      <dgm:spPr/>
    </dgm:pt>
    <dgm:pt modelId="{DAB3449F-27D6-4294-8A1A-4DB405F9ACBA}" type="pres">
      <dgm:prSet presAssocID="{3F6F9804-8929-4790-A80D-CF6E7BA351C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109E2119-436C-413F-93F8-64845F04165A}" type="pres">
      <dgm:prSet presAssocID="{3F6F9804-8929-4790-A80D-CF6E7BA351C5}" presName="spaceRect" presStyleCnt="0"/>
      <dgm:spPr/>
    </dgm:pt>
    <dgm:pt modelId="{D556F96E-CA47-4AF3-9566-A9DAA64242C9}" type="pres">
      <dgm:prSet presAssocID="{3F6F9804-8929-4790-A80D-CF6E7BA351C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276F309-7FE5-4BD0-8C1F-41AE6748A6BF}" srcId="{670087C9-B856-4E98-8E32-E9600157D258}" destId="{3F6F9804-8929-4790-A80D-CF6E7BA351C5}" srcOrd="1" destOrd="0" parTransId="{AE89BCF1-9512-484B-A95D-1AEEDF3D78F8}" sibTransId="{BCF66160-AFAB-4161-A862-38912A00A748}"/>
    <dgm:cxn modelId="{99D84E39-9A18-4B2B-9E35-68CF6099D082}" type="presOf" srcId="{D1246A18-BF3C-4142-98F5-3B4AA93F7FB4}" destId="{64CE7828-516E-473A-946F-F7243D974F1B}" srcOrd="0" destOrd="0" presId="urn:microsoft.com/office/officeart/2018/2/layout/IconLabelList"/>
    <dgm:cxn modelId="{C0A5F541-0EDF-41D3-87B6-F95496DC21CD}" type="presOf" srcId="{3F6F9804-8929-4790-A80D-CF6E7BA351C5}" destId="{D556F96E-CA47-4AF3-9566-A9DAA64242C9}" srcOrd="0" destOrd="0" presId="urn:microsoft.com/office/officeart/2018/2/layout/IconLabelList"/>
    <dgm:cxn modelId="{08DFE1A7-40B3-4F8C-9200-A47D7B678A6F}" type="presOf" srcId="{670087C9-B856-4E98-8E32-E9600157D258}" destId="{88C30289-73A4-4C98-AC54-4EE5F0CF363B}" srcOrd="0" destOrd="0" presId="urn:microsoft.com/office/officeart/2018/2/layout/IconLabelList"/>
    <dgm:cxn modelId="{3969A9CA-3B6D-42CA-AEFE-82A1A5D50DF6}" srcId="{670087C9-B856-4E98-8E32-E9600157D258}" destId="{D1246A18-BF3C-4142-98F5-3B4AA93F7FB4}" srcOrd="0" destOrd="0" parTransId="{8974282C-DF5B-4A5D-8990-517AD2F76624}" sibTransId="{292B9F53-7A32-4354-9020-861C2841F5B7}"/>
    <dgm:cxn modelId="{0E78C7EE-296B-4F42-B9A7-7C09B3BA857B}" type="presParOf" srcId="{88C30289-73A4-4C98-AC54-4EE5F0CF363B}" destId="{C1B23E63-7901-4106-B429-92FDA9949CFD}" srcOrd="0" destOrd="0" presId="urn:microsoft.com/office/officeart/2018/2/layout/IconLabelList"/>
    <dgm:cxn modelId="{DC14A1B8-CB3C-4EEE-941B-7FA4F07B6E0D}" type="presParOf" srcId="{C1B23E63-7901-4106-B429-92FDA9949CFD}" destId="{069EA299-4FFD-4760-97A3-7AD59013A963}" srcOrd="0" destOrd="0" presId="urn:microsoft.com/office/officeart/2018/2/layout/IconLabelList"/>
    <dgm:cxn modelId="{512B28FF-6CCC-40B4-AB70-EEB0AEFBF797}" type="presParOf" srcId="{C1B23E63-7901-4106-B429-92FDA9949CFD}" destId="{E0F6152F-A76B-4BB9-9CE3-3712D354F4B4}" srcOrd="1" destOrd="0" presId="urn:microsoft.com/office/officeart/2018/2/layout/IconLabelList"/>
    <dgm:cxn modelId="{D36C5D30-AA9B-4F28-AED5-BAC7F419335E}" type="presParOf" srcId="{C1B23E63-7901-4106-B429-92FDA9949CFD}" destId="{64CE7828-516E-473A-946F-F7243D974F1B}" srcOrd="2" destOrd="0" presId="urn:microsoft.com/office/officeart/2018/2/layout/IconLabelList"/>
    <dgm:cxn modelId="{E385D84D-217A-4FE2-A39A-7E1F46A08987}" type="presParOf" srcId="{88C30289-73A4-4C98-AC54-4EE5F0CF363B}" destId="{DC944BCC-502B-4742-BE32-AF4D63B10D2B}" srcOrd="1" destOrd="0" presId="urn:microsoft.com/office/officeart/2018/2/layout/IconLabelList"/>
    <dgm:cxn modelId="{2A8584E1-B5F9-48CF-8647-188B8DA61B82}" type="presParOf" srcId="{88C30289-73A4-4C98-AC54-4EE5F0CF363B}" destId="{D1620E56-407B-4578-843B-B2DEBFC5A5DC}" srcOrd="2" destOrd="0" presId="urn:microsoft.com/office/officeart/2018/2/layout/IconLabelList"/>
    <dgm:cxn modelId="{3A5F36A9-F728-4795-8814-D7F905FE687B}" type="presParOf" srcId="{D1620E56-407B-4578-843B-B2DEBFC5A5DC}" destId="{DAB3449F-27D6-4294-8A1A-4DB405F9ACBA}" srcOrd="0" destOrd="0" presId="urn:microsoft.com/office/officeart/2018/2/layout/IconLabelList"/>
    <dgm:cxn modelId="{0D54C411-B8D2-45DB-80EF-0D903AAE4F0A}" type="presParOf" srcId="{D1620E56-407B-4578-843B-B2DEBFC5A5DC}" destId="{109E2119-436C-413F-93F8-64845F04165A}" srcOrd="1" destOrd="0" presId="urn:microsoft.com/office/officeart/2018/2/layout/IconLabelList"/>
    <dgm:cxn modelId="{618ECB52-3228-4ED6-BE0C-2BEBFDE745E0}" type="presParOf" srcId="{D1620E56-407B-4578-843B-B2DEBFC5A5DC}" destId="{D556F96E-CA47-4AF3-9566-A9DAA64242C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8BE63E7-3E0A-4770-88B2-8C616761DC42}" type="doc">
      <dgm:prSet loTypeId="urn:microsoft.com/office/officeart/2005/8/layout/hierarchy1#2" loCatId="hierarchy" qsTypeId="urn:microsoft.com/office/officeart/2005/8/quickstyle/simple1#10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23C8DB88-3D72-477F-846E-596A93CDF5D6}">
      <dgm:prSet/>
      <dgm:spPr/>
      <dgm:t>
        <a:bodyPr/>
        <a:lstStyle/>
        <a:p>
          <a:r>
            <a:rPr lang="en-GB" b="0" i="0"/>
            <a:t>A CV is a concise list of your academic achievements and a short history of your previous employment. </a:t>
          </a:r>
          <a:endParaRPr lang="en-US"/>
        </a:p>
      </dgm:t>
    </dgm:pt>
    <dgm:pt modelId="{F29AB4B1-9646-47E9-BE2B-A6C8CE704606}" type="parTrans" cxnId="{CD2B4FB4-97AF-4193-9CCF-BEC19C69B518}">
      <dgm:prSet/>
      <dgm:spPr/>
      <dgm:t>
        <a:bodyPr/>
        <a:lstStyle/>
        <a:p>
          <a:endParaRPr lang="en-US"/>
        </a:p>
      </dgm:t>
    </dgm:pt>
    <dgm:pt modelId="{9DE8DB65-63FE-4AE4-9E07-F334AC23F1A0}" type="sibTrans" cxnId="{CD2B4FB4-97AF-4193-9CCF-BEC19C69B518}">
      <dgm:prSet/>
      <dgm:spPr/>
      <dgm:t>
        <a:bodyPr/>
        <a:lstStyle/>
        <a:p>
          <a:endParaRPr lang="en-US"/>
        </a:p>
      </dgm:t>
    </dgm:pt>
    <dgm:pt modelId="{114B2A25-DFB6-4C32-9EF1-3CF8903982DB}">
      <dgm:prSet/>
      <dgm:spPr/>
      <dgm:t>
        <a:bodyPr/>
        <a:lstStyle/>
        <a:p>
          <a:r>
            <a:rPr lang="en-GB" b="0" i="0"/>
            <a:t>A cover letter is your chance to explain precisely why you're well suited to the advertised position. </a:t>
          </a:r>
          <a:endParaRPr lang="en-US"/>
        </a:p>
      </dgm:t>
    </dgm:pt>
    <dgm:pt modelId="{E0949E51-A042-4738-BAC5-98EB2EED3EA2}" type="parTrans" cxnId="{CE7B3BB3-FC88-4BFD-AFF6-CFF6F7C4D49F}">
      <dgm:prSet/>
      <dgm:spPr/>
      <dgm:t>
        <a:bodyPr/>
        <a:lstStyle/>
        <a:p>
          <a:endParaRPr lang="en-US"/>
        </a:p>
      </dgm:t>
    </dgm:pt>
    <dgm:pt modelId="{4D453AF4-7468-4B75-8DF7-FF2E344D95A1}" type="sibTrans" cxnId="{CE7B3BB3-FC88-4BFD-AFF6-CFF6F7C4D49F}">
      <dgm:prSet/>
      <dgm:spPr/>
      <dgm:t>
        <a:bodyPr/>
        <a:lstStyle/>
        <a:p>
          <a:endParaRPr lang="en-US"/>
        </a:p>
      </dgm:t>
    </dgm:pt>
    <dgm:pt modelId="{951569A0-CA55-4457-BEE3-91A4969E7DFA}" type="pres">
      <dgm:prSet presAssocID="{98BE63E7-3E0A-4770-88B2-8C616761DC4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5220BB4-149D-49C8-8FBD-B92FB09DD6EF}" type="pres">
      <dgm:prSet presAssocID="{23C8DB88-3D72-477F-846E-596A93CDF5D6}" presName="hierRoot1" presStyleCnt="0"/>
      <dgm:spPr/>
    </dgm:pt>
    <dgm:pt modelId="{6A1EEAF3-9247-4626-B476-D264113BFB5A}" type="pres">
      <dgm:prSet presAssocID="{23C8DB88-3D72-477F-846E-596A93CDF5D6}" presName="composite" presStyleCnt="0"/>
      <dgm:spPr/>
    </dgm:pt>
    <dgm:pt modelId="{14116FE3-EFD3-4DF9-B095-62AEB5CBC8CD}" type="pres">
      <dgm:prSet presAssocID="{23C8DB88-3D72-477F-846E-596A93CDF5D6}" presName="background" presStyleLbl="node0" presStyleIdx="0" presStyleCnt="2"/>
      <dgm:spPr/>
    </dgm:pt>
    <dgm:pt modelId="{C0CFB2DE-F333-4C50-A767-2D39708DD276}" type="pres">
      <dgm:prSet presAssocID="{23C8DB88-3D72-477F-846E-596A93CDF5D6}" presName="text" presStyleLbl="fgAcc0" presStyleIdx="0" presStyleCnt="2">
        <dgm:presLayoutVars>
          <dgm:chPref val="3"/>
        </dgm:presLayoutVars>
      </dgm:prSet>
      <dgm:spPr/>
    </dgm:pt>
    <dgm:pt modelId="{C622E84B-0463-4A57-A6E9-57EDF01D3E6E}" type="pres">
      <dgm:prSet presAssocID="{23C8DB88-3D72-477F-846E-596A93CDF5D6}" presName="hierChild2" presStyleCnt="0"/>
      <dgm:spPr/>
    </dgm:pt>
    <dgm:pt modelId="{4F26E754-7EC2-4C41-A802-C5F44E6C66F0}" type="pres">
      <dgm:prSet presAssocID="{114B2A25-DFB6-4C32-9EF1-3CF8903982DB}" presName="hierRoot1" presStyleCnt="0"/>
      <dgm:spPr/>
    </dgm:pt>
    <dgm:pt modelId="{05C5136F-AE69-40D5-AEFE-5E6985103E14}" type="pres">
      <dgm:prSet presAssocID="{114B2A25-DFB6-4C32-9EF1-3CF8903982DB}" presName="composite" presStyleCnt="0"/>
      <dgm:spPr/>
    </dgm:pt>
    <dgm:pt modelId="{F9F21F12-455C-4C50-86DF-05BCCDA70F44}" type="pres">
      <dgm:prSet presAssocID="{114B2A25-DFB6-4C32-9EF1-3CF8903982DB}" presName="background" presStyleLbl="node0" presStyleIdx="1" presStyleCnt="2"/>
      <dgm:spPr/>
    </dgm:pt>
    <dgm:pt modelId="{52B41DDA-1715-4F4D-A1EC-BF31FD8266F0}" type="pres">
      <dgm:prSet presAssocID="{114B2A25-DFB6-4C32-9EF1-3CF8903982DB}" presName="text" presStyleLbl="fgAcc0" presStyleIdx="1" presStyleCnt="2">
        <dgm:presLayoutVars>
          <dgm:chPref val="3"/>
        </dgm:presLayoutVars>
      </dgm:prSet>
      <dgm:spPr/>
    </dgm:pt>
    <dgm:pt modelId="{4DFEECDF-A320-46E2-A639-FDDF3FB98C32}" type="pres">
      <dgm:prSet presAssocID="{114B2A25-DFB6-4C32-9EF1-3CF8903982DB}" presName="hierChild2" presStyleCnt="0"/>
      <dgm:spPr/>
    </dgm:pt>
  </dgm:ptLst>
  <dgm:cxnLst>
    <dgm:cxn modelId="{63CE5E1F-3B62-42F0-895A-2A050643A102}" type="presOf" srcId="{114B2A25-DFB6-4C32-9EF1-3CF8903982DB}" destId="{52B41DDA-1715-4F4D-A1EC-BF31FD8266F0}" srcOrd="0" destOrd="0" presId="urn:microsoft.com/office/officeart/2005/8/layout/hierarchy1#2"/>
    <dgm:cxn modelId="{2D137D7A-EFE9-4D0F-9AC5-F648E1728A48}" type="presOf" srcId="{23C8DB88-3D72-477F-846E-596A93CDF5D6}" destId="{C0CFB2DE-F333-4C50-A767-2D39708DD276}" srcOrd="0" destOrd="0" presId="urn:microsoft.com/office/officeart/2005/8/layout/hierarchy1#2"/>
    <dgm:cxn modelId="{CE7B3BB3-FC88-4BFD-AFF6-CFF6F7C4D49F}" srcId="{98BE63E7-3E0A-4770-88B2-8C616761DC42}" destId="{114B2A25-DFB6-4C32-9EF1-3CF8903982DB}" srcOrd="1" destOrd="0" parTransId="{E0949E51-A042-4738-BAC5-98EB2EED3EA2}" sibTransId="{4D453AF4-7468-4B75-8DF7-FF2E344D95A1}"/>
    <dgm:cxn modelId="{CD2B4FB4-97AF-4193-9CCF-BEC19C69B518}" srcId="{98BE63E7-3E0A-4770-88B2-8C616761DC42}" destId="{23C8DB88-3D72-477F-846E-596A93CDF5D6}" srcOrd="0" destOrd="0" parTransId="{F29AB4B1-9646-47E9-BE2B-A6C8CE704606}" sibTransId="{9DE8DB65-63FE-4AE4-9E07-F334AC23F1A0}"/>
    <dgm:cxn modelId="{30710DFA-1A5E-4416-B827-BC8CE80A741E}" type="presOf" srcId="{98BE63E7-3E0A-4770-88B2-8C616761DC42}" destId="{951569A0-CA55-4457-BEE3-91A4969E7DFA}" srcOrd="0" destOrd="0" presId="urn:microsoft.com/office/officeart/2005/8/layout/hierarchy1#2"/>
    <dgm:cxn modelId="{ED597D1B-A355-443D-868A-BDCC93698368}" type="presParOf" srcId="{951569A0-CA55-4457-BEE3-91A4969E7DFA}" destId="{85220BB4-149D-49C8-8FBD-B92FB09DD6EF}" srcOrd="0" destOrd="0" presId="urn:microsoft.com/office/officeart/2005/8/layout/hierarchy1#2"/>
    <dgm:cxn modelId="{2EF47F60-2BAE-42D6-8C52-A78FE22032AB}" type="presParOf" srcId="{85220BB4-149D-49C8-8FBD-B92FB09DD6EF}" destId="{6A1EEAF3-9247-4626-B476-D264113BFB5A}" srcOrd="0" destOrd="0" presId="urn:microsoft.com/office/officeart/2005/8/layout/hierarchy1#2"/>
    <dgm:cxn modelId="{F927256F-5BFC-4561-8FC4-F3F3552BA532}" type="presParOf" srcId="{6A1EEAF3-9247-4626-B476-D264113BFB5A}" destId="{14116FE3-EFD3-4DF9-B095-62AEB5CBC8CD}" srcOrd="0" destOrd="0" presId="urn:microsoft.com/office/officeart/2005/8/layout/hierarchy1#2"/>
    <dgm:cxn modelId="{E756D622-5029-4F0F-86A5-061BF937CFA7}" type="presParOf" srcId="{6A1EEAF3-9247-4626-B476-D264113BFB5A}" destId="{C0CFB2DE-F333-4C50-A767-2D39708DD276}" srcOrd="1" destOrd="0" presId="urn:microsoft.com/office/officeart/2005/8/layout/hierarchy1#2"/>
    <dgm:cxn modelId="{0F10E8C1-B472-4C65-A965-9D6B71C90BC6}" type="presParOf" srcId="{85220BB4-149D-49C8-8FBD-B92FB09DD6EF}" destId="{C622E84B-0463-4A57-A6E9-57EDF01D3E6E}" srcOrd="1" destOrd="0" presId="urn:microsoft.com/office/officeart/2005/8/layout/hierarchy1#2"/>
    <dgm:cxn modelId="{8A161927-BA7D-488A-9E56-0AEF00E7319D}" type="presParOf" srcId="{951569A0-CA55-4457-BEE3-91A4969E7DFA}" destId="{4F26E754-7EC2-4C41-A802-C5F44E6C66F0}" srcOrd="1" destOrd="0" presId="urn:microsoft.com/office/officeart/2005/8/layout/hierarchy1#2"/>
    <dgm:cxn modelId="{ECC6C55F-E08C-469B-AB73-A0FE35E15E24}" type="presParOf" srcId="{4F26E754-7EC2-4C41-A802-C5F44E6C66F0}" destId="{05C5136F-AE69-40D5-AEFE-5E6985103E14}" srcOrd="0" destOrd="0" presId="urn:microsoft.com/office/officeart/2005/8/layout/hierarchy1#2"/>
    <dgm:cxn modelId="{794D3B87-3CCB-4993-8E3F-B9A565098531}" type="presParOf" srcId="{05C5136F-AE69-40D5-AEFE-5E6985103E14}" destId="{F9F21F12-455C-4C50-86DF-05BCCDA70F44}" srcOrd="0" destOrd="0" presId="urn:microsoft.com/office/officeart/2005/8/layout/hierarchy1#2"/>
    <dgm:cxn modelId="{7BB469B8-02D5-4B9F-9976-E73B982471F3}" type="presParOf" srcId="{05C5136F-AE69-40D5-AEFE-5E6985103E14}" destId="{52B41DDA-1715-4F4D-A1EC-BF31FD8266F0}" srcOrd="1" destOrd="0" presId="urn:microsoft.com/office/officeart/2005/8/layout/hierarchy1#2"/>
    <dgm:cxn modelId="{9C21848C-E2D3-4798-BA38-1DD85A302CC8}" type="presParOf" srcId="{4F26E754-7EC2-4C41-A802-C5F44E6C66F0}" destId="{4DFEECDF-A320-46E2-A639-FDDF3FB98C32}" srcOrd="1" destOrd="0" presId="urn:microsoft.com/office/officeart/2005/8/layout/hierarchy1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8D3F3EA-D3F4-49F7-A2A2-110E2E0C6C39}" type="doc">
      <dgm:prSet loTypeId="urn:microsoft.com/office/officeart/2005/8/layout/hierarchy1#3" loCatId="hierarchy" qsTypeId="urn:microsoft.com/office/officeart/2005/8/quickstyle/simple1#11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0073B4ED-BBBB-4A07-83AF-5EA1C7375883}">
      <dgm:prSet/>
      <dgm:spPr/>
      <dgm:t>
        <a:bodyPr/>
        <a:lstStyle/>
        <a:p>
          <a:r>
            <a:rPr lang="en-GB" b="0" i="0" dirty="0"/>
            <a:t>The person shortlisting will have a shortlisting grid with all the relevant skills and qualifications listed on it. </a:t>
          </a:r>
          <a:endParaRPr lang="en-US" dirty="0"/>
        </a:p>
      </dgm:t>
    </dgm:pt>
    <dgm:pt modelId="{6108D4E3-0C70-444F-9F13-B36A98D8A749}" type="parTrans" cxnId="{4091D8AA-115A-49CE-BECC-A42DA65F99C5}">
      <dgm:prSet/>
      <dgm:spPr/>
      <dgm:t>
        <a:bodyPr/>
        <a:lstStyle/>
        <a:p>
          <a:endParaRPr lang="en-US"/>
        </a:p>
      </dgm:t>
    </dgm:pt>
    <dgm:pt modelId="{96F786D4-0AAE-4E9E-BD93-CC45754B9207}" type="sibTrans" cxnId="{4091D8AA-115A-49CE-BECC-A42DA65F99C5}">
      <dgm:prSet/>
      <dgm:spPr/>
      <dgm:t>
        <a:bodyPr/>
        <a:lstStyle/>
        <a:p>
          <a:endParaRPr lang="en-US"/>
        </a:p>
      </dgm:t>
    </dgm:pt>
    <dgm:pt modelId="{1617CA07-A7A3-4C89-9C51-7558445780CA}">
      <dgm:prSet/>
      <dgm:spPr/>
      <dgm:t>
        <a:bodyPr/>
        <a:lstStyle/>
        <a:p>
          <a:r>
            <a:rPr lang="en-GB" b="0" i="0"/>
            <a:t>They will be looking at your application/CV/Cover letter/personal statement to see whether you demonstrate those skills. </a:t>
          </a:r>
          <a:endParaRPr lang="en-US"/>
        </a:p>
      </dgm:t>
    </dgm:pt>
    <dgm:pt modelId="{E22E62AD-F18B-4666-87AF-979103C18880}" type="parTrans" cxnId="{68A79CB7-97E9-4018-92C5-4D124CA8A005}">
      <dgm:prSet/>
      <dgm:spPr/>
      <dgm:t>
        <a:bodyPr/>
        <a:lstStyle/>
        <a:p>
          <a:endParaRPr lang="en-US"/>
        </a:p>
      </dgm:t>
    </dgm:pt>
    <dgm:pt modelId="{5A243219-FA9E-4A44-9F76-A06161AFBCF4}" type="sibTrans" cxnId="{68A79CB7-97E9-4018-92C5-4D124CA8A005}">
      <dgm:prSet/>
      <dgm:spPr/>
      <dgm:t>
        <a:bodyPr/>
        <a:lstStyle/>
        <a:p>
          <a:endParaRPr lang="en-US"/>
        </a:p>
      </dgm:t>
    </dgm:pt>
    <dgm:pt modelId="{5FF98D10-26A4-4140-A29B-942C58450EA9}">
      <dgm:prSet/>
      <dgm:spPr/>
      <dgm:t>
        <a:bodyPr/>
        <a:lstStyle/>
        <a:p>
          <a:r>
            <a:rPr lang="en-GB" b="0" i="0"/>
            <a:t>So please remember to demonstrate all your skills and match this with your job description </a:t>
          </a:r>
          <a:endParaRPr lang="en-US"/>
        </a:p>
      </dgm:t>
    </dgm:pt>
    <dgm:pt modelId="{CF3A3F89-8280-4CA7-861E-0ECC29D03D67}" type="parTrans" cxnId="{642E9D17-E068-4916-B5BE-26BEFAC865D0}">
      <dgm:prSet/>
      <dgm:spPr/>
      <dgm:t>
        <a:bodyPr/>
        <a:lstStyle/>
        <a:p>
          <a:endParaRPr lang="en-US"/>
        </a:p>
      </dgm:t>
    </dgm:pt>
    <dgm:pt modelId="{03F6A4A4-312F-4A79-9676-07A98298CE09}" type="sibTrans" cxnId="{642E9D17-E068-4916-B5BE-26BEFAC865D0}">
      <dgm:prSet/>
      <dgm:spPr/>
      <dgm:t>
        <a:bodyPr/>
        <a:lstStyle/>
        <a:p>
          <a:endParaRPr lang="en-US"/>
        </a:p>
      </dgm:t>
    </dgm:pt>
    <dgm:pt modelId="{8FECD0A2-371D-405B-902D-E03082FA2C96}" type="pres">
      <dgm:prSet presAssocID="{E8D3F3EA-D3F4-49F7-A2A2-110E2E0C6C3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77164E-DDF7-48F9-8676-E9DC0C71D7A4}" type="pres">
      <dgm:prSet presAssocID="{0073B4ED-BBBB-4A07-83AF-5EA1C7375883}" presName="hierRoot1" presStyleCnt="0"/>
      <dgm:spPr/>
    </dgm:pt>
    <dgm:pt modelId="{23B699EC-CCD2-4404-A8B8-0112056D9449}" type="pres">
      <dgm:prSet presAssocID="{0073B4ED-BBBB-4A07-83AF-5EA1C7375883}" presName="composite" presStyleCnt="0"/>
      <dgm:spPr/>
    </dgm:pt>
    <dgm:pt modelId="{BE93E92B-4872-4813-9CBD-2F3EE24EEBD9}" type="pres">
      <dgm:prSet presAssocID="{0073B4ED-BBBB-4A07-83AF-5EA1C7375883}" presName="background" presStyleLbl="node0" presStyleIdx="0" presStyleCnt="3"/>
      <dgm:spPr/>
    </dgm:pt>
    <dgm:pt modelId="{E577D082-7B63-4B1E-A5C2-CF9C1A6D06E2}" type="pres">
      <dgm:prSet presAssocID="{0073B4ED-BBBB-4A07-83AF-5EA1C7375883}" presName="text" presStyleLbl="fgAcc0" presStyleIdx="0" presStyleCnt="3">
        <dgm:presLayoutVars>
          <dgm:chPref val="3"/>
        </dgm:presLayoutVars>
      </dgm:prSet>
      <dgm:spPr/>
    </dgm:pt>
    <dgm:pt modelId="{8E8BC5AC-5689-46EB-AB58-246FB1935446}" type="pres">
      <dgm:prSet presAssocID="{0073B4ED-BBBB-4A07-83AF-5EA1C7375883}" presName="hierChild2" presStyleCnt="0"/>
      <dgm:spPr/>
    </dgm:pt>
    <dgm:pt modelId="{7622AB66-7EAC-4E29-9DA9-EC8FFC2FD8E2}" type="pres">
      <dgm:prSet presAssocID="{1617CA07-A7A3-4C89-9C51-7558445780CA}" presName="hierRoot1" presStyleCnt="0"/>
      <dgm:spPr/>
    </dgm:pt>
    <dgm:pt modelId="{D2CA45CB-192B-4E85-98A9-47012275E452}" type="pres">
      <dgm:prSet presAssocID="{1617CA07-A7A3-4C89-9C51-7558445780CA}" presName="composite" presStyleCnt="0"/>
      <dgm:spPr/>
    </dgm:pt>
    <dgm:pt modelId="{D0E75403-2437-440D-912B-46FD67BA3BDC}" type="pres">
      <dgm:prSet presAssocID="{1617CA07-A7A3-4C89-9C51-7558445780CA}" presName="background" presStyleLbl="node0" presStyleIdx="1" presStyleCnt="3"/>
      <dgm:spPr/>
    </dgm:pt>
    <dgm:pt modelId="{C502E354-6E06-4AB8-B589-5D3C68F96769}" type="pres">
      <dgm:prSet presAssocID="{1617CA07-A7A3-4C89-9C51-7558445780CA}" presName="text" presStyleLbl="fgAcc0" presStyleIdx="1" presStyleCnt="3">
        <dgm:presLayoutVars>
          <dgm:chPref val="3"/>
        </dgm:presLayoutVars>
      </dgm:prSet>
      <dgm:spPr/>
    </dgm:pt>
    <dgm:pt modelId="{4764D12A-97E3-414D-848A-58157C48C1DA}" type="pres">
      <dgm:prSet presAssocID="{1617CA07-A7A3-4C89-9C51-7558445780CA}" presName="hierChild2" presStyleCnt="0"/>
      <dgm:spPr/>
    </dgm:pt>
    <dgm:pt modelId="{C80AAA63-ADBC-4DF4-85CA-979288DBFCFD}" type="pres">
      <dgm:prSet presAssocID="{5FF98D10-26A4-4140-A29B-942C58450EA9}" presName="hierRoot1" presStyleCnt="0"/>
      <dgm:spPr/>
    </dgm:pt>
    <dgm:pt modelId="{D334D58B-EF7C-4088-9EA7-B0506C6AFAC8}" type="pres">
      <dgm:prSet presAssocID="{5FF98D10-26A4-4140-A29B-942C58450EA9}" presName="composite" presStyleCnt="0"/>
      <dgm:spPr/>
    </dgm:pt>
    <dgm:pt modelId="{FBA27939-A3CF-4153-BF17-78B30C7AF464}" type="pres">
      <dgm:prSet presAssocID="{5FF98D10-26A4-4140-A29B-942C58450EA9}" presName="background" presStyleLbl="node0" presStyleIdx="2" presStyleCnt="3"/>
      <dgm:spPr/>
    </dgm:pt>
    <dgm:pt modelId="{4BD21201-41A6-4E78-AAE6-8557B6C0DBFE}" type="pres">
      <dgm:prSet presAssocID="{5FF98D10-26A4-4140-A29B-942C58450EA9}" presName="text" presStyleLbl="fgAcc0" presStyleIdx="2" presStyleCnt="3">
        <dgm:presLayoutVars>
          <dgm:chPref val="3"/>
        </dgm:presLayoutVars>
      </dgm:prSet>
      <dgm:spPr/>
    </dgm:pt>
    <dgm:pt modelId="{5BF49256-D8DD-49FE-9785-482AA4F682D1}" type="pres">
      <dgm:prSet presAssocID="{5FF98D10-26A4-4140-A29B-942C58450EA9}" presName="hierChild2" presStyleCnt="0"/>
      <dgm:spPr/>
    </dgm:pt>
  </dgm:ptLst>
  <dgm:cxnLst>
    <dgm:cxn modelId="{642E9D17-E068-4916-B5BE-26BEFAC865D0}" srcId="{E8D3F3EA-D3F4-49F7-A2A2-110E2E0C6C39}" destId="{5FF98D10-26A4-4140-A29B-942C58450EA9}" srcOrd="2" destOrd="0" parTransId="{CF3A3F89-8280-4CA7-861E-0ECC29D03D67}" sibTransId="{03F6A4A4-312F-4A79-9676-07A98298CE09}"/>
    <dgm:cxn modelId="{E5C20A2E-27BA-42A7-BA06-472B3D78E9AB}" type="presOf" srcId="{E8D3F3EA-D3F4-49F7-A2A2-110E2E0C6C39}" destId="{8FECD0A2-371D-405B-902D-E03082FA2C96}" srcOrd="0" destOrd="0" presId="urn:microsoft.com/office/officeart/2005/8/layout/hierarchy1#3"/>
    <dgm:cxn modelId="{3BE2D045-9F3D-42AA-B0E7-4CF98A07AEA7}" type="presOf" srcId="{1617CA07-A7A3-4C89-9C51-7558445780CA}" destId="{C502E354-6E06-4AB8-B589-5D3C68F96769}" srcOrd="0" destOrd="0" presId="urn:microsoft.com/office/officeart/2005/8/layout/hierarchy1#3"/>
    <dgm:cxn modelId="{5559D187-04D0-4649-B7B9-E93BB2101848}" type="presOf" srcId="{5FF98D10-26A4-4140-A29B-942C58450EA9}" destId="{4BD21201-41A6-4E78-AAE6-8557B6C0DBFE}" srcOrd="0" destOrd="0" presId="urn:microsoft.com/office/officeart/2005/8/layout/hierarchy1#3"/>
    <dgm:cxn modelId="{822E42A4-7ED6-456B-A344-8E18DB2C872A}" type="presOf" srcId="{0073B4ED-BBBB-4A07-83AF-5EA1C7375883}" destId="{E577D082-7B63-4B1E-A5C2-CF9C1A6D06E2}" srcOrd="0" destOrd="0" presId="urn:microsoft.com/office/officeart/2005/8/layout/hierarchy1#3"/>
    <dgm:cxn modelId="{4091D8AA-115A-49CE-BECC-A42DA65F99C5}" srcId="{E8D3F3EA-D3F4-49F7-A2A2-110E2E0C6C39}" destId="{0073B4ED-BBBB-4A07-83AF-5EA1C7375883}" srcOrd="0" destOrd="0" parTransId="{6108D4E3-0C70-444F-9F13-B36A98D8A749}" sibTransId="{96F786D4-0AAE-4E9E-BD93-CC45754B9207}"/>
    <dgm:cxn modelId="{68A79CB7-97E9-4018-92C5-4D124CA8A005}" srcId="{E8D3F3EA-D3F4-49F7-A2A2-110E2E0C6C39}" destId="{1617CA07-A7A3-4C89-9C51-7558445780CA}" srcOrd="1" destOrd="0" parTransId="{E22E62AD-F18B-4666-87AF-979103C18880}" sibTransId="{5A243219-FA9E-4A44-9F76-A06161AFBCF4}"/>
    <dgm:cxn modelId="{09BD9F73-2B2D-4242-89BA-4D7D9B33BAED}" type="presParOf" srcId="{8FECD0A2-371D-405B-902D-E03082FA2C96}" destId="{5877164E-DDF7-48F9-8676-E9DC0C71D7A4}" srcOrd="0" destOrd="0" presId="urn:microsoft.com/office/officeart/2005/8/layout/hierarchy1#3"/>
    <dgm:cxn modelId="{7B25A210-8D85-42D7-8D40-7C4AD9B909E9}" type="presParOf" srcId="{5877164E-DDF7-48F9-8676-E9DC0C71D7A4}" destId="{23B699EC-CCD2-4404-A8B8-0112056D9449}" srcOrd="0" destOrd="0" presId="urn:microsoft.com/office/officeart/2005/8/layout/hierarchy1#3"/>
    <dgm:cxn modelId="{4D64D7DE-8706-4639-930E-45A5B2EBA0CC}" type="presParOf" srcId="{23B699EC-CCD2-4404-A8B8-0112056D9449}" destId="{BE93E92B-4872-4813-9CBD-2F3EE24EEBD9}" srcOrd="0" destOrd="0" presId="urn:microsoft.com/office/officeart/2005/8/layout/hierarchy1#3"/>
    <dgm:cxn modelId="{BBDFBA85-EBC6-479B-8BF6-C16C72B411B1}" type="presParOf" srcId="{23B699EC-CCD2-4404-A8B8-0112056D9449}" destId="{E577D082-7B63-4B1E-A5C2-CF9C1A6D06E2}" srcOrd="1" destOrd="0" presId="urn:microsoft.com/office/officeart/2005/8/layout/hierarchy1#3"/>
    <dgm:cxn modelId="{34DF3BB7-2FD8-4B46-9ECC-BC7C65E5DBBE}" type="presParOf" srcId="{5877164E-DDF7-48F9-8676-E9DC0C71D7A4}" destId="{8E8BC5AC-5689-46EB-AB58-246FB1935446}" srcOrd="1" destOrd="0" presId="urn:microsoft.com/office/officeart/2005/8/layout/hierarchy1#3"/>
    <dgm:cxn modelId="{ED97674E-982D-4A20-BDC3-CB3DA5C077AF}" type="presParOf" srcId="{8FECD0A2-371D-405B-902D-E03082FA2C96}" destId="{7622AB66-7EAC-4E29-9DA9-EC8FFC2FD8E2}" srcOrd="1" destOrd="0" presId="urn:microsoft.com/office/officeart/2005/8/layout/hierarchy1#3"/>
    <dgm:cxn modelId="{7E290EBD-91A9-4EDE-9B57-AC178215049D}" type="presParOf" srcId="{7622AB66-7EAC-4E29-9DA9-EC8FFC2FD8E2}" destId="{D2CA45CB-192B-4E85-98A9-47012275E452}" srcOrd="0" destOrd="0" presId="urn:microsoft.com/office/officeart/2005/8/layout/hierarchy1#3"/>
    <dgm:cxn modelId="{0B12BA10-2AB2-4D15-B84D-24D07EE1E537}" type="presParOf" srcId="{D2CA45CB-192B-4E85-98A9-47012275E452}" destId="{D0E75403-2437-440D-912B-46FD67BA3BDC}" srcOrd="0" destOrd="0" presId="urn:microsoft.com/office/officeart/2005/8/layout/hierarchy1#3"/>
    <dgm:cxn modelId="{3DD09066-46E0-4982-BD14-B4027E34B5AC}" type="presParOf" srcId="{D2CA45CB-192B-4E85-98A9-47012275E452}" destId="{C502E354-6E06-4AB8-B589-5D3C68F96769}" srcOrd="1" destOrd="0" presId="urn:microsoft.com/office/officeart/2005/8/layout/hierarchy1#3"/>
    <dgm:cxn modelId="{F6711E6A-DD11-4D54-B03A-958AE57AC449}" type="presParOf" srcId="{7622AB66-7EAC-4E29-9DA9-EC8FFC2FD8E2}" destId="{4764D12A-97E3-414D-848A-58157C48C1DA}" srcOrd="1" destOrd="0" presId="urn:microsoft.com/office/officeart/2005/8/layout/hierarchy1#3"/>
    <dgm:cxn modelId="{B1C4228F-FFED-4316-BFED-3AA164B0BDCB}" type="presParOf" srcId="{8FECD0A2-371D-405B-902D-E03082FA2C96}" destId="{C80AAA63-ADBC-4DF4-85CA-979288DBFCFD}" srcOrd="2" destOrd="0" presId="urn:microsoft.com/office/officeart/2005/8/layout/hierarchy1#3"/>
    <dgm:cxn modelId="{9CBD3508-91BA-4A0D-990F-66F95ECCC9FF}" type="presParOf" srcId="{C80AAA63-ADBC-4DF4-85CA-979288DBFCFD}" destId="{D334D58B-EF7C-4088-9EA7-B0506C6AFAC8}" srcOrd="0" destOrd="0" presId="urn:microsoft.com/office/officeart/2005/8/layout/hierarchy1#3"/>
    <dgm:cxn modelId="{530C02FA-6CE5-4087-A44F-34E23245A6B8}" type="presParOf" srcId="{D334D58B-EF7C-4088-9EA7-B0506C6AFAC8}" destId="{FBA27939-A3CF-4153-BF17-78B30C7AF464}" srcOrd="0" destOrd="0" presId="urn:microsoft.com/office/officeart/2005/8/layout/hierarchy1#3"/>
    <dgm:cxn modelId="{0B6CAE73-D5F1-4FE9-B327-A10819B55DF6}" type="presParOf" srcId="{D334D58B-EF7C-4088-9EA7-B0506C6AFAC8}" destId="{4BD21201-41A6-4E78-AAE6-8557B6C0DBFE}" srcOrd="1" destOrd="0" presId="urn:microsoft.com/office/officeart/2005/8/layout/hierarchy1#3"/>
    <dgm:cxn modelId="{B3715F40-E122-41CF-9A62-B79ECD6CA3E7}" type="presParOf" srcId="{C80AAA63-ADBC-4DF4-85CA-979288DBFCFD}" destId="{5BF49256-D8DD-49FE-9785-482AA4F682D1}" srcOrd="1" destOrd="0" presId="urn:microsoft.com/office/officeart/2005/8/layout/hierarchy1#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E602B74-EDAE-4FA6-896E-E70CDA1A5CC3}" type="doc">
      <dgm:prSet loTypeId="urn:microsoft.com/office/officeart/2005/8/layout/list1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F32E0467-CC1A-4B8C-B5EE-849ED5617D3F}">
      <dgm:prSet/>
      <dgm:spPr/>
      <dgm:t>
        <a:bodyPr/>
        <a:lstStyle/>
        <a:p>
          <a:r>
            <a:rPr lang="en-GB" b="0" i="0"/>
            <a:t>In the next two slides, you will find:</a:t>
          </a:r>
          <a:endParaRPr lang="en-US"/>
        </a:p>
      </dgm:t>
    </dgm:pt>
    <dgm:pt modelId="{6DB85A91-3B4B-4DE3-BEC2-720B4ED6238E}" type="parTrans" cxnId="{E68B7681-3A41-42D4-B331-F32C115AF4CB}">
      <dgm:prSet/>
      <dgm:spPr/>
      <dgm:t>
        <a:bodyPr/>
        <a:lstStyle/>
        <a:p>
          <a:endParaRPr lang="en-US"/>
        </a:p>
      </dgm:t>
    </dgm:pt>
    <dgm:pt modelId="{B2C18E9D-D457-48BA-85ED-671B52C71C18}" type="sibTrans" cxnId="{E68B7681-3A41-42D4-B331-F32C115AF4CB}">
      <dgm:prSet/>
      <dgm:spPr/>
      <dgm:t>
        <a:bodyPr/>
        <a:lstStyle/>
        <a:p>
          <a:endParaRPr lang="en-US"/>
        </a:p>
      </dgm:t>
    </dgm:pt>
    <dgm:pt modelId="{F7549F60-405B-43B3-99D3-E33341478C7D}">
      <dgm:prSet/>
      <dgm:spPr/>
      <dgm:t>
        <a:bodyPr/>
        <a:lstStyle/>
        <a:p>
          <a:r>
            <a:rPr lang="en-GB" b="0" i="0" dirty="0"/>
            <a:t>A Person Specification outlining the qualifications, skills, and experience required for a particular job.</a:t>
          </a:r>
          <a:endParaRPr lang="en-US" dirty="0"/>
        </a:p>
      </dgm:t>
    </dgm:pt>
    <dgm:pt modelId="{7BE62E36-ED65-4321-B319-973ECA01AC20}" type="parTrans" cxnId="{3F615125-FB26-4185-8541-9942D63CE102}">
      <dgm:prSet/>
      <dgm:spPr/>
      <dgm:t>
        <a:bodyPr/>
        <a:lstStyle/>
        <a:p>
          <a:endParaRPr lang="en-US"/>
        </a:p>
      </dgm:t>
    </dgm:pt>
    <dgm:pt modelId="{065796BD-92E1-46D2-A9E9-2A549C4DBF95}" type="sibTrans" cxnId="{3F615125-FB26-4185-8541-9942D63CE102}">
      <dgm:prSet/>
      <dgm:spPr/>
      <dgm:t>
        <a:bodyPr/>
        <a:lstStyle/>
        <a:p>
          <a:endParaRPr lang="en-US"/>
        </a:p>
      </dgm:t>
    </dgm:pt>
    <dgm:pt modelId="{27E5F601-D6DD-4AA3-833F-6A53FADDD388}">
      <dgm:prSet/>
      <dgm:spPr/>
      <dgm:t>
        <a:bodyPr/>
        <a:lstStyle/>
        <a:p>
          <a:r>
            <a:rPr lang="en-GB" b="0" i="0"/>
            <a:t>A Shortlisting Grid is used to assess how well a candidate meets each criterion</a:t>
          </a:r>
          <a:endParaRPr lang="en-US"/>
        </a:p>
      </dgm:t>
    </dgm:pt>
    <dgm:pt modelId="{DDCDC47D-BD76-44D7-A443-A608ECBD7B30}" type="parTrans" cxnId="{12498EB5-20D0-479E-B220-08B7B0A469FA}">
      <dgm:prSet/>
      <dgm:spPr/>
      <dgm:t>
        <a:bodyPr/>
        <a:lstStyle/>
        <a:p>
          <a:endParaRPr lang="en-US"/>
        </a:p>
      </dgm:t>
    </dgm:pt>
    <dgm:pt modelId="{F0C02812-6BA8-4A55-A784-0B70A5D00A14}" type="sibTrans" cxnId="{12498EB5-20D0-479E-B220-08B7B0A469FA}">
      <dgm:prSet/>
      <dgm:spPr/>
      <dgm:t>
        <a:bodyPr/>
        <a:lstStyle/>
        <a:p>
          <a:endParaRPr lang="en-US"/>
        </a:p>
      </dgm:t>
    </dgm:pt>
    <dgm:pt modelId="{7962B5A1-767D-4AAD-83C1-9A678730DDFB}">
      <dgm:prSet/>
      <dgm:spPr/>
      <dgm:t>
        <a:bodyPr/>
        <a:lstStyle/>
        <a:p>
          <a:r>
            <a:rPr lang="en-GB" b="0" i="0"/>
            <a:t>Instructions: </a:t>
          </a:r>
          <a:endParaRPr lang="en-US"/>
        </a:p>
      </dgm:t>
    </dgm:pt>
    <dgm:pt modelId="{69397FF3-ADEC-4296-983F-A3469CC852D0}" type="parTrans" cxnId="{5733B9F8-0017-4A29-84E5-E77AA97204BD}">
      <dgm:prSet/>
      <dgm:spPr/>
      <dgm:t>
        <a:bodyPr/>
        <a:lstStyle/>
        <a:p>
          <a:endParaRPr lang="en-US"/>
        </a:p>
      </dgm:t>
    </dgm:pt>
    <dgm:pt modelId="{B8F1F8AA-B7D0-43F8-A4B4-40072173DF99}" type="sibTrans" cxnId="{5733B9F8-0017-4A29-84E5-E77AA97204BD}">
      <dgm:prSet/>
      <dgm:spPr/>
      <dgm:t>
        <a:bodyPr/>
        <a:lstStyle/>
        <a:p>
          <a:endParaRPr lang="en-US"/>
        </a:p>
      </dgm:t>
    </dgm:pt>
    <dgm:pt modelId="{36240C0C-1091-4BF6-B17A-6471982E8908}">
      <dgm:prSet/>
      <dgm:spPr/>
      <dgm:t>
        <a:bodyPr/>
        <a:lstStyle/>
        <a:p>
          <a:r>
            <a:rPr lang="en-GB" b="0" i="0"/>
            <a:t>Carefully review the Person Specification provided.  </a:t>
          </a:r>
          <a:endParaRPr lang="en-US"/>
        </a:p>
      </dgm:t>
    </dgm:pt>
    <dgm:pt modelId="{F985B6D2-4BBA-4C37-95D6-EAA5272569F8}" type="parTrans" cxnId="{785FE812-7FC5-48F2-AD79-83EE9AFD8E9F}">
      <dgm:prSet/>
      <dgm:spPr/>
      <dgm:t>
        <a:bodyPr/>
        <a:lstStyle/>
        <a:p>
          <a:endParaRPr lang="en-US"/>
        </a:p>
      </dgm:t>
    </dgm:pt>
    <dgm:pt modelId="{E274E53A-374D-4867-9337-6A2277B2EC25}" type="sibTrans" cxnId="{785FE812-7FC5-48F2-AD79-83EE9AFD8E9F}">
      <dgm:prSet/>
      <dgm:spPr/>
      <dgm:t>
        <a:bodyPr/>
        <a:lstStyle/>
        <a:p>
          <a:endParaRPr lang="en-US"/>
        </a:p>
      </dgm:t>
    </dgm:pt>
    <dgm:pt modelId="{34D3D977-33BE-407A-BD5F-6219B36CB1E7}">
      <dgm:prSet/>
      <dgm:spPr/>
      <dgm:t>
        <a:bodyPr/>
        <a:lstStyle/>
        <a:p>
          <a:r>
            <a:rPr lang="en-GB" b="0" i="0"/>
            <a:t>Then, assess yourself against each criterion in the Shortlisting Grid.</a:t>
          </a:r>
          <a:endParaRPr lang="en-US"/>
        </a:p>
      </dgm:t>
    </dgm:pt>
    <dgm:pt modelId="{2BAF6A06-ADC8-4DFC-9A98-E9D9B41E0396}" type="parTrans" cxnId="{13D6DF6B-98CF-4725-A4DD-D1F67E8396A3}">
      <dgm:prSet/>
      <dgm:spPr/>
      <dgm:t>
        <a:bodyPr/>
        <a:lstStyle/>
        <a:p>
          <a:endParaRPr lang="en-US"/>
        </a:p>
      </dgm:t>
    </dgm:pt>
    <dgm:pt modelId="{45046E89-04BE-450B-BAB0-5FD28EED31ED}" type="sibTrans" cxnId="{13D6DF6B-98CF-4725-A4DD-D1F67E8396A3}">
      <dgm:prSet/>
      <dgm:spPr/>
      <dgm:t>
        <a:bodyPr/>
        <a:lstStyle/>
        <a:p>
          <a:endParaRPr lang="en-US"/>
        </a:p>
      </dgm:t>
    </dgm:pt>
    <dgm:pt modelId="{3D797A56-6A47-423C-81F7-9B16ACA29FEF}">
      <dgm:prSet/>
      <dgm:spPr/>
      <dgm:t>
        <a:bodyPr/>
        <a:lstStyle/>
        <a:p>
          <a:r>
            <a:rPr lang="en-GB" b="0" i="0"/>
            <a:t>Use the grid to indicate whether you meet each requirement fully or not at all. </a:t>
          </a:r>
          <a:endParaRPr lang="en-US"/>
        </a:p>
      </dgm:t>
    </dgm:pt>
    <dgm:pt modelId="{0B57D0FE-915D-47B0-9222-C5200492EE2A}" type="parTrans" cxnId="{7BBD5E29-0970-4620-9F7F-7F43C576798C}">
      <dgm:prSet/>
      <dgm:spPr/>
      <dgm:t>
        <a:bodyPr/>
        <a:lstStyle/>
        <a:p>
          <a:endParaRPr lang="en-US"/>
        </a:p>
      </dgm:t>
    </dgm:pt>
    <dgm:pt modelId="{F78E6DF2-2B11-4945-AC48-0E44C3E8DE4A}" type="sibTrans" cxnId="{7BBD5E29-0970-4620-9F7F-7F43C576798C}">
      <dgm:prSet/>
      <dgm:spPr/>
      <dgm:t>
        <a:bodyPr/>
        <a:lstStyle/>
        <a:p>
          <a:endParaRPr lang="en-US"/>
        </a:p>
      </dgm:t>
    </dgm:pt>
    <dgm:pt modelId="{F18DDDDC-9D0A-4AF1-A7AB-9FB0CA0CEDEA}">
      <dgm:prSet/>
      <dgm:spPr/>
      <dgm:t>
        <a:bodyPr/>
        <a:lstStyle/>
        <a:p>
          <a:r>
            <a:rPr lang="en-GB" b="0" i="0"/>
            <a:t>This will help you decide whether you could realistically apply for this job and identify any areas for development.</a:t>
          </a:r>
          <a:endParaRPr lang="en-US"/>
        </a:p>
      </dgm:t>
    </dgm:pt>
    <dgm:pt modelId="{782A5CD1-FD21-4E46-B54D-54FE4ED65462}" type="parTrans" cxnId="{5645773E-A75C-409A-AA91-1DE5EB7C90C2}">
      <dgm:prSet/>
      <dgm:spPr/>
      <dgm:t>
        <a:bodyPr/>
        <a:lstStyle/>
        <a:p>
          <a:endParaRPr lang="en-US"/>
        </a:p>
      </dgm:t>
    </dgm:pt>
    <dgm:pt modelId="{686B986F-80A2-469B-B864-2D999F026A52}" type="sibTrans" cxnId="{5645773E-A75C-409A-AA91-1DE5EB7C90C2}">
      <dgm:prSet/>
      <dgm:spPr/>
      <dgm:t>
        <a:bodyPr/>
        <a:lstStyle/>
        <a:p>
          <a:endParaRPr lang="en-US"/>
        </a:p>
      </dgm:t>
    </dgm:pt>
    <dgm:pt modelId="{453EA509-3F77-4770-BFAB-CB3EB00F270A}" type="pres">
      <dgm:prSet presAssocID="{6E602B74-EDAE-4FA6-896E-E70CDA1A5CC3}" presName="linear" presStyleCnt="0">
        <dgm:presLayoutVars>
          <dgm:dir/>
          <dgm:animLvl val="lvl"/>
          <dgm:resizeHandles val="exact"/>
        </dgm:presLayoutVars>
      </dgm:prSet>
      <dgm:spPr/>
    </dgm:pt>
    <dgm:pt modelId="{CC248D24-072D-48B0-92F8-B86B258F34AA}" type="pres">
      <dgm:prSet presAssocID="{F32E0467-CC1A-4B8C-B5EE-849ED5617D3F}" presName="parentLin" presStyleCnt="0"/>
      <dgm:spPr/>
    </dgm:pt>
    <dgm:pt modelId="{2211DD9E-A325-4B1E-994A-21E355E53835}" type="pres">
      <dgm:prSet presAssocID="{F32E0467-CC1A-4B8C-B5EE-849ED5617D3F}" presName="parentLeftMargin" presStyleLbl="node1" presStyleIdx="0" presStyleCnt="2"/>
      <dgm:spPr/>
    </dgm:pt>
    <dgm:pt modelId="{A96E2DFC-3E9F-4B26-A420-40B9F0E71406}" type="pres">
      <dgm:prSet presAssocID="{F32E0467-CC1A-4B8C-B5EE-849ED5617D3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ACF1691-6605-4095-8EC9-0A487A8D8DFE}" type="pres">
      <dgm:prSet presAssocID="{F32E0467-CC1A-4B8C-B5EE-849ED5617D3F}" presName="negativeSpace" presStyleCnt="0"/>
      <dgm:spPr/>
    </dgm:pt>
    <dgm:pt modelId="{EFC9CD74-EB4E-4992-B22F-ACC61F2E1BAF}" type="pres">
      <dgm:prSet presAssocID="{F32E0467-CC1A-4B8C-B5EE-849ED5617D3F}" presName="childText" presStyleLbl="conFgAcc1" presStyleIdx="0" presStyleCnt="2">
        <dgm:presLayoutVars>
          <dgm:bulletEnabled val="1"/>
        </dgm:presLayoutVars>
      </dgm:prSet>
      <dgm:spPr/>
    </dgm:pt>
    <dgm:pt modelId="{A9E1739A-3AC7-4595-A637-77E7BCDB11B4}" type="pres">
      <dgm:prSet presAssocID="{B2C18E9D-D457-48BA-85ED-671B52C71C18}" presName="spaceBetweenRectangles" presStyleCnt="0"/>
      <dgm:spPr/>
    </dgm:pt>
    <dgm:pt modelId="{97953EEE-3DAE-4C84-83CF-0D8EBA57CA97}" type="pres">
      <dgm:prSet presAssocID="{7962B5A1-767D-4AAD-83C1-9A678730DDFB}" presName="parentLin" presStyleCnt="0"/>
      <dgm:spPr/>
    </dgm:pt>
    <dgm:pt modelId="{EB8E0170-13E7-4EAC-96BC-6A63356039F2}" type="pres">
      <dgm:prSet presAssocID="{7962B5A1-767D-4AAD-83C1-9A678730DDFB}" presName="parentLeftMargin" presStyleLbl="node1" presStyleIdx="0" presStyleCnt="2"/>
      <dgm:spPr/>
    </dgm:pt>
    <dgm:pt modelId="{44BDC7C0-D773-4FB0-AD94-9421562A5544}" type="pres">
      <dgm:prSet presAssocID="{7962B5A1-767D-4AAD-83C1-9A678730DDF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9F209B93-B99B-4284-BE07-EC3568AA5BAC}" type="pres">
      <dgm:prSet presAssocID="{7962B5A1-767D-4AAD-83C1-9A678730DDFB}" presName="negativeSpace" presStyleCnt="0"/>
      <dgm:spPr/>
    </dgm:pt>
    <dgm:pt modelId="{CB785B70-69B4-4DB9-8121-1D1229116EAB}" type="pres">
      <dgm:prSet presAssocID="{7962B5A1-767D-4AAD-83C1-9A678730DDFB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D6AE4A05-B9C2-465A-A366-0F7C6799EC72}" type="presOf" srcId="{F32E0467-CC1A-4B8C-B5EE-849ED5617D3F}" destId="{2211DD9E-A325-4B1E-994A-21E355E53835}" srcOrd="0" destOrd="0" presId="urn:microsoft.com/office/officeart/2005/8/layout/list1"/>
    <dgm:cxn modelId="{785FE812-7FC5-48F2-AD79-83EE9AFD8E9F}" srcId="{7962B5A1-767D-4AAD-83C1-9A678730DDFB}" destId="{36240C0C-1091-4BF6-B17A-6471982E8908}" srcOrd="0" destOrd="0" parTransId="{F985B6D2-4BBA-4C37-95D6-EAA5272569F8}" sibTransId="{E274E53A-374D-4867-9337-6A2277B2EC25}"/>
    <dgm:cxn modelId="{3F615125-FB26-4185-8541-9942D63CE102}" srcId="{F32E0467-CC1A-4B8C-B5EE-849ED5617D3F}" destId="{F7549F60-405B-43B3-99D3-E33341478C7D}" srcOrd="0" destOrd="0" parTransId="{7BE62E36-ED65-4321-B319-973ECA01AC20}" sibTransId="{065796BD-92E1-46D2-A9E9-2A549C4DBF95}"/>
    <dgm:cxn modelId="{7BBD5E29-0970-4620-9F7F-7F43C576798C}" srcId="{7962B5A1-767D-4AAD-83C1-9A678730DDFB}" destId="{3D797A56-6A47-423C-81F7-9B16ACA29FEF}" srcOrd="2" destOrd="0" parTransId="{0B57D0FE-915D-47B0-9222-C5200492EE2A}" sibTransId="{F78E6DF2-2B11-4945-AC48-0E44C3E8DE4A}"/>
    <dgm:cxn modelId="{5645773E-A75C-409A-AA91-1DE5EB7C90C2}" srcId="{7962B5A1-767D-4AAD-83C1-9A678730DDFB}" destId="{F18DDDDC-9D0A-4AF1-A7AB-9FB0CA0CEDEA}" srcOrd="3" destOrd="0" parTransId="{782A5CD1-FD21-4E46-B54D-54FE4ED65462}" sibTransId="{686B986F-80A2-469B-B864-2D999F026A52}"/>
    <dgm:cxn modelId="{4B1D655F-B2C0-45FB-8A34-E6F82F76DB3E}" type="presOf" srcId="{27E5F601-D6DD-4AA3-833F-6A53FADDD388}" destId="{EFC9CD74-EB4E-4992-B22F-ACC61F2E1BAF}" srcOrd="0" destOrd="1" presId="urn:microsoft.com/office/officeart/2005/8/layout/list1"/>
    <dgm:cxn modelId="{09EE5362-70D6-4643-9C02-68C17E00BC9A}" type="presOf" srcId="{6E602B74-EDAE-4FA6-896E-E70CDA1A5CC3}" destId="{453EA509-3F77-4770-BFAB-CB3EB00F270A}" srcOrd="0" destOrd="0" presId="urn:microsoft.com/office/officeart/2005/8/layout/list1"/>
    <dgm:cxn modelId="{8785C262-B607-40D2-A022-F80B3D020698}" type="presOf" srcId="{34D3D977-33BE-407A-BD5F-6219B36CB1E7}" destId="{CB785B70-69B4-4DB9-8121-1D1229116EAB}" srcOrd="0" destOrd="1" presId="urn:microsoft.com/office/officeart/2005/8/layout/list1"/>
    <dgm:cxn modelId="{13D6DF6B-98CF-4725-A4DD-D1F67E8396A3}" srcId="{7962B5A1-767D-4AAD-83C1-9A678730DDFB}" destId="{34D3D977-33BE-407A-BD5F-6219B36CB1E7}" srcOrd="1" destOrd="0" parTransId="{2BAF6A06-ADC8-4DFC-9A98-E9D9B41E0396}" sibTransId="{45046E89-04BE-450B-BAB0-5FD28EED31ED}"/>
    <dgm:cxn modelId="{F705044E-89E7-422A-B518-21E583320768}" type="presOf" srcId="{36240C0C-1091-4BF6-B17A-6471982E8908}" destId="{CB785B70-69B4-4DB9-8121-1D1229116EAB}" srcOrd="0" destOrd="0" presId="urn:microsoft.com/office/officeart/2005/8/layout/list1"/>
    <dgm:cxn modelId="{5CC8E375-64EE-487A-8FB7-1EB6A081B030}" type="presOf" srcId="{3D797A56-6A47-423C-81F7-9B16ACA29FEF}" destId="{CB785B70-69B4-4DB9-8121-1D1229116EAB}" srcOrd="0" destOrd="2" presId="urn:microsoft.com/office/officeart/2005/8/layout/list1"/>
    <dgm:cxn modelId="{E68B7681-3A41-42D4-B331-F32C115AF4CB}" srcId="{6E602B74-EDAE-4FA6-896E-E70CDA1A5CC3}" destId="{F32E0467-CC1A-4B8C-B5EE-849ED5617D3F}" srcOrd="0" destOrd="0" parTransId="{6DB85A91-3B4B-4DE3-BEC2-720B4ED6238E}" sibTransId="{B2C18E9D-D457-48BA-85ED-671B52C71C18}"/>
    <dgm:cxn modelId="{63F10C83-3AC9-4780-A9BD-81A3339DB326}" type="presOf" srcId="{F32E0467-CC1A-4B8C-B5EE-849ED5617D3F}" destId="{A96E2DFC-3E9F-4B26-A420-40B9F0E71406}" srcOrd="1" destOrd="0" presId="urn:microsoft.com/office/officeart/2005/8/layout/list1"/>
    <dgm:cxn modelId="{4739F08D-B435-4EA2-AE62-3B09D102658C}" type="presOf" srcId="{F18DDDDC-9D0A-4AF1-A7AB-9FB0CA0CEDEA}" destId="{CB785B70-69B4-4DB9-8121-1D1229116EAB}" srcOrd="0" destOrd="3" presId="urn:microsoft.com/office/officeart/2005/8/layout/list1"/>
    <dgm:cxn modelId="{501488AC-73C1-4881-8C52-99595DE7D118}" type="presOf" srcId="{7962B5A1-767D-4AAD-83C1-9A678730DDFB}" destId="{44BDC7C0-D773-4FB0-AD94-9421562A5544}" srcOrd="1" destOrd="0" presId="urn:microsoft.com/office/officeart/2005/8/layout/list1"/>
    <dgm:cxn modelId="{138CCEB1-6952-4551-95EE-0E4BD0CA92DA}" type="presOf" srcId="{F7549F60-405B-43B3-99D3-E33341478C7D}" destId="{EFC9CD74-EB4E-4992-B22F-ACC61F2E1BAF}" srcOrd="0" destOrd="0" presId="urn:microsoft.com/office/officeart/2005/8/layout/list1"/>
    <dgm:cxn modelId="{12498EB5-20D0-479E-B220-08B7B0A469FA}" srcId="{F32E0467-CC1A-4B8C-B5EE-849ED5617D3F}" destId="{27E5F601-D6DD-4AA3-833F-6A53FADDD388}" srcOrd="1" destOrd="0" parTransId="{DDCDC47D-BD76-44D7-A443-A608ECBD7B30}" sibTransId="{F0C02812-6BA8-4A55-A784-0B70A5D00A14}"/>
    <dgm:cxn modelId="{D2998AC4-2C0B-4E32-BA61-C175B874B3B3}" type="presOf" srcId="{7962B5A1-767D-4AAD-83C1-9A678730DDFB}" destId="{EB8E0170-13E7-4EAC-96BC-6A63356039F2}" srcOrd="0" destOrd="0" presId="urn:microsoft.com/office/officeart/2005/8/layout/list1"/>
    <dgm:cxn modelId="{5733B9F8-0017-4A29-84E5-E77AA97204BD}" srcId="{6E602B74-EDAE-4FA6-896E-E70CDA1A5CC3}" destId="{7962B5A1-767D-4AAD-83C1-9A678730DDFB}" srcOrd="1" destOrd="0" parTransId="{69397FF3-ADEC-4296-983F-A3469CC852D0}" sibTransId="{B8F1F8AA-B7D0-43F8-A4B4-40072173DF99}"/>
    <dgm:cxn modelId="{978C5AF0-3B05-40B3-ABB2-BEB5B0CE9ECF}" type="presParOf" srcId="{453EA509-3F77-4770-BFAB-CB3EB00F270A}" destId="{CC248D24-072D-48B0-92F8-B86B258F34AA}" srcOrd="0" destOrd="0" presId="urn:microsoft.com/office/officeart/2005/8/layout/list1"/>
    <dgm:cxn modelId="{E27FA280-03A2-41FB-85DD-4FC86AA381F4}" type="presParOf" srcId="{CC248D24-072D-48B0-92F8-B86B258F34AA}" destId="{2211DD9E-A325-4B1E-994A-21E355E53835}" srcOrd="0" destOrd="0" presId="urn:microsoft.com/office/officeart/2005/8/layout/list1"/>
    <dgm:cxn modelId="{5BDB4BCE-EDE3-4DEF-9174-21CFBFE51F50}" type="presParOf" srcId="{CC248D24-072D-48B0-92F8-B86B258F34AA}" destId="{A96E2DFC-3E9F-4B26-A420-40B9F0E71406}" srcOrd="1" destOrd="0" presId="urn:microsoft.com/office/officeart/2005/8/layout/list1"/>
    <dgm:cxn modelId="{3458EEA4-0B69-4C0B-A1E7-02A08B6AA018}" type="presParOf" srcId="{453EA509-3F77-4770-BFAB-CB3EB00F270A}" destId="{0ACF1691-6605-4095-8EC9-0A487A8D8DFE}" srcOrd="1" destOrd="0" presId="urn:microsoft.com/office/officeart/2005/8/layout/list1"/>
    <dgm:cxn modelId="{8F93CEE1-1192-4FA6-9D2A-56AE506F6FCB}" type="presParOf" srcId="{453EA509-3F77-4770-BFAB-CB3EB00F270A}" destId="{EFC9CD74-EB4E-4992-B22F-ACC61F2E1BAF}" srcOrd="2" destOrd="0" presId="urn:microsoft.com/office/officeart/2005/8/layout/list1"/>
    <dgm:cxn modelId="{DD10B31C-60AF-4D00-9394-7B01C7575783}" type="presParOf" srcId="{453EA509-3F77-4770-BFAB-CB3EB00F270A}" destId="{A9E1739A-3AC7-4595-A637-77E7BCDB11B4}" srcOrd="3" destOrd="0" presId="urn:microsoft.com/office/officeart/2005/8/layout/list1"/>
    <dgm:cxn modelId="{55699F26-9CDD-47C8-A0C4-2B3A715BE757}" type="presParOf" srcId="{453EA509-3F77-4770-BFAB-CB3EB00F270A}" destId="{97953EEE-3DAE-4C84-83CF-0D8EBA57CA97}" srcOrd="4" destOrd="0" presId="urn:microsoft.com/office/officeart/2005/8/layout/list1"/>
    <dgm:cxn modelId="{41439212-2210-4D25-B63B-768C429F9CB9}" type="presParOf" srcId="{97953EEE-3DAE-4C84-83CF-0D8EBA57CA97}" destId="{EB8E0170-13E7-4EAC-96BC-6A63356039F2}" srcOrd="0" destOrd="0" presId="urn:microsoft.com/office/officeart/2005/8/layout/list1"/>
    <dgm:cxn modelId="{A366D510-437B-49A9-B968-A1E18D969D53}" type="presParOf" srcId="{97953EEE-3DAE-4C84-83CF-0D8EBA57CA97}" destId="{44BDC7C0-D773-4FB0-AD94-9421562A5544}" srcOrd="1" destOrd="0" presId="urn:microsoft.com/office/officeart/2005/8/layout/list1"/>
    <dgm:cxn modelId="{3C622920-CA6B-4DFD-A2C6-3BC665CC2367}" type="presParOf" srcId="{453EA509-3F77-4770-BFAB-CB3EB00F270A}" destId="{9F209B93-B99B-4284-BE07-EC3568AA5BAC}" srcOrd="5" destOrd="0" presId="urn:microsoft.com/office/officeart/2005/8/layout/list1"/>
    <dgm:cxn modelId="{89FCD0B0-A3FC-49D5-8A3D-D5E6A52B09A5}" type="presParOf" srcId="{453EA509-3F77-4770-BFAB-CB3EB00F270A}" destId="{CB785B70-69B4-4DB9-8121-1D1229116EAB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7A31944-4B4E-4A19-9E7C-821A340DEFE2}" type="doc">
      <dgm:prSet loTypeId="urn:microsoft.com/office/officeart/2018/2/layout/IconVerticalSolidList#1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BCC6D66-4AA0-41CE-989D-D3903C875BA8}">
      <dgm:prSet/>
      <dgm:spPr/>
      <dgm:t>
        <a:bodyPr/>
        <a:lstStyle/>
        <a:p>
          <a:r>
            <a:rPr lang="en-GB" b="1"/>
            <a:t>Who met all 7 Essential and all 3 Desirable criteria? </a:t>
          </a:r>
          <a:endParaRPr lang="en-US"/>
        </a:p>
      </dgm:t>
    </dgm:pt>
    <dgm:pt modelId="{F5DC38D1-7350-488A-A8F1-9E6246D4F40C}" type="parTrans" cxnId="{0F2BC5A0-F67E-47B6-AD9A-7EEC0C94D8C2}">
      <dgm:prSet/>
      <dgm:spPr/>
      <dgm:t>
        <a:bodyPr/>
        <a:lstStyle/>
        <a:p>
          <a:endParaRPr lang="en-US"/>
        </a:p>
      </dgm:t>
    </dgm:pt>
    <dgm:pt modelId="{292365DE-7266-4AE6-8C7D-A39C4C24BD54}" type="sibTrans" cxnId="{0F2BC5A0-F67E-47B6-AD9A-7EEC0C94D8C2}">
      <dgm:prSet/>
      <dgm:spPr/>
      <dgm:t>
        <a:bodyPr/>
        <a:lstStyle/>
        <a:p>
          <a:endParaRPr lang="en-US"/>
        </a:p>
      </dgm:t>
    </dgm:pt>
    <dgm:pt modelId="{08DC09E4-05FD-424C-A8C7-0B6688A171FB}">
      <dgm:prSet/>
      <dgm:spPr/>
      <dgm:t>
        <a:bodyPr/>
        <a:lstStyle/>
        <a:p>
          <a:r>
            <a:rPr lang="en-GB" b="1"/>
            <a:t>Who met all the Essentials but only some Desirables?</a:t>
          </a:r>
          <a:endParaRPr lang="en-US"/>
        </a:p>
      </dgm:t>
    </dgm:pt>
    <dgm:pt modelId="{0E2EF799-834D-4C1F-A70E-034025B70216}" type="parTrans" cxnId="{DBD17E41-4550-4AF6-BBDD-1A0C3B41FCB0}">
      <dgm:prSet/>
      <dgm:spPr/>
      <dgm:t>
        <a:bodyPr/>
        <a:lstStyle/>
        <a:p>
          <a:endParaRPr lang="en-US"/>
        </a:p>
      </dgm:t>
    </dgm:pt>
    <dgm:pt modelId="{3C7997FA-E8E4-48A2-BA39-CE25F3F36DDA}" type="sibTrans" cxnId="{DBD17E41-4550-4AF6-BBDD-1A0C3B41FCB0}">
      <dgm:prSet/>
      <dgm:spPr/>
      <dgm:t>
        <a:bodyPr/>
        <a:lstStyle/>
        <a:p>
          <a:endParaRPr lang="en-US"/>
        </a:p>
      </dgm:t>
    </dgm:pt>
    <dgm:pt modelId="{36CA422C-3705-45FD-8F42-131E59B86845}">
      <dgm:prSet/>
      <dgm:spPr/>
      <dgm:t>
        <a:bodyPr/>
        <a:lstStyle/>
        <a:p>
          <a:r>
            <a:rPr lang="en-GB" b="1"/>
            <a:t>Who met all 7 Essential and no Desirable criteria?</a:t>
          </a:r>
          <a:endParaRPr lang="en-US"/>
        </a:p>
      </dgm:t>
    </dgm:pt>
    <dgm:pt modelId="{0F66A2B9-FC6F-4950-987C-0B8A0D31EE9B}" type="parTrans" cxnId="{A5402746-83C6-4313-9ECE-9DE93780952A}">
      <dgm:prSet/>
      <dgm:spPr/>
      <dgm:t>
        <a:bodyPr/>
        <a:lstStyle/>
        <a:p>
          <a:endParaRPr lang="en-US"/>
        </a:p>
      </dgm:t>
    </dgm:pt>
    <dgm:pt modelId="{0268C4E2-9B99-4B8E-885F-8B0CB1EAA274}" type="sibTrans" cxnId="{A5402746-83C6-4313-9ECE-9DE93780952A}">
      <dgm:prSet/>
      <dgm:spPr/>
      <dgm:t>
        <a:bodyPr/>
        <a:lstStyle/>
        <a:p>
          <a:endParaRPr lang="en-US"/>
        </a:p>
      </dgm:t>
    </dgm:pt>
    <dgm:pt modelId="{71F2F66A-1712-46C7-93D8-D892720D86A3}">
      <dgm:prSet/>
      <dgm:spPr/>
      <dgm:t>
        <a:bodyPr/>
        <a:lstStyle/>
        <a:p>
          <a:r>
            <a:rPr lang="en-GB" b="1"/>
            <a:t>Who didn’t meet all Essentials—would you still shortlist yourself? Why or why not?</a:t>
          </a:r>
          <a:endParaRPr lang="en-US"/>
        </a:p>
      </dgm:t>
    </dgm:pt>
    <dgm:pt modelId="{08C8F684-3061-4A86-B2C1-8478AE912A38}" type="parTrans" cxnId="{93898C59-430B-425C-943A-2FCC65EDEEA5}">
      <dgm:prSet/>
      <dgm:spPr/>
      <dgm:t>
        <a:bodyPr/>
        <a:lstStyle/>
        <a:p>
          <a:endParaRPr lang="en-US"/>
        </a:p>
      </dgm:t>
    </dgm:pt>
    <dgm:pt modelId="{1B30DC11-5FE9-4903-A197-CED8002B4609}" type="sibTrans" cxnId="{93898C59-430B-425C-943A-2FCC65EDEEA5}">
      <dgm:prSet/>
      <dgm:spPr/>
      <dgm:t>
        <a:bodyPr/>
        <a:lstStyle/>
        <a:p>
          <a:endParaRPr lang="en-US"/>
        </a:p>
      </dgm:t>
    </dgm:pt>
    <dgm:pt modelId="{AD7A4981-1988-47E4-98B7-3CD53CFFA72C}">
      <dgm:prSet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What could you do to improve your match for this role?</a:t>
          </a:r>
          <a:endParaRPr lang="en-US" dirty="0">
            <a:solidFill>
              <a:srgbClr val="FF0000"/>
            </a:solidFill>
          </a:endParaRPr>
        </a:p>
      </dgm:t>
    </dgm:pt>
    <dgm:pt modelId="{8E39270D-59BC-46C3-92CA-F19394BC690C}" type="parTrans" cxnId="{185370C1-1790-4933-AF6A-C692BA9DC2C7}">
      <dgm:prSet/>
      <dgm:spPr/>
      <dgm:t>
        <a:bodyPr/>
        <a:lstStyle/>
        <a:p>
          <a:endParaRPr lang="en-US"/>
        </a:p>
      </dgm:t>
    </dgm:pt>
    <dgm:pt modelId="{0288A765-7A03-4EB1-AE9F-DCCF73FDDE27}" type="sibTrans" cxnId="{185370C1-1790-4933-AF6A-C692BA9DC2C7}">
      <dgm:prSet/>
      <dgm:spPr/>
      <dgm:t>
        <a:bodyPr/>
        <a:lstStyle/>
        <a:p>
          <a:endParaRPr lang="en-US"/>
        </a:p>
      </dgm:t>
    </dgm:pt>
    <dgm:pt modelId="{7858A5FF-799A-4020-8823-1CC017FBBAA3}">
      <dgm:prSet/>
      <dgm:spPr/>
      <dgm:t>
        <a:bodyPr/>
        <a:lstStyle/>
        <a:p>
          <a:r>
            <a:rPr lang="en-GB" b="1"/>
            <a:t>Would you hire someone like yourself for this job? Justify your answer!</a:t>
          </a:r>
          <a:endParaRPr lang="en-US"/>
        </a:p>
      </dgm:t>
    </dgm:pt>
    <dgm:pt modelId="{726FE5F7-414A-4B01-ABB3-5F812F665996}" type="parTrans" cxnId="{12395B4A-A9F0-47EF-AA98-B360407575A2}">
      <dgm:prSet/>
      <dgm:spPr/>
      <dgm:t>
        <a:bodyPr/>
        <a:lstStyle/>
        <a:p>
          <a:endParaRPr lang="en-US"/>
        </a:p>
      </dgm:t>
    </dgm:pt>
    <dgm:pt modelId="{CA310E5A-0610-49BA-9E4B-080F165A4BE7}" type="sibTrans" cxnId="{12395B4A-A9F0-47EF-AA98-B360407575A2}">
      <dgm:prSet/>
      <dgm:spPr/>
      <dgm:t>
        <a:bodyPr/>
        <a:lstStyle/>
        <a:p>
          <a:endParaRPr lang="en-US"/>
        </a:p>
      </dgm:t>
    </dgm:pt>
    <dgm:pt modelId="{033B37F9-CF63-4499-99D5-E9A5281E5180}" type="pres">
      <dgm:prSet presAssocID="{A7A31944-4B4E-4A19-9E7C-821A340DEFE2}" presName="root" presStyleCnt="0">
        <dgm:presLayoutVars>
          <dgm:dir/>
          <dgm:resizeHandles val="exact"/>
        </dgm:presLayoutVars>
      </dgm:prSet>
      <dgm:spPr/>
    </dgm:pt>
    <dgm:pt modelId="{589E2988-CEA4-43B8-93F0-C6BB26BC874B}" type="pres">
      <dgm:prSet presAssocID="{1BCC6D66-4AA0-41CE-989D-D3903C875BA8}" presName="compNode" presStyleCnt="0"/>
      <dgm:spPr/>
    </dgm:pt>
    <dgm:pt modelId="{507E9810-2A8C-47C6-A8F6-17AD8E49ED59}" type="pres">
      <dgm:prSet presAssocID="{1BCC6D66-4AA0-41CE-989D-D3903C875BA8}" presName="bgRect" presStyleLbl="bgShp" presStyleIdx="0" presStyleCnt="6"/>
      <dgm:spPr/>
    </dgm:pt>
    <dgm:pt modelId="{64F6A293-7FFD-4D83-A9CE-43673163852C}" type="pres">
      <dgm:prSet presAssocID="{1BCC6D66-4AA0-41CE-989D-D3903C875BA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3DBEFE1-9784-4F2D-BB10-0B440EFA6176}" type="pres">
      <dgm:prSet presAssocID="{1BCC6D66-4AA0-41CE-989D-D3903C875BA8}" presName="spaceRect" presStyleCnt="0"/>
      <dgm:spPr/>
    </dgm:pt>
    <dgm:pt modelId="{EAC0E0B0-169A-4D86-8360-2A2B0659E374}" type="pres">
      <dgm:prSet presAssocID="{1BCC6D66-4AA0-41CE-989D-D3903C875BA8}" presName="parTx" presStyleLbl="revTx" presStyleIdx="0" presStyleCnt="6">
        <dgm:presLayoutVars>
          <dgm:chMax val="0"/>
          <dgm:chPref val="0"/>
        </dgm:presLayoutVars>
      </dgm:prSet>
      <dgm:spPr/>
    </dgm:pt>
    <dgm:pt modelId="{8139D422-2FEB-471A-9619-6070187C12AC}" type="pres">
      <dgm:prSet presAssocID="{292365DE-7266-4AE6-8C7D-A39C4C24BD54}" presName="sibTrans" presStyleCnt="0"/>
      <dgm:spPr/>
    </dgm:pt>
    <dgm:pt modelId="{1B92AB40-6AE4-4ECA-AD6A-26E35017CA4C}" type="pres">
      <dgm:prSet presAssocID="{08DC09E4-05FD-424C-A8C7-0B6688A171FB}" presName="compNode" presStyleCnt="0"/>
      <dgm:spPr/>
    </dgm:pt>
    <dgm:pt modelId="{85DCE8BE-C7D3-4CCF-BDAA-3A9FBE69572D}" type="pres">
      <dgm:prSet presAssocID="{08DC09E4-05FD-424C-A8C7-0B6688A171FB}" presName="bgRect" presStyleLbl="bgShp" presStyleIdx="1" presStyleCnt="6"/>
      <dgm:spPr/>
    </dgm:pt>
    <dgm:pt modelId="{6B38A18B-1FAE-432B-AC12-A391020A6448}" type="pres">
      <dgm:prSet presAssocID="{08DC09E4-05FD-424C-A8C7-0B6688A171F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"/>
        </a:ext>
      </dgm:extLst>
    </dgm:pt>
    <dgm:pt modelId="{D30D3586-6D73-488F-9BA0-08262DDC1D61}" type="pres">
      <dgm:prSet presAssocID="{08DC09E4-05FD-424C-A8C7-0B6688A171FB}" presName="spaceRect" presStyleCnt="0"/>
      <dgm:spPr/>
    </dgm:pt>
    <dgm:pt modelId="{2206F523-19DC-4954-91E7-3CCBDB9C90C8}" type="pres">
      <dgm:prSet presAssocID="{08DC09E4-05FD-424C-A8C7-0B6688A171FB}" presName="parTx" presStyleLbl="revTx" presStyleIdx="1" presStyleCnt="6">
        <dgm:presLayoutVars>
          <dgm:chMax val="0"/>
          <dgm:chPref val="0"/>
        </dgm:presLayoutVars>
      </dgm:prSet>
      <dgm:spPr/>
    </dgm:pt>
    <dgm:pt modelId="{1D7E55DA-3D68-491F-B999-B11F2E17475D}" type="pres">
      <dgm:prSet presAssocID="{3C7997FA-E8E4-48A2-BA39-CE25F3F36DDA}" presName="sibTrans" presStyleCnt="0"/>
      <dgm:spPr/>
    </dgm:pt>
    <dgm:pt modelId="{AE9C7FB5-B961-40F8-8844-0EE110480214}" type="pres">
      <dgm:prSet presAssocID="{36CA422C-3705-45FD-8F42-131E59B86845}" presName="compNode" presStyleCnt="0"/>
      <dgm:spPr/>
    </dgm:pt>
    <dgm:pt modelId="{52C582E3-D7D7-4CA2-A840-D003492F7FD8}" type="pres">
      <dgm:prSet presAssocID="{36CA422C-3705-45FD-8F42-131E59B86845}" presName="bgRect" presStyleLbl="bgShp" presStyleIdx="2" presStyleCnt="6"/>
      <dgm:spPr/>
    </dgm:pt>
    <dgm:pt modelId="{70BE6CFA-B970-4FC2-B96C-40484F97B05E}" type="pres">
      <dgm:prSet presAssocID="{36CA422C-3705-45FD-8F42-131E59B868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D91F4B8-C2F2-41E8-9FBC-56EB77CA8FE7}" type="pres">
      <dgm:prSet presAssocID="{36CA422C-3705-45FD-8F42-131E59B86845}" presName="spaceRect" presStyleCnt="0"/>
      <dgm:spPr/>
    </dgm:pt>
    <dgm:pt modelId="{7BC1CA5C-B7FE-433E-97B1-FC24B74978A9}" type="pres">
      <dgm:prSet presAssocID="{36CA422C-3705-45FD-8F42-131E59B86845}" presName="parTx" presStyleLbl="revTx" presStyleIdx="2" presStyleCnt="6">
        <dgm:presLayoutVars>
          <dgm:chMax val="0"/>
          <dgm:chPref val="0"/>
        </dgm:presLayoutVars>
      </dgm:prSet>
      <dgm:spPr/>
    </dgm:pt>
    <dgm:pt modelId="{9BA8A74B-3E70-4F3D-B581-41D4FB958464}" type="pres">
      <dgm:prSet presAssocID="{0268C4E2-9B99-4B8E-885F-8B0CB1EAA274}" presName="sibTrans" presStyleCnt="0"/>
      <dgm:spPr/>
    </dgm:pt>
    <dgm:pt modelId="{84B6E124-9DD5-44B4-A389-BD166EC0A69E}" type="pres">
      <dgm:prSet presAssocID="{71F2F66A-1712-46C7-93D8-D892720D86A3}" presName="compNode" presStyleCnt="0"/>
      <dgm:spPr/>
    </dgm:pt>
    <dgm:pt modelId="{7AF56EC1-E0CE-4AFF-AA7D-CE17CE7FDFB3}" type="pres">
      <dgm:prSet presAssocID="{71F2F66A-1712-46C7-93D8-D892720D86A3}" presName="bgRect" presStyleLbl="bgShp" presStyleIdx="3" presStyleCnt="6"/>
      <dgm:spPr/>
    </dgm:pt>
    <dgm:pt modelId="{D1DF4074-1E1C-4E87-844E-243B602473AD}" type="pres">
      <dgm:prSet presAssocID="{71F2F66A-1712-46C7-93D8-D892720D86A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911E3607-F65D-4BBB-AA51-502D129FB5C3}" type="pres">
      <dgm:prSet presAssocID="{71F2F66A-1712-46C7-93D8-D892720D86A3}" presName="spaceRect" presStyleCnt="0"/>
      <dgm:spPr/>
    </dgm:pt>
    <dgm:pt modelId="{2534EFAB-3D67-41D7-9CFA-B8DC282EC1D5}" type="pres">
      <dgm:prSet presAssocID="{71F2F66A-1712-46C7-93D8-D892720D86A3}" presName="parTx" presStyleLbl="revTx" presStyleIdx="3" presStyleCnt="6">
        <dgm:presLayoutVars>
          <dgm:chMax val="0"/>
          <dgm:chPref val="0"/>
        </dgm:presLayoutVars>
      </dgm:prSet>
      <dgm:spPr/>
    </dgm:pt>
    <dgm:pt modelId="{C3C14C48-3821-47AB-B780-E81ECEFD8957}" type="pres">
      <dgm:prSet presAssocID="{1B30DC11-5FE9-4903-A197-CED8002B4609}" presName="sibTrans" presStyleCnt="0"/>
      <dgm:spPr/>
    </dgm:pt>
    <dgm:pt modelId="{C60B6F80-0B14-4B8B-AA06-C179E70EEC31}" type="pres">
      <dgm:prSet presAssocID="{AD7A4981-1988-47E4-98B7-3CD53CFFA72C}" presName="compNode" presStyleCnt="0"/>
      <dgm:spPr/>
    </dgm:pt>
    <dgm:pt modelId="{948DE6D5-3607-42CB-AFF7-D53574877F12}" type="pres">
      <dgm:prSet presAssocID="{AD7A4981-1988-47E4-98B7-3CD53CFFA72C}" presName="bgRect" presStyleLbl="bgShp" presStyleIdx="4" presStyleCnt="6"/>
      <dgm:spPr/>
    </dgm:pt>
    <dgm:pt modelId="{D0BFDBE8-FD28-4EF4-AF32-506C36175C96}" type="pres">
      <dgm:prSet presAssocID="{AD7A4981-1988-47E4-98B7-3CD53CFFA72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60240F84-DAA7-4FE4-BE17-D7E08D5E3C0C}" type="pres">
      <dgm:prSet presAssocID="{AD7A4981-1988-47E4-98B7-3CD53CFFA72C}" presName="spaceRect" presStyleCnt="0"/>
      <dgm:spPr/>
    </dgm:pt>
    <dgm:pt modelId="{6C4E607C-FA58-458B-B6DE-2EEA7DB4466A}" type="pres">
      <dgm:prSet presAssocID="{AD7A4981-1988-47E4-98B7-3CD53CFFA72C}" presName="parTx" presStyleLbl="revTx" presStyleIdx="4" presStyleCnt="6">
        <dgm:presLayoutVars>
          <dgm:chMax val="0"/>
          <dgm:chPref val="0"/>
        </dgm:presLayoutVars>
      </dgm:prSet>
      <dgm:spPr/>
    </dgm:pt>
    <dgm:pt modelId="{2D9056AA-D8C4-4F33-86B7-EDC5E0CDA15C}" type="pres">
      <dgm:prSet presAssocID="{0288A765-7A03-4EB1-AE9F-DCCF73FDDE27}" presName="sibTrans" presStyleCnt="0"/>
      <dgm:spPr/>
    </dgm:pt>
    <dgm:pt modelId="{E2169A5F-FD4F-4E89-AEE2-F8B5EB7592FE}" type="pres">
      <dgm:prSet presAssocID="{7858A5FF-799A-4020-8823-1CC017FBBAA3}" presName="compNode" presStyleCnt="0"/>
      <dgm:spPr/>
    </dgm:pt>
    <dgm:pt modelId="{E216F5A5-F563-46C5-BB36-0133FE022EBC}" type="pres">
      <dgm:prSet presAssocID="{7858A5FF-799A-4020-8823-1CC017FBBAA3}" presName="bgRect" presStyleLbl="bgShp" presStyleIdx="5" presStyleCnt="6"/>
      <dgm:spPr/>
    </dgm:pt>
    <dgm:pt modelId="{B895711B-FA5E-40CA-9399-6CE02BEF74B2}" type="pres">
      <dgm:prSet presAssocID="{7858A5FF-799A-4020-8823-1CC017FBBAA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1FB4AF0-BC6F-44E0-B06B-C061D031B2ED}" type="pres">
      <dgm:prSet presAssocID="{7858A5FF-799A-4020-8823-1CC017FBBAA3}" presName="spaceRect" presStyleCnt="0"/>
      <dgm:spPr/>
    </dgm:pt>
    <dgm:pt modelId="{885223E8-C545-4555-BAF2-3C63386F11DA}" type="pres">
      <dgm:prSet presAssocID="{7858A5FF-799A-4020-8823-1CC017FBBAA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6B17316-748D-445A-A708-CB2F8D5F0EAC}" type="presOf" srcId="{71F2F66A-1712-46C7-93D8-D892720D86A3}" destId="{2534EFAB-3D67-41D7-9CFA-B8DC282EC1D5}" srcOrd="0" destOrd="0" presId="urn:microsoft.com/office/officeart/2018/2/layout/IconVerticalSolidList#1"/>
    <dgm:cxn modelId="{B2EB981B-3EB6-40F7-B332-4D2F7EA35BE5}" type="presOf" srcId="{1BCC6D66-4AA0-41CE-989D-D3903C875BA8}" destId="{EAC0E0B0-169A-4D86-8360-2A2B0659E374}" srcOrd="0" destOrd="0" presId="urn:microsoft.com/office/officeart/2018/2/layout/IconVerticalSolidList#1"/>
    <dgm:cxn modelId="{DBD17E41-4550-4AF6-BBDD-1A0C3B41FCB0}" srcId="{A7A31944-4B4E-4A19-9E7C-821A340DEFE2}" destId="{08DC09E4-05FD-424C-A8C7-0B6688A171FB}" srcOrd="1" destOrd="0" parTransId="{0E2EF799-834D-4C1F-A70E-034025B70216}" sibTransId="{3C7997FA-E8E4-48A2-BA39-CE25F3F36DDA}"/>
    <dgm:cxn modelId="{A5402746-83C6-4313-9ECE-9DE93780952A}" srcId="{A7A31944-4B4E-4A19-9E7C-821A340DEFE2}" destId="{36CA422C-3705-45FD-8F42-131E59B86845}" srcOrd="2" destOrd="0" parTransId="{0F66A2B9-FC6F-4950-987C-0B8A0D31EE9B}" sibTransId="{0268C4E2-9B99-4B8E-885F-8B0CB1EAA274}"/>
    <dgm:cxn modelId="{12395B4A-A9F0-47EF-AA98-B360407575A2}" srcId="{A7A31944-4B4E-4A19-9E7C-821A340DEFE2}" destId="{7858A5FF-799A-4020-8823-1CC017FBBAA3}" srcOrd="5" destOrd="0" parTransId="{726FE5F7-414A-4B01-ABB3-5F812F665996}" sibTransId="{CA310E5A-0610-49BA-9E4B-080F165A4BE7}"/>
    <dgm:cxn modelId="{93898C59-430B-425C-943A-2FCC65EDEEA5}" srcId="{A7A31944-4B4E-4A19-9E7C-821A340DEFE2}" destId="{71F2F66A-1712-46C7-93D8-D892720D86A3}" srcOrd="3" destOrd="0" parTransId="{08C8F684-3061-4A86-B2C1-8478AE912A38}" sibTransId="{1B30DC11-5FE9-4903-A197-CED8002B4609}"/>
    <dgm:cxn modelId="{3A841090-CE55-4DF6-9F98-3D8B221F9B83}" type="presOf" srcId="{7858A5FF-799A-4020-8823-1CC017FBBAA3}" destId="{885223E8-C545-4555-BAF2-3C63386F11DA}" srcOrd="0" destOrd="0" presId="urn:microsoft.com/office/officeart/2018/2/layout/IconVerticalSolidList#1"/>
    <dgm:cxn modelId="{0F2BC5A0-F67E-47B6-AD9A-7EEC0C94D8C2}" srcId="{A7A31944-4B4E-4A19-9E7C-821A340DEFE2}" destId="{1BCC6D66-4AA0-41CE-989D-D3903C875BA8}" srcOrd="0" destOrd="0" parTransId="{F5DC38D1-7350-488A-A8F1-9E6246D4F40C}" sibTransId="{292365DE-7266-4AE6-8C7D-A39C4C24BD54}"/>
    <dgm:cxn modelId="{2DD56BA6-8954-4F3A-A320-11167DED5462}" type="presOf" srcId="{AD7A4981-1988-47E4-98B7-3CD53CFFA72C}" destId="{6C4E607C-FA58-458B-B6DE-2EEA7DB4466A}" srcOrd="0" destOrd="0" presId="urn:microsoft.com/office/officeart/2018/2/layout/IconVerticalSolidList#1"/>
    <dgm:cxn modelId="{185370C1-1790-4933-AF6A-C692BA9DC2C7}" srcId="{A7A31944-4B4E-4A19-9E7C-821A340DEFE2}" destId="{AD7A4981-1988-47E4-98B7-3CD53CFFA72C}" srcOrd="4" destOrd="0" parTransId="{8E39270D-59BC-46C3-92CA-F19394BC690C}" sibTransId="{0288A765-7A03-4EB1-AE9F-DCCF73FDDE27}"/>
    <dgm:cxn modelId="{5FF99BDB-8CF3-4B56-8214-535A11105F87}" type="presOf" srcId="{A7A31944-4B4E-4A19-9E7C-821A340DEFE2}" destId="{033B37F9-CF63-4499-99D5-E9A5281E5180}" srcOrd="0" destOrd="0" presId="urn:microsoft.com/office/officeart/2018/2/layout/IconVerticalSolidList#1"/>
    <dgm:cxn modelId="{1BFB43F1-376E-4A3D-8243-1E7BEE0D7142}" type="presOf" srcId="{36CA422C-3705-45FD-8F42-131E59B86845}" destId="{7BC1CA5C-B7FE-433E-97B1-FC24B74978A9}" srcOrd="0" destOrd="0" presId="urn:microsoft.com/office/officeart/2018/2/layout/IconVerticalSolidList#1"/>
    <dgm:cxn modelId="{75DD8FF8-1353-4603-BFF8-59B90594DC25}" type="presOf" srcId="{08DC09E4-05FD-424C-A8C7-0B6688A171FB}" destId="{2206F523-19DC-4954-91E7-3CCBDB9C90C8}" srcOrd="0" destOrd="0" presId="urn:microsoft.com/office/officeart/2018/2/layout/IconVerticalSolidList#1"/>
    <dgm:cxn modelId="{EEE2F021-1BE9-4138-A5DD-70112ADCE4D5}" type="presParOf" srcId="{033B37F9-CF63-4499-99D5-E9A5281E5180}" destId="{589E2988-CEA4-43B8-93F0-C6BB26BC874B}" srcOrd="0" destOrd="0" presId="urn:microsoft.com/office/officeart/2018/2/layout/IconVerticalSolidList#1"/>
    <dgm:cxn modelId="{3D17D4E9-BC5A-44CD-9415-D491903A55E6}" type="presParOf" srcId="{589E2988-CEA4-43B8-93F0-C6BB26BC874B}" destId="{507E9810-2A8C-47C6-A8F6-17AD8E49ED59}" srcOrd="0" destOrd="0" presId="urn:microsoft.com/office/officeart/2018/2/layout/IconVerticalSolidList#1"/>
    <dgm:cxn modelId="{0F6587D4-62B6-4381-86F0-C144F4E3AB2E}" type="presParOf" srcId="{589E2988-CEA4-43B8-93F0-C6BB26BC874B}" destId="{64F6A293-7FFD-4D83-A9CE-43673163852C}" srcOrd="1" destOrd="0" presId="urn:microsoft.com/office/officeart/2018/2/layout/IconVerticalSolidList#1"/>
    <dgm:cxn modelId="{CCD74833-40A1-42F9-BF93-86DD21C5CE99}" type="presParOf" srcId="{589E2988-CEA4-43B8-93F0-C6BB26BC874B}" destId="{53DBEFE1-9784-4F2D-BB10-0B440EFA6176}" srcOrd="2" destOrd="0" presId="urn:microsoft.com/office/officeart/2018/2/layout/IconVerticalSolidList#1"/>
    <dgm:cxn modelId="{71FE40DF-CEAA-44D3-B970-F128C3FB20DE}" type="presParOf" srcId="{589E2988-CEA4-43B8-93F0-C6BB26BC874B}" destId="{EAC0E0B0-169A-4D86-8360-2A2B0659E374}" srcOrd="3" destOrd="0" presId="urn:microsoft.com/office/officeart/2018/2/layout/IconVerticalSolidList#1"/>
    <dgm:cxn modelId="{A1B7BDB9-942B-40D9-ACD5-64BE73C51F73}" type="presParOf" srcId="{033B37F9-CF63-4499-99D5-E9A5281E5180}" destId="{8139D422-2FEB-471A-9619-6070187C12AC}" srcOrd="1" destOrd="0" presId="urn:microsoft.com/office/officeart/2018/2/layout/IconVerticalSolidList#1"/>
    <dgm:cxn modelId="{D9C50D2A-BFC5-45AF-85C9-75385E239CF8}" type="presParOf" srcId="{033B37F9-CF63-4499-99D5-E9A5281E5180}" destId="{1B92AB40-6AE4-4ECA-AD6A-26E35017CA4C}" srcOrd="2" destOrd="0" presId="urn:microsoft.com/office/officeart/2018/2/layout/IconVerticalSolidList#1"/>
    <dgm:cxn modelId="{80618176-E2EE-4EAE-BB50-583A4ECE7E7D}" type="presParOf" srcId="{1B92AB40-6AE4-4ECA-AD6A-26E35017CA4C}" destId="{85DCE8BE-C7D3-4CCF-BDAA-3A9FBE69572D}" srcOrd="0" destOrd="0" presId="urn:microsoft.com/office/officeart/2018/2/layout/IconVerticalSolidList#1"/>
    <dgm:cxn modelId="{62CF4975-BADD-4EF6-8C01-05024211A49D}" type="presParOf" srcId="{1B92AB40-6AE4-4ECA-AD6A-26E35017CA4C}" destId="{6B38A18B-1FAE-432B-AC12-A391020A6448}" srcOrd="1" destOrd="0" presId="urn:microsoft.com/office/officeart/2018/2/layout/IconVerticalSolidList#1"/>
    <dgm:cxn modelId="{8F84FCB5-FCB3-4049-823F-7BB4BFC3AC8F}" type="presParOf" srcId="{1B92AB40-6AE4-4ECA-AD6A-26E35017CA4C}" destId="{D30D3586-6D73-488F-9BA0-08262DDC1D61}" srcOrd="2" destOrd="0" presId="urn:microsoft.com/office/officeart/2018/2/layout/IconVerticalSolidList#1"/>
    <dgm:cxn modelId="{DC2643D6-6046-42FE-B9BF-3743B0934BE0}" type="presParOf" srcId="{1B92AB40-6AE4-4ECA-AD6A-26E35017CA4C}" destId="{2206F523-19DC-4954-91E7-3CCBDB9C90C8}" srcOrd="3" destOrd="0" presId="urn:microsoft.com/office/officeart/2018/2/layout/IconVerticalSolidList#1"/>
    <dgm:cxn modelId="{08D910AB-ABCC-4CB2-A3C9-873CADDA80C7}" type="presParOf" srcId="{033B37F9-CF63-4499-99D5-E9A5281E5180}" destId="{1D7E55DA-3D68-491F-B999-B11F2E17475D}" srcOrd="3" destOrd="0" presId="urn:microsoft.com/office/officeart/2018/2/layout/IconVerticalSolidList#1"/>
    <dgm:cxn modelId="{50BACE1F-532B-4AE0-B100-2A33F78B6619}" type="presParOf" srcId="{033B37F9-CF63-4499-99D5-E9A5281E5180}" destId="{AE9C7FB5-B961-40F8-8844-0EE110480214}" srcOrd="4" destOrd="0" presId="urn:microsoft.com/office/officeart/2018/2/layout/IconVerticalSolidList#1"/>
    <dgm:cxn modelId="{C399AA19-CF88-4B49-9344-674EBA91CEBF}" type="presParOf" srcId="{AE9C7FB5-B961-40F8-8844-0EE110480214}" destId="{52C582E3-D7D7-4CA2-A840-D003492F7FD8}" srcOrd="0" destOrd="0" presId="urn:microsoft.com/office/officeart/2018/2/layout/IconVerticalSolidList#1"/>
    <dgm:cxn modelId="{556FF441-1A36-4A8E-AB9A-F0DC776B10FF}" type="presParOf" srcId="{AE9C7FB5-B961-40F8-8844-0EE110480214}" destId="{70BE6CFA-B970-4FC2-B96C-40484F97B05E}" srcOrd="1" destOrd="0" presId="urn:microsoft.com/office/officeart/2018/2/layout/IconVerticalSolidList#1"/>
    <dgm:cxn modelId="{DE5D7DD1-2231-470A-9AE5-0F93FD5AE528}" type="presParOf" srcId="{AE9C7FB5-B961-40F8-8844-0EE110480214}" destId="{7D91F4B8-C2F2-41E8-9FBC-56EB77CA8FE7}" srcOrd="2" destOrd="0" presId="urn:microsoft.com/office/officeart/2018/2/layout/IconVerticalSolidList#1"/>
    <dgm:cxn modelId="{7E5293CD-1619-4E64-93C2-09655F5A584E}" type="presParOf" srcId="{AE9C7FB5-B961-40F8-8844-0EE110480214}" destId="{7BC1CA5C-B7FE-433E-97B1-FC24B74978A9}" srcOrd="3" destOrd="0" presId="urn:microsoft.com/office/officeart/2018/2/layout/IconVerticalSolidList#1"/>
    <dgm:cxn modelId="{A93D5C71-BE9E-41C6-84E2-2E754F9F252A}" type="presParOf" srcId="{033B37F9-CF63-4499-99D5-E9A5281E5180}" destId="{9BA8A74B-3E70-4F3D-B581-41D4FB958464}" srcOrd="5" destOrd="0" presId="urn:microsoft.com/office/officeart/2018/2/layout/IconVerticalSolidList#1"/>
    <dgm:cxn modelId="{85D2DFFA-D8D2-436E-870E-DEA7AD257841}" type="presParOf" srcId="{033B37F9-CF63-4499-99D5-E9A5281E5180}" destId="{84B6E124-9DD5-44B4-A389-BD166EC0A69E}" srcOrd="6" destOrd="0" presId="urn:microsoft.com/office/officeart/2018/2/layout/IconVerticalSolidList#1"/>
    <dgm:cxn modelId="{4C31F85B-B6AF-4B9D-B1C9-639973A6B229}" type="presParOf" srcId="{84B6E124-9DD5-44B4-A389-BD166EC0A69E}" destId="{7AF56EC1-E0CE-4AFF-AA7D-CE17CE7FDFB3}" srcOrd="0" destOrd="0" presId="urn:microsoft.com/office/officeart/2018/2/layout/IconVerticalSolidList#1"/>
    <dgm:cxn modelId="{EB591F04-4A80-424B-BE56-EC9B4C583754}" type="presParOf" srcId="{84B6E124-9DD5-44B4-A389-BD166EC0A69E}" destId="{D1DF4074-1E1C-4E87-844E-243B602473AD}" srcOrd="1" destOrd="0" presId="urn:microsoft.com/office/officeart/2018/2/layout/IconVerticalSolidList#1"/>
    <dgm:cxn modelId="{FC0B35E8-A05E-429E-950B-5FE3CA36E2B2}" type="presParOf" srcId="{84B6E124-9DD5-44B4-A389-BD166EC0A69E}" destId="{911E3607-F65D-4BBB-AA51-502D129FB5C3}" srcOrd="2" destOrd="0" presId="urn:microsoft.com/office/officeart/2018/2/layout/IconVerticalSolidList#1"/>
    <dgm:cxn modelId="{4D6CCCAB-705D-4445-AA5F-2BC80FF860E9}" type="presParOf" srcId="{84B6E124-9DD5-44B4-A389-BD166EC0A69E}" destId="{2534EFAB-3D67-41D7-9CFA-B8DC282EC1D5}" srcOrd="3" destOrd="0" presId="urn:microsoft.com/office/officeart/2018/2/layout/IconVerticalSolidList#1"/>
    <dgm:cxn modelId="{6EEC3B87-63CC-4C3F-9EE9-DA1F643205BC}" type="presParOf" srcId="{033B37F9-CF63-4499-99D5-E9A5281E5180}" destId="{C3C14C48-3821-47AB-B780-E81ECEFD8957}" srcOrd="7" destOrd="0" presId="urn:microsoft.com/office/officeart/2018/2/layout/IconVerticalSolidList#1"/>
    <dgm:cxn modelId="{12C324D9-8452-4061-9DC4-2EDF319E5D2B}" type="presParOf" srcId="{033B37F9-CF63-4499-99D5-E9A5281E5180}" destId="{C60B6F80-0B14-4B8B-AA06-C179E70EEC31}" srcOrd="8" destOrd="0" presId="urn:microsoft.com/office/officeart/2018/2/layout/IconVerticalSolidList#1"/>
    <dgm:cxn modelId="{B255518A-9FE4-4EFB-B132-A1DC1DB7600C}" type="presParOf" srcId="{C60B6F80-0B14-4B8B-AA06-C179E70EEC31}" destId="{948DE6D5-3607-42CB-AFF7-D53574877F12}" srcOrd="0" destOrd="0" presId="urn:microsoft.com/office/officeart/2018/2/layout/IconVerticalSolidList#1"/>
    <dgm:cxn modelId="{587A1004-4681-4839-BBAF-361C3104331C}" type="presParOf" srcId="{C60B6F80-0B14-4B8B-AA06-C179E70EEC31}" destId="{D0BFDBE8-FD28-4EF4-AF32-506C36175C96}" srcOrd="1" destOrd="0" presId="urn:microsoft.com/office/officeart/2018/2/layout/IconVerticalSolidList#1"/>
    <dgm:cxn modelId="{A2901BD0-3C73-4F4C-B676-C482946558FC}" type="presParOf" srcId="{C60B6F80-0B14-4B8B-AA06-C179E70EEC31}" destId="{60240F84-DAA7-4FE4-BE17-D7E08D5E3C0C}" srcOrd="2" destOrd="0" presId="urn:microsoft.com/office/officeart/2018/2/layout/IconVerticalSolidList#1"/>
    <dgm:cxn modelId="{9742534D-8767-48B9-919A-3794BB7216B6}" type="presParOf" srcId="{C60B6F80-0B14-4B8B-AA06-C179E70EEC31}" destId="{6C4E607C-FA58-458B-B6DE-2EEA7DB4466A}" srcOrd="3" destOrd="0" presId="urn:microsoft.com/office/officeart/2018/2/layout/IconVerticalSolidList#1"/>
    <dgm:cxn modelId="{4FE77D66-2433-4689-8831-FB4277FD4EB9}" type="presParOf" srcId="{033B37F9-CF63-4499-99D5-E9A5281E5180}" destId="{2D9056AA-D8C4-4F33-86B7-EDC5E0CDA15C}" srcOrd="9" destOrd="0" presId="urn:microsoft.com/office/officeart/2018/2/layout/IconVerticalSolidList#1"/>
    <dgm:cxn modelId="{92639A4D-EC27-4F4A-A230-D1C6E65041D5}" type="presParOf" srcId="{033B37F9-CF63-4499-99D5-E9A5281E5180}" destId="{E2169A5F-FD4F-4E89-AEE2-F8B5EB7592FE}" srcOrd="10" destOrd="0" presId="urn:microsoft.com/office/officeart/2018/2/layout/IconVerticalSolidList#1"/>
    <dgm:cxn modelId="{AD523387-216E-48F4-AA23-6DD90AB648B9}" type="presParOf" srcId="{E2169A5F-FD4F-4E89-AEE2-F8B5EB7592FE}" destId="{E216F5A5-F563-46C5-BB36-0133FE022EBC}" srcOrd="0" destOrd="0" presId="urn:microsoft.com/office/officeart/2018/2/layout/IconVerticalSolidList#1"/>
    <dgm:cxn modelId="{1A5629E7-C973-4F32-BD9A-A3DE89809FB0}" type="presParOf" srcId="{E2169A5F-FD4F-4E89-AEE2-F8B5EB7592FE}" destId="{B895711B-FA5E-40CA-9399-6CE02BEF74B2}" srcOrd="1" destOrd="0" presId="urn:microsoft.com/office/officeart/2018/2/layout/IconVerticalSolidList#1"/>
    <dgm:cxn modelId="{221E8A44-22F9-4B49-B254-C9E035C63215}" type="presParOf" srcId="{E2169A5F-FD4F-4E89-AEE2-F8B5EB7592FE}" destId="{01FB4AF0-BC6F-44E0-B06B-C061D031B2ED}" srcOrd="2" destOrd="0" presId="urn:microsoft.com/office/officeart/2018/2/layout/IconVerticalSolidList#1"/>
    <dgm:cxn modelId="{C029EC5A-9B80-4E15-AFB5-79520D5512FA}" type="presParOf" srcId="{E2169A5F-FD4F-4E89-AEE2-F8B5EB7592FE}" destId="{885223E8-C545-4555-BAF2-3C63386F11DA}" srcOrd="3" destOrd="0" presId="urn:microsoft.com/office/officeart/2018/2/layout/IconVerticalSolidLis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28B4671-FD89-4BF5-8852-BC217C009CC7}" type="doc">
      <dgm:prSet loTypeId="urn:microsoft.com/office/officeart/2018/2/layout/IconVerticalSolidList" loCatId="icon" qsTypeId="urn:microsoft.com/office/officeart/2005/8/quickstyle/simple1#1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116CC3B-93BC-4943-8F42-B6AE7CCDA2A7}">
      <dgm:prSet custT="1"/>
      <dgm:spPr/>
      <dgm:t>
        <a:bodyPr/>
        <a:lstStyle/>
        <a:p>
          <a:r>
            <a:rPr lang="en-US" sz="3200" dirty="0">
              <a:solidFill>
                <a:schemeClr val="tx1"/>
              </a:solidFill>
              <a:latin typeface="+mj-lt"/>
              <a:ea typeface="+mj-ea"/>
              <a:cs typeface="+mj-cs"/>
            </a:rPr>
            <a:t>In your application for the job, </a:t>
          </a:r>
          <a:r>
            <a:rPr lang="en-GB" sz="3200" b="0" i="0" dirty="0"/>
            <a:t>demonstrate how you met all the essential criteria</a:t>
          </a:r>
          <a:endParaRPr lang="en-US" sz="3200" dirty="0"/>
        </a:p>
      </dgm:t>
    </dgm:pt>
    <dgm:pt modelId="{88AA2718-8AA3-4B53-8A6B-31DAE1B3B688}" type="sibTrans" cxnId="{853981F1-AFEE-408D-9D05-A91A43AF6661}">
      <dgm:prSet/>
      <dgm:spPr/>
      <dgm:t>
        <a:bodyPr/>
        <a:lstStyle/>
        <a:p>
          <a:endParaRPr lang="en-US"/>
        </a:p>
      </dgm:t>
    </dgm:pt>
    <dgm:pt modelId="{1478AEBE-2CFC-4D3A-956F-3186EFDF6D48}" type="parTrans" cxnId="{853981F1-AFEE-408D-9D05-A91A43AF6661}">
      <dgm:prSet/>
      <dgm:spPr/>
      <dgm:t>
        <a:bodyPr/>
        <a:lstStyle/>
        <a:p>
          <a:endParaRPr lang="en-US"/>
        </a:p>
      </dgm:t>
    </dgm:pt>
    <dgm:pt modelId="{3BC1C085-7311-4793-83AB-EFE35FEAF071}">
      <dgm:prSet custT="1"/>
      <dgm:spPr/>
      <dgm:t>
        <a:bodyPr/>
        <a:lstStyle/>
        <a:p>
          <a:r>
            <a:rPr lang="en-US" sz="3200" dirty="0">
              <a:solidFill>
                <a:schemeClr val="tx1"/>
              </a:solidFill>
              <a:latin typeface="+mj-lt"/>
              <a:ea typeface="+mj-ea"/>
              <a:cs typeface="+mj-cs"/>
            </a:rPr>
            <a:t>In your application for the job, </a:t>
          </a:r>
          <a:r>
            <a:rPr lang="en-GB" sz="3200" b="0" i="0" dirty="0"/>
            <a:t>demonstrate how you met all the desirable criteria</a:t>
          </a:r>
          <a:endParaRPr lang="en-US" sz="3200" dirty="0"/>
        </a:p>
      </dgm:t>
    </dgm:pt>
    <dgm:pt modelId="{EE390544-28E9-4486-A246-896DD3EDF164}" type="sibTrans" cxnId="{08F8088E-D477-4140-A54B-58EFE18F9E3E}">
      <dgm:prSet/>
      <dgm:spPr/>
      <dgm:t>
        <a:bodyPr/>
        <a:lstStyle/>
        <a:p>
          <a:endParaRPr lang="en-US"/>
        </a:p>
      </dgm:t>
    </dgm:pt>
    <dgm:pt modelId="{298CA3EB-9173-458F-983C-09FE774C39AE}" type="parTrans" cxnId="{08F8088E-D477-4140-A54B-58EFE18F9E3E}">
      <dgm:prSet/>
      <dgm:spPr/>
      <dgm:t>
        <a:bodyPr/>
        <a:lstStyle/>
        <a:p>
          <a:endParaRPr lang="en-US"/>
        </a:p>
      </dgm:t>
    </dgm:pt>
    <dgm:pt modelId="{3B6BE656-2EB8-4550-B2F6-0100BE807A30}" type="pres">
      <dgm:prSet presAssocID="{028B4671-FD89-4BF5-8852-BC217C009CC7}" presName="root" presStyleCnt="0">
        <dgm:presLayoutVars>
          <dgm:dir/>
          <dgm:resizeHandles val="exact"/>
        </dgm:presLayoutVars>
      </dgm:prSet>
      <dgm:spPr/>
    </dgm:pt>
    <dgm:pt modelId="{58DFFB8B-AB57-4CB9-8553-F33E12E1F9C1}" type="pres">
      <dgm:prSet presAssocID="{2116CC3B-93BC-4943-8F42-B6AE7CCDA2A7}" presName="compNode" presStyleCnt="0"/>
      <dgm:spPr/>
    </dgm:pt>
    <dgm:pt modelId="{F653170E-93D1-4E70-95B5-97FE1E843E8E}" type="pres">
      <dgm:prSet presAssocID="{2116CC3B-93BC-4943-8F42-B6AE7CCDA2A7}" presName="bgRect" presStyleLbl="bgShp" presStyleIdx="0" presStyleCnt="2"/>
      <dgm:spPr/>
    </dgm:pt>
    <dgm:pt modelId="{E10B6CC4-172D-47C2-A7D4-8B55556BD356}" type="pres">
      <dgm:prSet presAssocID="{2116CC3B-93BC-4943-8F42-B6AE7CCDA2A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6A539C6F-8C78-44A3-AE57-EBE5B52704ED}" type="pres">
      <dgm:prSet presAssocID="{2116CC3B-93BC-4943-8F42-B6AE7CCDA2A7}" presName="spaceRect" presStyleCnt="0"/>
      <dgm:spPr/>
    </dgm:pt>
    <dgm:pt modelId="{1D41ABCD-D729-4693-B1F8-13EF01EF8B19}" type="pres">
      <dgm:prSet presAssocID="{2116CC3B-93BC-4943-8F42-B6AE7CCDA2A7}" presName="parTx" presStyleLbl="revTx" presStyleIdx="0" presStyleCnt="2">
        <dgm:presLayoutVars>
          <dgm:chMax val="0"/>
          <dgm:chPref val="0"/>
        </dgm:presLayoutVars>
      </dgm:prSet>
      <dgm:spPr/>
    </dgm:pt>
    <dgm:pt modelId="{6AEF299C-922A-4A00-8735-2B14C39F5D62}" type="pres">
      <dgm:prSet presAssocID="{88AA2718-8AA3-4B53-8A6B-31DAE1B3B688}" presName="sibTrans" presStyleCnt="0"/>
      <dgm:spPr/>
    </dgm:pt>
    <dgm:pt modelId="{3CCD5DF1-BB7E-4351-AC97-F95628F79A38}" type="pres">
      <dgm:prSet presAssocID="{3BC1C085-7311-4793-83AB-EFE35FEAF071}" presName="compNode" presStyleCnt="0"/>
      <dgm:spPr/>
    </dgm:pt>
    <dgm:pt modelId="{7EF1602F-9C75-44A8-9713-8A4A1A90D097}" type="pres">
      <dgm:prSet presAssocID="{3BC1C085-7311-4793-83AB-EFE35FEAF071}" presName="bgRect" presStyleLbl="bgShp" presStyleIdx="1" presStyleCnt="2"/>
      <dgm:spPr/>
    </dgm:pt>
    <dgm:pt modelId="{A7C37A3C-440C-44FF-9FE6-1FEA2937567A}" type="pres">
      <dgm:prSet presAssocID="{3BC1C085-7311-4793-83AB-EFE35FEAF07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7CA0BFAF-B5AF-4BCB-BD47-3C794E01B970}" type="pres">
      <dgm:prSet presAssocID="{3BC1C085-7311-4793-83AB-EFE35FEAF071}" presName="spaceRect" presStyleCnt="0"/>
      <dgm:spPr/>
    </dgm:pt>
    <dgm:pt modelId="{FC6C0C73-A2B9-45FA-9BB8-1C61EE6AECAE}" type="pres">
      <dgm:prSet presAssocID="{3BC1C085-7311-4793-83AB-EFE35FEAF07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1CD8B14-87D7-497F-BE49-A0C1DB097FBC}" type="presOf" srcId="{2116CC3B-93BC-4943-8F42-B6AE7CCDA2A7}" destId="{1D41ABCD-D729-4693-B1F8-13EF01EF8B19}" srcOrd="0" destOrd="0" presId="urn:microsoft.com/office/officeart/2018/2/layout/IconVerticalSolidList"/>
    <dgm:cxn modelId="{E69DA74A-9C4C-41A7-9698-68DA7A3E1481}" type="presOf" srcId="{028B4671-FD89-4BF5-8852-BC217C009CC7}" destId="{3B6BE656-2EB8-4550-B2F6-0100BE807A30}" srcOrd="0" destOrd="0" presId="urn:microsoft.com/office/officeart/2018/2/layout/IconVerticalSolidList"/>
    <dgm:cxn modelId="{21D5B955-CCCF-4EB8-BF3E-F976A4D5CC18}" type="presOf" srcId="{3BC1C085-7311-4793-83AB-EFE35FEAF071}" destId="{FC6C0C73-A2B9-45FA-9BB8-1C61EE6AECAE}" srcOrd="0" destOrd="0" presId="urn:microsoft.com/office/officeart/2018/2/layout/IconVerticalSolidList"/>
    <dgm:cxn modelId="{08F8088E-D477-4140-A54B-58EFE18F9E3E}" srcId="{028B4671-FD89-4BF5-8852-BC217C009CC7}" destId="{3BC1C085-7311-4793-83AB-EFE35FEAF071}" srcOrd="1" destOrd="0" parTransId="{298CA3EB-9173-458F-983C-09FE774C39AE}" sibTransId="{EE390544-28E9-4486-A246-896DD3EDF164}"/>
    <dgm:cxn modelId="{853981F1-AFEE-408D-9D05-A91A43AF6661}" srcId="{028B4671-FD89-4BF5-8852-BC217C009CC7}" destId="{2116CC3B-93BC-4943-8F42-B6AE7CCDA2A7}" srcOrd="0" destOrd="0" parTransId="{1478AEBE-2CFC-4D3A-956F-3186EFDF6D48}" sibTransId="{88AA2718-8AA3-4B53-8A6B-31DAE1B3B688}"/>
    <dgm:cxn modelId="{4B0811D2-42D0-4B93-814E-752F38C7CA17}" type="presParOf" srcId="{3B6BE656-2EB8-4550-B2F6-0100BE807A30}" destId="{58DFFB8B-AB57-4CB9-8553-F33E12E1F9C1}" srcOrd="0" destOrd="0" presId="urn:microsoft.com/office/officeart/2018/2/layout/IconVerticalSolidList"/>
    <dgm:cxn modelId="{62B53E59-DB3F-4161-A8EA-7E1DA0C7E3F2}" type="presParOf" srcId="{58DFFB8B-AB57-4CB9-8553-F33E12E1F9C1}" destId="{F653170E-93D1-4E70-95B5-97FE1E843E8E}" srcOrd="0" destOrd="0" presId="urn:microsoft.com/office/officeart/2018/2/layout/IconVerticalSolidList"/>
    <dgm:cxn modelId="{0274F3B5-00BE-42B6-915F-D619AC1FA604}" type="presParOf" srcId="{58DFFB8B-AB57-4CB9-8553-F33E12E1F9C1}" destId="{E10B6CC4-172D-47C2-A7D4-8B55556BD356}" srcOrd="1" destOrd="0" presId="urn:microsoft.com/office/officeart/2018/2/layout/IconVerticalSolidList"/>
    <dgm:cxn modelId="{61638282-46C5-4C05-919C-BD7C9BA0C1FC}" type="presParOf" srcId="{58DFFB8B-AB57-4CB9-8553-F33E12E1F9C1}" destId="{6A539C6F-8C78-44A3-AE57-EBE5B52704ED}" srcOrd="2" destOrd="0" presId="urn:microsoft.com/office/officeart/2018/2/layout/IconVerticalSolidList"/>
    <dgm:cxn modelId="{720FA565-A31A-4779-82CA-EC1CE73DCBA2}" type="presParOf" srcId="{58DFFB8B-AB57-4CB9-8553-F33E12E1F9C1}" destId="{1D41ABCD-D729-4693-B1F8-13EF01EF8B19}" srcOrd="3" destOrd="0" presId="urn:microsoft.com/office/officeart/2018/2/layout/IconVerticalSolidList"/>
    <dgm:cxn modelId="{B83736B6-072D-485D-AD87-015581CD7DF1}" type="presParOf" srcId="{3B6BE656-2EB8-4550-B2F6-0100BE807A30}" destId="{6AEF299C-922A-4A00-8735-2B14C39F5D62}" srcOrd="1" destOrd="0" presId="urn:microsoft.com/office/officeart/2018/2/layout/IconVerticalSolidList"/>
    <dgm:cxn modelId="{A46DE189-90D6-41CD-AF66-3F79E5BB6A58}" type="presParOf" srcId="{3B6BE656-2EB8-4550-B2F6-0100BE807A30}" destId="{3CCD5DF1-BB7E-4351-AC97-F95628F79A38}" srcOrd="2" destOrd="0" presId="urn:microsoft.com/office/officeart/2018/2/layout/IconVerticalSolidList"/>
    <dgm:cxn modelId="{02803ECC-8005-480E-86C3-B104C1CE6CF6}" type="presParOf" srcId="{3CCD5DF1-BB7E-4351-AC97-F95628F79A38}" destId="{7EF1602F-9C75-44A8-9713-8A4A1A90D097}" srcOrd="0" destOrd="0" presId="urn:microsoft.com/office/officeart/2018/2/layout/IconVerticalSolidList"/>
    <dgm:cxn modelId="{55B8E0E0-75CC-4881-9C0F-5F6184D938C0}" type="presParOf" srcId="{3CCD5DF1-BB7E-4351-AC97-F95628F79A38}" destId="{A7C37A3C-440C-44FF-9FE6-1FEA2937567A}" srcOrd="1" destOrd="0" presId="urn:microsoft.com/office/officeart/2018/2/layout/IconVerticalSolidList"/>
    <dgm:cxn modelId="{44E4168C-2EAC-4B45-A43E-901168C63D63}" type="presParOf" srcId="{3CCD5DF1-BB7E-4351-AC97-F95628F79A38}" destId="{7CA0BFAF-B5AF-4BCB-BD47-3C794E01B970}" srcOrd="2" destOrd="0" presId="urn:microsoft.com/office/officeart/2018/2/layout/IconVerticalSolidList"/>
    <dgm:cxn modelId="{2D426840-B631-46B9-B992-A8A6A6172AAF}" type="presParOf" srcId="{3CCD5DF1-BB7E-4351-AC97-F95628F79A38}" destId="{FC6C0C73-A2B9-45FA-9BB8-1C61EE6AECA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A07B3C2-3516-466E-801A-6166803D8A1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58F30E-2B0F-4622-8AAD-84D774B4BDD0}">
      <dgm:prSet/>
      <dgm:spPr/>
      <dgm:t>
        <a:bodyPr/>
        <a:lstStyle/>
        <a:p>
          <a:r>
            <a:rPr lang="en-GB" b="1" dirty="0"/>
            <a:t>The Supporting Information section of your application is where you can sell yourself and stand out from the crowd.</a:t>
          </a:r>
          <a:endParaRPr lang="en-US" dirty="0"/>
        </a:p>
      </dgm:t>
    </dgm:pt>
    <dgm:pt modelId="{172E3272-D1D7-49A8-82F5-192AED1EE88C}" type="parTrans" cxnId="{3620DB7C-5295-47FB-B6DF-F1E8FC914D83}">
      <dgm:prSet/>
      <dgm:spPr/>
      <dgm:t>
        <a:bodyPr/>
        <a:lstStyle/>
        <a:p>
          <a:endParaRPr lang="en-US"/>
        </a:p>
      </dgm:t>
    </dgm:pt>
    <dgm:pt modelId="{67A803BA-5D8F-4F50-9AE7-0AE345EF5350}" type="sibTrans" cxnId="{3620DB7C-5295-47FB-B6DF-F1E8FC914D83}">
      <dgm:prSet/>
      <dgm:spPr/>
      <dgm:t>
        <a:bodyPr/>
        <a:lstStyle/>
        <a:p>
          <a:endParaRPr lang="en-US"/>
        </a:p>
      </dgm:t>
    </dgm:pt>
    <dgm:pt modelId="{9BC77334-EC5F-407E-8AFF-DE2E586AB9A6}">
      <dgm:prSet/>
      <dgm:spPr/>
      <dgm:t>
        <a:bodyPr/>
        <a:lstStyle/>
        <a:p>
          <a:r>
            <a:rPr lang="en-GB" b="1" i="0"/>
            <a:t>The critical thing to do here is to pay close attention to the requirements of the role you are applying for and give good examples of your achievements for each.</a:t>
          </a:r>
          <a:endParaRPr lang="en-US"/>
        </a:p>
      </dgm:t>
    </dgm:pt>
    <dgm:pt modelId="{D5958802-FC3D-494B-A6BB-201F4B538ABA}" type="parTrans" cxnId="{B2F79497-9F21-4DFA-9EAD-1FD420152F2B}">
      <dgm:prSet/>
      <dgm:spPr/>
      <dgm:t>
        <a:bodyPr/>
        <a:lstStyle/>
        <a:p>
          <a:endParaRPr lang="en-US"/>
        </a:p>
      </dgm:t>
    </dgm:pt>
    <dgm:pt modelId="{F7F16490-CA37-4BFC-AC4B-262BEF4480A0}" type="sibTrans" cxnId="{B2F79497-9F21-4DFA-9EAD-1FD420152F2B}">
      <dgm:prSet/>
      <dgm:spPr/>
      <dgm:t>
        <a:bodyPr/>
        <a:lstStyle/>
        <a:p>
          <a:endParaRPr lang="en-US"/>
        </a:p>
      </dgm:t>
    </dgm:pt>
    <dgm:pt modelId="{A7632A1C-CE1D-4A71-8A62-D905391C9587}" type="pres">
      <dgm:prSet presAssocID="{3A07B3C2-3516-466E-801A-6166803D8A13}" presName="linear" presStyleCnt="0">
        <dgm:presLayoutVars>
          <dgm:animLvl val="lvl"/>
          <dgm:resizeHandles val="exact"/>
        </dgm:presLayoutVars>
      </dgm:prSet>
      <dgm:spPr/>
    </dgm:pt>
    <dgm:pt modelId="{05043632-B83D-4174-9B77-E838F902E571}" type="pres">
      <dgm:prSet presAssocID="{4C58F30E-2B0F-4622-8AAD-84D774B4BDD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23888E2-A9DA-4CC9-ABF2-CA9A683F7B2D}" type="pres">
      <dgm:prSet presAssocID="{67A803BA-5D8F-4F50-9AE7-0AE345EF5350}" presName="spacer" presStyleCnt="0"/>
      <dgm:spPr/>
    </dgm:pt>
    <dgm:pt modelId="{9E41B111-F050-4592-8146-BF40CB681F63}" type="pres">
      <dgm:prSet presAssocID="{9BC77334-EC5F-407E-8AFF-DE2E586AB9A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0618219-FF66-4A8F-BD71-D0E4A25B621A}" type="presOf" srcId="{4C58F30E-2B0F-4622-8AAD-84D774B4BDD0}" destId="{05043632-B83D-4174-9B77-E838F902E571}" srcOrd="0" destOrd="0" presId="urn:microsoft.com/office/officeart/2005/8/layout/vList2"/>
    <dgm:cxn modelId="{9C41E01B-2722-41BE-AE19-162B9A8C6C8B}" type="presOf" srcId="{9BC77334-EC5F-407E-8AFF-DE2E586AB9A6}" destId="{9E41B111-F050-4592-8146-BF40CB681F63}" srcOrd="0" destOrd="0" presId="urn:microsoft.com/office/officeart/2005/8/layout/vList2"/>
    <dgm:cxn modelId="{3620DB7C-5295-47FB-B6DF-F1E8FC914D83}" srcId="{3A07B3C2-3516-466E-801A-6166803D8A13}" destId="{4C58F30E-2B0F-4622-8AAD-84D774B4BDD0}" srcOrd="0" destOrd="0" parTransId="{172E3272-D1D7-49A8-82F5-192AED1EE88C}" sibTransId="{67A803BA-5D8F-4F50-9AE7-0AE345EF5350}"/>
    <dgm:cxn modelId="{B2F79497-9F21-4DFA-9EAD-1FD420152F2B}" srcId="{3A07B3C2-3516-466E-801A-6166803D8A13}" destId="{9BC77334-EC5F-407E-8AFF-DE2E586AB9A6}" srcOrd="1" destOrd="0" parTransId="{D5958802-FC3D-494B-A6BB-201F4B538ABA}" sibTransId="{F7F16490-CA37-4BFC-AC4B-262BEF4480A0}"/>
    <dgm:cxn modelId="{E42690E0-E4EF-42E9-B663-C8BC7A7172FE}" type="presOf" srcId="{3A07B3C2-3516-466E-801A-6166803D8A13}" destId="{A7632A1C-CE1D-4A71-8A62-D905391C9587}" srcOrd="0" destOrd="0" presId="urn:microsoft.com/office/officeart/2005/8/layout/vList2"/>
    <dgm:cxn modelId="{1FC8E2E6-BCF0-4AC3-A3C8-71FFD000026B}" type="presParOf" srcId="{A7632A1C-CE1D-4A71-8A62-D905391C9587}" destId="{05043632-B83D-4174-9B77-E838F902E571}" srcOrd="0" destOrd="0" presId="urn:microsoft.com/office/officeart/2005/8/layout/vList2"/>
    <dgm:cxn modelId="{A529AB00-96A6-4898-A8B3-324F80DBBC76}" type="presParOf" srcId="{A7632A1C-CE1D-4A71-8A62-D905391C9587}" destId="{323888E2-A9DA-4CC9-ABF2-CA9A683F7B2D}" srcOrd="1" destOrd="0" presId="urn:microsoft.com/office/officeart/2005/8/layout/vList2"/>
    <dgm:cxn modelId="{CCE0C90A-D2DF-4F8D-83FB-15E53B1DC41B}" type="presParOf" srcId="{A7632A1C-CE1D-4A71-8A62-D905391C9587}" destId="{9E41B111-F050-4592-8146-BF40CB681F6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502F34-CF33-420D-97B0-E58D03FFEF63}">
      <dsp:nvSpPr>
        <dsp:cNvPr id="0" name=""/>
        <dsp:cNvSpPr/>
      </dsp:nvSpPr>
      <dsp:spPr>
        <a:xfrm>
          <a:off x="0" y="657455"/>
          <a:ext cx="9767888" cy="121376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1F56D6-D3A5-4C7C-90B4-9C4C69174381}">
      <dsp:nvSpPr>
        <dsp:cNvPr id="0" name=""/>
        <dsp:cNvSpPr/>
      </dsp:nvSpPr>
      <dsp:spPr>
        <a:xfrm>
          <a:off x="367163" y="930552"/>
          <a:ext cx="667570" cy="6675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F07A3-98E4-4660-8357-EEF502D9BDF0}">
      <dsp:nvSpPr>
        <dsp:cNvPr id="0" name=""/>
        <dsp:cNvSpPr/>
      </dsp:nvSpPr>
      <dsp:spPr>
        <a:xfrm>
          <a:off x="1401897" y="657455"/>
          <a:ext cx="8365990" cy="1213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457" tIns="128457" rIns="128457" bIns="12845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Go to Moodle &amp; open your assessment Component 1</a:t>
          </a:r>
          <a:endParaRPr lang="en-US" sz="2500" kern="1200"/>
        </a:p>
      </dsp:txBody>
      <dsp:txXfrm>
        <a:off x="1401897" y="657455"/>
        <a:ext cx="8365990" cy="1213764"/>
      </dsp:txXfrm>
    </dsp:sp>
    <dsp:sp modelId="{828BA036-56B2-4BBB-A50F-7EE77C590E66}">
      <dsp:nvSpPr>
        <dsp:cNvPr id="0" name=""/>
        <dsp:cNvSpPr/>
      </dsp:nvSpPr>
      <dsp:spPr>
        <a:xfrm>
          <a:off x="0" y="2174661"/>
          <a:ext cx="9767888" cy="121376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C4D19D-0D73-4419-A0C0-8757D34C29E3}">
      <dsp:nvSpPr>
        <dsp:cNvPr id="0" name=""/>
        <dsp:cNvSpPr/>
      </dsp:nvSpPr>
      <dsp:spPr>
        <a:xfrm>
          <a:off x="367163" y="2447758"/>
          <a:ext cx="667570" cy="6675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58DE2-386E-4384-99B1-87446C91CF3E}">
      <dsp:nvSpPr>
        <dsp:cNvPr id="0" name=""/>
        <dsp:cNvSpPr/>
      </dsp:nvSpPr>
      <dsp:spPr>
        <a:xfrm>
          <a:off x="1401897" y="2174661"/>
          <a:ext cx="8365990" cy="12137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457" tIns="128457" rIns="128457" bIns="12845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Your lecturer will now explain the assessment specification in detail</a:t>
          </a:r>
          <a:endParaRPr lang="en-US" sz="2500" kern="1200"/>
        </a:p>
      </dsp:txBody>
      <dsp:txXfrm>
        <a:off x="1401897" y="2174661"/>
        <a:ext cx="8365990" cy="12137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F0F01F-5BF6-4939-A1A8-2F43AC5BC5EF}">
      <dsp:nvSpPr>
        <dsp:cNvPr id="0" name=""/>
        <dsp:cNvSpPr/>
      </dsp:nvSpPr>
      <dsp:spPr>
        <a:xfrm>
          <a:off x="239248" y="305182"/>
          <a:ext cx="1349805" cy="1349805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6B15B5-611D-4E1D-9A86-4E7BFB285965}">
      <dsp:nvSpPr>
        <dsp:cNvPr id="0" name=""/>
        <dsp:cNvSpPr/>
      </dsp:nvSpPr>
      <dsp:spPr>
        <a:xfrm>
          <a:off x="522707" y="588642"/>
          <a:ext cx="782887" cy="782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46537-7C99-419C-A6C2-5F7E9624A4FF}">
      <dsp:nvSpPr>
        <dsp:cNvPr id="0" name=""/>
        <dsp:cNvSpPr/>
      </dsp:nvSpPr>
      <dsp:spPr>
        <a:xfrm>
          <a:off x="1878298" y="305182"/>
          <a:ext cx="3181684" cy="134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When is your assessment due?</a:t>
          </a:r>
          <a:endParaRPr lang="en-US" sz="2100" kern="1200"/>
        </a:p>
      </dsp:txBody>
      <dsp:txXfrm>
        <a:off x="1878298" y="305182"/>
        <a:ext cx="3181684" cy="1349805"/>
      </dsp:txXfrm>
    </dsp:sp>
    <dsp:sp modelId="{33C74A19-D4B6-4BC6-88F1-37D0521D8078}">
      <dsp:nvSpPr>
        <dsp:cNvPr id="0" name=""/>
        <dsp:cNvSpPr/>
      </dsp:nvSpPr>
      <dsp:spPr>
        <a:xfrm>
          <a:off x="5614367" y="305182"/>
          <a:ext cx="1349805" cy="1349805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C3D03-05D4-4C31-9DB8-07568B824E06}">
      <dsp:nvSpPr>
        <dsp:cNvPr id="0" name=""/>
        <dsp:cNvSpPr/>
      </dsp:nvSpPr>
      <dsp:spPr>
        <a:xfrm>
          <a:off x="5897826" y="588642"/>
          <a:ext cx="782887" cy="782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FF5EE-0E64-41C5-BC20-7D527441908E}">
      <dsp:nvSpPr>
        <dsp:cNvPr id="0" name=""/>
        <dsp:cNvSpPr/>
      </dsp:nvSpPr>
      <dsp:spPr>
        <a:xfrm>
          <a:off x="7253416" y="305182"/>
          <a:ext cx="3181684" cy="134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What is your assessment type- Video/Presentation/Report</a:t>
          </a:r>
          <a:endParaRPr lang="en-US" sz="2100" kern="1200" dirty="0"/>
        </a:p>
      </dsp:txBody>
      <dsp:txXfrm>
        <a:off x="7253416" y="305182"/>
        <a:ext cx="3181684" cy="1349805"/>
      </dsp:txXfrm>
    </dsp:sp>
    <dsp:sp modelId="{50EB20D9-CEC7-490E-AA31-95EA290EF036}">
      <dsp:nvSpPr>
        <dsp:cNvPr id="0" name=""/>
        <dsp:cNvSpPr/>
      </dsp:nvSpPr>
      <dsp:spPr>
        <a:xfrm>
          <a:off x="239248" y="2332935"/>
          <a:ext cx="1349805" cy="1349805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25572D-A122-40C0-BD71-E7FD76243DD6}">
      <dsp:nvSpPr>
        <dsp:cNvPr id="0" name=""/>
        <dsp:cNvSpPr/>
      </dsp:nvSpPr>
      <dsp:spPr>
        <a:xfrm>
          <a:off x="522707" y="2616394"/>
          <a:ext cx="782887" cy="782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8164B-5283-4B23-A798-BFF548CF9CC0}">
      <dsp:nvSpPr>
        <dsp:cNvPr id="0" name=""/>
        <dsp:cNvSpPr/>
      </dsp:nvSpPr>
      <dsp:spPr>
        <a:xfrm>
          <a:off x="1878298" y="2332935"/>
          <a:ext cx="3181684" cy="134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do you need to do for your assessment?</a:t>
          </a:r>
          <a:endParaRPr lang="en-US" sz="2100" kern="1200"/>
        </a:p>
      </dsp:txBody>
      <dsp:txXfrm>
        <a:off x="1878298" y="2332935"/>
        <a:ext cx="3181684" cy="1349805"/>
      </dsp:txXfrm>
    </dsp:sp>
    <dsp:sp modelId="{55ED1D49-DB7D-4769-B9FA-D1E397D5E445}">
      <dsp:nvSpPr>
        <dsp:cNvPr id="0" name=""/>
        <dsp:cNvSpPr/>
      </dsp:nvSpPr>
      <dsp:spPr>
        <a:xfrm>
          <a:off x="5614367" y="2332935"/>
          <a:ext cx="1349805" cy="1349805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A3D1C8-D9D8-4AAE-9B64-EB935B26D566}">
      <dsp:nvSpPr>
        <dsp:cNvPr id="0" name=""/>
        <dsp:cNvSpPr/>
      </dsp:nvSpPr>
      <dsp:spPr>
        <a:xfrm>
          <a:off x="5897826" y="2616394"/>
          <a:ext cx="782887" cy="782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01E30-20FC-480E-BC56-0B43EFC44F9A}">
      <dsp:nvSpPr>
        <dsp:cNvPr id="0" name=""/>
        <dsp:cNvSpPr/>
      </dsp:nvSpPr>
      <dsp:spPr>
        <a:xfrm>
          <a:off x="7253416" y="2332935"/>
          <a:ext cx="3181684" cy="134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Make a plan to do some of it every week</a:t>
          </a:r>
          <a:endParaRPr lang="en-US" sz="2100" kern="1200"/>
        </a:p>
      </dsp:txBody>
      <dsp:txXfrm>
        <a:off x="7253416" y="2332935"/>
        <a:ext cx="3181684" cy="13498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0A91FB-E5F1-47C3-BB90-CC0450896D04}">
      <dsp:nvSpPr>
        <dsp:cNvPr id="0" name=""/>
        <dsp:cNvSpPr/>
      </dsp:nvSpPr>
      <dsp:spPr>
        <a:xfrm>
          <a:off x="664591" y="47880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17986-9F6B-4C6F-9C4B-04AB045DA95A}">
      <dsp:nvSpPr>
        <dsp:cNvPr id="0" name=""/>
        <dsp:cNvSpPr/>
      </dsp:nvSpPr>
      <dsp:spPr>
        <a:xfrm>
          <a:off x="1074092" y="457380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6D811-C1B6-4325-AA56-8AFB11DFC01E}">
      <dsp:nvSpPr>
        <dsp:cNvPr id="0" name=""/>
        <dsp:cNvSpPr/>
      </dsp:nvSpPr>
      <dsp:spPr bwMode="white">
        <a:xfrm>
          <a:off x="50341" y="2567881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Job description </a:t>
          </a:r>
          <a:endParaRPr lang="en-US" sz="2900" kern="1200"/>
        </a:p>
      </dsp:txBody>
      <dsp:txXfrm>
        <a:off x="50341" y="2567881"/>
        <a:ext cx="3150000" cy="720000"/>
      </dsp:txXfrm>
    </dsp:sp>
    <dsp:sp modelId="{21DBA8BF-D15E-4B4B-9E5F-CCF9069C81B3}">
      <dsp:nvSpPr>
        <dsp:cNvPr id="0" name=""/>
        <dsp:cNvSpPr/>
      </dsp:nvSpPr>
      <dsp:spPr>
        <a:xfrm>
          <a:off x="4365842" y="47880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84704C-F2C0-45E5-A778-52AD950A29B2}">
      <dsp:nvSpPr>
        <dsp:cNvPr id="0" name=""/>
        <dsp:cNvSpPr/>
      </dsp:nvSpPr>
      <dsp:spPr>
        <a:xfrm>
          <a:off x="4775342" y="457380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0AA3F-140E-443F-AB78-3F15A8888B5E}">
      <dsp:nvSpPr>
        <dsp:cNvPr id="0" name=""/>
        <dsp:cNvSpPr/>
      </dsp:nvSpPr>
      <dsp:spPr bwMode="white">
        <a:xfrm>
          <a:off x="3751592" y="2567881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Job application</a:t>
          </a:r>
          <a:endParaRPr lang="en-US" sz="2900" kern="1200"/>
        </a:p>
      </dsp:txBody>
      <dsp:txXfrm>
        <a:off x="3751592" y="2567881"/>
        <a:ext cx="3150000" cy="720000"/>
      </dsp:txXfrm>
    </dsp:sp>
    <dsp:sp modelId="{3A8704DD-860E-4B67-96E2-911E657C944E}">
      <dsp:nvSpPr>
        <dsp:cNvPr id="0" name=""/>
        <dsp:cNvSpPr/>
      </dsp:nvSpPr>
      <dsp:spPr>
        <a:xfrm>
          <a:off x="8067092" y="47880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D625A-07B6-4D02-A4E4-9A22B53C5203}">
      <dsp:nvSpPr>
        <dsp:cNvPr id="0" name=""/>
        <dsp:cNvSpPr/>
      </dsp:nvSpPr>
      <dsp:spPr>
        <a:xfrm>
          <a:off x="8476592" y="457380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E479C-78A8-43EE-8148-679243A03923}">
      <dsp:nvSpPr>
        <dsp:cNvPr id="0" name=""/>
        <dsp:cNvSpPr/>
      </dsp:nvSpPr>
      <dsp:spPr bwMode="white">
        <a:xfrm>
          <a:off x="7452842" y="2567881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Personal statement</a:t>
          </a:r>
          <a:endParaRPr lang="en-US" sz="2900" kern="1200"/>
        </a:p>
      </dsp:txBody>
      <dsp:txXfrm>
        <a:off x="7452842" y="2567881"/>
        <a:ext cx="315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AA7A5-8BCD-4B58-8DF0-5AEAFCA1F6E9}">
      <dsp:nvSpPr>
        <dsp:cNvPr id="0" name=""/>
        <dsp:cNvSpPr/>
      </dsp:nvSpPr>
      <dsp:spPr bwMode="white">
        <a:xfrm>
          <a:off x="0" y="257319"/>
          <a:ext cx="6111737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In Week 1 you explored a career option for you to pursue in the future</a:t>
          </a:r>
          <a:endParaRPr lang="en-US" sz="2300" kern="1200"/>
        </a:p>
      </dsp:txBody>
      <dsp:txXfrm>
        <a:off x="44664" y="301983"/>
        <a:ext cx="6022409" cy="825612"/>
      </dsp:txXfrm>
    </dsp:sp>
    <dsp:sp modelId="{D8EF3FBD-4138-430C-B4EC-33AED200438C}">
      <dsp:nvSpPr>
        <dsp:cNvPr id="0" name=""/>
        <dsp:cNvSpPr/>
      </dsp:nvSpPr>
      <dsp:spPr bwMode="white">
        <a:xfrm>
          <a:off x="0" y="1238499"/>
          <a:ext cx="6111737" cy="914940"/>
        </a:xfrm>
        <a:prstGeom prst="roundRect">
          <a:avLst/>
        </a:prstGeom>
        <a:solidFill>
          <a:schemeClr val="accent2">
            <a:hueOff val="1000225"/>
            <a:satOff val="-3358"/>
            <a:lumOff val="-43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That will be your dream career</a:t>
          </a:r>
          <a:endParaRPr lang="en-US" sz="2300" kern="1200"/>
        </a:p>
      </dsp:txBody>
      <dsp:txXfrm>
        <a:off x="44664" y="1283163"/>
        <a:ext cx="6022409" cy="825612"/>
      </dsp:txXfrm>
    </dsp:sp>
    <dsp:sp modelId="{73E04D62-AFF9-4AE5-AA7C-9284D10A2C55}">
      <dsp:nvSpPr>
        <dsp:cNvPr id="0" name=""/>
        <dsp:cNvSpPr/>
      </dsp:nvSpPr>
      <dsp:spPr bwMode="white">
        <a:xfrm>
          <a:off x="0" y="2219679"/>
          <a:ext cx="6111737" cy="914940"/>
        </a:xfrm>
        <a:prstGeom prst="roundRect">
          <a:avLst/>
        </a:prstGeom>
        <a:solidFill>
          <a:schemeClr val="accent2">
            <a:hueOff val="2000450"/>
            <a:satOff val="-6715"/>
            <a:lumOff val="-87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To get to your dream career you may need to gain some experience and skills</a:t>
          </a:r>
          <a:endParaRPr lang="en-US" sz="2300" kern="1200"/>
        </a:p>
      </dsp:txBody>
      <dsp:txXfrm>
        <a:off x="44664" y="2264343"/>
        <a:ext cx="6022409" cy="825612"/>
      </dsp:txXfrm>
    </dsp:sp>
    <dsp:sp modelId="{F700AE71-88B4-494C-B657-580440500B00}">
      <dsp:nvSpPr>
        <dsp:cNvPr id="0" name=""/>
        <dsp:cNvSpPr/>
      </dsp:nvSpPr>
      <dsp:spPr bwMode="white">
        <a:xfrm>
          <a:off x="0" y="3200859"/>
          <a:ext cx="6111737" cy="914940"/>
        </a:xfrm>
        <a:prstGeom prst="roundRect">
          <a:avLst/>
        </a:prstGeom>
        <a:solidFill>
          <a:schemeClr val="accent2">
            <a:hueOff val="3000675"/>
            <a:satOff val="-10073"/>
            <a:lumOff val="-131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So, gaining an interim job or work experience or volunteering opportunity would be ideal    </a:t>
          </a:r>
          <a:endParaRPr lang="en-US" sz="2300" kern="1200"/>
        </a:p>
      </dsp:txBody>
      <dsp:txXfrm>
        <a:off x="44664" y="3245523"/>
        <a:ext cx="6022409" cy="8256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81F53-4169-4043-A40F-A91BD1E21EA1}">
      <dsp:nvSpPr>
        <dsp:cNvPr id="0" name=""/>
        <dsp:cNvSpPr/>
      </dsp:nvSpPr>
      <dsp:spPr>
        <a:xfrm>
          <a:off x="0" y="362"/>
          <a:ext cx="10951936" cy="4996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0EBB2-8A85-44FF-AEFD-D5B0B52EE9A0}">
      <dsp:nvSpPr>
        <dsp:cNvPr id="0" name=""/>
        <dsp:cNvSpPr/>
      </dsp:nvSpPr>
      <dsp:spPr>
        <a:xfrm>
          <a:off x="151130" y="112774"/>
          <a:ext cx="274782" cy="274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02B41-5F24-4403-9991-FE1B8DCF77B4}">
      <dsp:nvSpPr>
        <dsp:cNvPr id="0" name=""/>
        <dsp:cNvSpPr/>
      </dsp:nvSpPr>
      <dsp:spPr bwMode="white">
        <a:xfrm>
          <a:off x="577043" y="362"/>
          <a:ext cx="10374892" cy="499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5" tIns="52875" rIns="52875" bIns="528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Exposure to the sector</a:t>
          </a:r>
          <a:endParaRPr lang="en-US" sz="1600" kern="1200"/>
        </a:p>
      </dsp:txBody>
      <dsp:txXfrm>
        <a:off x="577043" y="362"/>
        <a:ext cx="10374892" cy="499604"/>
      </dsp:txXfrm>
    </dsp:sp>
    <dsp:sp modelId="{F68A42F4-E795-418A-A24E-15CA5654A54C}">
      <dsp:nvSpPr>
        <dsp:cNvPr id="0" name=""/>
        <dsp:cNvSpPr/>
      </dsp:nvSpPr>
      <dsp:spPr>
        <a:xfrm>
          <a:off x="0" y="624868"/>
          <a:ext cx="10951936" cy="4996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95A9F-637F-46A0-983F-47FD76845875}">
      <dsp:nvSpPr>
        <dsp:cNvPr id="0" name=""/>
        <dsp:cNvSpPr/>
      </dsp:nvSpPr>
      <dsp:spPr>
        <a:xfrm>
          <a:off x="151130" y="737280"/>
          <a:ext cx="274782" cy="274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60A0D-11C2-4ECE-8037-50FE80CB4E9D}">
      <dsp:nvSpPr>
        <dsp:cNvPr id="0" name=""/>
        <dsp:cNvSpPr/>
      </dsp:nvSpPr>
      <dsp:spPr bwMode="white">
        <a:xfrm>
          <a:off x="577043" y="624868"/>
          <a:ext cx="10374892" cy="499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5" tIns="52875" rIns="52875" bIns="528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Will help you gain the hands-on experience required for your dream role</a:t>
          </a:r>
          <a:endParaRPr lang="en-US" sz="1600" kern="1200"/>
        </a:p>
      </dsp:txBody>
      <dsp:txXfrm>
        <a:off x="577043" y="624868"/>
        <a:ext cx="10374892" cy="499604"/>
      </dsp:txXfrm>
    </dsp:sp>
    <dsp:sp modelId="{945DF627-9A67-44E6-AA4D-C6B7CFDCFAF2}">
      <dsp:nvSpPr>
        <dsp:cNvPr id="0" name=""/>
        <dsp:cNvSpPr/>
      </dsp:nvSpPr>
      <dsp:spPr>
        <a:xfrm>
          <a:off x="0" y="1249375"/>
          <a:ext cx="10951936" cy="4996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260E2E-5F12-49FB-9B78-E2571C61C94C}">
      <dsp:nvSpPr>
        <dsp:cNvPr id="0" name=""/>
        <dsp:cNvSpPr/>
      </dsp:nvSpPr>
      <dsp:spPr>
        <a:xfrm>
          <a:off x="151130" y="1361786"/>
          <a:ext cx="274782" cy="2747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8644B-7383-4B00-B77F-1A3F3C7BFD9D}">
      <dsp:nvSpPr>
        <dsp:cNvPr id="0" name=""/>
        <dsp:cNvSpPr/>
      </dsp:nvSpPr>
      <dsp:spPr bwMode="white">
        <a:xfrm>
          <a:off x="577043" y="1249375"/>
          <a:ext cx="10374892" cy="499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5" tIns="52875" rIns="52875" bIns="528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Networking opportunity</a:t>
          </a:r>
          <a:endParaRPr lang="en-US" sz="1600" kern="1200"/>
        </a:p>
      </dsp:txBody>
      <dsp:txXfrm>
        <a:off x="577043" y="1249375"/>
        <a:ext cx="10374892" cy="499604"/>
      </dsp:txXfrm>
    </dsp:sp>
    <dsp:sp modelId="{F06141B8-02B8-47B0-8918-E13769D89739}">
      <dsp:nvSpPr>
        <dsp:cNvPr id="0" name=""/>
        <dsp:cNvSpPr/>
      </dsp:nvSpPr>
      <dsp:spPr>
        <a:xfrm>
          <a:off x="0" y="1873881"/>
          <a:ext cx="10951936" cy="4996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ADB25A-4AB0-4CB2-973B-AAE7F8CE9030}">
      <dsp:nvSpPr>
        <dsp:cNvPr id="0" name=""/>
        <dsp:cNvSpPr/>
      </dsp:nvSpPr>
      <dsp:spPr>
        <a:xfrm>
          <a:off x="151130" y="1986292"/>
          <a:ext cx="274782" cy="2747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C8A3CC-DD43-4009-868B-0B975CE3DB86}">
      <dsp:nvSpPr>
        <dsp:cNvPr id="0" name=""/>
        <dsp:cNvSpPr/>
      </dsp:nvSpPr>
      <dsp:spPr bwMode="white">
        <a:xfrm>
          <a:off x="577043" y="1873881"/>
          <a:ext cx="10374892" cy="499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5" tIns="52875" rIns="52875" bIns="528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Improve your CV</a:t>
          </a:r>
          <a:endParaRPr lang="en-US" sz="1600" kern="1200"/>
        </a:p>
      </dsp:txBody>
      <dsp:txXfrm>
        <a:off x="577043" y="1873881"/>
        <a:ext cx="10374892" cy="499604"/>
      </dsp:txXfrm>
    </dsp:sp>
    <dsp:sp modelId="{B4A72BE9-2C9E-4CB9-8CC2-686EAB2816E8}">
      <dsp:nvSpPr>
        <dsp:cNvPr id="0" name=""/>
        <dsp:cNvSpPr/>
      </dsp:nvSpPr>
      <dsp:spPr>
        <a:xfrm>
          <a:off x="0" y="2498387"/>
          <a:ext cx="10951936" cy="4996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F2E5A0-6A40-4AE4-9BCD-93C669519A21}">
      <dsp:nvSpPr>
        <dsp:cNvPr id="0" name=""/>
        <dsp:cNvSpPr/>
      </dsp:nvSpPr>
      <dsp:spPr>
        <a:xfrm>
          <a:off x="151130" y="2610798"/>
          <a:ext cx="274782" cy="2747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52C50-2327-4E90-AA60-3BC761B47047}">
      <dsp:nvSpPr>
        <dsp:cNvPr id="0" name=""/>
        <dsp:cNvSpPr/>
      </dsp:nvSpPr>
      <dsp:spPr bwMode="white">
        <a:xfrm>
          <a:off x="577043" y="2498387"/>
          <a:ext cx="10374892" cy="499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5" tIns="52875" rIns="52875" bIns="528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Learn new skills </a:t>
          </a:r>
          <a:endParaRPr lang="en-US" sz="1600" kern="1200"/>
        </a:p>
      </dsp:txBody>
      <dsp:txXfrm>
        <a:off x="577043" y="2498387"/>
        <a:ext cx="10374892" cy="499604"/>
      </dsp:txXfrm>
    </dsp:sp>
    <dsp:sp modelId="{7C2CB856-971D-450F-9D70-B88A2AA32B67}">
      <dsp:nvSpPr>
        <dsp:cNvPr id="0" name=""/>
        <dsp:cNvSpPr/>
      </dsp:nvSpPr>
      <dsp:spPr>
        <a:xfrm>
          <a:off x="0" y="3122893"/>
          <a:ext cx="10951936" cy="4996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FA411-983A-4D98-B60D-C5B0C255F82A}">
      <dsp:nvSpPr>
        <dsp:cNvPr id="0" name=""/>
        <dsp:cNvSpPr/>
      </dsp:nvSpPr>
      <dsp:spPr>
        <a:xfrm>
          <a:off x="151130" y="3235304"/>
          <a:ext cx="274782" cy="27478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C2E79-60DD-4DF4-BC89-58C785516BC3}">
      <dsp:nvSpPr>
        <dsp:cNvPr id="0" name=""/>
        <dsp:cNvSpPr/>
      </dsp:nvSpPr>
      <dsp:spPr bwMode="white">
        <a:xfrm>
          <a:off x="577043" y="3122893"/>
          <a:ext cx="10374892" cy="499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5" tIns="52875" rIns="52875" bIns="528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Build your confidence</a:t>
          </a:r>
          <a:endParaRPr lang="en-US" sz="1600" kern="1200"/>
        </a:p>
      </dsp:txBody>
      <dsp:txXfrm>
        <a:off x="577043" y="3122893"/>
        <a:ext cx="10374892" cy="499604"/>
      </dsp:txXfrm>
    </dsp:sp>
    <dsp:sp modelId="{84C1D38F-5438-4A43-8D75-162BF77CBF3D}">
      <dsp:nvSpPr>
        <dsp:cNvPr id="0" name=""/>
        <dsp:cNvSpPr/>
      </dsp:nvSpPr>
      <dsp:spPr>
        <a:xfrm>
          <a:off x="0" y="3747399"/>
          <a:ext cx="10951936" cy="49960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F7FAD2-3BD0-4AF9-B89B-124609A0A1D9}">
      <dsp:nvSpPr>
        <dsp:cNvPr id="0" name=""/>
        <dsp:cNvSpPr/>
      </dsp:nvSpPr>
      <dsp:spPr>
        <a:xfrm>
          <a:off x="151130" y="3859810"/>
          <a:ext cx="274782" cy="27478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AA066-9B4A-4DDA-83C8-0F1F9DA82AB7}">
      <dsp:nvSpPr>
        <dsp:cNvPr id="0" name=""/>
        <dsp:cNvSpPr/>
      </dsp:nvSpPr>
      <dsp:spPr bwMode="white">
        <a:xfrm>
          <a:off x="577043" y="3747399"/>
          <a:ext cx="10374892" cy="499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875" tIns="52875" rIns="52875" bIns="5287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Taste of the job role</a:t>
          </a:r>
          <a:endParaRPr lang="en-US" sz="1600" kern="1200"/>
        </a:p>
      </dsp:txBody>
      <dsp:txXfrm>
        <a:off x="577043" y="3747399"/>
        <a:ext cx="10374892" cy="4996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20252-B46B-417E-8456-AB3A5596D073}">
      <dsp:nvSpPr>
        <dsp:cNvPr id="0" name=""/>
        <dsp:cNvSpPr/>
      </dsp:nvSpPr>
      <dsp:spPr>
        <a:xfrm>
          <a:off x="307163" y="778"/>
          <a:ext cx="4302367" cy="2732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E4202E-A860-4E62-9286-ABD5ED8CCF02}">
      <dsp:nvSpPr>
        <dsp:cNvPr id="0" name=""/>
        <dsp:cNvSpPr/>
      </dsp:nvSpPr>
      <dsp:spPr bwMode="white">
        <a:xfrm>
          <a:off x="785204" y="454917"/>
          <a:ext cx="4302367" cy="27320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A job description describes the overall objective of the job as well as the primary responsibilities. </a:t>
          </a:r>
          <a:endParaRPr lang="en-US" sz="2400" kern="1200"/>
        </a:p>
      </dsp:txBody>
      <dsp:txXfrm>
        <a:off x="865222" y="534935"/>
        <a:ext cx="4142331" cy="2571967"/>
      </dsp:txXfrm>
    </dsp:sp>
    <dsp:sp modelId="{5CA1324A-A38A-4E95-B3FA-42213CC981D4}">
      <dsp:nvSpPr>
        <dsp:cNvPr id="0" name=""/>
        <dsp:cNvSpPr/>
      </dsp:nvSpPr>
      <dsp:spPr>
        <a:xfrm>
          <a:off x="5565612" y="778"/>
          <a:ext cx="4302367" cy="2732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95E764-39AA-4400-B323-15B21A502CA2}">
      <dsp:nvSpPr>
        <dsp:cNvPr id="0" name=""/>
        <dsp:cNvSpPr/>
      </dsp:nvSpPr>
      <dsp:spPr bwMode="white">
        <a:xfrm>
          <a:off x="6043653" y="454917"/>
          <a:ext cx="4302367" cy="27320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Most job descriptions are accompanied by the corresponding person specification that describes the abilities and experience needed to do the job effectively. </a:t>
          </a:r>
          <a:endParaRPr lang="en-US" sz="2400" kern="1200"/>
        </a:p>
      </dsp:txBody>
      <dsp:txXfrm>
        <a:off x="6123671" y="534935"/>
        <a:ext cx="4142331" cy="25719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BF0A4-45E9-41C0-A108-8825F1199AF8}">
      <dsp:nvSpPr>
        <dsp:cNvPr id="0" name=""/>
        <dsp:cNvSpPr/>
      </dsp:nvSpPr>
      <dsp:spPr bwMode="white">
        <a:xfrm>
          <a:off x="0" y="564996"/>
          <a:ext cx="6728905" cy="743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Job title</a:t>
          </a:r>
          <a:endParaRPr lang="en-US" sz="3100" kern="1200"/>
        </a:p>
      </dsp:txBody>
      <dsp:txXfrm>
        <a:off x="36296" y="601292"/>
        <a:ext cx="6656313" cy="670943"/>
      </dsp:txXfrm>
    </dsp:sp>
    <dsp:sp modelId="{7142E563-D8CE-49F2-8A58-4267B498CD7F}">
      <dsp:nvSpPr>
        <dsp:cNvPr id="0" name=""/>
        <dsp:cNvSpPr/>
      </dsp:nvSpPr>
      <dsp:spPr bwMode="white">
        <a:xfrm>
          <a:off x="0" y="1397811"/>
          <a:ext cx="6728905" cy="743535"/>
        </a:xfrm>
        <a:prstGeom prst="roundRect">
          <a:avLst/>
        </a:prstGeom>
        <a:solidFill>
          <a:schemeClr val="accent5">
            <a:hueOff val="498219"/>
            <a:satOff val="-3595"/>
            <a:lumOff val="-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Job purpose</a:t>
          </a:r>
          <a:endParaRPr lang="en-US" sz="3100" kern="1200"/>
        </a:p>
      </dsp:txBody>
      <dsp:txXfrm>
        <a:off x="36296" y="1434107"/>
        <a:ext cx="6656313" cy="670943"/>
      </dsp:txXfrm>
    </dsp:sp>
    <dsp:sp modelId="{ED755571-408D-45AE-AA33-A709FE92FA3C}">
      <dsp:nvSpPr>
        <dsp:cNvPr id="0" name=""/>
        <dsp:cNvSpPr/>
      </dsp:nvSpPr>
      <dsp:spPr bwMode="white">
        <a:xfrm>
          <a:off x="0" y="2230626"/>
          <a:ext cx="6728905" cy="743535"/>
        </a:xfrm>
        <a:prstGeom prst="roundRect">
          <a:avLst/>
        </a:prstGeom>
        <a:solidFill>
          <a:schemeClr val="accent5">
            <a:hueOff val="996438"/>
            <a:satOff val="-7189"/>
            <a:lumOff val="-18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Main activities/responsibilities</a:t>
          </a:r>
          <a:endParaRPr lang="en-US" sz="3100" kern="1200"/>
        </a:p>
      </dsp:txBody>
      <dsp:txXfrm>
        <a:off x="36296" y="2266922"/>
        <a:ext cx="6656313" cy="670943"/>
      </dsp:txXfrm>
    </dsp:sp>
    <dsp:sp modelId="{47619654-4AF9-43AF-B9DA-2F8A56BF63AE}">
      <dsp:nvSpPr>
        <dsp:cNvPr id="0" name=""/>
        <dsp:cNvSpPr/>
      </dsp:nvSpPr>
      <dsp:spPr bwMode="white">
        <a:xfrm>
          <a:off x="0" y="3063441"/>
          <a:ext cx="6728905" cy="743535"/>
        </a:xfrm>
        <a:prstGeom prst="roundRect">
          <a:avLst/>
        </a:prstGeom>
        <a:solidFill>
          <a:schemeClr val="accent5">
            <a:hueOff val="1494657"/>
            <a:satOff val="-10784"/>
            <a:lumOff val="-27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Selection criteria/Person specification</a:t>
          </a:r>
          <a:endParaRPr lang="en-US" sz="3100" kern="1200"/>
        </a:p>
      </dsp:txBody>
      <dsp:txXfrm>
        <a:off x="36296" y="3099737"/>
        <a:ext cx="6656313" cy="6709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A4FAA-6923-47D8-B5C6-C94AFE9DF5E3}">
      <dsp:nvSpPr>
        <dsp:cNvPr id="0" name=""/>
        <dsp:cNvSpPr/>
      </dsp:nvSpPr>
      <dsp:spPr>
        <a:xfrm>
          <a:off x="0" y="518001"/>
          <a:ext cx="10653184" cy="956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EB999-7320-4A9F-B51E-90695A880CB3}">
      <dsp:nvSpPr>
        <dsp:cNvPr id="0" name=""/>
        <dsp:cNvSpPr/>
      </dsp:nvSpPr>
      <dsp:spPr>
        <a:xfrm>
          <a:off x="289283" y="733170"/>
          <a:ext cx="525970" cy="525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981CE-E6BE-440E-BF95-537A618CF08E}">
      <dsp:nvSpPr>
        <dsp:cNvPr id="0" name=""/>
        <dsp:cNvSpPr/>
      </dsp:nvSpPr>
      <dsp:spPr bwMode="white">
        <a:xfrm>
          <a:off x="1104538" y="518001"/>
          <a:ext cx="9548645" cy="956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09" tIns="101209" rIns="101209" bIns="101209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Find a job description from the NHS job site</a:t>
          </a:r>
          <a:endParaRPr lang="en-US" sz="2400" kern="1200"/>
        </a:p>
      </dsp:txBody>
      <dsp:txXfrm>
        <a:off x="1104538" y="518001"/>
        <a:ext cx="9548645" cy="956310"/>
      </dsp:txXfrm>
    </dsp:sp>
    <dsp:sp modelId="{8431740A-0A4D-498A-A236-9D251F5157A0}">
      <dsp:nvSpPr>
        <dsp:cNvPr id="0" name=""/>
        <dsp:cNvSpPr/>
      </dsp:nvSpPr>
      <dsp:spPr>
        <a:xfrm>
          <a:off x="0" y="1713388"/>
          <a:ext cx="10653184" cy="956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77958-7461-45F8-AC67-294021387737}">
      <dsp:nvSpPr>
        <dsp:cNvPr id="0" name=""/>
        <dsp:cNvSpPr/>
      </dsp:nvSpPr>
      <dsp:spPr>
        <a:xfrm>
          <a:off x="289283" y="1928558"/>
          <a:ext cx="525970" cy="525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DEFE3-5D4B-4277-86CE-DD42C3367FCC}">
      <dsp:nvSpPr>
        <dsp:cNvPr id="0" name=""/>
        <dsp:cNvSpPr/>
      </dsp:nvSpPr>
      <dsp:spPr bwMode="white">
        <a:xfrm>
          <a:off x="1104538" y="1713388"/>
          <a:ext cx="9548645" cy="956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09" tIns="101209" rIns="101209" bIns="101209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Or Find a job description from a job website like Totaljobs/Indeed/CV Library, Reed or from a charity website</a:t>
          </a:r>
          <a:endParaRPr lang="en-US" sz="2400" kern="1200" dirty="0"/>
        </a:p>
      </dsp:txBody>
      <dsp:txXfrm>
        <a:off x="1104538" y="1713388"/>
        <a:ext cx="9548645" cy="9563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EA299-4FFD-4760-97A3-7AD59013A963}">
      <dsp:nvSpPr>
        <dsp:cNvPr id="0" name=""/>
        <dsp:cNvSpPr/>
      </dsp:nvSpPr>
      <dsp:spPr>
        <a:xfrm>
          <a:off x="1816592" y="266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E7828-516E-473A-946F-F7243D974F1B}">
      <dsp:nvSpPr>
        <dsp:cNvPr id="0" name=""/>
        <dsp:cNvSpPr/>
      </dsp:nvSpPr>
      <dsp:spPr bwMode="white">
        <a:xfrm>
          <a:off x="628592" y="244100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dirty="0"/>
            <a:t>Share the job role you identified</a:t>
          </a:r>
          <a:endParaRPr lang="en-US" sz="2600" kern="1200" dirty="0"/>
        </a:p>
      </dsp:txBody>
      <dsp:txXfrm>
        <a:off x="628592" y="2441005"/>
        <a:ext cx="4320000" cy="720000"/>
      </dsp:txXfrm>
    </dsp:sp>
    <dsp:sp modelId="{DAB3449F-27D6-4294-8A1A-4DB405F9ACBA}">
      <dsp:nvSpPr>
        <dsp:cNvPr id="0" name=""/>
        <dsp:cNvSpPr/>
      </dsp:nvSpPr>
      <dsp:spPr>
        <a:xfrm>
          <a:off x="6892592" y="266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6F96E-CA47-4AF3-9566-A9DAA64242C9}">
      <dsp:nvSpPr>
        <dsp:cNvPr id="0" name=""/>
        <dsp:cNvSpPr/>
      </dsp:nvSpPr>
      <dsp:spPr bwMode="white">
        <a:xfrm>
          <a:off x="5704592" y="244100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dirty="0"/>
            <a:t>The skills needed for the job role</a:t>
          </a:r>
          <a:endParaRPr lang="en-US" sz="2600" kern="1200" dirty="0"/>
        </a:p>
      </dsp:txBody>
      <dsp:txXfrm>
        <a:off x="5704592" y="2441005"/>
        <a:ext cx="432000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116FE3-EFD3-4DF9-B095-62AEB5CBC8CD}">
      <dsp:nvSpPr>
        <dsp:cNvPr id="0" name=""/>
        <dsp:cNvSpPr/>
      </dsp:nvSpPr>
      <dsp:spPr>
        <a:xfrm>
          <a:off x="307163" y="778"/>
          <a:ext cx="4302367" cy="2732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FB2DE-F333-4C50-A767-2D39708DD276}">
      <dsp:nvSpPr>
        <dsp:cNvPr id="0" name=""/>
        <dsp:cNvSpPr/>
      </dsp:nvSpPr>
      <dsp:spPr bwMode="white">
        <a:xfrm>
          <a:off x="785204" y="454917"/>
          <a:ext cx="4302367" cy="27320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A CV is a concise list of your academic achievements and a short history of your previous employment. </a:t>
          </a:r>
          <a:endParaRPr lang="en-US" sz="3100" kern="1200"/>
        </a:p>
      </dsp:txBody>
      <dsp:txXfrm>
        <a:off x="865222" y="534935"/>
        <a:ext cx="4142331" cy="2571967"/>
      </dsp:txXfrm>
    </dsp:sp>
    <dsp:sp modelId="{F9F21F12-455C-4C50-86DF-05BCCDA70F44}">
      <dsp:nvSpPr>
        <dsp:cNvPr id="0" name=""/>
        <dsp:cNvSpPr/>
      </dsp:nvSpPr>
      <dsp:spPr>
        <a:xfrm>
          <a:off x="5565612" y="778"/>
          <a:ext cx="4302367" cy="2732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41DDA-1715-4F4D-A1EC-BF31FD8266F0}">
      <dsp:nvSpPr>
        <dsp:cNvPr id="0" name=""/>
        <dsp:cNvSpPr/>
      </dsp:nvSpPr>
      <dsp:spPr bwMode="white">
        <a:xfrm>
          <a:off x="6043653" y="454917"/>
          <a:ext cx="4302367" cy="27320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A cover letter is your chance to explain precisely why you're well suited to the advertised position. </a:t>
          </a:r>
          <a:endParaRPr lang="en-US" sz="3100" kern="1200"/>
        </a:p>
      </dsp:txBody>
      <dsp:txXfrm>
        <a:off x="6123671" y="534935"/>
        <a:ext cx="4142331" cy="257196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3E92B-4872-4813-9CBD-2F3EE24EEBD9}">
      <dsp:nvSpPr>
        <dsp:cNvPr id="0" name=""/>
        <dsp:cNvSpPr/>
      </dsp:nvSpPr>
      <dsp:spPr>
        <a:xfrm>
          <a:off x="0" y="484420"/>
          <a:ext cx="2996208" cy="19025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7D082-7B63-4B1E-A5C2-CF9C1A6D06E2}">
      <dsp:nvSpPr>
        <dsp:cNvPr id="0" name=""/>
        <dsp:cNvSpPr/>
      </dsp:nvSpPr>
      <dsp:spPr bwMode="white">
        <a:xfrm>
          <a:off x="332911" y="800687"/>
          <a:ext cx="2996208" cy="19025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The person shortlisting will have a shortlisting grid with all the relevant skills and qualifications listed on it. </a:t>
          </a:r>
          <a:endParaRPr lang="en-US" sz="1900" kern="1200" dirty="0"/>
        </a:p>
      </dsp:txBody>
      <dsp:txXfrm>
        <a:off x="388636" y="856412"/>
        <a:ext cx="2884758" cy="1791142"/>
      </dsp:txXfrm>
    </dsp:sp>
    <dsp:sp modelId="{D0E75403-2437-440D-912B-46FD67BA3BDC}">
      <dsp:nvSpPr>
        <dsp:cNvPr id="0" name=""/>
        <dsp:cNvSpPr/>
      </dsp:nvSpPr>
      <dsp:spPr>
        <a:xfrm>
          <a:off x="3662032" y="484420"/>
          <a:ext cx="2996208" cy="19025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2E354-6E06-4AB8-B589-5D3C68F96769}">
      <dsp:nvSpPr>
        <dsp:cNvPr id="0" name=""/>
        <dsp:cNvSpPr/>
      </dsp:nvSpPr>
      <dsp:spPr bwMode="white">
        <a:xfrm>
          <a:off x="3994944" y="800687"/>
          <a:ext cx="2996208" cy="19025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They will be looking at your application/CV/Cover letter/personal statement to see whether you demonstrate those skills. </a:t>
          </a:r>
          <a:endParaRPr lang="en-US" sz="1900" kern="1200"/>
        </a:p>
      </dsp:txBody>
      <dsp:txXfrm>
        <a:off x="4050669" y="856412"/>
        <a:ext cx="2884758" cy="1791142"/>
      </dsp:txXfrm>
    </dsp:sp>
    <dsp:sp modelId="{FBA27939-A3CF-4153-BF17-78B30C7AF464}">
      <dsp:nvSpPr>
        <dsp:cNvPr id="0" name=""/>
        <dsp:cNvSpPr/>
      </dsp:nvSpPr>
      <dsp:spPr>
        <a:xfrm>
          <a:off x="7324064" y="484420"/>
          <a:ext cx="2996208" cy="19025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21201-41A6-4E78-AAE6-8557B6C0DBFE}">
      <dsp:nvSpPr>
        <dsp:cNvPr id="0" name=""/>
        <dsp:cNvSpPr/>
      </dsp:nvSpPr>
      <dsp:spPr bwMode="white">
        <a:xfrm>
          <a:off x="7656976" y="800687"/>
          <a:ext cx="2996208" cy="19025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So please remember to demonstrate all your skills and match this with your job description </a:t>
          </a:r>
          <a:endParaRPr lang="en-US" sz="1900" kern="1200"/>
        </a:p>
      </dsp:txBody>
      <dsp:txXfrm>
        <a:off x="7712701" y="856412"/>
        <a:ext cx="2884758" cy="179114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C9CD74-EB4E-4992-B22F-ACC61F2E1BAF}">
      <dsp:nvSpPr>
        <dsp:cNvPr id="0" name=""/>
        <dsp:cNvSpPr/>
      </dsp:nvSpPr>
      <dsp:spPr>
        <a:xfrm>
          <a:off x="0" y="499811"/>
          <a:ext cx="10521950" cy="1449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16620" tIns="416560" rIns="81662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 dirty="0"/>
            <a:t>A Person Specification outlining the qualifications, skills, and experience required for a particular job.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A Shortlisting Grid is used to assess how well a candidate meets each criterion</a:t>
          </a:r>
          <a:endParaRPr lang="en-US" sz="2000" kern="1200"/>
        </a:p>
      </dsp:txBody>
      <dsp:txXfrm>
        <a:off x="0" y="499811"/>
        <a:ext cx="10521950" cy="1449000"/>
      </dsp:txXfrm>
    </dsp:sp>
    <dsp:sp modelId="{A96E2DFC-3E9F-4B26-A420-40B9F0E71406}">
      <dsp:nvSpPr>
        <dsp:cNvPr id="0" name=""/>
        <dsp:cNvSpPr/>
      </dsp:nvSpPr>
      <dsp:spPr>
        <a:xfrm>
          <a:off x="526097" y="204611"/>
          <a:ext cx="7365365" cy="5904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393" tIns="0" rIns="278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In the next two slides, you will find:</a:t>
          </a:r>
          <a:endParaRPr lang="en-US" sz="2000" kern="1200"/>
        </a:p>
      </dsp:txBody>
      <dsp:txXfrm>
        <a:off x="554918" y="233432"/>
        <a:ext cx="7307723" cy="532758"/>
      </dsp:txXfrm>
    </dsp:sp>
    <dsp:sp modelId="{CB785B70-69B4-4DB9-8121-1D1229116EAB}">
      <dsp:nvSpPr>
        <dsp:cNvPr id="0" name=""/>
        <dsp:cNvSpPr/>
      </dsp:nvSpPr>
      <dsp:spPr>
        <a:xfrm>
          <a:off x="0" y="2352011"/>
          <a:ext cx="10521950" cy="2079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16620" tIns="416560" rIns="81662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Carefully review the Person Specification provided. 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Then, assess yourself against each criterion in the Shortlisting Grid.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Use the grid to indicate whether you meet each requirement fully or not at all.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This will help you decide whether you could realistically apply for this job and identify any areas for development.</a:t>
          </a:r>
          <a:endParaRPr lang="en-US" sz="2000" kern="1200"/>
        </a:p>
      </dsp:txBody>
      <dsp:txXfrm>
        <a:off x="0" y="2352011"/>
        <a:ext cx="10521950" cy="2079000"/>
      </dsp:txXfrm>
    </dsp:sp>
    <dsp:sp modelId="{44BDC7C0-D773-4FB0-AD94-9421562A5544}">
      <dsp:nvSpPr>
        <dsp:cNvPr id="0" name=""/>
        <dsp:cNvSpPr/>
      </dsp:nvSpPr>
      <dsp:spPr>
        <a:xfrm>
          <a:off x="526097" y="2056812"/>
          <a:ext cx="7365365" cy="5904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393" tIns="0" rIns="278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Instructions: </a:t>
          </a:r>
          <a:endParaRPr lang="en-US" sz="2000" kern="1200"/>
        </a:p>
      </dsp:txBody>
      <dsp:txXfrm>
        <a:off x="554918" y="2085633"/>
        <a:ext cx="7307723" cy="53275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E9810-2A8C-47C6-A8F6-17AD8E49ED59}">
      <dsp:nvSpPr>
        <dsp:cNvPr id="0" name=""/>
        <dsp:cNvSpPr/>
      </dsp:nvSpPr>
      <dsp:spPr>
        <a:xfrm>
          <a:off x="0" y="1287"/>
          <a:ext cx="10883899" cy="5485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F6A293-7FFD-4D83-A9CE-43673163852C}">
      <dsp:nvSpPr>
        <dsp:cNvPr id="0" name=""/>
        <dsp:cNvSpPr/>
      </dsp:nvSpPr>
      <dsp:spPr>
        <a:xfrm>
          <a:off x="165926" y="124703"/>
          <a:ext cx="301685" cy="3016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0E0B0-169A-4D86-8360-2A2B0659E374}">
      <dsp:nvSpPr>
        <dsp:cNvPr id="0" name=""/>
        <dsp:cNvSpPr/>
      </dsp:nvSpPr>
      <dsp:spPr>
        <a:xfrm>
          <a:off x="633538" y="1287"/>
          <a:ext cx="10250360" cy="548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052" tIns="58052" rIns="58052" bIns="580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Who met all 7 Essential and all 3 Desirable criteria? </a:t>
          </a:r>
          <a:endParaRPr lang="en-US" sz="1900" kern="1200"/>
        </a:p>
      </dsp:txBody>
      <dsp:txXfrm>
        <a:off x="633538" y="1287"/>
        <a:ext cx="10250360" cy="548518"/>
      </dsp:txXfrm>
    </dsp:sp>
    <dsp:sp modelId="{85DCE8BE-C7D3-4CCF-BDAA-3A9FBE69572D}">
      <dsp:nvSpPr>
        <dsp:cNvPr id="0" name=""/>
        <dsp:cNvSpPr/>
      </dsp:nvSpPr>
      <dsp:spPr>
        <a:xfrm>
          <a:off x="0" y="686935"/>
          <a:ext cx="10883899" cy="5485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38A18B-1FAE-432B-AC12-A391020A6448}">
      <dsp:nvSpPr>
        <dsp:cNvPr id="0" name=""/>
        <dsp:cNvSpPr/>
      </dsp:nvSpPr>
      <dsp:spPr>
        <a:xfrm>
          <a:off x="165926" y="810351"/>
          <a:ext cx="301685" cy="3016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6F523-19DC-4954-91E7-3CCBDB9C90C8}">
      <dsp:nvSpPr>
        <dsp:cNvPr id="0" name=""/>
        <dsp:cNvSpPr/>
      </dsp:nvSpPr>
      <dsp:spPr>
        <a:xfrm>
          <a:off x="633538" y="686935"/>
          <a:ext cx="10250360" cy="548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052" tIns="58052" rIns="58052" bIns="580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Who met all the Essentials but only some Desirables?</a:t>
          </a:r>
          <a:endParaRPr lang="en-US" sz="1900" kern="1200"/>
        </a:p>
      </dsp:txBody>
      <dsp:txXfrm>
        <a:off x="633538" y="686935"/>
        <a:ext cx="10250360" cy="548518"/>
      </dsp:txXfrm>
    </dsp:sp>
    <dsp:sp modelId="{52C582E3-D7D7-4CA2-A840-D003492F7FD8}">
      <dsp:nvSpPr>
        <dsp:cNvPr id="0" name=""/>
        <dsp:cNvSpPr/>
      </dsp:nvSpPr>
      <dsp:spPr>
        <a:xfrm>
          <a:off x="0" y="1372583"/>
          <a:ext cx="10883899" cy="5485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E6CFA-B970-4FC2-B96C-40484F97B05E}">
      <dsp:nvSpPr>
        <dsp:cNvPr id="0" name=""/>
        <dsp:cNvSpPr/>
      </dsp:nvSpPr>
      <dsp:spPr>
        <a:xfrm>
          <a:off x="165926" y="1495999"/>
          <a:ext cx="301685" cy="3016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1CA5C-B7FE-433E-97B1-FC24B74978A9}">
      <dsp:nvSpPr>
        <dsp:cNvPr id="0" name=""/>
        <dsp:cNvSpPr/>
      </dsp:nvSpPr>
      <dsp:spPr>
        <a:xfrm>
          <a:off x="633538" y="1372583"/>
          <a:ext cx="10250360" cy="548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052" tIns="58052" rIns="58052" bIns="580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Who met all 7 Essential and no Desirable criteria?</a:t>
          </a:r>
          <a:endParaRPr lang="en-US" sz="1900" kern="1200"/>
        </a:p>
      </dsp:txBody>
      <dsp:txXfrm>
        <a:off x="633538" y="1372583"/>
        <a:ext cx="10250360" cy="548518"/>
      </dsp:txXfrm>
    </dsp:sp>
    <dsp:sp modelId="{7AF56EC1-E0CE-4AFF-AA7D-CE17CE7FDFB3}">
      <dsp:nvSpPr>
        <dsp:cNvPr id="0" name=""/>
        <dsp:cNvSpPr/>
      </dsp:nvSpPr>
      <dsp:spPr>
        <a:xfrm>
          <a:off x="0" y="2058231"/>
          <a:ext cx="10883899" cy="5485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DF4074-1E1C-4E87-844E-243B602473AD}">
      <dsp:nvSpPr>
        <dsp:cNvPr id="0" name=""/>
        <dsp:cNvSpPr/>
      </dsp:nvSpPr>
      <dsp:spPr>
        <a:xfrm>
          <a:off x="165926" y="2181647"/>
          <a:ext cx="301685" cy="3016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4EFAB-3D67-41D7-9CFA-B8DC282EC1D5}">
      <dsp:nvSpPr>
        <dsp:cNvPr id="0" name=""/>
        <dsp:cNvSpPr/>
      </dsp:nvSpPr>
      <dsp:spPr>
        <a:xfrm>
          <a:off x="633538" y="2058231"/>
          <a:ext cx="10250360" cy="548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052" tIns="58052" rIns="58052" bIns="580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Who didn’t meet all Essentials—would you still shortlist yourself? Why or why not?</a:t>
          </a:r>
          <a:endParaRPr lang="en-US" sz="1900" kern="1200"/>
        </a:p>
      </dsp:txBody>
      <dsp:txXfrm>
        <a:off x="633538" y="2058231"/>
        <a:ext cx="10250360" cy="548518"/>
      </dsp:txXfrm>
    </dsp:sp>
    <dsp:sp modelId="{948DE6D5-3607-42CB-AFF7-D53574877F12}">
      <dsp:nvSpPr>
        <dsp:cNvPr id="0" name=""/>
        <dsp:cNvSpPr/>
      </dsp:nvSpPr>
      <dsp:spPr>
        <a:xfrm>
          <a:off x="0" y="2743879"/>
          <a:ext cx="10883899" cy="5485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BFDBE8-FD28-4EF4-AF32-506C36175C96}">
      <dsp:nvSpPr>
        <dsp:cNvPr id="0" name=""/>
        <dsp:cNvSpPr/>
      </dsp:nvSpPr>
      <dsp:spPr>
        <a:xfrm>
          <a:off x="165926" y="2867295"/>
          <a:ext cx="301685" cy="30168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E607C-FA58-458B-B6DE-2EEA7DB4466A}">
      <dsp:nvSpPr>
        <dsp:cNvPr id="0" name=""/>
        <dsp:cNvSpPr/>
      </dsp:nvSpPr>
      <dsp:spPr>
        <a:xfrm>
          <a:off x="633538" y="2743879"/>
          <a:ext cx="10250360" cy="548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052" tIns="58052" rIns="58052" bIns="580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FF0000"/>
              </a:solidFill>
            </a:rPr>
            <a:t>What could you do to improve your match for this role?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633538" y="2743879"/>
        <a:ext cx="10250360" cy="548518"/>
      </dsp:txXfrm>
    </dsp:sp>
    <dsp:sp modelId="{E216F5A5-F563-46C5-BB36-0133FE022EBC}">
      <dsp:nvSpPr>
        <dsp:cNvPr id="0" name=""/>
        <dsp:cNvSpPr/>
      </dsp:nvSpPr>
      <dsp:spPr>
        <a:xfrm>
          <a:off x="0" y="3429527"/>
          <a:ext cx="10883899" cy="5485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5711B-FA5E-40CA-9399-6CE02BEF74B2}">
      <dsp:nvSpPr>
        <dsp:cNvPr id="0" name=""/>
        <dsp:cNvSpPr/>
      </dsp:nvSpPr>
      <dsp:spPr>
        <a:xfrm>
          <a:off x="165926" y="3552943"/>
          <a:ext cx="301685" cy="30168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223E8-C545-4555-BAF2-3C63386F11DA}">
      <dsp:nvSpPr>
        <dsp:cNvPr id="0" name=""/>
        <dsp:cNvSpPr/>
      </dsp:nvSpPr>
      <dsp:spPr>
        <a:xfrm>
          <a:off x="633538" y="3429527"/>
          <a:ext cx="10250360" cy="548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052" tIns="58052" rIns="58052" bIns="580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Would you hire someone like yourself for this job? Justify your answer!</a:t>
          </a:r>
          <a:endParaRPr lang="en-US" sz="1900" kern="1200"/>
        </a:p>
      </dsp:txBody>
      <dsp:txXfrm>
        <a:off x="633538" y="3429527"/>
        <a:ext cx="10250360" cy="54851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53170E-93D1-4E70-95B5-97FE1E843E8E}">
      <dsp:nvSpPr>
        <dsp:cNvPr id="0" name=""/>
        <dsp:cNvSpPr/>
      </dsp:nvSpPr>
      <dsp:spPr>
        <a:xfrm>
          <a:off x="0" y="3118"/>
          <a:ext cx="6523301" cy="1548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B6CC4-172D-47C2-A7D4-8B55556BD356}">
      <dsp:nvSpPr>
        <dsp:cNvPr id="0" name=""/>
        <dsp:cNvSpPr/>
      </dsp:nvSpPr>
      <dsp:spPr>
        <a:xfrm>
          <a:off x="468498" y="351588"/>
          <a:ext cx="852648" cy="851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1ABCD-D729-4693-B1F8-13EF01EF8B19}">
      <dsp:nvSpPr>
        <dsp:cNvPr id="0" name=""/>
        <dsp:cNvSpPr/>
      </dsp:nvSpPr>
      <dsp:spPr bwMode="white">
        <a:xfrm>
          <a:off x="1789646" y="3118"/>
          <a:ext cx="4298682" cy="1887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765" tIns="199765" rIns="199765" bIns="199765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rPr>
            <a:t>In your application for the job, </a:t>
          </a:r>
          <a:r>
            <a:rPr lang="en-GB" sz="3200" b="0" i="0" kern="1200" dirty="0"/>
            <a:t>demonstrate how you met all the essential criteria</a:t>
          </a:r>
          <a:endParaRPr lang="en-US" sz="3200" kern="1200" dirty="0"/>
        </a:p>
      </dsp:txBody>
      <dsp:txXfrm>
        <a:off x="1789646" y="3118"/>
        <a:ext cx="4298682" cy="1887546"/>
      </dsp:txXfrm>
    </dsp:sp>
    <dsp:sp modelId="{7EF1602F-9C75-44A8-9713-8A4A1A90D097}">
      <dsp:nvSpPr>
        <dsp:cNvPr id="0" name=""/>
        <dsp:cNvSpPr/>
      </dsp:nvSpPr>
      <dsp:spPr>
        <a:xfrm>
          <a:off x="0" y="2134219"/>
          <a:ext cx="6523301" cy="15487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C37A3C-440C-44FF-9FE6-1FEA2937567A}">
      <dsp:nvSpPr>
        <dsp:cNvPr id="0" name=""/>
        <dsp:cNvSpPr/>
      </dsp:nvSpPr>
      <dsp:spPr>
        <a:xfrm>
          <a:off x="468498" y="2482689"/>
          <a:ext cx="852648" cy="851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6C0C73-A2B9-45FA-9BB8-1C61EE6AECAE}">
      <dsp:nvSpPr>
        <dsp:cNvPr id="0" name=""/>
        <dsp:cNvSpPr/>
      </dsp:nvSpPr>
      <dsp:spPr bwMode="white">
        <a:xfrm>
          <a:off x="1789646" y="2134219"/>
          <a:ext cx="4298682" cy="1887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765" tIns="199765" rIns="199765" bIns="199765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rPr>
            <a:t>In your application for the job, </a:t>
          </a:r>
          <a:r>
            <a:rPr lang="en-GB" sz="3200" b="0" i="0" kern="1200" dirty="0"/>
            <a:t>demonstrate how you met all the desirable criteria</a:t>
          </a:r>
          <a:endParaRPr lang="en-US" sz="3200" kern="1200" dirty="0"/>
        </a:p>
      </dsp:txBody>
      <dsp:txXfrm>
        <a:off x="1789646" y="2134219"/>
        <a:ext cx="4298682" cy="188754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043632-B83D-4174-9B77-E838F902E571}">
      <dsp:nvSpPr>
        <dsp:cNvPr id="0" name=""/>
        <dsp:cNvSpPr/>
      </dsp:nvSpPr>
      <dsp:spPr>
        <a:xfrm>
          <a:off x="0" y="127112"/>
          <a:ext cx="8267296" cy="1429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The Supporting Information section of your application is where you can sell yourself and stand out from the crowd.</a:t>
          </a:r>
          <a:endParaRPr lang="en-US" sz="2600" kern="1200" dirty="0"/>
        </a:p>
      </dsp:txBody>
      <dsp:txXfrm>
        <a:off x="69794" y="196906"/>
        <a:ext cx="8127708" cy="1290152"/>
      </dsp:txXfrm>
    </dsp:sp>
    <dsp:sp modelId="{9E41B111-F050-4592-8146-BF40CB681F63}">
      <dsp:nvSpPr>
        <dsp:cNvPr id="0" name=""/>
        <dsp:cNvSpPr/>
      </dsp:nvSpPr>
      <dsp:spPr>
        <a:xfrm>
          <a:off x="0" y="1631733"/>
          <a:ext cx="8267296" cy="1429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The critical thing to do here is to pay close attention to the requirements of the role you are applying for and give good examples of your achievements for each.</a:t>
          </a:r>
          <a:endParaRPr lang="en-US" sz="2600" kern="1200"/>
        </a:p>
      </dsp:txBody>
      <dsp:txXfrm>
        <a:off x="69794" y="1701527"/>
        <a:ext cx="8127708" cy="1290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#3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off" val="ctr"/>
          <dgm:param type="contDir" val="sameDir"/>
          <dgm:param type="grDir" val="tL"/>
          <dgm:param type="flowDir" val="row"/>
          <dgm:param type="horzAlign" val="ctr"/>
          <dgm:param type="vertAlign" val="mid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  <dgm:param type="horzAlign" val="ctr"/>
          <dgm:param type="vertAlign" val="mid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#1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#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srcNode" val="background"/>
                    <dgm:param type="dstNode" val="background2"/>
                    <dgm:param type="dim" val="1D"/>
                    <dgm:param type="endSty" val="noArr"/>
                    <dgm:param type="connRout" val="bend"/>
                    <dgm:param type="begPts" val="bCtr"/>
                    <dgm:param type="endPts" val="tCtr"/>
                    <dgm:param type="bendPt" val="end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srcNode" val="background2"/>
                            <dgm:param type="dstNode" val="background3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srcNode" val="background3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if>
                                    <dgm:else name="Name26">
                                      <dgm:alg type="conn">
                                        <dgm:param type="srcNode" val="background4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#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off" val="ctr"/>
          <dgm:param type="contDir" val="sameDir"/>
          <dgm:param type="grDir" val="tL"/>
          <dgm:param type="flowDir" val="row"/>
          <dgm:param type="horzAlign" val="ctr"/>
          <dgm:param type="vertAlign" val="mid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  <dgm:param type="horzAlign" val="ctr"/>
          <dgm:param type="vertAlign" val="mid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#2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srcNode" val="background"/>
                    <dgm:param type="dstNode" val="background2"/>
                    <dgm:param type="dim" val="1D"/>
                    <dgm:param type="endSty" val="noArr"/>
                    <dgm:param type="connRout" val="bend"/>
                    <dgm:param type="begPts" val="bCtr"/>
                    <dgm:param type="endPts" val="tCtr"/>
                    <dgm:param type="bendPt" val="end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srcNode" val="background2"/>
                            <dgm:param type="dstNode" val="background3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srcNode" val="background3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if>
                                    <dgm:else name="Name26">
                                      <dgm:alg type="conn">
                                        <dgm:param type="srcNode" val="background4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#3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srcNode" val="background"/>
                    <dgm:param type="dstNode" val="background2"/>
                    <dgm:param type="dim" val="1D"/>
                    <dgm:param type="endSty" val="noArr"/>
                    <dgm:param type="connRout" val="bend"/>
                    <dgm:param type="begPts" val="bCtr"/>
                    <dgm:param type="endPts" val="tCtr"/>
                    <dgm:param type="bendPt" val="end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srcNode" val="background2"/>
                            <dgm:param type="dstNode" val="background3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srcNode" val="background3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if>
                                    <dgm:else name="Name26">
                                      <dgm:alg type="conn">
                                        <dgm:param type="srcNode" val="background4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#1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0EF7EB-732B-41FF-A62F-EEE3D4FB584E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B7B27E-9901-4CDD-88D1-EB53875ADCF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Search for your local GP/private hospital including mental health hospitals, Dental practice etc depending on your choice.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search other sites as well. The students need to identify the skills needed for their chosen role.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6645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all of them to input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467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Here, you are going to discuss the different ways of applying for a job. This may vary according to the employer’s needs.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21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have discussed this in detail in session 1.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47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 next slides you can see an example?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716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sheet is available on Moodle where students can either </a:t>
            </a:r>
            <a:r>
              <a:rPr lang="en-GB" dirty="0" err="1"/>
              <a:t>downloa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8293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watch more NHS specific personal statement videos on YouTube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can be a homework </a:t>
            </a:r>
            <a:r>
              <a:rPr lang="en-GB"/>
              <a:t>too. Please </a:t>
            </a:r>
            <a:r>
              <a:rPr lang="en-GB" dirty="0"/>
              <a:t>guide students to find a job that they will be eligible to apply now. For </a:t>
            </a:r>
            <a:r>
              <a:rPr lang="en-GB" dirty="0" err="1"/>
              <a:t>eg</a:t>
            </a:r>
            <a:r>
              <a:rPr lang="en-GB" dirty="0"/>
              <a:t>: Band 2,3, or 4 jobs.</a:t>
            </a:r>
          </a:p>
          <a:p>
            <a:r>
              <a:rPr lang="en-GB" dirty="0"/>
              <a:t>If students have an NHS profile encourage them to rewrite their profile to match with the chosen role.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B7B27E-9901-4CDD-88D1-EB53875ADCF1}" type="slidenum">
              <a:rPr lang="en-GB" smtClean="0"/>
              <a:t>32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/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/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t>5/16/2025</a:t>
            </a:fld>
            <a:endParaRPr 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/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/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/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/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/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/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/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/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/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/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/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/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/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/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/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/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/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/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t>5/16/2025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16/05/2025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uowtsd-my.sharepoint.com/:v:/g/personal/r_stewart_uwtsd_ac_uk/EYPzZ4clo3dKrpkJxCWykFMB7-mpJIURDG5jX3W53BygxQ?e=fl81VR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arityjob.co.uk/jobs/west+midlands/west-midlands/birmingham" TargetMode="External"/><Relationship Id="rId13" Type="http://schemas.openxmlformats.org/officeDocument/2006/relationships/image" Target="../media/image4.png"/><Relationship Id="rId3" Type="http://schemas.openxmlformats.org/officeDocument/2006/relationships/hyperlink" Target="https://www.jobs.nhs.uk/candidate" TargetMode="External"/><Relationship Id="rId7" Type="http://schemas.openxmlformats.org/officeDocument/2006/relationships/hyperlink" Target="https://www.bvsc.org/bvsc-charity-jobs-wm" TargetMode="External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go.walsall.gov.uk/jobs-and-careers-/job-vacancies" TargetMode="External"/><Relationship Id="rId11" Type="http://schemas.openxmlformats.org/officeDocument/2006/relationships/hyperlink" Target="https://www.samaritans.org/support-us/volunteer/?gad_source=1&amp;gclid=CjwKCAjw34qzBhBmEiwAOUQcF0G0JL3qSzroPgVvIyAVGKjjLrBwf8F7OiiaEfMGI2t1ZE0NS75sdBoC1ToQAvD_BwE" TargetMode="External"/><Relationship Id="rId5" Type="http://schemas.openxmlformats.org/officeDocument/2006/relationships/hyperlink" Target="https://www.sandwell.gov.uk/CouncilJobs" TargetMode="External"/><Relationship Id="rId10" Type="http://schemas.openxmlformats.org/officeDocument/2006/relationships/hyperlink" Target="https://healthwatchbirmingham.co.uk/volunteer-with-us/" TargetMode="External"/><Relationship Id="rId4" Type="http://schemas.openxmlformats.org/officeDocument/2006/relationships/hyperlink" Target="https://www.birmingham.gov.uk/homepage/169/job_vacancies" TargetMode="External"/><Relationship Id="rId9" Type="http://schemas.openxmlformats.org/officeDocument/2006/relationships/hyperlink" Target="https://bwc.nhs.uk/volunteering-role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https://www.healthcareers.nhs.uk/FindYourCareer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63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7" Type="http://schemas.openxmlformats.org/officeDocument/2006/relationships/image" Target="../media/image4.png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Relationship Id="rId9" Type="http://schemas.openxmlformats.org/officeDocument/2006/relationships/hyperlink" Target="https://www.youtube.com/watch?v=QrKwz0vN9IA&amp;t=1s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candidat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1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12768" y="447869"/>
            <a:ext cx="4705566" cy="389990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Week 2 – </a:t>
            </a:r>
            <a:br>
              <a:rPr lang="en-GB" sz="4400" dirty="0"/>
            </a:br>
            <a:r>
              <a:rPr lang="en-GB" sz="4400" dirty="0"/>
              <a:t>-Job description, Personal statement &amp; Job applications</a:t>
            </a:r>
            <a:br>
              <a:rPr lang="en-GB" sz="4400" dirty="0"/>
            </a:b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7929"/>
          <a:stretch>
            <a:fillRect/>
          </a:stretch>
        </p:blipFill>
        <p:spPr>
          <a:xfrm>
            <a:off x="20" y="10"/>
            <a:ext cx="6038037" cy="6857990"/>
          </a:xfrm>
          <a:prstGeom prst="rect">
            <a:avLst/>
          </a:prstGeom>
        </p:spPr>
      </p:pic>
      <p:sp>
        <p:nvSpPr>
          <p:cNvPr id="11" name="Cross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830625" y="562356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86026"/>
            <a:ext cx="12191980" cy="92405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4720"/>
            <a:ext cx="3097163" cy="2580699"/>
          </a:xfrm>
        </p:spPr>
        <p:txBody>
          <a:bodyPr>
            <a:normAutofit fontScale="90000"/>
          </a:bodyPr>
          <a:lstStyle/>
          <a:p>
            <a:r>
              <a:rPr lang="en-GB" dirty="0"/>
              <a:t>Recap on last week’s lecture – 10 minutes</a:t>
            </a:r>
          </a:p>
        </p:txBody>
      </p:sp>
      <p:sp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ross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48" y="5829001"/>
            <a:ext cx="12075504" cy="924054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293EEA8-A2FC-568E-002C-6848B3023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2312" y="1204720"/>
            <a:ext cx="8267296" cy="3188586"/>
          </a:xfrm>
        </p:spPr>
        <p:txBody>
          <a:bodyPr/>
          <a:lstStyle/>
          <a:p>
            <a:r>
              <a:rPr lang="en-GB" dirty="0"/>
              <a:t>Think of last week’s lesson</a:t>
            </a:r>
          </a:p>
          <a:p>
            <a:r>
              <a:rPr lang="en-GB" dirty="0"/>
              <a:t>What were the main points discussed?</a:t>
            </a:r>
          </a:p>
          <a:p>
            <a:r>
              <a:rPr lang="en-GB" dirty="0"/>
              <a:t>What were the key learning points?</a:t>
            </a:r>
          </a:p>
          <a:p>
            <a:r>
              <a:rPr lang="en-GB" dirty="0"/>
              <a:t>What was already known to you?</a:t>
            </a:r>
          </a:p>
          <a:p>
            <a:r>
              <a:rPr lang="en-GB" dirty="0"/>
              <a:t>What was new to you? </a:t>
            </a:r>
          </a:p>
          <a:p>
            <a:r>
              <a:rPr lang="en-GB" dirty="0"/>
              <a:t>What was the Homework? Have you completed them?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FC4A0B-CE31-27CB-22DC-4DEFE39DEDFE}"/>
              </a:ext>
            </a:extLst>
          </p:cNvPr>
          <p:cNvSpPr txBox="1"/>
          <p:nvPr/>
        </p:nvSpPr>
        <p:spPr>
          <a:xfrm>
            <a:off x="3116826" y="4393306"/>
            <a:ext cx="5476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FF0000"/>
                </a:solidFill>
              </a:rPr>
              <a:t>Note the answers down and discuss them in class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4721"/>
            <a:ext cx="6002798" cy="1446550"/>
          </a:xfrm>
        </p:spPr>
        <p:txBody>
          <a:bodyPr>
            <a:normAutofit/>
          </a:bodyPr>
          <a:lstStyle/>
          <a:p>
            <a:r>
              <a:rPr lang="en-GB" dirty="0"/>
              <a:t>Guest Speaker – Mumtaz Goolam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50" y="2691638"/>
            <a:ext cx="6002798" cy="3188586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/>
                <a:ea typeface="+mn-ea"/>
                <a:cs typeface="+mn-cs"/>
                <a:hlinkClick r:id="rId2"/>
              </a:rPr>
              <a:t>https://uowtsd-my.sharepoint.com/:v:/g/personal/r_stewart_uwtsd_ac_uk/EYPzZ4clo3dKrpkJxCWykFMB7-mpJIURDG5jX3W53BygxQ?e=fl81VR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  </a:t>
            </a:r>
          </a:p>
          <a:p>
            <a:endParaRPr lang="en-GB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 rotWithShape="1">
          <a:blip r:embed="rId3"/>
          <a:srcRect l="30914" r="5415"/>
          <a:stretch>
            <a:fillRect/>
          </a:stretch>
        </p:blipFill>
        <p:spPr>
          <a:xfrm>
            <a:off x="7494078" y="1096772"/>
            <a:ext cx="4240722" cy="4663310"/>
          </a:xfrm>
          <a:prstGeom prst="rect">
            <a:avLst/>
          </a:prstGeom>
        </p:spPr>
      </p:pic>
      <p:sp>
        <p:nvSpPr>
          <p:cNvPr id="12" name="Cross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2736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4F2442-2323-547B-4B32-5F2B2EDC9611}"/>
              </a:ext>
            </a:extLst>
          </p:cNvPr>
          <p:cNvSpPr txBox="1"/>
          <p:nvPr/>
        </p:nvSpPr>
        <p:spPr>
          <a:xfrm>
            <a:off x="565149" y="330299"/>
            <a:ext cx="103898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Myriad Pro"/>
              </a:rPr>
              <a:t>We will watch a guest speaker’s video every week, exploring different career opportunities. Today we have Mumtaz Goolam about her career as a Nurse.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6F7B8-0153-8AA9-B82A-B6867F986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48" y="340200"/>
            <a:ext cx="6534151" cy="1077218"/>
          </a:xfrm>
        </p:spPr>
        <p:txBody>
          <a:bodyPr anchor="b">
            <a:normAutofit/>
          </a:bodyPr>
          <a:lstStyle/>
          <a:p>
            <a:r>
              <a:rPr lang="en-GB" b="1" dirty="0"/>
              <a:t>Assessment specification 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A75794-C398-5620-0D7C-90B694D08A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9213778"/>
              </p:ext>
            </p:extLst>
          </p:nvPr>
        </p:nvGraphicFramePr>
        <p:xfrm>
          <a:off x="1039812" y="1508252"/>
          <a:ext cx="9767888" cy="4045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F4FCCA91-27F0-F80F-6E54-9ABA40FA3C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554133"/>
            <a:ext cx="12192000" cy="106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344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D05DB-A8DD-CF10-C721-75378E572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2921"/>
            <a:ext cx="8267296" cy="1446550"/>
          </a:xfrm>
        </p:spPr>
        <p:txBody>
          <a:bodyPr anchor="t">
            <a:normAutofit/>
          </a:bodyPr>
          <a:lstStyle/>
          <a:p>
            <a:r>
              <a:rPr lang="en-GB" dirty="0"/>
              <a:t>Reflection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3493E0CE-BCB0-432C-274D-5876C5FAD3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283386"/>
              </p:ext>
            </p:extLst>
          </p:nvPr>
        </p:nvGraphicFramePr>
        <p:xfrm>
          <a:off x="565150" y="1892300"/>
          <a:ext cx="10674350" cy="3987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B083474-07D5-6C5E-7A83-0EFB8AB5E7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618903"/>
            <a:ext cx="12192000" cy="106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00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4433550"/>
            <a:ext cx="8267296" cy="848134"/>
          </a:xfrm>
        </p:spPr>
        <p:txBody>
          <a:bodyPr anchor="b">
            <a:normAutofit/>
          </a:bodyPr>
          <a:lstStyle/>
          <a:p>
            <a:r>
              <a:rPr lang="en-GB" sz="4000" dirty="0"/>
              <a:t>Today’s session   </a:t>
            </a:r>
            <a:r>
              <a:rPr lang="en-GB" dirty="0"/>
              <a:t> </a:t>
            </a:r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565149" y="1097788"/>
          <a:ext cx="10653184" cy="333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618903"/>
            <a:ext cx="12192000" cy="106536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ntique cash register keys"/>
          <p:cNvPicPr>
            <a:picLocks noChangeAspect="1"/>
          </p:cNvPicPr>
          <p:nvPr/>
        </p:nvPicPr>
        <p:blipFill rotWithShape="1">
          <a:blip r:embed="rId2"/>
          <a:srcRect t="9655" b="57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3917506"/>
            <a:ext cx="10549940" cy="2374362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9" name="Cross 1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4162776"/>
            <a:ext cx="9316409" cy="1453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kern="1200" spc="-15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Jobs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096772"/>
            <a:ext cx="4175133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5149" y="1508250"/>
            <a:ext cx="3198777" cy="4024885"/>
          </a:xfrm>
        </p:spPr>
        <p:txBody>
          <a:bodyPr>
            <a:normAutofit/>
          </a:bodyPr>
          <a:lstStyle/>
          <a:p>
            <a:r>
              <a:rPr lang="en-GB" dirty="0"/>
              <a:t>Setting the context</a:t>
            </a:r>
          </a:p>
        </p:txBody>
      </p:sp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ross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967701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/>
          <p:cNvGraphicFramePr>
            <a:graphicFrameLocks noGrp="1"/>
          </p:cNvGraphicFramePr>
          <p:nvPr>
            <p:ph idx="1"/>
          </p:nvPr>
        </p:nvGraphicFramePr>
        <p:xfrm>
          <a:off x="5106596" y="1508251"/>
          <a:ext cx="6111737" cy="4373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618903"/>
            <a:ext cx="12192000" cy="92405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292" y="127035"/>
            <a:ext cx="11060794" cy="1222793"/>
          </a:xfrm>
        </p:spPr>
        <p:txBody>
          <a:bodyPr>
            <a:normAutofit fontScale="90000"/>
          </a:bodyPr>
          <a:lstStyle/>
          <a:p>
            <a:r>
              <a:rPr lang="en-GB" dirty="0"/>
              <a:t>The benefits of having Jobs/Volunteering/work experience opportunities 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565150" y="1632857"/>
          <a:ext cx="10951936" cy="4247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933946"/>
            <a:ext cx="12192000" cy="92405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10" y="253355"/>
            <a:ext cx="9029265" cy="952633"/>
          </a:xfrm>
        </p:spPr>
        <p:txBody>
          <a:bodyPr/>
          <a:lstStyle/>
          <a:p>
            <a:r>
              <a:rPr lang="en-GB" dirty="0"/>
              <a:t>Some useful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5111" y="1205989"/>
            <a:ext cx="5334946" cy="46753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NHS Jobs</a:t>
            </a:r>
            <a:endParaRPr lang="en-GB" dirty="0"/>
          </a:p>
          <a:p>
            <a:pPr>
              <a:buFontTx/>
              <a:buChar char="-"/>
            </a:pPr>
            <a:r>
              <a:rPr lang="en-GB" dirty="0"/>
              <a:t>Private hospitals</a:t>
            </a:r>
          </a:p>
          <a:p>
            <a:pPr>
              <a:buFontTx/>
              <a:buChar char="-"/>
            </a:pPr>
            <a:r>
              <a:rPr lang="en-GB" dirty="0"/>
              <a:t>GP practices</a:t>
            </a:r>
          </a:p>
          <a:p>
            <a:pPr marL="0" indent="0">
              <a:buNone/>
            </a:pPr>
            <a:r>
              <a:rPr lang="en-GB" dirty="0"/>
              <a:t>Council Jobs</a:t>
            </a:r>
          </a:p>
          <a:p>
            <a:r>
              <a:rPr lang="en-GB" dirty="0">
                <a:hlinkClick r:id="rId4"/>
              </a:rPr>
              <a:t>Job vacancies | Birmingham City Council</a:t>
            </a:r>
            <a:endParaRPr lang="en-GB" dirty="0"/>
          </a:p>
          <a:p>
            <a:r>
              <a:rPr lang="en-GB" dirty="0">
                <a:hlinkClick r:id="rId5"/>
              </a:rPr>
              <a:t>Council Jobs – Sandwell Council</a:t>
            </a:r>
            <a:endParaRPr lang="en-GB" dirty="0"/>
          </a:p>
          <a:p>
            <a:r>
              <a:rPr lang="en-GB" dirty="0">
                <a:hlinkClick r:id="rId6"/>
              </a:rPr>
              <a:t>Job vacancies | Walsall Council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076903" y="1205989"/>
            <a:ext cx="4946639" cy="4675382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7"/>
              </a:rPr>
              <a:t>BVSC Charity Jobs West Midlands | Home | Birmingham Voluntary Service Council</a:t>
            </a:r>
            <a:endParaRPr lang="en-GB" dirty="0"/>
          </a:p>
          <a:p>
            <a:r>
              <a:rPr lang="en-GB" dirty="0">
                <a:hlinkClick r:id="rId8"/>
              </a:rPr>
              <a:t>Jobs | </a:t>
            </a:r>
            <a:r>
              <a:rPr lang="en-GB" dirty="0" err="1">
                <a:hlinkClick r:id="rId8"/>
              </a:rPr>
              <a:t>CharityJob</a:t>
            </a:r>
            <a:endParaRPr lang="en-GB" dirty="0"/>
          </a:p>
          <a:p>
            <a:r>
              <a:rPr lang="en-GB" dirty="0">
                <a:hlinkClick r:id="rId9"/>
              </a:rPr>
              <a:t>Our volunteer roles | Birmingham Women's and Children's (bwc.nhs.uk)</a:t>
            </a:r>
            <a:endParaRPr lang="en-GB" dirty="0"/>
          </a:p>
          <a:p>
            <a:r>
              <a:rPr lang="en-GB" dirty="0">
                <a:hlinkClick r:id="rId10"/>
              </a:rPr>
              <a:t>Volunteer with us - Healthwatch Birmingham</a:t>
            </a:r>
            <a:endParaRPr lang="en-GB" dirty="0"/>
          </a:p>
          <a:p>
            <a:r>
              <a:rPr lang="en-GB" dirty="0">
                <a:hlinkClick r:id="rId11"/>
              </a:rPr>
              <a:t>Volunteer for Samaritans | Support us | Samaritans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65109" y="1205988"/>
            <a:ext cx="2123623" cy="952633"/>
          </a:xfrm>
          <a:prstGeom prst="rect">
            <a:avLst/>
          </a:prstGeom>
        </p:spPr>
      </p:pic>
      <p:sp>
        <p:nvSpPr>
          <p:cNvPr id="10" name="Thought Bubble: Cloud 9"/>
          <p:cNvSpPr/>
          <p:nvPr/>
        </p:nvSpPr>
        <p:spPr>
          <a:xfrm>
            <a:off x="3243944" y="1205988"/>
            <a:ext cx="2656114" cy="1099457"/>
          </a:xfrm>
          <a:prstGeom prst="cloudCallou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This is just a few…..</a:t>
            </a:r>
          </a:p>
        </p:txBody>
      </p:sp>
      <p:sp>
        <p:nvSpPr>
          <p:cNvPr id="11" name="Thought Bubble: Cloud 10"/>
          <p:cNvSpPr/>
          <p:nvPr/>
        </p:nvSpPr>
        <p:spPr>
          <a:xfrm>
            <a:off x="7707086" y="146824"/>
            <a:ext cx="3755571" cy="952633"/>
          </a:xfrm>
          <a:prstGeom prst="cloudCallou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Think of the area and field you want to work and target jobs 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5705968"/>
            <a:ext cx="12192000" cy="109945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493192" y="1869743"/>
            <a:ext cx="4133647" cy="781528"/>
          </a:xfrm>
        </p:spPr>
        <p:txBody>
          <a:bodyPr>
            <a:normAutofit/>
          </a:bodyPr>
          <a:lstStyle/>
          <a:p>
            <a:r>
              <a:rPr lang="en-GB" dirty="0"/>
              <a:t>Career Quiz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7493193" y="2691638"/>
            <a:ext cx="4133647" cy="3188586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Take our careers quiz | Health Careers</a:t>
            </a:r>
            <a:endParaRPr lang="en-GB" dirty="0"/>
          </a:p>
        </p:txBody>
      </p:sp>
      <p:pic>
        <p:nvPicPr>
          <p:cNvPr id="11" name="Picture 10" descr="Different coloured question marks"/>
          <p:cNvPicPr>
            <a:picLocks noChangeAspect="1"/>
          </p:cNvPicPr>
          <p:nvPr/>
        </p:nvPicPr>
        <p:blipFill rotWithShape="1">
          <a:blip r:embed="rId3"/>
          <a:srcRect l="19469" r="23381"/>
          <a:stretch>
            <a:fillRect/>
          </a:stretch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16" name="Cross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peech Bubble: Rectangle with Corners Rounded 8"/>
          <p:cNvSpPr/>
          <p:nvPr/>
        </p:nvSpPr>
        <p:spPr>
          <a:xfrm>
            <a:off x="8393373" y="341194"/>
            <a:ext cx="2661314" cy="1488182"/>
          </a:xfrm>
          <a:prstGeom prst="wedgeRound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Still unsure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8" y="1204721"/>
            <a:ext cx="10271173" cy="1446550"/>
          </a:xfrm>
        </p:spPr>
        <p:txBody>
          <a:bodyPr>
            <a:normAutofit/>
          </a:bodyPr>
          <a:lstStyle/>
          <a:p>
            <a:r>
              <a:rPr lang="en-GB" dirty="0"/>
              <a:t>Job description </a:t>
            </a:r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565149" y="2692400"/>
          <a:ext cx="10653184" cy="318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5090615" y="6143836"/>
            <a:ext cx="2934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(Mader-Clark, 2013)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344711"/>
          </a:xfrm>
        </p:spPr>
        <p:txBody>
          <a:bodyPr>
            <a:normAutofit/>
          </a:bodyPr>
          <a:lstStyle/>
          <a:p>
            <a:r>
              <a:rPr lang="en-GB" dirty="0"/>
              <a:t>Job description includes: </a:t>
            </a:r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4489428" y="1508251"/>
          <a:ext cx="6728905" cy="4371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lowchart: Punched Tape 3"/>
          <p:cNvSpPr/>
          <p:nvPr/>
        </p:nvSpPr>
        <p:spPr>
          <a:xfrm>
            <a:off x="3972019" y="531500"/>
            <a:ext cx="4005943" cy="771011"/>
          </a:xfrm>
          <a:prstGeom prst="flowChartPunchedTap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Please note this may vary with the organisation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14" y="5907085"/>
            <a:ext cx="11870188" cy="92405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Activity – 1 – 15 minutes </a:t>
            </a:r>
          </a:p>
        </p:txBody>
      </p:sp>
      <p:sp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9" name="Rectangle 1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ross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6690528"/>
              </p:ext>
            </p:extLst>
          </p:nvPr>
        </p:nvGraphicFramePr>
        <p:xfrm>
          <a:off x="565149" y="2692400"/>
          <a:ext cx="10653184" cy="318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peech Bubble: Rectangle with Corners Rounded 3"/>
          <p:cNvSpPr/>
          <p:nvPr/>
        </p:nvSpPr>
        <p:spPr>
          <a:xfrm>
            <a:off x="6264390" y="1241617"/>
            <a:ext cx="2364905" cy="1605589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Please choose a job role that you want to apply now or soon</a:t>
            </a:r>
          </a:p>
        </p:txBody>
      </p:sp>
      <p:sp>
        <p:nvSpPr>
          <p:cNvPr id="6" name="Speech Bubble: Rectangle with Corners Rounded 5"/>
          <p:cNvSpPr/>
          <p:nvPr/>
        </p:nvSpPr>
        <p:spPr>
          <a:xfrm>
            <a:off x="9316629" y="253355"/>
            <a:ext cx="1984631" cy="1446550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Have a look at it and see what it asks for.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880100"/>
            <a:ext cx="12192000" cy="92405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8" y="1204721"/>
            <a:ext cx="9503083" cy="144655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Activity – 1 – Discussion – 10 minutes </a:t>
            </a:r>
          </a:p>
        </p:txBody>
      </p:sp>
      <p:sp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9" name="Rectangle 1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ross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/>
          <p:cNvGraphicFramePr>
            <a:graphicFrameLocks noGrp="1"/>
          </p:cNvGraphicFramePr>
          <p:nvPr>
            <p:ph idx="1"/>
          </p:nvPr>
        </p:nvGraphicFramePr>
        <p:xfrm>
          <a:off x="565149" y="2692400"/>
          <a:ext cx="10653184" cy="318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781" y="5907023"/>
            <a:ext cx="11987997" cy="92405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667" y="313426"/>
            <a:ext cx="8267299" cy="783346"/>
          </a:xfrm>
        </p:spPr>
        <p:txBody>
          <a:bodyPr>
            <a:normAutofit/>
          </a:bodyPr>
          <a:lstStyle/>
          <a:p>
            <a:r>
              <a:rPr lang="en-GB" sz="4000" dirty="0"/>
              <a:t>Making a successful </a:t>
            </a:r>
            <a:r>
              <a:rPr lang="en-GB" dirty="0"/>
              <a:t>application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49" y="1214651"/>
            <a:ext cx="10830356" cy="543180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Once you've identified a position you want to apply for, you must ensure that your application represents you well and gives you the best opportunity of securing an interview.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includes reading the job description and person specification and spending time on your application to demonstrate your abilities and expertise.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should prove you are a very good match for the role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should read all instructions and complete all parts of the form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Provide good supporting information </a:t>
            </a:r>
          </a:p>
        </p:txBody>
      </p:sp>
      <p:sp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8" name="Cross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chnological background"/>
          <p:cNvPicPr>
            <a:picLocks noChangeAspect="1"/>
          </p:cNvPicPr>
          <p:nvPr/>
        </p:nvPicPr>
        <p:blipFill rotWithShape="1">
          <a:blip r:embed="rId2"/>
          <a:srcRect l="17116" r="32052" b="-1"/>
          <a:stretch>
            <a:fillRect/>
          </a:stretch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11" name="Rectangl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553972"/>
            <a:ext cx="4114800" cy="406493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Applying for a job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1553972"/>
            <a:ext cx="5530839" cy="4327398"/>
          </a:xfrm>
        </p:spPr>
        <p:txBody>
          <a:bodyPr>
            <a:normAutofit lnSpcReduction="10000"/>
          </a:bodyPr>
          <a:lstStyle/>
          <a:p>
            <a:r>
              <a:rPr lang="en-GB" sz="3200" b="1" dirty="0"/>
              <a:t>It may include:</a:t>
            </a:r>
          </a:p>
          <a:p>
            <a:pPr lvl="1"/>
            <a:r>
              <a:rPr lang="en-GB" sz="2800" b="1" dirty="0"/>
              <a:t>Completing an application online form provided by the employer</a:t>
            </a:r>
          </a:p>
          <a:p>
            <a:pPr lvl="1"/>
            <a:r>
              <a:rPr lang="en-GB" sz="2800" b="1" dirty="0"/>
              <a:t>Submitting a CV and/or Cover letter </a:t>
            </a:r>
          </a:p>
          <a:p>
            <a:pPr lvl="1"/>
            <a:r>
              <a:rPr lang="en-GB" sz="2800" b="1" dirty="0"/>
              <a:t>Completing an online assessment</a:t>
            </a:r>
          </a:p>
          <a:p>
            <a:pPr lvl="1"/>
            <a:r>
              <a:rPr lang="en-GB" sz="2800" b="1" dirty="0"/>
              <a:t>Competency-based application forms</a:t>
            </a:r>
          </a:p>
          <a:p>
            <a:pPr lvl="1"/>
            <a:endParaRPr lang="en-GB" sz="2800" b="1" dirty="0"/>
          </a:p>
          <a:p>
            <a:pPr lvl="1"/>
            <a:endParaRPr lang="en-GB" dirty="0"/>
          </a:p>
        </p:txBody>
      </p:sp>
      <p:sp>
        <p:nvSpPr>
          <p:cNvPr id="13" name="Rectangl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5" name="Cross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349" y="366521"/>
            <a:ext cx="9242880" cy="950650"/>
          </a:xfrm>
        </p:spPr>
        <p:txBody>
          <a:bodyPr/>
          <a:lstStyle/>
          <a:p>
            <a:r>
              <a:rPr lang="en-GB" dirty="0"/>
              <a:t>Online Application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50" y="1469571"/>
            <a:ext cx="8267296" cy="4410653"/>
          </a:xfrm>
        </p:spPr>
        <p:txBody>
          <a:bodyPr/>
          <a:lstStyle/>
          <a:p>
            <a:r>
              <a:rPr lang="en-GB" dirty="0"/>
              <a:t>This includes creating an account and starting to complete a series of questions asked by the employer. </a:t>
            </a:r>
          </a:p>
          <a:p>
            <a:r>
              <a:rPr lang="en-GB" dirty="0"/>
              <a:t>This includes all your </a:t>
            </a:r>
          </a:p>
          <a:p>
            <a:pPr lvl="1"/>
            <a:r>
              <a:rPr lang="en-GB" dirty="0"/>
              <a:t>Personal details</a:t>
            </a:r>
          </a:p>
          <a:p>
            <a:pPr lvl="1"/>
            <a:r>
              <a:rPr lang="en-GB" dirty="0"/>
              <a:t>Qualifications</a:t>
            </a:r>
          </a:p>
          <a:p>
            <a:pPr lvl="1"/>
            <a:r>
              <a:rPr lang="en-GB" dirty="0"/>
              <a:t>Work experience</a:t>
            </a:r>
          </a:p>
          <a:p>
            <a:pPr lvl="1"/>
            <a:r>
              <a:rPr lang="en-GB" dirty="0"/>
              <a:t>Series of fixed word count questions</a:t>
            </a:r>
          </a:p>
          <a:p>
            <a:pPr lvl="1"/>
            <a:r>
              <a:rPr lang="en-GB" dirty="0"/>
              <a:t>Your criminal convictions</a:t>
            </a:r>
          </a:p>
          <a:p>
            <a:pPr lvl="1"/>
            <a:r>
              <a:rPr lang="en-GB" dirty="0"/>
              <a:t>Supporting statement/Personal statement</a:t>
            </a:r>
          </a:p>
          <a:p>
            <a:pPr lvl="1"/>
            <a:r>
              <a:rPr lang="en-GB" dirty="0"/>
              <a:t>Any other relevant information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95582"/>
            <a:ext cx="12180697" cy="126241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CV &amp; Cover letter</a:t>
            </a:r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565149" y="2692400"/>
          <a:ext cx="10653184" cy="318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8063" y="254501"/>
            <a:ext cx="9449708" cy="97558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  <a:t>Online assessment exercise</a:t>
            </a: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br>
              <a:rPr lang="en-GB" b="1" i="0" dirty="0">
                <a:solidFill>
                  <a:srgbClr val="2D2D2D"/>
                </a:solidFill>
                <a:effectLst/>
                <a:latin typeface="Indeed Sans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50" y="1382487"/>
            <a:ext cx="11117334" cy="449773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Some firms are shifting away from the traditional structure and towards a carefully crafted sequence of questions to assess your aptitude for the job. </a:t>
            </a:r>
          </a:p>
          <a:p>
            <a:r>
              <a:rPr lang="en-GB" sz="2800" dirty="0"/>
              <a:t>This could be done through a series of questions or by ranking your strengths and skills. You may see a question asking how much you agree or disagree with specific statements about your professional behaviours. </a:t>
            </a:r>
          </a:p>
          <a:p>
            <a:r>
              <a:rPr lang="en-GB" sz="2800" dirty="0"/>
              <a:t>Another common style for these questions is to read a series of statements and choose the ones that are 'most like you' and 'least like you'.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80225"/>
            <a:ext cx="12192000" cy="924054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F2C03-9650-B1D8-7FCE-CFC26FC67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678427"/>
            <a:ext cx="8460864" cy="698090"/>
          </a:xfrm>
        </p:spPr>
        <p:txBody>
          <a:bodyPr>
            <a:noAutofit/>
          </a:bodyPr>
          <a:lstStyle/>
          <a:p>
            <a:r>
              <a:rPr lang="en-GB" sz="3200" dirty="0"/>
              <a:t>Some example questions for online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90A8E-1EB1-B0B2-C2CB-5E950D58B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582994"/>
            <a:ext cx="8267296" cy="4297230"/>
          </a:xfrm>
        </p:spPr>
        <p:txBody>
          <a:bodyPr/>
          <a:lstStyle/>
          <a:p>
            <a:pPr>
              <a:buNone/>
            </a:pPr>
            <a:r>
              <a:rPr lang="en-GB" sz="1600" dirty="0"/>
              <a:t>Choose the statement that is </a:t>
            </a:r>
            <a:r>
              <a:rPr lang="en-GB" sz="1600" b="1" dirty="0"/>
              <a:t>most like you</a:t>
            </a:r>
            <a:r>
              <a:rPr lang="en-GB" sz="1600" dirty="0"/>
              <a:t> and </a:t>
            </a:r>
            <a:r>
              <a:rPr lang="en-GB" sz="1600" b="1" dirty="0"/>
              <a:t>least like you</a:t>
            </a:r>
            <a:r>
              <a:rPr lang="en-GB" sz="16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 enjoy leading a group.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 pay attention to small details.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 prefer working alone.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 often seek new challenges.</a:t>
            </a:r>
          </a:p>
          <a:p>
            <a:pPr>
              <a:buNone/>
            </a:pPr>
            <a:r>
              <a:rPr lang="en-GB" sz="1600" i="1" dirty="0"/>
              <a:t>Rate the following statements from "Strongly Disagree" to "Strongly Agree":</a:t>
            </a: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 stay calm under pressure.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 enjoy multitasking.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 prefer structured environments.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/>
              <a:t>I take initiative when I see something that needs to be done.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D4693C-E620-0C10-06AF-FBFA2727DF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37504"/>
            <a:ext cx="12192000" cy="920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545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8" y="313426"/>
            <a:ext cx="9438661" cy="783346"/>
          </a:xfrm>
        </p:spPr>
        <p:txBody>
          <a:bodyPr>
            <a:normAutofit fontScale="90000"/>
          </a:bodyPr>
          <a:lstStyle/>
          <a:p>
            <a:r>
              <a:rPr lang="en-GB" sz="4100" b="1" i="0" dirty="0">
                <a:effectLst/>
                <a:latin typeface="Indeed Sans"/>
              </a:rPr>
              <a:t>Competency-based application forms</a:t>
            </a:r>
            <a:br>
              <a:rPr lang="en-GB" sz="4100" b="1" i="0" dirty="0">
                <a:effectLst/>
                <a:latin typeface="Indeed Sans"/>
              </a:rPr>
            </a:br>
            <a:endParaRPr lang="en-GB" sz="4100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565149" y="1096773"/>
            <a:ext cx="10966137" cy="526308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normAutofit fontScale="92500" lnSpcReduction="10000"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 application may ask you to mention instances where you have displayed specific characteristics that they want to see in their staff. </a:t>
            </a:r>
            <a:endParaRPr lang="en-US" altLang="en-US" sz="2800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This is a competency-based application that frequently focuses on questions requesting specifics about a scenario that you may have encountered on the job.</a:t>
            </a:r>
            <a:endParaRPr lang="en-US" altLang="en-US" sz="2800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800" b="0" i="0" dirty="0">
                <a:solidFill>
                  <a:srgbClr val="2D2D2D"/>
                </a:solidFill>
                <a:effectLst/>
                <a:latin typeface="Indeed Sans"/>
              </a:rPr>
              <a:t>Some common examples of competency-based questions include: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1" dirty="0">
                <a:solidFill>
                  <a:srgbClr val="2D2D2D"/>
                </a:solidFill>
                <a:effectLst/>
                <a:latin typeface="Indeed Sans"/>
              </a:rPr>
              <a:t>Describe a time you have had to work under significant time pressure to achieve an objective.</a:t>
            </a:r>
            <a:endParaRPr lang="en-GB" sz="2400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1" dirty="0">
                <a:solidFill>
                  <a:srgbClr val="2D2D2D"/>
                </a:solidFill>
                <a:effectLst/>
                <a:latin typeface="Indeed Sans"/>
              </a:rPr>
              <a:t>Describe a situation in which you have had to resolve conflict in the workplace.</a:t>
            </a:r>
            <a:endParaRPr lang="en-GB" sz="2400" b="0" i="0" dirty="0">
              <a:solidFill>
                <a:srgbClr val="2D2D2D"/>
              </a:solidFill>
              <a:effectLst/>
              <a:latin typeface="Indeed Sans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6" name="Cross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What to remember? </a:t>
            </a:r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ross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9349867"/>
              </p:ext>
            </p:extLst>
          </p:nvPr>
        </p:nvGraphicFramePr>
        <p:xfrm>
          <a:off x="565149" y="2692400"/>
          <a:ext cx="10653184" cy="3187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9E308-F881-5236-5D8A-096CCB18F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146050"/>
            <a:ext cx="10646491" cy="927100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Activity – 2- Recruiter for a Day: Would You Hire You?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8A2C83-6F72-C801-2C5B-B8994C0DE0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80224"/>
            <a:ext cx="12192000" cy="977776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E5D9BDF-1273-D211-28BA-9430EB93E4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8457839"/>
              </p:ext>
            </p:extLst>
          </p:nvPr>
        </p:nvGraphicFramePr>
        <p:xfrm>
          <a:off x="552450" y="927100"/>
          <a:ext cx="10521950" cy="463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38423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259308"/>
            <a:ext cx="11873552" cy="6857999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3494314" y="368507"/>
            <a:ext cx="39841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Shortlisting grid example</a:t>
            </a:r>
            <a:endParaRPr lang="en-GB" sz="2400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F2CF2E8-AF39-C9D1-C0C4-E229B4CF2A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6723342"/>
              </p:ext>
            </p:extLst>
          </p:nvPr>
        </p:nvGraphicFramePr>
        <p:xfrm>
          <a:off x="565150" y="1523999"/>
          <a:ext cx="10397817" cy="4670316"/>
        </p:xfrm>
        <a:graphic>
          <a:graphicData uri="http://schemas.openxmlformats.org/drawingml/2006/table">
            <a:tbl>
              <a:tblPr/>
              <a:tblGrid>
                <a:gridCol w="1184417">
                  <a:extLst>
                    <a:ext uri="{9D8B030D-6E8A-4147-A177-3AD203B41FA5}">
                      <a16:colId xmlns:a16="http://schemas.microsoft.com/office/drawing/2014/main" val="336567065"/>
                    </a:ext>
                  </a:extLst>
                </a:gridCol>
                <a:gridCol w="831370">
                  <a:extLst>
                    <a:ext uri="{9D8B030D-6E8A-4147-A177-3AD203B41FA5}">
                      <a16:colId xmlns:a16="http://schemas.microsoft.com/office/drawing/2014/main" val="3028118849"/>
                    </a:ext>
                  </a:extLst>
                </a:gridCol>
                <a:gridCol w="743108">
                  <a:extLst>
                    <a:ext uri="{9D8B030D-6E8A-4147-A177-3AD203B41FA5}">
                      <a16:colId xmlns:a16="http://schemas.microsoft.com/office/drawing/2014/main" val="3786474648"/>
                    </a:ext>
                  </a:extLst>
                </a:gridCol>
                <a:gridCol w="785815">
                  <a:extLst>
                    <a:ext uri="{9D8B030D-6E8A-4147-A177-3AD203B41FA5}">
                      <a16:colId xmlns:a16="http://schemas.microsoft.com/office/drawing/2014/main" val="3031101628"/>
                    </a:ext>
                  </a:extLst>
                </a:gridCol>
                <a:gridCol w="763039">
                  <a:extLst>
                    <a:ext uri="{9D8B030D-6E8A-4147-A177-3AD203B41FA5}">
                      <a16:colId xmlns:a16="http://schemas.microsoft.com/office/drawing/2014/main" val="867167659"/>
                    </a:ext>
                  </a:extLst>
                </a:gridCol>
                <a:gridCol w="1050601">
                  <a:extLst>
                    <a:ext uri="{9D8B030D-6E8A-4147-A177-3AD203B41FA5}">
                      <a16:colId xmlns:a16="http://schemas.microsoft.com/office/drawing/2014/main" val="957930837"/>
                    </a:ext>
                  </a:extLst>
                </a:gridCol>
                <a:gridCol w="674776">
                  <a:extLst>
                    <a:ext uri="{9D8B030D-6E8A-4147-A177-3AD203B41FA5}">
                      <a16:colId xmlns:a16="http://schemas.microsoft.com/office/drawing/2014/main" val="3103293747"/>
                    </a:ext>
                  </a:extLst>
                </a:gridCol>
                <a:gridCol w="706095">
                  <a:extLst>
                    <a:ext uri="{9D8B030D-6E8A-4147-A177-3AD203B41FA5}">
                      <a16:colId xmlns:a16="http://schemas.microsoft.com/office/drawing/2014/main" val="4013355617"/>
                    </a:ext>
                  </a:extLst>
                </a:gridCol>
                <a:gridCol w="674776">
                  <a:extLst>
                    <a:ext uri="{9D8B030D-6E8A-4147-A177-3AD203B41FA5}">
                      <a16:colId xmlns:a16="http://schemas.microsoft.com/office/drawing/2014/main" val="3348948835"/>
                    </a:ext>
                  </a:extLst>
                </a:gridCol>
                <a:gridCol w="444157">
                  <a:extLst>
                    <a:ext uri="{9D8B030D-6E8A-4147-A177-3AD203B41FA5}">
                      <a16:colId xmlns:a16="http://schemas.microsoft.com/office/drawing/2014/main" val="1011821761"/>
                    </a:ext>
                  </a:extLst>
                </a:gridCol>
                <a:gridCol w="922479">
                  <a:extLst>
                    <a:ext uri="{9D8B030D-6E8A-4147-A177-3AD203B41FA5}">
                      <a16:colId xmlns:a16="http://schemas.microsoft.com/office/drawing/2014/main" val="2892295255"/>
                    </a:ext>
                  </a:extLst>
                </a:gridCol>
                <a:gridCol w="808592">
                  <a:extLst>
                    <a:ext uri="{9D8B030D-6E8A-4147-A177-3AD203B41FA5}">
                      <a16:colId xmlns:a16="http://schemas.microsoft.com/office/drawing/2014/main" val="2095167472"/>
                    </a:ext>
                  </a:extLst>
                </a:gridCol>
                <a:gridCol w="808592">
                  <a:extLst>
                    <a:ext uri="{9D8B030D-6E8A-4147-A177-3AD203B41FA5}">
                      <a16:colId xmlns:a16="http://schemas.microsoft.com/office/drawing/2014/main" val="1952173679"/>
                    </a:ext>
                  </a:extLst>
                </a:gridCol>
              </a:tblGrid>
              <a:tr h="77838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Candidate ID number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D3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Numeracy &amp; literacy skills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NVQ 2 or equivalent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Evidence of working with the public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Interested in learning &amp; training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Good communication skills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Work alone/as a team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Professionalism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900" b="1" i="0" u="none" strike="noStrike">
                          <a:solidFill>
                            <a:srgbClr val="FF0000"/>
                          </a:solidFill>
                          <a:effectLst/>
                          <a:latin typeface="Aptos Narrow" panose="020B0004020202020204" pitchFamily="34" charset="0"/>
                        </a:rPr>
                        <a:t>Care Certificate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IT skills 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IV cannulation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All essential criteria met?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D3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Shortlisted for interview?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D3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4007959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XXXXXXX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0140453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568503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0288970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4482336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2474443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1967628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2592293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301228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734066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7417048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4321658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558168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3107327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0255435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0257424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5431629"/>
                  </a:ext>
                </a:extLst>
              </a:tr>
              <a:tr h="2289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7D35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6799" marR="6799" marT="679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496628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A2106-F985-BAC0-731B-FEAB1B6CC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47" y="406400"/>
            <a:ext cx="10666569" cy="670818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Activity-2- Discussion – On the Shortlist: Are You In or Out? – 10 minutes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822E4B-BFB5-1940-AB1C-DFE2E719D0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8200827"/>
              </p:ext>
            </p:extLst>
          </p:nvPr>
        </p:nvGraphicFramePr>
        <p:xfrm>
          <a:off x="711200" y="1574800"/>
          <a:ext cx="10883899" cy="3979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E8B648D-5E13-4546-9E50-8BE6CDF0CE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635359"/>
            <a:ext cx="12192000" cy="97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3364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ross 2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ectangle 2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0248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take away from the activity</a:t>
            </a:r>
          </a:p>
        </p:txBody>
      </p:sp>
      <p:sp>
        <p:nvSpPr>
          <p:cNvPr id="27" name="Rectangle 2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8" name="Rectangle 2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Cross 2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0" name="Content Placeholder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812015602"/>
              </p:ext>
            </p:extLst>
          </p:nvPr>
        </p:nvGraphicFramePr>
        <p:xfrm>
          <a:off x="4430434" y="1204719"/>
          <a:ext cx="6523301" cy="40248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641084"/>
            <a:ext cx="12192000" cy="122758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D9513E-4D3D-3941-1939-42B1EB5C5D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8045" y="990600"/>
            <a:ext cx="9735909" cy="4254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6158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06" y="254501"/>
            <a:ext cx="10267951" cy="1446550"/>
          </a:xfrm>
        </p:spPr>
        <p:txBody>
          <a:bodyPr anchor="t">
            <a:normAutofit/>
          </a:bodyPr>
          <a:lstStyle/>
          <a:p>
            <a:r>
              <a:rPr lang="en-GB" dirty="0"/>
              <a:t>Personal statement/Supporting information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E0E2F0-4D2E-9BB2-95C9-6E6D508B2E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895510"/>
              </p:ext>
            </p:extLst>
          </p:nvPr>
        </p:nvGraphicFramePr>
        <p:xfrm>
          <a:off x="712634" y="1570761"/>
          <a:ext cx="8267296" cy="3188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79F0A338-6ADD-F75C-C91B-D52F5579D8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626608"/>
            <a:ext cx="12192000" cy="12313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A106B5-7A8A-836A-D47E-482362FD66D1}"/>
              </a:ext>
            </a:extLst>
          </p:cNvPr>
          <p:cNvSpPr txBox="1"/>
          <p:nvPr/>
        </p:nvSpPr>
        <p:spPr>
          <a:xfrm>
            <a:off x="1333601" y="491790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9"/>
              </a:rPr>
              <a:t>(19) Supporting statements for a job application - YouTube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570" y="796574"/>
            <a:ext cx="10489538" cy="602308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Statement/supporting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5111" y="2057401"/>
            <a:ext cx="8267296" cy="3823970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Frutiger W01"/>
                <a:ea typeface="+mn-ea"/>
                <a:cs typeface="+mn-cs"/>
              </a:rPr>
              <a:t>Structure your supporting information/personal statement in a logical order.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Frutiger W01"/>
                <a:ea typeface="+mn-ea"/>
                <a:cs typeface="+mn-cs"/>
              </a:rPr>
              <a:t>For example,  start with catchy opening statement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Frutiger W01"/>
                <a:ea typeface="+mn-ea"/>
                <a:cs typeface="+mn-cs"/>
              </a:rPr>
              <a:t>Make a case for your suitability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Frutiger W01"/>
                <a:ea typeface="+mn-ea"/>
                <a:cs typeface="+mn-cs"/>
              </a:rPr>
              <a:t>Academic profiles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Frutiger W01"/>
                <a:ea typeface="+mn-ea"/>
                <a:cs typeface="+mn-cs"/>
              </a:rPr>
              <a:t>Employment/voluntary experience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Frutiger W01"/>
                <a:ea typeface="+mn-ea"/>
                <a:cs typeface="+mn-cs"/>
              </a:rPr>
              <a:t>Personal skills &amp; qualities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Frutiger W01"/>
                <a:ea typeface="+mn-ea"/>
                <a:cs typeface="+mn-cs"/>
              </a:rPr>
              <a:t>Demonstrating your compatibility with NHS/employer values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Hobbies </a:t>
            </a: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System Font Regular"/>
              <a:buChar char="–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enorite"/>
                <a:ea typeface="+mn-ea"/>
                <a:cs typeface="+mn-cs"/>
              </a:rPr>
              <a:t>Summary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9943" y="3304384"/>
            <a:ext cx="2353260" cy="15302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0889" y="91418"/>
            <a:ext cx="2504602" cy="13988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D6FA80F-CB0F-946C-A233-93DAAEC0BC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05549"/>
            <a:ext cx="12192000" cy="952451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10" y="333863"/>
            <a:ext cx="10598759" cy="642767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– 3 – Creating an NHS job profile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5111" y="1433015"/>
            <a:ext cx="10721588" cy="444835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Go to NHS jobs (</a:t>
            </a:r>
            <a:r>
              <a:rPr lang="en-GB" dirty="0">
                <a:hlinkClick r:id="rId3"/>
              </a:rPr>
              <a:t>NHS Jobs</a:t>
            </a:r>
            <a:r>
              <a:rPr lang="en-GB" dirty="0"/>
              <a:t>)</a:t>
            </a:r>
          </a:p>
          <a:p>
            <a:r>
              <a:rPr lang="en-GB" dirty="0"/>
              <a:t>Find a job you want to apply now or soon </a:t>
            </a:r>
          </a:p>
          <a:p>
            <a:r>
              <a:rPr lang="en-GB" dirty="0"/>
              <a:t>Click apply for this job</a:t>
            </a:r>
          </a:p>
          <a:p>
            <a:r>
              <a:rPr lang="en-GB" dirty="0"/>
              <a:t>It will direct you to create an account</a:t>
            </a:r>
          </a:p>
          <a:p>
            <a:r>
              <a:rPr lang="en-GB" dirty="0"/>
              <a:t>Complete the whole profile</a:t>
            </a:r>
          </a:p>
          <a:p>
            <a:r>
              <a:rPr lang="en-GB" dirty="0"/>
              <a:t>Please remember to download and keep the job description so you can refer to it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Please keep in mind that you are not required to apply; nevertheless, your profile will be maintained, and for future applications, you can simply go into your profile and amend your application for that post.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hought Bubble: Cloud 4"/>
          <p:cNvSpPr/>
          <p:nvPr/>
        </p:nvSpPr>
        <p:spPr>
          <a:xfrm>
            <a:off x="7645672" y="833847"/>
            <a:ext cx="4125686" cy="205740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Please remember to complete this section before next week as this will be linked to your next two weeks activities.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427DF2-CCA8-BD4A-D7FA-59EEBE3DD4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626608"/>
            <a:ext cx="12192000" cy="1231392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50" y="439420"/>
            <a:ext cx="11202670" cy="1340485"/>
          </a:xfrm>
          <a:solidFill>
            <a:schemeClr val="accent5"/>
          </a:solidFill>
        </p:spPr>
        <p:txBody>
          <a:bodyPr>
            <a:normAutofit/>
          </a:bodyPr>
          <a:lstStyle/>
          <a:p>
            <a:r>
              <a:rPr lang="en-GB" dirty="0">
                <a:sym typeface="+mn-ea"/>
              </a:rPr>
              <a:t>Discuss your Academic &amp; InfoSkills  Homework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7390" y="1834515"/>
            <a:ext cx="10953115" cy="4516120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sym typeface="+mn-ea"/>
              </a:rPr>
              <a:t>Each student should take time to discuss their completed Info Skills Unit 1 homework with your lecturer.</a:t>
            </a:r>
            <a:endParaRPr lang="en-GB" altLang="en-US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sym typeface="+mn-ea"/>
              </a:rPr>
              <a:t>What was your experience completing it?</a:t>
            </a:r>
            <a:endParaRPr lang="en-GB" altLang="en-US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sym typeface="+mn-ea"/>
              </a:rPr>
              <a:t>Are there any challenges you faced?</a:t>
            </a:r>
            <a:endParaRPr lang="en-GB" altLang="en-US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sym typeface="+mn-ea"/>
              </a:rPr>
              <a:t>How did you overcome them?</a:t>
            </a:r>
            <a:endParaRPr lang="en-GB" altLang="en-US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sym typeface="+mn-ea"/>
              </a:rPr>
              <a:t>Is/there any aspect you found very exciting?</a:t>
            </a:r>
            <a:endParaRPr lang="en-GB" altLang="en-US" sz="3600" dirty="0"/>
          </a:p>
          <a:p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4080635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150" y="439420"/>
            <a:ext cx="11202670" cy="1340485"/>
          </a:xfrm>
          <a:solidFill>
            <a:schemeClr val="accent5"/>
          </a:solidFill>
        </p:spPr>
        <p:txBody>
          <a:bodyPr>
            <a:normAutofit/>
          </a:bodyPr>
          <a:lstStyle/>
          <a:p>
            <a:r>
              <a:rPr lang="en-GB" dirty="0">
                <a:sym typeface="+mn-ea"/>
              </a:rPr>
              <a:t>Discuss your Academic &amp; InfoSkills  Homework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940" y="2038350"/>
            <a:ext cx="10997565" cy="3841750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sym typeface="+mn-ea"/>
              </a:rPr>
              <a:t>Students are required to complete Unit 2 in the next two weeks.</a:t>
            </a:r>
            <a:endParaRPr lang="en-GB" altLang="en-US" sz="3600" dirty="0"/>
          </a:p>
          <a:p>
            <a:pPr>
              <a:buFont typeface="Arial" panose="020B0604020202020204" pitchFamily="34" charset="0"/>
              <a:buChar char="•"/>
            </a:pPr>
            <a:endParaRPr lang="en-GB" altLang="en-US" sz="36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sym typeface="+mn-ea"/>
              </a:rPr>
              <a:t>We will review again </a:t>
            </a:r>
            <a:r>
              <a:rPr lang="en-GB" altLang="en-US" sz="3600">
                <a:sym typeface="+mn-ea"/>
              </a:rPr>
              <a:t>in week 4 </a:t>
            </a:r>
            <a:r>
              <a:rPr lang="en-GB" altLang="en-US" sz="3600" dirty="0">
                <a:sym typeface="+mn-ea"/>
              </a:rPr>
              <a:t>.</a:t>
            </a:r>
            <a:endParaRPr lang="en-GB" altLang="en-US" sz="3600" dirty="0"/>
          </a:p>
          <a:p>
            <a:pPr>
              <a:buFont typeface="Arial" panose="020B0604020202020204" pitchFamily="34" charset="0"/>
              <a:buChar char="•"/>
            </a:pPr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7134504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1287-4750-1F8C-09EC-3DE69C0AA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E535A-F110-F3FE-8D37-1498FEB3F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8736166" cy="3188586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Mader-Clark, M., (2013)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job description handbook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Nolo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: USA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7866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the remainder of the session..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3429000"/>
            <a:ext cx="8229600" cy="6046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work on your presentation assessment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RegularSeed_2SEEDS">
      <a:dk1>
        <a:srgbClr val="000000"/>
      </a:dk1>
      <a:lt1>
        <a:srgbClr val="FFFFFF"/>
      </a:lt1>
      <a:dk2>
        <a:srgbClr val="1C2831"/>
      </a:dk2>
      <a:lt2>
        <a:srgbClr val="F0F2F3"/>
      </a:lt2>
      <a:accent1>
        <a:srgbClr val="D57B17"/>
      </a:accent1>
      <a:accent2>
        <a:srgbClr val="E73E29"/>
      </a:accent2>
      <a:accent3>
        <a:srgbClr val="AEA61F"/>
      </a:accent3>
      <a:accent4>
        <a:srgbClr val="14B2B8"/>
      </a:accent4>
      <a:accent5>
        <a:srgbClr val="2991E7"/>
      </a:accent5>
      <a:accent6>
        <a:srgbClr val="2A41D8"/>
      </a:accent6>
      <a:hlink>
        <a:srgbClr val="3F7CBF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2128</Words>
  <Application>Microsoft Office PowerPoint</Application>
  <PresentationFormat>Widescreen</PresentationFormat>
  <Paragraphs>441</Paragraphs>
  <Slides>36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8" baseType="lpstr">
      <vt:lpstr>Avenir Next</vt:lpstr>
      <vt:lpstr>Frutiger W01</vt:lpstr>
      <vt:lpstr>Indeed Sans</vt:lpstr>
      <vt:lpstr>Myriad Pro</vt:lpstr>
      <vt:lpstr>System Font Regular</vt:lpstr>
      <vt:lpstr>Aptos</vt:lpstr>
      <vt:lpstr>Aptos Narrow</vt:lpstr>
      <vt:lpstr>Arial</vt:lpstr>
      <vt:lpstr>Seaford Display</vt:lpstr>
      <vt:lpstr>Tenorite</vt:lpstr>
      <vt:lpstr>MadridVTI</vt:lpstr>
      <vt:lpstr>20140311PresentationUWTSDTemplate</vt:lpstr>
      <vt:lpstr>Week 2 –  -Job description, Personal statement &amp; Job applications </vt:lpstr>
      <vt:lpstr>Recap on last week’s lecture – 10 minutes</vt:lpstr>
      <vt:lpstr>Guest Speaker – Mumtaz Goolam</vt:lpstr>
      <vt:lpstr>Assessment specification Activity</vt:lpstr>
      <vt:lpstr>Reflection </vt:lpstr>
      <vt:lpstr>Today’s session    </vt:lpstr>
      <vt:lpstr>Introduction to Jobs</vt:lpstr>
      <vt:lpstr>Setting the context</vt:lpstr>
      <vt:lpstr>The benefits of having Jobs/Volunteering/work experience opportunities </vt:lpstr>
      <vt:lpstr>Some useful links</vt:lpstr>
      <vt:lpstr>Career Quiz</vt:lpstr>
      <vt:lpstr>Job description </vt:lpstr>
      <vt:lpstr>Job description includes: </vt:lpstr>
      <vt:lpstr>Activity – 1 – 15 minutes </vt:lpstr>
      <vt:lpstr>Activity – 1 – Discussion – 10 minutes </vt:lpstr>
      <vt:lpstr>Making a successful application </vt:lpstr>
      <vt:lpstr>Applying for a job</vt:lpstr>
      <vt:lpstr>Online Application </vt:lpstr>
      <vt:lpstr>CV &amp; Cover letter</vt:lpstr>
      <vt:lpstr>Online assessment exercise  </vt:lpstr>
      <vt:lpstr>Some example questions for online assessment</vt:lpstr>
      <vt:lpstr>Competency-based application forms </vt:lpstr>
      <vt:lpstr>What to remember? </vt:lpstr>
      <vt:lpstr>Activity – 2- Recruiter for a Day: Would You Hire You?</vt:lpstr>
      <vt:lpstr>PowerPoint Presentation</vt:lpstr>
      <vt:lpstr>PowerPoint Presentation</vt:lpstr>
      <vt:lpstr>Activity-2- Discussion – On the Shortlist: Are You In or Out? – 10 minutes</vt:lpstr>
      <vt:lpstr>Key take away from the activity</vt:lpstr>
      <vt:lpstr>PowerPoint Presentation</vt:lpstr>
      <vt:lpstr>Personal statement/Supporting information </vt:lpstr>
      <vt:lpstr>Personal Statement/supporting information</vt:lpstr>
      <vt:lpstr>Activity – 3 – Creating an NHS job profile </vt:lpstr>
      <vt:lpstr>Discuss your Academic &amp; InfoSkills  Homework</vt:lpstr>
      <vt:lpstr>Discuss your Academic &amp; InfoSkills  Homework</vt:lpstr>
      <vt:lpstr>References</vt:lpstr>
      <vt:lpstr>Use the remainder of the session..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– Job description, Personal statement &amp; Job applications</dc:title>
  <dc:creator>Besty Jose</dc:creator>
  <cp:lastModifiedBy>Besty Jose</cp:lastModifiedBy>
  <cp:revision>10</cp:revision>
  <dcterms:created xsi:type="dcterms:W3CDTF">2024-06-07T11:57:00Z</dcterms:created>
  <dcterms:modified xsi:type="dcterms:W3CDTF">2025-05-16T15:09:02Z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81C146EED4D24272BBF97D2F875A1525_13</vt:lpwstr>
  </property>
  <property fmtid="{D5CDD505-2E9C-101B-9397-08002B2CF9AE}" pid="3" name="KSOProductBuildVer">
    <vt:lpwstr>2057-12.2.0.19805</vt:lpwstr>
  </property>
</Properties>
</file>