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66C5A1-1D92-2AE8-A149-E203D165D4F9}" v="16" dt="2019-12-19T20:45:55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Bevan (1700677)" userId="S::1700677@student.uwtsd.ac.uk::76e7cf82-1792-4fd7-9ef1-2d513a8cfb2b" providerId="AD" clId="Web-{C966C5A1-1D92-2AE8-A149-E203D165D4F9}"/>
    <pc:docChg chg="addSld modSld sldOrd">
      <pc:chgData name="Rhys Bevan (1700677)" userId="S::1700677@student.uwtsd.ac.uk::76e7cf82-1792-4fd7-9ef1-2d513a8cfb2b" providerId="AD" clId="Web-{C966C5A1-1D92-2AE8-A149-E203D165D4F9}" dt="2019-12-19T20:45:55.126" v="14" actId="20577"/>
      <pc:docMkLst>
        <pc:docMk/>
      </pc:docMkLst>
      <pc:sldChg chg="modSp add ord replId">
        <pc:chgData name="Rhys Bevan (1700677)" userId="S::1700677@student.uwtsd.ac.uk::76e7cf82-1792-4fd7-9ef1-2d513a8cfb2b" providerId="AD" clId="Web-{C966C5A1-1D92-2AE8-A149-E203D165D4F9}" dt="2019-12-19T20:45:55.110" v="13" actId="20577"/>
        <pc:sldMkLst>
          <pc:docMk/>
          <pc:sldMk cId="3767878760" sldId="269"/>
        </pc:sldMkLst>
        <pc:spChg chg="mod">
          <ac:chgData name="Rhys Bevan (1700677)" userId="S::1700677@student.uwtsd.ac.uk::76e7cf82-1792-4fd7-9ef1-2d513a8cfb2b" providerId="AD" clId="Web-{C966C5A1-1D92-2AE8-A149-E203D165D4F9}" dt="2019-12-19T20:45:55.110" v="13" actId="20577"/>
          <ac:spMkLst>
            <pc:docMk/>
            <pc:sldMk cId="3767878760" sldId="269"/>
            <ac:spMk id="2" creationId="{4E1DFCFD-B324-441A-8664-E6059B3CA3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46981-A622-40FD-BF62-4DA9367B9B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D66C5-1C76-4DBC-ACFF-9A04B73A69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38AAF-718B-4274-A2BB-2EE1BA32B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1FBD6-2CE1-4E09-8E7D-EA6D8D6E6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1C060-5014-4156-AECB-85AAE0B09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2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CF180-5925-44C0-B174-E91005A30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95253-3EF3-4317-BA01-606CC730D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8A709-E51D-4583-B83A-5F866DC34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0B306-8E5A-4DE1-BAB5-47B8AF049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354C0-BB14-499E-BBE4-AC21E8398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44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60A1E-36CE-489A-A31A-C755ECF94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4D88D9-EC3D-4317-A9A1-42C0787046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BCF66-0540-42F5-B0C2-005D848D4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23D88-92B5-4BBC-9924-A68E8E23F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D678A-30FC-421B-BA76-A54342E6B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02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8733-4F9D-4944-9F3A-381D29787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5EAEF-8020-44CC-80A7-38C8AC2E61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104A4-86C6-4B33-9AB2-FFA9487856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760202-F7CB-477C-A56B-6F427AA9D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53CDEC-1A6A-4B4A-A5DB-A74B291BA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A5B33-E68F-4A7A-B070-D0FBFB55B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02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550A1-BF93-41F9-A96B-14078B838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BFC30-67DF-40EA-B102-F3A5B9155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6AF17-D09C-4509-A258-60E3E06727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EE0EE-7463-43B3-8B29-47D4DA3E48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1B29E6-0245-46A7-80DD-FD2A7A111A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B9D5DF-FED1-496B-8A2A-6459ECDDB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AF5C7F-179B-4EC9-BA36-35588E00D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0DDF26-40BC-4621-BA1E-C2F085736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262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025A5-1C89-4F35-8359-09E66DC41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CAAB43-6E11-4C0C-8925-441CF0723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8DDF15-5258-46CE-8078-98B33A370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6BC4D0-F364-419F-BAC5-04313A353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561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A669C-BDA6-4A37-BFC0-4DB946A33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99A752-8A59-4F22-9C50-0EDE68FA7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7DF23-47F6-447A-8BB9-D88510C85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66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38B86-870D-40D7-B64A-85FF7AA28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68C48-0ABA-4D85-B640-CC414F1C5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44B3E-F297-4C55-8A21-8C98B5749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A34D4F-8E28-410F-ADA0-3190C47A3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6CB4CE-2645-4223-99BE-050FB4FD5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417E4A-BDCD-420D-A4C1-6EC77526B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84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96C73-90B3-49F9-97CB-4FF24785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8B0BA1-296A-4915-A1CD-8EFC12EC5F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F68C2-0E75-4FAC-A902-C522E9CCF5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2CFB5-AE9B-4D74-B155-C5565743E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022E6C-0E1B-49B2-8114-C8E3677A7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4DF7BD-C05A-4300-877F-BEA54B35C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6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660D-B41D-495B-AFDC-CE3AB7228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C2905-ABBE-4D05-A38C-27395BF32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B1618-46F3-4667-A1EC-2C519994B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FA959-0504-4431-AB64-2E73E4153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0423F0-D226-4C37-B717-497353EC2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656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4CE945-8B88-4CC3-8841-91869E98A7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93696B-7BDB-46C2-BC9A-3B5F5B4BB5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41070-E5AB-4F22-ABC3-83E0CFF3F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A8070-C3DD-4355-AC75-20FF754B3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9D26D-E503-45E9-A406-863B34E92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397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41C84D-8CE6-4EBE-AC16-6B1103BB2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DAAC4B-0D38-48DF-B3C1-2495221A9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A35D5-DD5B-48D7-A38E-281B91FD6F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70A26-455A-43E4-8791-AC8F919091D7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AED67-11FD-4A27-B61C-F1387A97AA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EF1FE-F9D3-4491-BD8A-E3E5BDD072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CFBC6-76CB-40B8-A757-FD80C9678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504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902F47-302A-40B9-9F37-0731B0A9AB17}"/>
              </a:ext>
            </a:extLst>
          </p:cNvPr>
          <p:cNvSpPr/>
          <p:nvPr/>
        </p:nvSpPr>
        <p:spPr>
          <a:xfrm>
            <a:off x="1150066" y="1074509"/>
            <a:ext cx="9891868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5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150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US" sz="15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150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15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150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150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31567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902F47-302A-40B9-9F37-0731B0A9AB17}"/>
              </a:ext>
            </a:extLst>
          </p:cNvPr>
          <p:cNvSpPr/>
          <p:nvPr/>
        </p:nvSpPr>
        <p:spPr>
          <a:xfrm>
            <a:off x="1150066" y="1074509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9224AB-2FF7-41E0-BF7D-8A9F4EF8C1A6}"/>
              </a:ext>
            </a:extLst>
          </p:cNvPr>
          <p:cNvSpPr/>
          <p:nvPr/>
        </p:nvSpPr>
        <p:spPr>
          <a:xfrm>
            <a:off x="966584" y="3660620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do you want?</a:t>
            </a:r>
          </a:p>
        </p:txBody>
      </p:sp>
    </p:spTree>
    <p:extLst>
      <p:ext uri="{BB962C8B-B14F-4D97-AF65-F5344CB8AC3E}">
        <p14:creationId xmlns:p14="http://schemas.microsoft.com/office/powerpoint/2010/main" val="3968967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902F47-302A-40B9-9F37-0731B0A9AB17}"/>
              </a:ext>
            </a:extLst>
          </p:cNvPr>
          <p:cNvSpPr/>
          <p:nvPr/>
        </p:nvSpPr>
        <p:spPr>
          <a:xfrm>
            <a:off x="1150066" y="1074509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9224AB-2FF7-41E0-BF7D-8A9F4EF8C1A6}"/>
              </a:ext>
            </a:extLst>
          </p:cNvPr>
          <p:cNvSpPr/>
          <p:nvPr/>
        </p:nvSpPr>
        <p:spPr>
          <a:xfrm>
            <a:off x="966584" y="3660620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 want…</a:t>
            </a:r>
          </a:p>
        </p:txBody>
      </p:sp>
    </p:spTree>
    <p:extLst>
      <p:ext uri="{BB962C8B-B14F-4D97-AF65-F5344CB8AC3E}">
        <p14:creationId xmlns:p14="http://schemas.microsoft.com/office/powerpoint/2010/main" val="1958038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902F47-302A-40B9-9F37-0731B0A9AB17}"/>
              </a:ext>
            </a:extLst>
          </p:cNvPr>
          <p:cNvSpPr/>
          <p:nvPr/>
        </p:nvSpPr>
        <p:spPr>
          <a:xfrm>
            <a:off x="1150066" y="1074509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siocled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9224AB-2FF7-41E0-BF7D-8A9F4EF8C1A6}"/>
              </a:ext>
            </a:extLst>
          </p:cNvPr>
          <p:cNvSpPr/>
          <p:nvPr/>
        </p:nvSpPr>
        <p:spPr>
          <a:xfrm>
            <a:off x="966584" y="3660620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 want chocolate.</a:t>
            </a:r>
          </a:p>
        </p:txBody>
      </p:sp>
    </p:spTree>
    <p:extLst>
      <p:ext uri="{BB962C8B-B14F-4D97-AF65-F5344CB8AC3E}">
        <p14:creationId xmlns:p14="http://schemas.microsoft.com/office/powerpoint/2010/main" val="205816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902F47-302A-40B9-9F37-0731B0A9AB17}"/>
              </a:ext>
            </a:extLst>
          </p:cNvPr>
          <p:cNvSpPr/>
          <p:nvPr/>
        </p:nvSpPr>
        <p:spPr>
          <a:xfrm>
            <a:off x="966584" y="1120676"/>
            <a:ext cx="1025883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9224AB-2FF7-41E0-BF7D-8A9F4EF8C1A6}"/>
              </a:ext>
            </a:extLst>
          </p:cNvPr>
          <p:cNvSpPr/>
          <p:nvPr/>
        </p:nvSpPr>
        <p:spPr>
          <a:xfrm>
            <a:off x="966584" y="3429000"/>
            <a:ext cx="10258832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9600" b="0" cap="none" spc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eisiau</a:t>
            </a:r>
            <a: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</a:t>
            </a:r>
            <a:br>
              <a:rPr lang="en-US" sz="9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sz="4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Practice with your partner.</a:t>
            </a:r>
          </a:p>
        </p:txBody>
      </p:sp>
    </p:spTree>
    <p:extLst>
      <p:ext uri="{BB962C8B-B14F-4D97-AF65-F5344CB8AC3E}">
        <p14:creationId xmlns:p14="http://schemas.microsoft.com/office/powerpoint/2010/main" val="1012939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ion corn">
            <a:extLst>
              <a:ext uri="{FF2B5EF4-FFF2-40B4-BE49-F238E27FC236}">
                <a16:creationId xmlns:a16="http://schemas.microsoft.com/office/drawing/2014/main" id="{4FFD9F91-5FCB-48CB-8029-FABBD3962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940" y="738067"/>
            <a:ext cx="4008120" cy="559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989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45D8DE83-046C-4959-B159-28315BB04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31" y="1084278"/>
            <a:ext cx="6708457" cy="446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B71AA65-D850-4083-A250-7C52EB981C5D}"/>
              </a:ext>
            </a:extLst>
          </p:cNvPr>
          <p:cNvSpPr/>
          <p:nvPr/>
        </p:nvSpPr>
        <p:spPr>
          <a:xfrm>
            <a:off x="7779433" y="1351508"/>
            <a:ext cx="3755471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Sion Corn</a:t>
            </a:r>
            <a:br>
              <a:rPr lang="en-US" sz="6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br>
              <a:rPr lang="en-US" sz="66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sz="6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Father Christmas</a:t>
            </a:r>
          </a:p>
        </p:txBody>
      </p:sp>
    </p:spTree>
    <p:extLst>
      <p:ext uri="{BB962C8B-B14F-4D97-AF65-F5344CB8AC3E}">
        <p14:creationId xmlns:p14="http://schemas.microsoft.com/office/powerpoint/2010/main" val="1730738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christmas letter template border">
            <a:extLst>
              <a:ext uri="{FF2B5EF4-FFF2-40B4-BE49-F238E27FC236}">
                <a16:creationId xmlns:a16="http://schemas.microsoft.com/office/drawing/2014/main" id="{7740FAD9-D62C-4DD4-9CC9-B3C1958DA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463" y="281354"/>
            <a:ext cx="5081677" cy="65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1DFCFD-B324-441A-8664-E6059B3CA347}"/>
              </a:ext>
            </a:extLst>
          </p:cNvPr>
          <p:cNvSpPr txBox="1"/>
          <p:nvPr/>
        </p:nvSpPr>
        <p:spPr>
          <a:xfrm>
            <a:off x="3967089" y="900332"/>
            <a:ext cx="322150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C00000"/>
                </a:solidFill>
              </a:rPr>
              <a:t>Annwyl</a:t>
            </a:r>
            <a:r>
              <a:rPr lang="en-GB" sz="3200" dirty="0">
                <a:solidFill>
                  <a:srgbClr val="C00000"/>
                </a:solidFill>
              </a:rPr>
              <a:t> Sion Corn,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 err="1">
                <a:solidFill>
                  <a:srgbClr val="C00000"/>
                </a:solidFill>
              </a:rPr>
              <a:t>Dw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i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eisiau</a:t>
            </a:r>
            <a:r>
              <a:rPr lang="en-GB" sz="3200" dirty="0">
                <a:solidFill>
                  <a:srgbClr val="C00000"/>
                </a:solidFill>
              </a:rPr>
              <a:t>…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	Oddi </a:t>
            </a:r>
            <a:r>
              <a:rPr lang="en-GB" sz="3200" dirty="0" err="1">
                <a:solidFill>
                  <a:srgbClr val="C00000"/>
                </a:solidFill>
              </a:rPr>
              <a:t>wrth</a:t>
            </a:r>
            <a:r>
              <a:rPr lang="en-GB" sz="3200" dirty="0">
                <a:solidFill>
                  <a:srgbClr val="C00000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72518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47FB832-F041-4A40-8274-A4EB6825C370}"/>
              </a:ext>
            </a:extLst>
          </p:cNvPr>
          <p:cNvGrpSpPr/>
          <p:nvPr/>
        </p:nvGrpSpPr>
        <p:grpSpPr>
          <a:xfrm>
            <a:off x="365639" y="281354"/>
            <a:ext cx="5081677" cy="6576646"/>
            <a:chOff x="3446463" y="281354"/>
            <a:chExt cx="5081677" cy="6576646"/>
          </a:xfrm>
        </p:grpSpPr>
        <p:pic>
          <p:nvPicPr>
            <p:cNvPr id="3074" name="Picture 2" descr="Image result for christmas letter template border">
              <a:extLst>
                <a:ext uri="{FF2B5EF4-FFF2-40B4-BE49-F238E27FC236}">
                  <a16:creationId xmlns:a16="http://schemas.microsoft.com/office/drawing/2014/main" id="{7740FAD9-D62C-4DD4-9CC9-B3C1958DA5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46463" y="281354"/>
              <a:ext cx="5081677" cy="6576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4E1DFCFD-B324-441A-8664-E6059B3CA347}"/>
                </a:ext>
              </a:extLst>
            </p:cNvPr>
            <p:cNvSpPr txBox="1"/>
            <p:nvPr/>
          </p:nvSpPr>
          <p:spPr>
            <a:xfrm>
              <a:off x="3967089" y="900332"/>
              <a:ext cx="3221502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 err="1">
                  <a:solidFill>
                    <a:srgbClr val="C00000"/>
                  </a:solidFill>
                </a:rPr>
                <a:t>Annwyl</a:t>
              </a:r>
              <a:r>
                <a:rPr lang="en-GB" sz="3200" dirty="0">
                  <a:solidFill>
                    <a:srgbClr val="C00000"/>
                  </a:solidFill>
                </a:rPr>
                <a:t> Sion Corn,</a:t>
              </a: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r>
                <a:rPr lang="en-GB" sz="3200" dirty="0" err="1">
                  <a:solidFill>
                    <a:srgbClr val="C00000"/>
                  </a:solidFill>
                </a:rPr>
                <a:t>Dw</a:t>
              </a:r>
              <a:r>
                <a:rPr lang="en-GB" sz="3200" dirty="0">
                  <a:solidFill>
                    <a:srgbClr val="C00000"/>
                  </a:solidFill>
                </a:rPr>
                <a:t> </a:t>
              </a:r>
              <a:r>
                <a:rPr lang="en-GB" sz="3200" dirty="0" err="1">
                  <a:solidFill>
                    <a:srgbClr val="C00000"/>
                  </a:solidFill>
                </a:rPr>
                <a:t>i</a:t>
              </a:r>
              <a:r>
                <a:rPr lang="en-GB" sz="3200" dirty="0">
                  <a:solidFill>
                    <a:srgbClr val="C00000"/>
                  </a:solidFill>
                </a:rPr>
                <a:t> </a:t>
              </a:r>
              <a:r>
                <a:rPr lang="en-GB" sz="3200" dirty="0" err="1">
                  <a:solidFill>
                    <a:srgbClr val="C00000"/>
                  </a:solidFill>
                </a:rPr>
                <a:t>eisiau</a:t>
              </a:r>
              <a:r>
                <a:rPr lang="en-GB" sz="3200" dirty="0">
                  <a:solidFill>
                    <a:srgbClr val="C00000"/>
                  </a:solidFill>
                </a:rPr>
                <a:t>…</a:t>
              </a: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br>
                <a:rPr lang="en-GB" sz="3200" dirty="0">
                  <a:solidFill>
                    <a:srgbClr val="C00000"/>
                  </a:solidFill>
                </a:rPr>
              </a:br>
              <a:r>
                <a:rPr lang="en-GB" sz="3200" dirty="0">
                  <a:solidFill>
                    <a:srgbClr val="C00000"/>
                  </a:solidFill>
                </a:rPr>
                <a:t>	Oddi </a:t>
              </a:r>
              <a:r>
                <a:rPr lang="en-GB" sz="3200" dirty="0" err="1">
                  <a:solidFill>
                    <a:srgbClr val="C00000"/>
                  </a:solidFill>
                </a:rPr>
                <a:t>wrth</a:t>
              </a:r>
              <a:r>
                <a:rPr lang="en-GB" sz="3200" dirty="0">
                  <a:solidFill>
                    <a:srgbClr val="C00000"/>
                  </a:solidFill>
                </a:rPr>
                <a:t>…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8CAC835-36A1-4369-BCDE-76C35B4E5DC2}"/>
              </a:ext>
            </a:extLst>
          </p:cNvPr>
          <p:cNvGrpSpPr/>
          <p:nvPr/>
        </p:nvGrpSpPr>
        <p:grpSpPr>
          <a:xfrm>
            <a:off x="6595282" y="281354"/>
            <a:ext cx="5081677" cy="6576646"/>
            <a:chOff x="3446463" y="281354"/>
            <a:chExt cx="5081677" cy="6576646"/>
          </a:xfrm>
        </p:grpSpPr>
        <p:pic>
          <p:nvPicPr>
            <p:cNvPr id="6" name="Picture 2" descr="Image result for christmas letter template border">
              <a:extLst>
                <a:ext uri="{FF2B5EF4-FFF2-40B4-BE49-F238E27FC236}">
                  <a16:creationId xmlns:a16="http://schemas.microsoft.com/office/drawing/2014/main" id="{50564BB6-0521-4952-8FAD-951C2862A1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46463" y="281354"/>
              <a:ext cx="5081677" cy="6576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A6B81C8-9953-484E-A0EB-4676CC2B1E62}"/>
                </a:ext>
              </a:extLst>
            </p:cNvPr>
            <p:cNvSpPr txBox="1"/>
            <p:nvPr/>
          </p:nvSpPr>
          <p:spPr>
            <a:xfrm>
              <a:off x="3967088" y="900332"/>
              <a:ext cx="4189827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1"/>
                  </a:solidFill>
                </a:rPr>
                <a:t>Dear Father Christmas,</a:t>
              </a:r>
              <a:br>
                <a:rPr lang="en-GB" sz="28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r>
                <a:rPr lang="en-GB" sz="3200" dirty="0">
                  <a:solidFill>
                    <a:schemeClr val="accent1"/>
                  </a:solidFill>
                </a:rPr>
                <a:t>I want…</a:t>
              </a:r>
              <a:br>
                <a:rPr lang="en-GB" sz="32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br>
                <a:rPr lang="en-GB" sz="3200" dirty="0">
                  <a:solidFill>
                    <a:schemeClr val="accent1"/>
                  </a:solidFill>
                </a:rPr>
              </a:br>
              <a:r>
                <a:rPr lang="en-GB" sz="3200" dirty="0">
                  <a:solidFill>
                    <a:schemeClr val="accent1"/>
                  </a:solidFill>
                </a:rPr>
                <a:t>     From…</a:t>
              </a:r>
              <a:br>
                <a:rPr lang="en-GB" sz="3200" dirty="0">
                  <a:solidFill>
                    <a:srgbClr val="C00000"/>
                  </a:solidFill>
                </a:rPr>
              </a:br>
              <a:endParaRPr lang="en-GB" sz="3200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395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christmas letter template border">
            <a:extLst>
              <a:ext uri="{FF2B5EF4-FFF2-40B4-BE49-F238E27FC236}">
                <a16:creationId xmlns:a16="http://schemas.microsoft.com/office/drawing/2014/main" id="{7B89E003-CEAE-497D-B229-2ACF66A998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61" y="140677"/>
            <a:ext cx="5081677" cy="65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0C3B18-A06F-480C-9B96-A1BDB0FC453E}"/>
              </a:ext>
            </a:extLst>
          </p:cNvPr>
          <p:cNvSpPr txBox="1"/>
          <p:nvPr/>
        </p:nvSpPr>
        <p:spPr>
          <a:xfrm>
            <a:off x="4192171" y="674400"/>
            <a:ext cx="322150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C00000"/>
                </a:solidFill>
              </a:rPr>
              <a:t>Annwyl</a:t>
            </a:r>
            <a:r>
              <a:rPr lang="en-GB" sz="3200" dirty="0">
                <a:solidFill>
                  <a:srgbClr val="C00000"/>
                </a:solidFill>
              </a:rPr>
              <a:t> Sion Corn,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 err="1">
                <a:solidFill>
                  <a:srgbClr val="C00000"/>
                </a:solidFill>
              </a:rPr>
              <a:t>Dw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i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eisiau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siocled</a:t>
            </a:r>
            <a:r>
              <a:rPr lang="en-GB" sz="3200" dirty="0">
                <a:solidFill>
                  <a:srgbClr val="C00000"/>
                </a:solidFill>
              </a:rPr>
              <a:t>, </a:t>
            </a:r>
            <a:r>
              <a:rPr lang="en-GB" sz="3200" dirty="0" err="1">
                <a:solidFill>
                  <a:srgbClr val="C00000"/>
                </a:solidFill>
              </a:rPr>
              <a:t>beic</a:t>
            </a:r>
            <a:r>
              <a:rPr lang="en-GB" sz="3200" dirty="0">
                <a:solidFill>
                  <a:srgbClr val="C00000"/>
                </a:solidFill>
              </a:rPr>
              <a:t> a </a:t>
            </a:r>
            <a:r>
              <a:rPr lang="en-GB" sz="3200" dirty="0" err="1">
                <a:solidFill>
                  <a:srgbClr val="C00000"/>
                </a:solidFill>
              </a:rPr>
              <a:t>paent</a:t>
            </a:r>
            <a:r>
              <a:rPr lang="en-GB" sz="3200" dirty="0">
                <a:solidFill>
                  <a:srgbClr val="C00000"/>
                </a:solidFill>
              </a:rPr>
              <a:t>.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   Oddi </a:t>
            </a:r>
            <a:r>
              <a:rPr lang="en-GB" sz="3200" dirty="0" err="1">
                <a:solidFill>
                  <a:srgbClr val="C00000"/>
                </a:solidFill>
              </a:rPr>
              <a:t>wrth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    Mr Bevan</a:t>
            </a:r>
          </a:p>
        </p:txBody>
      </p:sp>
    </p:spTree>
    <p:extLst>
      <p:ext uri="{BB962C8B-B14F-4D97-AF65-F5344CB8AC3E}">
        <p14:creationId xmlns:p14="http://schemas.microsoft.com/office/powerpoint/2010/main" val="2024915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christmas letter template border">
            <a:extLst>
              <a:ext uri="{FF2B5EF4-FFF2-40B4-BE49-F238E27FC236}">
                <a16:creationId xmlns:a16="http://schemas.microsoft.com/office/drawing/2014/main" id="{7740FAD9-D62C-4DD4-9CC9-B3C1958DA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90" y="140677"/>
            <a:ext cx="5081677" cy="65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1DFCFD-B324-441A-8664-E6059B3CA347}"/>
              </a:ext>
            </a:extLst>
          </p:cNvPr>
          <p:cNvSpPr txBox="1"/>
          <p:nvPr/>
        </p:nvSpPr>
        <p:spPr>
          <a:xfrm>
            <a:off x="689316" y="759655"/>
            <a:ext cx="322150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C00000"/>
                </a:solidFill>
              </a:rPr>
              <a:t>Annwyl</a:t>
            </a:r>
            <a:r>
              <a:rPr lang="en-GB" sz="3200" dirty="0">
                <a:solidFill>
                  <a:srgbClr val="C00000"/>
                </a:solidFill>
              </a:rPr>
              <a:t> Sion Corn,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 err="1">
                <a:solidFill>
                  <a:srgbClr val="C00000"/>
                </a:solidFill>
              </a:rPr>
              <a:t>Dw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i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eisiau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 err="1">
                <a:solidFill>
                  <a:srgbClr val="C00000"/>
                </a:solidFill>
              </a:rPr>
              <a:t>siocled</a:t>
            </a:r>
            <a:r>
              <a:rPr lang="en-GB" sz="3200" dirty="0">
                <a:solidFill>
                  <a:srgbClr val="C00000"/>
                </a:solidFill>
              </a:rPr>
              <a:t>, </a:t>
            </a:r>
            <a:r>
              <a:rPr lang="en-GB" sz="3200" dirty="0" err="1">
                <a:solidFill>
                  <a:srgbClr val="C00000"/>
                </a:solidFill>
              </a:rPr>
              <a:t>beic</a:t>
            </a:r>
            <a:r>
              <a:rPr lang="en-GB" sz="3200" dirty="0">
                <a:solidFill>
                  <a:srgbClr val="C00000"/>
                </a:solidFill>
              </a:rPr>
              <a:t> a </a:t>
            </a:r>
            <a:r>
              <a:rPr lang="en-GB" sz="3200" dirty="0" err="1">
                <a:solidFill>
                  <a:srgbClr val="C00000"/>
                </a:solidFill>
              </a:rPr>
              <a:t>paent</a:t>
            </a:r>
            <a:r>
              <a:rPr lang="en-GB" sz="3200" dirty="0">
                <a:solidFill>
                  <a:srgbClr val="C00000"/>
                </a:solidFill>
              </a:rPr>
              <a:t>.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   Oddi </a:t>
            </a:r>
            <a:r>
              <a:rPr lang="en-GB" sz="3200" dirty="0" err="1">
                <a:solidFill>
                  <a:srgbClr val="C00000"/>
                </a:solidFill>
              </a:rPr>
              <a:t>wrth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    Mr Bevan</a:t>
            </a:r>
          </a:p>
        </p:txBody>
      </p:sp>
      <p:pic>
        <p:nvPicPr>
          <p:cNvPr id="4" name="Picture 2" descr="Image result for christmas letter template border">
            <a:extLst>
              <a:ext uri="{FF2B5EF4-FFF2-40B4-BE49-F238E27FC236}">
                <a16:creationId xmlns:a16="http://schemas.microsoft.com/office/drawing/2014/main" id="{9E5AD970-31D4-4787-9915-7898B6BE1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633" y="140677"/>
            <a:ext cx="5081677" cy="65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5510A9-08B7-4F4C-B7C2-ED443313D6F4}"/>
              </a:ext>
            </a:extLst>
          </p:cNvPr>
          <p:cNvSpPr txBox="1"/>
          <p:nvPr/>
        </p:nvSpPr>
        <p:spPr>
          <a:xfrm>
            <a:off x="7462259" y="759655"/>
            <a:ext cx="322150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Dear Father Christmas,</a:t>
            </a:r>
            <a:br>
              <a:rPr lang="en-GB" sz="3200" dirty="0">
                <a:solidFill>
                  <a:schemeClr val="accent1"/>
                </a:solidFill>
              </a:rPr>
            </a:br>
            <a:br>
              <a:rPr lang="en-GB" sz="3200" dirty="0">
                <a:solidFill>
                  <a:schemeClr val="accent1"/>
                </a:solidFill>
              </a:rPr>
            </a:br>
            <a:r>
              <a:rPr lang="en-GB" sz="3200" dirty="0">
                <a:solidFill>
                  <a:schemeClr val="accent1"/>
                </a:solidFill>
              </a:rPr>
              <a:t>I want chocolate, a bike and paints.</a:t>
            </a:r>
            <a:br>
              <a:rPr lang="en-GB" sz="3200" dirty="0">
                <a:solidFill>
                  <a:schemeClr val="accent1"/>
                </a:solidFill>
              </a:rPr>
            </a:br>
            <a:br>
              <a:rPr lang="en-GB" sz="3200" dirty="0">
                <a:solidFill>
                  <a:schemeClr val="accent1"/>
                </a:solidFill>
              </a:rPr>
            </a:br>
            <a:br>
              <a:rPr lang="en-GB" sz="3200" dirty="0">
                <a:solidFill>
                  <a:schemeClr val="accent1"/>
                </a:solidFill>
              </a:rPr>
            </a:br>
            <a:br>
              <a:rPr lang="en-GB" sz="3200" dirty="0">
                <a:solidFill>
                  <a:schemeClr val="accent1"/>
                </a:solidFill>
              </a:rPr>
            </a:br>
            <a:br>
              <a:rPr lang="en-GB" sz="3200" dirty="0">
                <a:solidFill>
                  <a:schemeClr val="accent1"/>
                </a:solidFill>
              </a:rPr>
            </a:br>
            <a:r>
              <a:rPr lang="en-GB" sz="3200" dirty="0">
                <a:solidFill>
                  <a:schemeClr val="accent1"/>
                </a:solidFill>
              </a:rPr>
              <a:t>   From Mr Bevan</a:t>
            </a:r>
          </a:p>
        </p:txBody>
      </p:sp>
    </p:spTree>
    <p:extLst>
      <p:ext uri="{BB962C8B-B14F-4D97-AF65-F5344CB8AC3E}">
        <p14:creationId xmlns:p14="http://schemas.microsoft.com/office/powerpoint/2010/main" val="1936755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christmas letter template border">
            <a:extLst>
              <a:ext uri="{FF2B5EF4-FFF2-40B4-BE49-F238E27FC236}">
                <a16:creationId xmlns:a16="http://schemas.microsoft.com/office/drawing/2014/main" id="{7740FAD9-D62C-4DD4-9CC9-B3C1958DA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463" y="281354"/>
            <a:ext cx="5081677" cy="65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1DFCFD-B324-441A-8664-E6059B3CA347}"/>
              </a:ext>
            </a:extLst>
          </p:cNvPr>
          <p:cNvSpPr txBox="1"/>
          <p:nvPr/>
        </p:nvSpPr>
        <p:spPr>
          <a:xfrm>
            <a:off x="3967089" y="900332"/>
            <a:ext cx="3221502" cy="501675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200" dirty="0" err="1">
                <a:solidFill>
                  <a:srgbClr val="C00000"/>
                </a:solidFill>
              </a:rPr>
              <a:t>Annwyl</a:t>
            </a:r>
            <a:r>
              <a:rPr lang="en-GB" sz="3200" dirty="0">
                <a:solidFill>
                  <a:srgbClr val="C00000"/>
                </a:solidFill>
              </a:rPr>
              <a:t> Sion Corn,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 dirty="0">
                <a:solidFill>
                  <a:srgbClr val="C00000"/>
                </a:solidFill>
              </a:rPr>
              <a:t>Dw </a:t>
            </a:r>
            <a:r>
              <a:rPr lang="en-GB" sz="3200" dirty="0" err="1">
                <a:solidFill>
                  <a:srgbClr val="C00000"/>
                </a:solidFill>
              </a:rPr>
              <a:t>i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>
                <a:solidFill>
                  <a:srgbClr val="C00000"/>
                </a:solidFill>
              </a:rPr>
              <a:t>eisiau…</a:t>
            </a: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br>
              <a:rPr lang="en-GB" sz="3200" dirty="0">
                <a:solidFill>
                  <a:srgbClr val="C00000"/>
                </a:solidFill>
              </a:rPr>
            </a:br>
            <a:r>
              <a:rPr lang="en-GB" sz="3200">
                <a:solidFill>
                  <a:srgbClr val="C00000"/>
                </a:solidFill>
              </a:rPr>
              <a:t>	</a:t>
            </a:r>
            <a:endParaRPr lang="en-GB" sz="3200">
              <a:solidFill>
                <a:srgbClr val="C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78787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191</Words>
  <Application>Microsoft Office PowerPoint</Application>
  <PresentationFormat>Widescreen</PresentationFormat>
  <Paragraphs>16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 Bevan</dc:creator>
  <cp:lastModifiedBy>Rhys Bevan</cp:lastModifiedBy>
  <cp:revision>12</cp:revision>
  <dcterms:created xsi:type="dcterms:W3CDTF">2019-12-01T21:25:46Z</dcterms:created>
  <dcterms:modified xsi:type="dcterms:W3CDTF">2019-12-19T20:45:55Z</dcterms:modified>
</cp:coreProperties>
</file>