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60" r:id="rId5"/>
    <p:sldId id="262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C1FDAF-F4CC-4CD2-A78C-C34873139EAD}" v="59" dt="2021-01-11T14:38:25.1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4660"/>
  </p:normalViewPr>
  <p:slideViewPr>
    <p:cSldViewPr snapToGrid="0">
      <p:cViewPr varScale="1">
        <p:scale>
          <a:sx n="62" d="100"/>
          <a:sy n="62" d="100"/>
        </p:scale>
        <p:origin x="48" y="1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ni hadgraft" userId="ef2ed98281e43d2d" providerId="LiveId" clId="{B3C1FDAF-F4CC-4CD2-A78C-C34873139EAD}"/>
    <pc:docChg chg="custSel mod addSld delSld modSld sldOrd addMainMaster delMainMaster">
      <pc:chgData name="toni hadgraft" userId="ef2ed98281e43d2d" providerId="LiveId" clId="{B3C1FDAF-F4CC-4CD2-A78C-C34873139EAD}" dt="2021-01-20T13:32:31.963" v="700" actId="2696"/>
      <pc:docMkLst>
        <pc:docMk/>
      </pc:docMkLst>
      <pc:sldChg chg="addSp modSp mod setBg modClrScheme chgLayout">
        <pc:chgData name="toni hadgraft" userId="ef2ed98281e43d2d" providerId="LiveId" clId="{B3C1FDAF-F4CC-4CD2-A78C-C34873139EAD}" dt="2021-01-11T09:34:26.693" v="15" actId="26606"/>
        <pc:sldMkLst>
          <pc:docMk/>
          <pc:sldMk cId="1154429389" sldId="256"/>
        </pc:sldMkLst>
        <pc:spChg chg="mod">
          <ac:chgData name="toni hadgraft" userId="ef2ed98281e43d2d" providerId="LiveId" clId="{B3C1FDAF-F4CC-4CD2-A78C-C34873139EAD}" dt="2021-01-11T09:34:26.693" v="15" actId="26606"/>
          <ac:spMkLst>
            <pc:docMk/>
            <pc:sldMk cId="1154429389" sldId="256"/>
            <ac:spMk id="2" creationId="{E6FD6ACE-8C5C-4789-808B-86475640EC86}"/>
          </ac:spMkLst>
        </pc:spChg>
        <pc:spChg chg="mod">
          <ac:chgData name="toni hadgraft" userId="ef2ed98281e43d2d" providerId="LiveId" clId="{B3C1FDAF-F4CC-4CD2-A78C-C34873139EAD}" dt="2021-01-11T09:34:26.693" v="15" actId="26606"/>
          <ac:spMkLst>
            <pc:docMk/>
            <pc:sldMk cId="1154429389" sldId="256"/>
            <ac:spMk id="3" creationId="{0934E624-2A1D-4CEB-8297-C1CDC344D6A5}"/>
          </ac:spMkLst>
        </pc:spChg>
        <pc:spChg chg="add">
          <ac:chgData name="toni hadgraft" userId="ef2ed98281e43d2d" providerId="LiveId" clId="{B3C1FDAF-F4CC-4CD2-A78C-C34873139EAD}" dt="2021-01-11T09:34:26.693" v="15" actId="26606"/>
          <ac:spMkLst>
            <pc:docMk/>
            <pc:sldMk cId="1154429389" sldId="256"/>
            <ac:spMk id="9" creationId="{A34066D6-1B59-4642-A86D-39464CEE971B}"/>
          </ac:spMkLst>
        </pc:spChg>
        <pc:spChg chg="add">
          <ac:chgData name="toni hadgraft" userId="ef2ed98281e43d2d" providerId="LiveId" clId="{B3C1FDAF-F4CC-4CD2-A78C-C34873139EAD}" dt="2021-01-11T09:34:26.693" v="15" actId="26606"/>
          <ac:spMkLst>
            <pc:docMk/>
            <pc:sldMk cId="1154429389" sldId="256"/>
            <ac:spMk id="11" creationId="{18E928D9-3091-4385-B979-265D55AD02CE}"/>
          </ac:spMkLst>
        </pc:spChg>
        <pc:spChg chg="add">
          <ac:chgData name="toni hadgraft" userId="ef2ed98281e43d2d" providerId="LiveId" clId="{B3C1FDAF-F4CC-4CD2-A78C-C34873139EAD}" dt="2021-01-11T09:34:26.693" v="15" actId="26606"/>
          <ac:spMkLst>
            <pc:docMk/>
            <pc:sldMk cId="1154429389" sldId="256"/>
            <ac:spMk id="13" creationId="{7D602432-D774-4CF5-94E8-7D52D01059D2}"/>
          </ac:spMkLst>
        </pc:spChg>
        <pc:spChg chg="add">
          <ac:chgData name="toni hadgraft" userId="ef2ed98281e43d2d" providerId="LiveId" clId="{B3C1FDAF-F4CC-4CD2-A78C-C34873139EAD}" dt="2021-01-11T09:34:26.693" v="15" actId="26606"/>
          <ac:spMkLst>
            <pc:docMk/>
            <pc:sldMk cId="1154429389" sldId="256"/>
            <ac:spMk id="15" creationId="{CBF9EBB4-5078-47B2-AAA0-DF4A88D8182A}"/>
          </ac:spMkLst>
        </pc:spChg>
        <pc:picChg chg="add">
          <ac:chgData name="toni hadgraft" userId="ef2ed98281e43d2d" providerId="LiveId" clId="{B3C1FDAF-F4CC-4CD2-A78C-C34873139EAD}" dt="2021-01-11T09:34:26.693" v="15" actId="26606"/>
          <ac:picMkLst>
            <pc:docMk/>
            <pc:sldMk cId="1154429389" sldId="256"/>
            <ac:picMk id="4" creationId="{23607242-CE16-4BCA-AB56-17CFFCFA4830}"/>
          </ac:picMkLst>
        </pc:picChg>
      </pc:sldChg>
      <pc:sldChg chg="addSp modSp new mod setBg">
        <pc:chgData name="toni hadgraft" userId="ef2ed98281e43d2d" providerId="LiveId" clId="{B3C1FDAF-F4CC-4CD2-A78C-C34873139EAD}" dt="2021-01-11T09:39:50.896" v="172" actId="26606"/>
        <pc:sldMkLst>
          <pc:docMk/>
          <pc:sldMk cId="4262093957" sldId="257"/>
        </pc:sldMkLst>
        <pc:spChg chg="mod">
          <ac:chgData name="toni hadgraft" userId="ef2ed98281e43d2d" providerId="LiveId" clId="{B3C1FDAF-F4CC-4CD2-A78C-C34873139EAD}" dt="2021-01-11T09:39:50.896" v="172" actId="26606"/>
          <ac:spMkLst>
            <pc:docMk/>
            <pc:sldMk cId="4262093957" sldId="257"/>
            <ac:spMk id="2" creationId="{C7A6C378-4ACC-42A7-AE07-8BD929585F34}"/>
          </ac:spMkLst>
        </pc:spChg>
        <pc:spChg chg="mod">
          <ac:chgData name="toni hadgraft" userId="ef2ed98281e43d2d" providerId="LiveId" clId="{B3C1FDAF-F4CC-4CD2-A78C-C34873139EAD}" dt="2021-01-11T09:39:50.896" v="172" actId="26606"/>
          <ac:spMkLst>
            <pc:docMk/>
            <pc:sldMk cId="4262093957" sldId="257"/>
            <ac:spMk id="3" creationId="{86D103CE-D3DF-41F5-85BE-40CED1DA9BFD}"/>
          </ac:spMkLst>
        </pc:spChg>
        <pc:spChg chg="add">
          <ac:chgData name="toni hadgraft" userId="ef2ed98281e43d2d" providerId="LiveId" clId="{B3C1FDAF-F4CC-4CD2-A78C-C34873139EAD}" dt="2021-01-11T09:39:50.896" v="172" actId="26606"/>
          <ac:spMkLst>
            <pc:docMk/>
            <pc:sldMk cId="4262093957" sldId="257"/>
            <ac:spMk id="8" creationId="{389575E1-3389-451A-A5F7-27854C25C599}"/>
          </ac:spMkLst>
        </pc:spChg>
        <pc:spChg chg="add">
          <ac:chgData name="toni hadgraft" userId="ef2ed98281e43d2d" providerId="LiveId" clId="{B3C1FDAF-F4CC-4CD2-A78C-C34873139EAD}" dt="2021-01-11T09:39:50.896" v="172" actId="26606"/>
          <ac:spMkLst>
            <pc:docMk/>
            <pc:sldMk cId="4262093957" sldId="257"/>
            <ac:spMk id="10" creationId="{A53CCC5C-D88E-40FB-B30B-23DCDBD01D37}"/>
          </ac:spMkLst>
        </pc:spChg>
        <pc:spChg chg="add">
          <ac:chgData name="toni hadgraft" userId="ef2ed98281e43d2d" providerId="LiveId" clId="{B3C1FDAF-F4CC-4CD2-A78C-C34873139EAD}" dt="2021-01-11T09:39:50.896" v="172" actId="26606"/>
          <ac:spMkLst>
            <pc:docMk/>
            <pc:sldMk cId="4262093957" sldId="257"/>
            <ac:spMk id="12" creationId="{081E4A58-353D-44AE-B2FC-2A74E2E400F7}"/>
          </ac:spMkLst>
        </pc:spChg>
      </pc:sldChg>
      <pc:sldChg chg="addSp modSp new mod setBg">
        <pc:chgData name="toni hadgraft" userId="ef2ed98281e43d2d" providerId="LiveId" clId="{B3C1FDAF-F4CC-4CD2-A78C-C34873139EAD}" dt="2021-01-11T09:52:14.959" v="340" actId="26606"/>
        <pc:sldMkLst>
          <pc:docMk/>
          <pc:sldMk cId="1110767584" sldId="258"/>
        </pc:sldMkLst>
        <pc:spChg chg="mo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2" creationId="{97ABA447-D037-4818-AA9B-2C106BA3E9E4}"/>
          </ac:spMkLst>
        </pc:spChg>
        <pc:spChg chg="mo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3" creationId="{C822DDED-81FE-4F8B-A0EA-8B9354740B4D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8" creationId="{1709F1D5-B0F1-4714-A239-E5B61C161915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10" creationId="{228FB460-D3FF-4440-A020-05982A09E517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12" creationId="{14847E93-7DC1-4D4B-8829-B19AA7137C50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14" creationId="{5566D6E1-03A1-4D73-A4E0-35D74D568A04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16" creationId="{9F835A99-04AC-494A-A572-AFE8413CC938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18" creationId="{7B786209-1B0B-4CA9-9BDD-F7327066A84D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20" creationId="{2D2964BB-484D-45AE-AD66-D407D0629652}"/>
          </ac:spMkLst>
        </pc:spChg>
        <pc:spChg chg="add">
          <ac:chgData name="toni hadgraft" userId="ef2ed98281e43d2d" providerId="LiveId" clId="{B3C1FDAF-F4CC-4CD2-A78C-C34873139EAD}" dt="2021-01-11T09:52:14.959" v="340" actId="26606"/>
          <ac:spMkLst>
            <pc:docMk/>
            <pc:sldMk cId="1110767584" sldId="258"/>
            <ac:spMk id="22" creationId="{6691AC69-A76E-4DAB-B565-468B6B87ACF3}"/>
          </ac:spMkLst>
        </pc:spChg>
      </pc:sldChg>
      <pc:sldChg chg="addSp delSp modSp new del mod">
        <pc:chgData name="toni hadgraft" userId="ef2ed98281e43d2d" providerId="LiveId" clId="{B3C1FDAF-F4CC-4CD2-A78C-C34873139EAD}" dt="2021-01-11T10:30:37.688" v="496" actId="2696"/>
        <pc:sldMkLst>
          <pc:docMk/>
          <pc:sldMk cId="1931930612" sldId="259"/>
        </pc:sldMkLst>
        <pc:spChg chg="add del mod">
          <ac:chgData name="toni hadgraft" userId="ef2ed98281e43d2d" providerId="LiveId" clId="{B3C1FDAF-F4CC-4CD2-A78C-C34873139EAD}" dt="2021-01-11T10:30:23.874" v="495"/>
          <ac:spMkLst>
            <pc:docMk/>
            <pc:sldMk cId="1931930612" sldId="259"/>
            <ac:spMk id="3" creationId="{EF24C0F2-F242-4505-B6A1-8B124588C159}"/>
          </ac:spMkLst>
        </pc:spChg>
      </pc:sldChg>
      <pc:sldChg chg="addSp modSp new mod setBg">
        <pc:chgData name="toni hadgraft" userId="ef2ed98281e43d2d" providerId="LiveId" clId="{B3C1FDAF-F4CC-4CD2-A78C-C34873139EAD}" dt="2021-01-11T10:35:25.405" v="542" actId="26606"/>
        <pc:sldMkLst>
          <pc:docMk/>
          <pc:sldMk cId="1603375179" sldId="260"/>
        </pc:sldMkLst>
        <pc:spChg chg="mo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2" creationId="{1621ECBD-D2EE-4F70-9E47-C6908517272B}"/>
          </ac:spMkLst>
        </pc:spChg>
        <pc:spChg chg="mo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3" creationId="{4559DCCC-A031-44F7-923C-7C21262B1E37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8" creationId="{8A7BA06D-B3FF-4E91-8639-B4569AE3AA23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10" creationId="{2B30C86D-5A07-48BC-9C9D-6F9A2DB1E9E1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12" creationId="{3001AFEA-2442-4A9F-BA37-8C469F306654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14" creationId="{755E9CD0-04B0-4A3C-B291-AD913379C713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16" creationId="{1DD8BF3B-6066-418C-8D1A-75C5E396FC04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18" creationId="{80BC66F9-7A74-4286-AD22-1174052CC22C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20" creationId="{D8142CC3-2B5C-48E6-9DF0-6C8ACBAF23EF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24" creationId="{46A89C79-8EF3-4AF9-B3D9-59A883F41C83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26" creationId="{EFE5CE34-4543-42E5-B82C-1F3D12422CDD}"/>
          </ac:spMkLst>
        </pc:spChg>
        <pc:spChg chg="add">
          <ac:chgData name="toni hadgraft" userId="ef2ed98281e43d2d" providerId="LiveId" clId="{B3C1FDAF-F4CC-4CD2-A78C-C34873139EAD}" dt="2021-01-11T10:35:25.405" v="542" actId="26606"/>
          <ac:spMkLst>
            <pc:docMk/>
            <pc:sldMk cId="1603375179" sldId="260"/>
            <ac:spMk id="28" creationId="{72AF41FE-63D7-4695-81D2-66D2510E4486}"/>
          </ac:spMkLst>
        </pc:spChg>
        <pc:cxnChg chg="add">
          <ac:chgData name="toni hadgraft" userId="ef2ed98281e43d2d" providerId="LiveId" clId="{B3C1FDAF-F4CC-4CD2-A78C-C34873139EAD}" dt="2021-01-11T10:35:25.405" v="542" actId="26606"/>
          <ac:cxnSpMkLst>
            <pc:docMk/>
            <pc:sldMk cId="1603375179" sldId="260"/>
            <ac:cxnSpMk id="22" creationId="{7B2D303B-3DD0-4319-9EAD-361847FEC71D}"/>
          </ac:cxnSpMkLst>
        </pc:cxnChg>
      </pc:sldChg>
      <pc:sldChg chg="modSp new del mod">
        <pc:chgData name="toni hadgraft" userId="ef2ed98281e43d2d" providerId="LiveId" clId="{B3C1FDAF-F4CC-4CD2-A78C-C34873139EAD}" dt="2021-01-11T10:31:03.775" v="518" actId="2696"/>
        <pc:sldMkLst>
          <pc:docMk/>
          <pc:sldMk cId="932883001" sldId="261"/>
        </pc:sldMkLst>
        <pc:spChg chg="mod">
          <ac:chgData name="toni hadgraft" userId="ef2ed98281e43d2d" providerId="LiveId" clId="{B3C1FDAF-F4CC-4CD2-A78C-C34873139EAD}" dt="2021-01-11T10:30:57.962" v="517" actId="20577"/>
          <ac:spMkLst>
            <pc:docMk/>
            <pc:sldMk cId="932883001" sldId="261"/>
            <ac:spMk id="2" creationId="{092D63E1-27E3-4AE8-BFFA-A568DFE1DB86}"/>
          </ac:spMkLst>
        </pc:spChg>
      </pc:sldChg>
      <pc:sldChg chg="addSp modSp new mod setBg">
        <pc:chgData name="toni hadgraft" userId="ef2ed98281e43d2d" providerId="LiveId" clId="{B3C1FDAF-F4CC-4CD2-A78C-C34873139EAD}" dt="2021-01-11T10:38:28.967" v="543" actId="26606"/>
        <pc:sldMkLst>
          <pc:docMk/>
          <pc:sldMk cId="1454824391" sldId="261"/>
        </pc:sldMkLst>
        <pc:spChg chg="mo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2" creationId="{5761F105-38B6-4D55-907A-408CAA501901}"/>
          </ac:spMkLst>
        </pc:spChg>
        <pc:spChg chg="mo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3" creationId="{6BB7DDF7-117B-4622-9975-AD5216D6B0D7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8" creationId="{F837543A-6020-4505-A233-C9DB4BF74011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10" creationId="{35B16301-FB18-48BA-A6DD-C37CAF6F9A18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12" creationId="{C3C0D90E-074A-4F52-9B11-B52BEF4BCBE5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14" creationId="{CABBD4C1-E6F8-46F6-8152-A8A97490BF4D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16" creationId="{83BA5EF5-1FE9-4BF9-83BB-269BCDDF6156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20" creationId="{88853921-7BC9-4BDE-ACAB-133C683C82D6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22" creationId="{09192968-3AE7-4470-A61C-97294BB92731}"/>
          </ac:spMkLst>
        </pc:spChg>
        <pc:spChg chg="add">
          <ac:chgData name="toni hadgraft" userId="ef2ed98281e43d2d" providerId="LiveId" clId="{B3C1FDAF-F4CC-4CD2-A78C-C34873139EAD}" dt="2021-01-11T10:38:28.967" v="543" actId="26606"/>
          <ac:spMkLst>
            <pc:docMk/>
            <pc:sldMk cId="1454824391" sldId="261"/>
            <ac:spMk id="24" creationId="{3AB72E55-43E4-4356-BFE8-E2102CB0B505}"/>
          </ac:spMkLst>
        </pc:spChg>
        <pc:cxnChg chg="add">
          <ac:chgData name="toni hadgraft" userId="ef2ed98281e43d2d" providerId="LiveId" clId="{B3C1FDAF-F4CC-4CD2-A78C-C34873139EAD}" dt="2021-01-11T10:38:28.967" v="543" actId="26606"/>
          <ac:cxnSpMkLst>
            <pc:docMk/>
            <pc:sldMk cId="1454824391" sldId="261"/>
            <ac:cxnSpMk id="18" creationId="{4B3BCACB-5880-460B-9606-8C433A9AF99D}"/>
          </ac:cxnSpMkLst>
        </pc:cxnChg>
      </pc:sldChg>
      <pc:sldChg chg="addSp delSp modSp new mod ord setBg">
        <pc:chgData name="toni hadgraft" userId="ef2ed98281e43d2d" providerId="LiveId" clId="{B3C1FDAF-F4CC-4CD2-A78C-C34873139EAD}" dt="2021-01-11T14:38:25.181" v="698" actId="20577"/>
        <pc:sldMkLst>
          <pc:docMk/>
          <pc:sldMk cId="3959045428" sldId="262"/>
        </pc:sldMkLst>
        <pc:spChg chg="mod">
          <ac:chgData name="toni hadgraft" userId="ef2ed98281e43d2d" providerId="LiveId" clId="{B3C1FDAF-F4CC-4CD2-A78C-C34873139EAD}" dt="2021-01-11T14:37:34.927" v="665" actId="26606"/>
          <ac:spMkLst>
            <pc:docMk/>
            <pc:sldMk cId="3959045428" sldId="262"/>
            <ac:spMk id="2" creationId="{428250A3-9699-4230-BE5B-909789D34D2C}"/>
          </ac:spMkLst>
        </pc:spChg>
        <pc:spChg chg="del mod">
          <ac:chgData name="toni hadgraft" userId="ef2ed98281e43d2d" providerId="LiveId" clId="{B3C1FDAF-F4CC-4CD2-A78C-C34873139EAD}" dt="2021-01-11T14:35:53.168" v="637" actId="26606"/>
          <ac:spMkLst>
            <pc:docMk/>
            <pc:sldMk cId="3959045428" sldId="262"/>
            <ac:spMk id="3" creationId="{EE93101F-796A-47D8-B6E9-5796A46F0134}"/>
          </ac:spMkLst>
        </pc:spChg>
        <pc:spChg chg="add del">
          <ac:chgData name="toni hadgraft" userId="ef2ed98281e43d2d" providerId="LiveId" clId="{B3C1FDAF-F4CC-4CD2-A78C-C34873139EAD}" dt="2021-01-11T14:36:16.943" v="638" actId="26606"/>
          <ac:spMkLst>
            <pc:docMk/>
            <pc:sldMk cId="3959045428" sldId="262"/>
            <ac:spMk id="9" creationId="{9DBC8166-481C-4473-95F5-9A5B9073B7F1}"/>
          </ac:spMkLst>
        </pc:spChg>
        <pc:spChg chg="add del">
          <ac:chgData name="toni hadgraft" userId="ef2ed98281e43d2d" providerId="LiveId" clId="{B3C1FDAF-F4CC-4CD2-A78C-C34873139EAD}" dt="2021-01-11T14:36:16.943" v="638" actId="26606"/>
          <ac:spMkLst>
            <pc:docMk/>
            <pc:sldMk cId="3959045428" sldId="262"/>
            <ac:spMk id="11" creationId="{A5A5CE6E-90AF-4D43-A014-1F9EC83EB93D}"/>
          </ac:spMkLst>
        </pc:spChg>
        <pc:spChg chg="add del">
          <ac:chgData name="toni hadgraft" userId="ef2ed98281e43d2d" providerId="LiveId" clId="{B3C1FDAF-F4CC-4CD2-A78C-C34873139EAD}" dt="2021-01-11T14:37:34.927" v="665" actId="26606"/>
          <ac:spMkLst>
            <pc:docMk/>
            <pc:sldMk cId="3959045428" sldId="262"/>
            <ac:spMk id="16" creationId="{9DBC8166-481C-4473-95F5-9A5B9073B7F1}"/>
          </ac:spMkLst>
        </pc:spChg>
        <pc:spChg chg="add del">
          <ac:chgData name="toni hadgraft" userId="ef2ed98281e43d2d" providerId="LiveId" clId="{B3C1FDAF-F4CC-4CD2-A78C-C34873139EAD}" dt="2021-01-11T14:37:34.927" v="665" actId="26606"/>
          <ac:spMkLst>
            <pc:docMk/>
            <pc:sldMk cId="3959045428" sldId="262"/>
            <ac:spMk id="18" creationId="{A5A5CE6E-90AF-4D43-A014-1F9EC83EB93D}"/>
          </ac:spMkLst>
        </pc:spChg>
        <pc:spChg chg="add">
          <ac:chgData name="toni hadgraft" userId="ef2ed98281e43d2d" providerId="LiveId" clId="{B3C1FDAF-F4CC-4CD2-A78C-C34873139EAD}" dt="2021-01-11T14:37:34.927" v="665" actId="26606"/>
          <ac:spMkLst>
            <pc:docMk/>
            <pc:sldMk cId="3959045428" sldId="262"/>
            <ac:spMk id="23" creationId="{AE2B703B-46F9-481A-A605-82E2A828C4FA}"/>
          </ac:spMkLst>
        </pc:spChg>
        <pc:spChg chg="add">
          <ac:chgData name="toni hadgraft" userId="ef2ed98281e43d2d" providerId="LiveId" clId="{B3C1FDAF-F4CC-4CD2-A78C-C34873139EAD}" dt="2021-01-11T14:37:34.927" v="665" actId="26606"/>
          <ac:spMkLst>
            <pc:docMk/>
            <pc:sldMk cId="3959045428" sldId="262"/>
            <ac:spMk id="25" creationId="{F13BE4D7-0C3D-4906-B230-A1C5B4665CCF}"/>
          </ac:spMkLst>
        </pc:spChg>
        <pc:graphicFrameChg chg="add mod modGraphic">
          <ac:chgData name="toni hadgraft" userId="ef2ed98281e43d2d" providerId="LiveId" clId="{B3C1FDAF-F4CC-4CD2-A78C-C34873139EAD}" dt="2021-01-11T14:38:25.181" v="698" actId="20577"/>
          <ac:graphicFrameMkLst>
            <pc:docMk/>
            <pc:sldMk cId="3959045428" sldId="262"/>
            <ac:graphicFrameMk id="5" creationId="{AD02CEE2-0F8D-4DAB-9FF4-4ACA33B9699B}"/>
          </ac:graphicFrameMkLst>
        </pc:graphicFrameChg>
      </pc:sldChg>
      <pc:sldChg chg="new del">
        <pc:chgData name="toni hadgraft" userId="ef2ed98281e43d2d" providerId="LiveId" clId="{B3C1FDAF-F4CC-4CD2-A78C-C34873139EAD}" dt="2021-01-20T13:32:31.963" v="700" actId="2696"/>
        <pc:sldMkLst>
          <pc:docMk/>
          <pc:sldMk cId="3488959504" sldId="263"/>
        </pc:sldMkLst>
      </pc:sldChg>
      <pc:sldMasterChg chg="del delSldLayout">
        <pc:chgData name="toni hadgraft" userId="ef2ed98281e43d2d" providerId="LiveId" clId="{B3C1FDAF-F4CC-4CD2-A78C-C34873139EAD}" dt="2021-01-11T09:34:26.693" v="15" actId="26606"/>
        <pc:sldMasterMkLst>
          <pc:docMk/>
          <pc:sldMasterMk cId="2687807051" sldId="2147483648"/>
        </pc:sldMasterMkLst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506843761" sldId="2147483649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2933368713" sldId="2147483650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2562881811" sldId="2147483651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3805259886" sldId="2147483652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13377059" sldId="2147483653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3467322759" sldId="2147483654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3355060362" sldId="2147483655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396323860" sldId="2147483656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3050751824" sldId="2147483657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1496576901" sldId="2147483658"/>
          </pc:sldLayoutMkLst>
        </pc:sldLayoutChg>
        <pc:sldLayoutChg chg="del">
          <pc:chgData name="toni hadgraft" userId="ef2ed98281e43d2d" providerId="LiveId" clId="{B3C1FDAF-F4CC-4CD2-A78C-C34873139EAD}" dt="2021-01-11T09:34:26.693" v="15" actId="26606"/>
          <pc:sldLayoutMkLst>
            <pc:docMk/>
            <pc:sldMasterMk cId="2687807051" sldId="2147483648"/>
            <pc:sldLayoutMk cId="2070075354" sldId="2147483659"/>
          </pc:sldLayoutMkLst>
        </pc:sldLayoutChg>
      </pc:sldMasterChg>
      <pc:sldMasterChg chg="add addSldLayout">
        <pc:chgData name="toni hadgraft" userId="ef2ed98281e43d2d" providerId="LiveId" clId="{B3C1FDAF-F4CC-4CD2-A78C-C34873139EAD}" dt="2021-01-11T09:34:26.693" v="15" actId="26606"/>
        <pc:sldMasterMkLst>
          <pc:docMk/>
          <pc:sldMasterMk cId="540843726" sldId="2147483725"/>
        </pc:sldMasterMkLst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3679649077" sldId="2147483714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1038807587" sldId="2147483715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1121508998" sldId="2147483716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3025658048" sldId="2147483717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2334967272" sldId="2147483718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1463514674" sldId="2147483719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3938869050" sldId="2147483720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1030359662" sldId="2147483721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685704113" sldId="2147483722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4052165361" sldId="2147483723"/>
          </pc:sldLayoutMkLst>
        </pc:sldLayoutChg>
        <pc:sldLayoutChg chg="add">
          <pc:chgData name="toni hadgraft" userId="ef2ed98281e43d2d" providerId="LiveId" clId="{B3C1FDAF-F4CC-4CD2-A78C-C34873139EAD}" dt="2021-01-11T09:34:26.693" v="15" actId="26606"/>
          <pc:sldLayoutMkLst>
            <pc:docMk/>
            <pc:sldMasterMk cId="540843726" sldId="2147483725"/>
            <pc:sldLayoutMk cId="1723105997" sldId="214748372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86DC0E-2CC2-45A3-B162-4C838EB4831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91C67E-EE42-43EE-83BB-52FD847DAE45}">
      <dgm:prSet/>
      <dgm:spPr/>
      <dgm:t>
        <a:bodyPr/>
        <a:lstStyle/>
        <a:p>
          <a:r>
            <a:rPr lang="en-GB"/>
            <a:t>Youth hostels </a:t>
          </a:r>
          <a:endParaRPr lang="en-US"/>
        </a:p>
      </dgm:t>
    </dgm:pt>
    <dgm:pt modelId="{8914635D-96B6-402E-A064-398BAD5DB024}" type="parTrans" cxnId="{5E886D21-1761-4610-8CD1-E2A36F9E0A64}">
      <dgm:prSet/>
      <dgm:spPr/>
      <dgm:t>
        <a:bodyPr/>
        <a:lstStyle/>
        <a:p>
          <a:endParaRPr lang="en-US"/>
        </a:p>
      </dgm:t>
    </dgm:pt>
    <dgm:pt modelId="{2B853255-BDD0-4239-A4BC-5B92E0415F9E}" type="sibTrans" cxnId="{5E886D21-1761-4610-8CD1-E2A36F9E0A64}">
      <dgm:prSet/>
      <dgm:spPr/>
      <dgm:t>
        <a:bodyPr/>
        <a:lstStyle/>
        <a:p>
          <a:endParaRPr lang="en-US"/>
        </a:p>
      </dgm:t>
    </dgm:pt>
    <dgm:pt modelId="{73F157E4-EB38-4F5E-AF54-9B83D265C2D2}">
      <dgm:prSet/>
      <dgm:spPr/>
      <dgm:t>
        <a:bodyPr/>
        <a:lstStyle/>
        <a:p>
          <a:r>
            <a:rPr lang="en-GB"/>
            <a:t>Scouts </a:t>
          </a:r>
          <a:endParaRPr lang="en-US"/>
        </a:p>
      </dgm:t>
    </dgm:pt>
    <dgm:pt modelId="{6EEF1409-29DE-46BB-8AC2-F32F82C9E4B5}" type="parTrans" cxnId="{5F6DF854-9AD9-472D-9324-8C944F0A9A00}">
      <dgm:prSet/>
      <dgm:spPr/>
      <dgm:t>
        <a:bodyPr/>
        <a:lstStyle/>
        <a:p>
          <a:endParaRPr lang="en-US"/>
        </a:p>
      </dgm:t>
    </dgm:pt>
    <dgm:pt modelId="{A9D5ED4C-BB8E-4D89-B7EF-67CA64AC2E3B}" type="sibTrans" cxnId="{5F6DF854-9AD9-472D-9324-8C944F0A9A00}">
      <dgm:prSet/>
      <dgm:spPr/>
      <dgm:t>
        <a:bodyPr/>
        <a:lstStyle/>
        <a:p>
          <a:endParaRPr lang="en-US"/>
        </a:p>
      </dgm:t>
    </dgm:pt>
    <dgm:pt modelId="{9BDF7CD1-995A-420F-8AD2-2F560C7E683D}">
      <dgm:prSet/>
      <dgm:spPr/>
      <dgm:t>
        <a:bodyPr/>
        <a:lstStyle/>
        <a:p>
          <a:r>
            <a:rPr lang="en-GB" dirty="0" err="1"/>
            <a:t>Gir</a:t>
          </a:r>
          <a:r>
            <a:rPr lang="en-GB" dirty="0"/>
            <a:t> </a:t>
          </a:r>
          <a:r>
            <a:rPr lang="en-GB" dirty="0" err="1"/>
            <a:t>lguides</a:t>
          </a:r>
          <a:endParaRPr lang="en-US" dirty="0"/>
        </a:p>
      </dgm:t>
    </dgm:pt>
    <dgm:pt modelId="{82AE319E-B6AF-4304-9E27-69B03F3C75CA}" type="parTrans" cxnId="{64AB971F-4698-4CCC-9A01-1F0FE43C8E9F}">
      <dgm:prSet/>
      <dgm:spPr/>
      <dgm:t>
        <a:bodyPr/>
        <a:lstStyle/>
        <a:p>
          <a:endParaRPr lang="en-US"/>
        </a:p>
      </dgm:t>
    </dgm:pt>
    <dgm:pt modelId="{E4253D23-0822-485A-BCC0-C53049903EF6}" type="sibTrans" cxnId="{64AB971F-4698-4CCC-9A01-1F0FE43C8E9F}">
      <dgm:prSet/>
      <dgm:spPr/>
      <dgm:t>
        <a:bodyPr/>
        <a:lstStyle/>
        <a:p>
          <a:endParaRPr lang="en-US"/>
        </a:p>
      </dgm:t>
    </dgm:pt>
    <dgm:pt modelId="{2715C0FF-D84D-4C0E-B918-68B2F9DB9422}">
      <dgm:prSet/>
      <dgm:spPr/>
      <dgm:t>
        <a:bodyPr/>
        <a:lstStyle/>
        <a:p>
          <a:r>
            <a:rPr lang="en-US" dirty="0"/>
            <a:t>Outreach programs</a:t>
          </a:r>
        </a:p>
      </dgm:t>
    </dgm:pt>
    <dgm:pt modelId="{19ADEBA6-B9C4-424E-B390-95DE7945C17B}" type="parTrans" cxnId="{056C5339-CA5D-4044-87D4-9F552403BAE1}">
      <dgm:prSet/>
      <dgm:spPr/>
      <dgm:t>
        <a:bodyPr/>
        <a:lstStyle/>
        <a:p>
          <a:endParaRPr lang="en-GB"/>
        </a:p>
      </dgm:t>
    </dgm:pt>
    <dgm:pt modelId="{D40CF63F-8709-4FE5-B564-FDDA15157EEC}" type="sibTrans" cxnId="{056C5339-CA5D-4044-87D4-9F552403BAE1}">
      <dgm:prSet/>
      <dgm:spPr/>
      <dgm:t>
        <a:bodyPr/>
        <a:lstStyle/>
        <a:p>
          <a:endParaRPr lang="en-US"/>
        </a:p>
        <a:p>
          <a:endParaRPr lang="en-GB"/>
        </a:p>
      </dgm:t>
    </dgm:pt>
    <dgm:pt modelId="{663206AF-07A1-40BB-8097-69033663F931}">
      <dgm:prSet/>
      <dgm:spPr/>
      <dgm:t>
        <a:bodyPr/>
        <a:lstStyle/>
        <a:p>
          <a:endParaRPr lang="en-US" dirty="0"/>
        </a:p>
      </dgm:t>
    </dgm:pt>
    <dgm:pt modelId="{522B96C6-FB67-408D-9189-F448F89CCF34}" type="parTrans" cxnId="{C09F3357-38C8-4884-9090-C6543EED6B2C}">
      <dgm:prSet/>
      <dgm:spPr/>
      <dgm:t>
        <a:bodyPr/>
        <a:lstStyle/>
        <a:p>
          <a:endParaRPr lang="en-GB"/>
        </a:p>
      </dgm:t>
    </dgm:pt>
    <dgm:pt modelId="{6E3632E6-F732-42BC-8E34-000791580AF2}" type="sibTrans" cxnId="{C09F3357-38C8-4884-9090-C6543EED6B2C}">
      <dgm:prSet/>
      <dgm:spPr/>
    </dgm:pt>
    <dgm:pt modelId="{49930BBA-EB15-4737-859D-36B0312F072D}">
      <dgm:prSet/>
      <dgm:spPr/>
      <dgm:t>
        <a:bodyPr/>
        <a:lstStyle/>
        <a:p>
          <a:r>
            <a:rPr lang="en-US" dirty="0"/>
            <a:t>Mobile </a:t>
          </a:r>
          <a:r>
            <a:rPr lang="en-US" dirty="0" err="1"/>
            <a:t>centres</a:t>
          </a:r>
          <a:endParaRPr lang="en-US" dirty="0"/>
        </a:p>
      </dgm:t>
    </dgm:pt>
    <dgm:pt modelId="{1E863634-5ECA-45F2-8FD3-C73D2C8953B4}" type="parTrans" cxnId="{719684EC-133F-4C7D-8121-06D64A09F557}">
      <dgm:prSet/>
      <dgm:spPr/>
    </dgm:pt>
    <dgm:pt modelId="{2AD15979-4E22-47EA-B662-4A5DD1BF2876}" type="sibTrans" cxnId="{719684EC-133F-4C7D-8121-06D64A09F557}">
      <dgm:prSet/>
      <dgm:spPr/>
    </dgm:pt>
    <dgm:pt modelId="{36AA57E8-A8A2-404D-9386-365C8992AD41}" type="pres">
      <dgm:prSet presAssocID="{4786DC0E-2CC2-45A3-B162-4C838EB4831C}" presName="outerComposite" presStyleCnt="0">
        <dgm:presLayoutVars>
          <dgm:chMax val="5"/>
          <dgm:dir/>
          <dgm:resizeHandles val="exact"/>
        </dgm:presLayoutVars>
      </dgm:prSet>
      <dgm:spPr/>
    </dgm:pt>
    <dgm:pt modelId="{FB7B60B0-6290-4044-891A-F6E82A5EE12B}" type="pres">
      <dgm:prSet presAssocID="{4786DC0E-2CC2-45A3-B162-4C838EB4831C}" presName="dummyMaxCanvas" presStyleCnt="0">
        <dgm:presLayoutVars/>
      </dgm:prSet>
      <dgm:spPr/>
    </dgm:pt>
    <dgm:pt modelId="{821D5000-8E43-478A-A8E9-F7FFA2C9149C}" type="pres">
      <dgm:prSet presAssocID="{4786DC0E-2CC2-45A3-B162-4C838EB4831C}" presName="FiveNodes_1" presStyleLbl="node1" presStyleIdx="0" presStyleCnt="5">
        <dgm:presLayoutVars>
          <dgm:bulletEnabled val="1"/>
        </dgm:presLayoutVars>
      </dgm:prSet>
      <dgm:spPr/>
    </dgm:pt>
    <dgm:pt modelId="{A45F3895-FB82-4403-B874-F444F93CAD22}" type="pres">
      <dgm:prSet presAssocID="{4786DC0E-2CC2-45A3-B162-4C838EB4831C}" presName="FiveNodes_2" presStyleLbl="node1" presStyleIdx="1" presStyleCnt="5">
        <dgm:presLayoutVars>
          <dgm:bulletEnabled val="1"/>
        </dgm:presLayoutVars>
      </dgm:prSet>
      <dgm:spPr/>
    </dgm:pt>
    <dgm:pt modelId="{4D8DC1FD-A49D-4624-B32E-3A6FBA6E60F0}" type="pres">
      <dgm:prSet presAssocID="{4786DC0E-2CC2-45A3-B162-4C838EB4831C}" presName="FiveNodes_3" presStyleLbl="node1" presStyleIdx="2" presStyleCnt="5">
        <dgm:presLayoutVars>
          <dgm:bulletEnabled val="1"/>
        </dgm:presLayoutVars>
      </dgm:prSet>
      <dgm:spPr/>
    </dgm:pt>
    <dgm:pt modelId="{15384BD3-6742-43D7-B5B2-9E7DF0E07BE4}" type="pres">
      <dgm:prSet presAssocID="{4786DC0E-2CC2-45A3-B162-4C838EB4831C}" presName="FiveNodes_4" presStyleLbl="node1" presStyleIdx="3" presStyleCnt="5">
        <dgm:presLayoutVars>
          <dgm:bulletEnabled val="1"/>
        </dgm:presLayoutVars>
      </dgm:prSet>
      <dgm:spPr/>
    </dgm:pt>
    <dgm:pt modelId="{8789396F-6BD4-4FC5-B74A-439F74220415}" type="pres">
      <dgm:prSet presAssocID="{4786DC0E-2CC2-45A3-B162-4C838EB4831C}" presName="FiveNodes_5" presStyleLbl="node1" presStyleIdx="4" presStyleCnt="5">
        <dgm:presLayoutVars>
          <dgm:bulletEnabled val="1"/>
        </dgm:presLayoutVars>
      </dgm:prSet>
      <dgm:spPr/>
    </dgm:pt>
    <dgm:pt modelId="{9067FEA5-F978-469D-B569-FE1FABBF38A9}" type="pres">
      <dgm:prSet presAssocID="{4786DC0E-2CC2-45A3-B162-4C838EB4831C}" presName="FiveConn_1-2" presStyleLbl="fgAccFollowNode1" presStyleIdx="0" presStyleCnt="4">
        <dgm:presLayoutVars>
          <dgm:bulletEnabled val="1"/>
        </dgm:presLayoutVars>
      </dgm:prSet>
      <dgm:spPr/>
    </dgm:pt>
    <dgm:pt modelId="{E71CB07D-12D7-4293-A34A-FEE7C11948C8}" type="pres">
      <dgm:prSet presAssocID="{4786DC0E-2CC2-45A3-B162-4C838EB4831C}" presName="FiveConn_2-3" presStyleLbl="fgAccFollowNode1" presStyleIdx="1" presStyleCnt="4">
        <dgm:presLayoutVars>
          <dgm:bulletEnabled val="1"/>
        </dgm:presLayoutVars>
      </dgm:prSet>
      <dgm:spPr/>
    </dgm:pt>
    <dgm:pt modelId="{D116719B-0945-43E5-8AD1-E32B1E6AE685}" type="pres">
      <dgm:prSet presAssocID="{4786DC0E-2CC2-45A3-B162-4C838EB4831C}" presName="FiveConn_3-4" presStyleLbl="fgAccFollowNode1" presStyleIdx="2" presStyleCnt="4">
        <dgm:presLayoutVars>
          <dgm:bulletEnabled val="1"/>
        </dgm:presLayoutVars>
      </dgm:prSet>
      <dgm:spPr/>
    </dgm:pt>
    <dgm:pt modelId="{0447A286-D53E-4B6B-AFF4-8E3BB9D01A59}" type="pres">
      <dgm:prSet presAssocID="{4786DC0E-2CC2-45A3-B162-4C838EB4831C}" presName="FiveConn_4-5" presStyleLbl="fgAccFollowNode1" presStyleIdx="3" presStyleCnt="4">
        <dgm:presLayoutVars>
          <dgm:bulletEnabled val="1"/>
        </dgm:presLayoutVars>
      </dgm:prSet>
      <dgm:spPr/>
    </dgm:pt>
    <dgm:pt modelId="{623C1F1B-9CD5-437F-A36C-9499326F641A}" type="pres">
      <dgm:prSet presAssocID="{4786DC0E-2CC2-45A3-B162-4C838EB4831C}" presName="FiveNodes_1_text" presStyleLbl="node1" presStyleIdx="4" presStyleCnt="5">
        <dgm:presLayoutVars>
          <dgm:bulletEnabled val="1"/>
        </dgm:presLayoutVars>
      </dgm:prSet>
      <dgm:spPr/>
    </dgm:pt>
    <dgm:pt modelId="{B37364C6-29A1-4E5B-8DBE-E85F1301BD42}" type="pres">
      <dgm:prSet presAssocID="{4786DC0E-2CC2-45A3-B162-4C838EB4831C}" presName="FiveNodes_2_text" presStyleLbl="node1" presStyleIdx="4" presStyleCnt="5">
        <dgm:presLayoutVars>
          <dgm:bulletEnabled val="1"/>
        </dgm:presLayoutVars>
      </dgm:prSet>
      <dgm:spPr/>
    </dgm:pt>
    <dgm:pt modelId="{FE0DF58A-924C-4994-86BA-AC4C29280353}" type="pres">
      <dgm:prSet presAssocID="{4786DC0E-2CC2-45A3-B162-4C838EB4831C}" presName="FiveNodes_3_text" presStyleLbl="node1" presStyleIdx="4" presStyleCnt="5">
        <dgm:presLayoutVars>
          <dgm:bulletEnabled val="1"/>
        </dgm:presLayoutVars>
      </dgm:prSet>
      <dgm:spPr/>
    </dgm:pt>
    <dgm:pt modelId="{681D8DEE-D1E3-4D63-B654-2FDF4674A307}" type="pres">
      <dgm:prSet presAssocID="{4786DC0E-2CC2-45A3-B162-4C838EB4831C}" presName="FiveNodes_4_text" presStyleLbl="node1" presStyleIdx="4" presStyleCnt="5">
        <dgm:presLayoutVars>
          <dgm:bulletEnabled val="1"/>
        </dgm:presLayoutVars>
      </dgm:prSet>
      <dgm:spPr/>
    </dgm:pt>
    <dgm:pt modelId="{D3199CF2-0EFF-44EF-92A0-662FC244B3E9}" type="pres">
      <dgm:prSet presAssocID="{4786DC0E-2CC2-45A3-B162-4C838EB4831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073111D-271C-4626-8AB4-E728CB76B13C}" type="presOf" srcId="{49930BBA-EB15-4737-859D-36B0312F072D}" destId="{8789396F-6BD4-4FC5-B74A-439F74220415}" srcOrd="0" destOrd="0" presId="urn:microsoft.com/office/officeart/2005/8/layout/vProcess5"/>
    <dgm:cxn modelId="{64AB971F-4698-4CCC-9A01-1F0FE43C8E9F}" srcId="{4786DC0E-2CC2-45A3-B162-4C838EB4831C}" destId="{9BDF7CD1-995A-420F-8AD2-2F560C7E683D}" srcOrd="2" destOrd="0" parTransId="{82AE319E-B6AF-4304-9E27-69B03F3C75CA}" sibTransId="{E4253D23-0822-485A-BCC0-C53049903EF6}"/>
    <dgm:cxn modelId="{5E886D21-1761-4610-8CD1-E2A36F9E0A64}" srcId="{4786DC0E-2CC2-45A3-B162-4C838EB4831C}" destId="{5291C67E-EE42-43EE-83BB-52FD847DAE45}" srcOrd="0" destOrd="0" parTransId="{8914635D-96B6-402E-A064-398BAD5DB024}" sibTransId="{2B853255-BDD0-4239-A4BC-5B92E0415F9E}"/>
    <dgm:cxn modelId="{96E94B34-0BE8-4498-A10F-E9DD898F84E0}" type="presOf" srcId="{9BDF7CD1-995A-420F-8AD2-2F560C7E683D}" destId="{4D8DC1FD-A49D-4624-B32E-3A6FBA6E60F0}" srcOrd="0" destOrd="0" presId="urn:microsoft.com/office/officeart/2005/8/layout/vProcess5"/>
    <dgm:cxn modelId="{056C5339-CA5D-4044-87D4-9F552403BAE1}" srcId="{4786DC0E-2CC2-45A3-B162-4C838EB4831C}" destId="{2715C0FF-D84D-4C0E-B918-68B2F9DB9422}" srcOrd="3" destOrd="0" parTransId="{19ADEBA6-B9C4-424E-B390-95DE7945C17B}" sibTransId="{D40CF63F-8709-4FE5-B564-FDDA15157EEC}"/>
    <dgm:cxn modelId="{D8B6515D-AF70-4AAF-8217-B890E4AF09BD}" type="presOf" srcId="{2715C0FF-D84D-4C0E-B918-68B2F9DB9422}" destId="{15384BD3-6742-43D7-B5B2-9E7DF0E07BE4}" srcOrd="0" destOrd="0" presId="urn:microsoft.com/office/officeart/2005/8/layout/vProcess5"/>
    <dgm:cxn modelId="{A6B65442-E188-4EE5-BDDD-B920E22BEA1A}" type="presOf" srcId="{2B853255-BDD0-4239-A4BC-5B92E0415F9E}" destId="{9067FEA5-F978-469D-B569-FE1FABBF38A9}" srcOrd="0" destOrd="0" presId="urn:microsoft.com/office/officeart/2005/8/layout/vProcess5"/>
    <dgm:cxn modelId="{AA71DE42-A421-412A-AD83-02D3A3D1B23A}" type="presOf" srcId="{4786DC0E-2CC2-45A3-B162-4C838EB4831C}" destId="{36AA57E8-A8A2-404D-9386-365C8992AD41}" srcOrd="0" destOrd="0" presId="urn:microsoft.com/office/officeart/2005/8/layout/vProcess5"/>
    <dgm:cxn modelId="{C88F5C6B-1B31-429A-BE45-E0AC6D2F4247}" type="presOf" srcId="{5291C67E-EE42-43EE-83BB-52FD847DAE45}" destId="{623C1F1B-9CD5-437F-A36C-9499326F641A}" srcOrd="1" destOrd="0" presId="urn:microsoft.com/office/officeart/2005/8/layout/vProcess5"/>
    <dgm:cxn modelId="{EDACEE6C-4EA6-4A77-A192-14CAD90884DE}" type="presOf" srcId="{D40CF63F-8709-4FE5-B564-FDDA15157EEC}" destId="{0447A286-D53E-4B6B-AFF4-8E3BB9D01A59}" srcOrd="0" destOrd="0" presId="urn:microsoft.com/office/officeart/2005/8/layout/vProcess5"/>
    <dgm:cxn modelId="{B307D16F-14FD-4FD5-879E-317656E5E270}" type="presOf" srcId="{E4253D23-0822-485A-BCC0-C53049903EF6}" destId="{D116719B-0945-43E5-8AD1-E32B1E6AE685}" srcOrd="0" destOrd="0" presId="urn:microsoft.com/office/officeart/2005/8/layout/vProcess5"/>
    <dgm:cxn modelId="{BD2C6171-77F5-4A36-AF15-EACFB636C2C2}" type="presOf" srcId="{49930BBA-EB15-4737-859D-36B0312F072D}" destId="{D3199CF2-0EFF-44EF-92A0-662FC244B3E9}" srcOrd="1" destOrd="0" presId="urn:microsoft.com/office/officeart/2005/8/layout/vProcess5"/>
    <dgm:cxn modelId="{5F6DF854-9AD9-472D-9324-8C944F0A9A00}" srcId="{4786DC0E-2CC2-45A3-B162-4C838EB4831C}" destId="{73F157E4-EB38-4F5E-AF54-9B83D265C2D2}" srcOrd="1" destOrd="0" parTransId="{6EEF1409-29DE-46BB-8AC2-F32F82C9E4B5}" sibTransId="{A9D5ED4C-BB8E-4D89-B7EF-67CA64AC2E3B}"/>
    <dgm:cxn modelId="{C09F3357-38C8-4884-9090-C6543EED6B2C}" srcId="{4786DC0E-2CC2-45A3-B162-4C838EB4831C}" destId="{663206AF-07A1-40BB-8097-69033663F931}" srcOrd="5" destOrd="0" parTransId="{522B96C6-FB67-408D-9189-F448F89CCF34}" sibTransId="{6E3632E6-F732-42BC-8E34-000791580AF2}"/>
    <dgm:cxn modelId="{0D736E8A-32BD-478A-BB54-73EA506EBBA1}" type="presOf" srcId="{9BDF7CD1-995A-420F-8AD2-2F560C7E683D}" destId="{FE0DF58A-924C-4994-86BA-AC4C29280353}" srcOrd="1" destOrd="0" presId="urn:microsoft.com/office/officeart/2005/8/layout/vProcess5"/>
    <dgm:cxn modelId="{F88898C1-C68C-40D7-BD82-8504B8994C9C}" type="presOf" srcId="{A9D5ED4C-BB8E-4D89-B7EF-67CA64AC2E3B}" destId="{E71CB07D-12D7-4293-A34A-FEE7C11948C8}" srcOrd="0" destOrd="0" presId="urn:microsoft.com/office/officeart/2005/8/layout/vProcess5"/>
    <dgm:cxn modelId="{0FABFBC6-39A1-4CDA-87BD-9D74DECAA8F8}" type="presOf" srcId="{73F157E4-EB38-4F5E-AF54-9B83D265C2D2}" destId="{B37364C6-29A1-4E5B-8DBE-E85F1301BD42}" srcOrd="1" destOrd="0" presId="urn:microsoft.com/office/officeart/2005/8/layout/vProcess5"/>
    <dgm:cxn modelId="{658D4FC7-A7D3-48B0-A5E2-875400791CCA}" type="presOf" srcId="{73F157E4-EB38-4F5E-AF54-9B83D265C2D2}" destId="{A45F3895-FB82-4403-B874-F444F93CAD22}" srcOrd="0" destOrd="0" presId="urn:microsoft.com/office/officeart/2005/8/layout/vProcess5"/>
    <dgm:cxn modelId="{719684EC-133F-4C7D-8121-06D64A09F557}" srcId="{4786DC0E-2CC2-45A3-B162-4C838EB4831C}" destId="{49930BBA-EB15-4737-859D-36B0312F072D}" srcOrd="4" destOrd="0" parTransId="{1E863634-5ECA-45F2-8FD3-C73D2C8953B4}" sibTransId="{2AD15979-4E22-47EA-B662-4A5DD1BF2876}"/>
    <dgm:cxn modelId="{DF8F91ED-112E-4572-82A8-7F909D7242E8}" type="presOf" srcId="{5291C67E-EE42-43EE-83BB-52FD847DAE45}" destId="{821D5000-8E43-478A-A8E9-F7FFA2C9149C}" srcOrd="0" destOrd="0" presId="urn:microsoft.com/office/officeart/2005/8/layout/vProcess5"/>
    <dgm:cxn modelId="{0D7B3DFE-B8F2-4D27-B34C-7F69C21EE64F}" type="presOf" srcId="{2715C0FF-D84D-4C0E-B918-68B2F9DB9422}" destId="{681D8DEE-D1E3-4D63-B654-2FDF4674A307}" srcOrd="1" destOrd="0" presId="urn:microsoft.com/office/officeart/2005/8/layout/vProcess5"/>
    <dgm:cxn modelId="{CFE11DA3-70BC-4721-A5F2-A215048D6781}" type="presParOf" srcId="{36AA57E8-A8A2-404D-9386-365C8992AD41}" destId="{FB7B60B0-6290-4044-891A-F6E82A5EE12B}" srcOrd="0" destOrd="0" presId="urn:microsoft.com/office/officeart/2005/8/layout/vProcess5"/>
    <dgm:cxn modelId="{E26BF568-906C-4AC9-9687-2CD99E2CDEC6}" type="presParOf" srcId="{36AA57E8-A8A2-404D-9386-365C8992AD41}" destId="{821D5000-8E43-478A-A8E9-F7FFA2C9149C}" srcOrd="1" destOrd="0" presId="urn:microsoft.com/office/officeart/2005/8/layout/vProcess5"/>
    <dgm:cxn modelId="{2A7BDB1A-B78F-44D9-AEBC-B74CB5B7FA43}" type="presParOf" srcId="{36AA57E8-A8A2-404D-9386-365C8992AD41}" destId="{A45F3895-FB82-4403-B874-F444F93CAD22}" srcOrd="2" destOrd="0" presId="urn:microsoft.com/office/officeart/2005/8/layout/vProcess5"/>
    <dgm:cxn modelId="{B4EE07E4-B654-41A1-8906-974C38823D9E}" type="presParOf" srcId="{36AA57E8-A8A2-404D-9386-365C8992AD41}" destId="{4D8DC1FD-A49D-4624-B32E-3A6FBA6E60F0}" srcOrd="3" destOrd="0" presId="urn:microsoft.com/office/officeart/2005/8/layout/vProcess5"/>
    <dgm:cxn modelId="{1872995B-EAC7-4ADC-8EE6-9C8F2EB4085E}" type="presParOf" srcId="{36AA57E8-A8A2-404D-9386-365C8992AD41}" destId="{15384BD3-6742-43D7-B5B2-9E7DF0E07BE4}" srcOrd="4" destOrd="0" presId="urn:microsoft.com/office/officeart/2005/8/layout/vProcess5"/>
    <dgm:cxn modelId="{ED4F0218-11E7-4AC7-A226-F98843EFD4DC}" type="presParOf" srcId="{36AA57E8-A8A2-404D-9386-365C8992AD41}" destId="{8789396F-6BD4-4FC5-B74A-439F74220415}" srcOrd="5" destOrd="0" presId="urn:microsoft.com/office/officeart/2005/8/layout/vProcess5"/>
    <dgm:cxn modelId="{0D217F72-FCF7-4F18-BD79-C0F53C2E0F8F}" type="presParOf" srcId="{36AA57E8-A8A2-404D-9386-365C8992AD41}" destId="{9067FEA5-F978-469D-B569-FE1FABBF38A9}" srcOrd="6" destOrd="0" presId="urn:microsoft.com/office/officeart/2005/8/layout/vProcess5"/>
    <dgm:cxn modelId="{B71A03AD-32E5-41F2-93DF-746FD179F98C}" type="presParOf" srcId="{36AA57E8-A8A2-404D-9386-365C8992AD41}" destId="{E71CB07D-12D7-4293-A34A-FEE7C11948C8}" srcOrd="7" destOrd="0" presId="urn:microsoft.com/office/officeart/2005/8/layout/vProcess5"/>
    <dgm:cxn modelId="{39DB2BB1-9B42-432C-8C46-BD6200C0B4AB}" type="presParOf" srcId="{36AA57E8-A8A2-404D-9386-365C8992AD41}" destId="{D116719B-0945-43E5-8AD1-E32B1E6AE685}" srcOrd="8" destOrd="0" presId="urn:microsoft.com/office/officeart/2005/8/layout/vProcess5"/>
    <dgm:cxn modelId="{06232326-45CE-4B27-B51C-1D234AB3A0A0}" type="presParOf" srcId="{36AA57E8-A8A2-404D-9386-365C8992AD41}" destId="{0447A286-D53E-4B6B-AFF4-8E3BB9D01A59}" srcOrd="9" destOrd="0" presId="urn:microsoft.com/office/officeart/2005/8/layout/vProcess5"/>
    <dgm:cxn modelId="{B6DE30B2-4633-4A0E-81B8-73A86E0DA9E6}" type="presParOf" srcId="{36AA57E8-A8A2-404D-9386-365C8992AD41}" destId="{623C1F1B-9CD5-437F-A36C-9499326F641A}" srcOrd="10" destOrd="0" presId="urn:microsoft.com/office/officeart/2005/8/layout/vProcess5"/>
    <dgm:cxn modelId="{6C4305EA-2D6E-45A5-AB6A-B034069159F2}" type="presParOf" srcId="{36AA57E8-A8A2-404D-9386-365C8992AD41}" destId="{B37364C6-29A1-4E5B-8DBE-E85F1301BD42}" srcOrd="11" destOrd="0" presId="urn:microsoft.com/office/officeart/2005/8/layout/vProcess5"/>
    <dgm:cxn modelId="{A40D2369-2776-4431-829F-397040193882}" type="presParOf" srcId="{36AA57E8-A8A2-404D-9386-365C8992AD41}" destId="{FE0DF58A-924C-4994-86BA-AC4C29280353}" srcOrd="12" destOrd="0" presId="urn:microsoft.com/office/officeart/2005/8/layout/vProcess5"/>
    <dgm:cxn modelId="{4C0306A4-2D0A-427F-A84D-6F091F80DDB5}" type="presParOf" srcId="{36AA57E8-A8A2-404D-9386-365C8992AD41}" destId="{681D8DEE-D1E3-4D63-B654-2FDF4674A307}" srcOrd="13" destOrd="0" presId="urn:microsoft.com/office/officeart/2005/8/layout/vProcess5"/>
    <dgm:cxn modelId="{B1FA328D-2C36-49A2-8B74-0B72A348E04B}" type="presParOf" srcId="{36AA57E8-A8A2-404D-9386-365C8992AD41}" destId="{D3199CF2-0EFF-44EF-92A0-662FC244B3E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1D5000-8E43-478A-A8E9-F7FFA2C9149C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Youth hostels </a:t>
          </a:r>
          <a:endParaRPr lang="en-US" sz="3400" kern="1200"/>
        </a:p>
      </dsp:txBody>
      <dsp:txXfrm>
        <a:off x="22940" y="22940"/>
        <a:ext cx="7160195" cy="737360"/>
      </dsp:txXfrm>
    </dsp:sp>
    <dsp:sp modelId="{A45F3895-FB82-4403-B874-F444F93CAD22}">
      <dsp:nvSpPr>
        <dsp:cNvPr id="0" name=""/>
        <dsp:cNvSpPr/>
      </dsp:nvSpPr>
      <dsp:spPr>
        <a:xfrm>
          <a:off x="604647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220674"/>
            <a:satOff val="1055"/>
            <a:lumOff val="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Scouts </a:t>
          </a:r>
          <a:endParaRPr lang="en-US" sz="3400" kern="1200"/>
        </a:p>
      </dsp:txBody>
      <dsp:txXfrm>
        <a:off x="627587" y="914964"/>
        <a:ext cx="6937378" cy="737360"/>
      </dsp:txXfrm>
    </dsp:sp>
    <dsp:sp modelId="{4D8DC1FD-A49D-4624-B32E-3A6FBA6E60F0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441348"/>
            <a:satOff val="210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 err="1"/>
            <a:t>Gir</a:t>
          </a:r>
          <a:r>
            <a:rPr lang="en-GB" sz="3400" kern="1200" dirty="0"/>
            <a:t> </a:t>
          </a:r>
          <a:r>
            <a:rPr lang="en-GB" sz="3400" kern="1200" dirty="0" err="1"/>
            <a:t>lguides</a:t>
          </a:r>
          <a:endParaRPr lang="en-US" sz="3400" kern="1200" dirty="0"/>
        </a:p>
      </dsp:txBody>
      <dsp:txXfrm>
        <a:off x="1232233" y="1806988"/>
        <a:ext cx="6937378" cy="737360"/>
      </dsp:txXfrm>
    </dsp:sp>
    <dsp:sp modelId="{15384BD3-6742-43D7-B5B2-9E7DF0E07BE4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662022"/>
            <a:satOff val="3164"/>
            <a:lumOff val="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Outreach programs</a:t>
          </a:r>
        </a:p>
      </dsp:txBody>
      <dsp:txXfrm>
        <a:off x="1836880" y="2699012"/>
        <a:ext cx="6937378" cy="737360"/>
      </dsp:txXfrm>
    </dsp:sp>
    <dsp:sp modelId="{8789396F-6BD4-4FC5-B74A-439F74220415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Mobile </a:t>
          </a:r>
          <a:r>
            <a:rPr lang="en-US" sz="3400" kern="1200" dirty="0" err="1"/>
            <a:t>centres</a:t>
          </a:r>
          <a:endParaRPr lang="en-US" sz="3400" kern="1200" dirty="0"/>
        </a:p>
      </dsp:txBody>
      <dsp:txXfrm>
        <a:off x="2441527" y="3591037"/>
        <a:ext cx="6937378" cy="737360"/>
      </dsp:txXfrm>
    </dsp:sp>
    <dsp:sp modelId="{9067FEA5-F978-469D-B569-FE1FABBF38A9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E71CB07D-12D7-4293-A34A-FEE7C11948C8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98147"/>
            <a:satOff val="4656"/>
            <a:lumOff val="51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98147"/>
              <a:satOff val="4656"/>
              <a:lumOff val="5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D116719B-0945-43E5-8AD1-E32B1E6AE685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796293"/>
            <a:satOff val="9313"/>
            <a:lumOff val="102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796293"/>
              <a:satOff val="9313"/>
              <a:lumOff val="10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0447A286-D53E-4B6B-AFF4-8E3BB9D01A59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194440"/>
            <a:satOff val="13969"/>
            <a:lumOff val="15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194440"/>
              <a:satOff val="13969"/>
              <a:lumOff val="15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0359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5704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2165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2310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9649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3514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8807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21508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5658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4967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8869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1/20/2021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843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14" r:id="rId5"/>
    <p:sldLayoutId id="2147483719" r:id="rId6"/>
    <p:sldLayoutId id="2147483715" r:id="rId7"/>
    <p:sldLayoutId id="2147483716" r:id="rId8"/>
    <p:sldLayoutId id="2147483717" r:id="rId9"/>
    <p:sldLayoutId id="2147483718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istory_of_youth_work" TargetMode="External"/><Relationship Id="rId2" Type="http://schemas.openxmlformats.org/officeDocument/2006/relationships/hyperlink" Target="https://youthworkinit.com/history-youth-work-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607242-CE16-4BCA-AB56-17CFFCFA48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34" r="17097" b="-2"/>
          <a:stretch/>
        </p:blipFill>
        <p:spPr>
          <a:xfrm>
            <a:off x="5101771" y="10"/>
            <a:ext cx="7094361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34066D6-1B59-4642-A86D-39464CEE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527208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1718653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D6ACE-8C5C-4789-808B-86475640EC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795509"/>
            <a:ext cx="4092525" cy="279860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Toni hadgraft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34E624-2A1D-4CEB-8297-C1CDC344D6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3686187"/>
            <a:ext cx="4092525" cy="2292581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4626633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BF9EBB4-5078-47B2-AAA0-DF4A88D81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7932" y="5011563"/>
            <a:ext cx="731558" cy="731558"/>
          </a:xfrm>
          <a:prstGeom prst="rect">
            <a:avLst/>
          </a:prstGeom>
          <a:noFill/>
          <a:ln w="127000">
            <a:solidFill>
              <a:schemeClr val="accent2">
                <a:lumMod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4429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6C378-4ACC-42A7-AE07-8BD929585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Youth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103CE-D3DF-41F5-85BE-40CED1DA9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This presentation is going to look at how youthwork and its key historical milestone was in the 1990s and how different it is today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2093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BA447-D037-4818-AA9B-2C106BA3E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2DDED-81FE-4F8B-A0EA-8B9354740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Youth work in the 90s was very challenging with continued pressure on the state that was funding youth work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0767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01AFEA-2442-4A9F-BA37-8C469F306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21ECBD-D2EE-4F70-9E47-C69085172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908" y="637046"/>
            <a:ext cx="5174207" cy="29714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Brief history of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9DCCC-A031-44F7-923C-7C21262B1E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908" y="3700594"/>
            <a:ext cx="5174207" cy="19634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The history of youth work goes back to the birth of the industrial revolution in the 18</a:t>
            </a:r>
            <a:r>
              <a:rPr lang="en-US" sz="2400" kern="1200" baseline="300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th</a:t>
            </a: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century.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Block Arc 17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872052">
            <a:off x="6113252" y="4145122"/>
            <a:ext cx="4083433" cy="4083433"/>
          </a:xfrm>
          <a:prstGeom prst="arc">
            <a:avLst/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3375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250A3-9699-4230-BE5B-909789D34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Wide range of different youth workers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02CEE2-0F8D-4DAB-9FF4-4ACA33B969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37804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9045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1F105-38B6-4D55-907A-408CAA501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7DDF7-117B-4622-9975-AD5216D6B0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A Brief History Of Youth Work In The UK - Youth </a:t>
            </a:r>
            <a:r>
              <a:rPr lang="en-GB" dirty="0" err="1">
                <a:hlinkClick r:id="rId2"/>
              </a:rPr>
              <a:t>Workin</a:t>
            </a:r>
            <a:r>
              <a:rPr lang="en-GB" dirty="0">
                <a:hlinkClick r:id="rId2"/>
              </a:rPr>
              <a:t>’ It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History of youth work – Wikipedia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4824391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Festival">
      <a:majorFont>
        <a:latin typeface="Tw Cen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108</Words>
  <Application>Microsoft Office PowerPoint</Application>
  <PresentationFormat>Widescreen</PresentationFormat>
  <Paragraphs>19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Avenir Next LT Pro</vt:lpstr>
      <vt:lpstr>Calibri</vt:lpstr>
      <vt:lpstr>Tw Cen MT</vt:lpstr>
      <vt:lpstr>ShapesVTI</vt:lpstr>
      <vt:lpstr>Toni hadgraft </vt:lpstr>
      <vt:lpstr>Youth work </vt:lpstr>
      <vt:lpstr>PowerPoint Presentation</vt:lpstr>
      <vt:lpstr>Brief history of youth work</vt:lpstr>
      <vt:lpstr>Wide range of different youth workers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Toni hadgraft </dc:title>
  <dc:creator>toni hadgraft</dc:creator>
  <cp:lastModifiedBy>toni hadgraft</cp:lastModifiedBy>
  <cp:revision>1</cp:revision>
  <dcterms:created xsi:type="dcterms:W3CDTF">2021-01-11T14:37:34Z</dcterms:created>
  <dcterms:modified xsi:type="dcterms:W3CDTF">2021-01-20T13:32:38Z</dcterms:modified>
</cp:coreProperties>
</file>