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7" r:id="rId4"/>
  </p:sldMasterIdLst>
  <p:notesMasterIdLst>
    <p:notesMasterId r:id="rId26"/>
  </p:notesMasterIdLst>
  <p:handoutMasterIdLst>
    <p:handoutMasterId r:id="rId27"/>
  </p:handoutMasterIdLst>
  <p:sldIdLst>
    <p:sldId id="665" r:id="rId5"/>
    <p:sldId id="909" r:id="rId6"/>
    <p:sldId id="877" r:id="rId7"/>
    <p:sldId id="844" r:id="rId8"/>
    <p:sldId id="927" r:id="rId9"/>
    <p:sldId id="856" r:id="rId10"/>
    <p:sldId id="932" r:id="rId11"/>
    <p:sldId id="929" r:id="rId12"/>
    <p:sldId id="928" r:id="rId13"/>
    <p:sldId id="858" r:id="rId14"/>
    <p:sldId id="926" r:id="rId15"/>
    <p:sldId id="859" r:id="rId16"/>
    <p:sldId id="808" r:id="rId17"/>
    <p:sldId id="807" r:id="rId18"/>
    <p:sldId id="809" r:id="rId19"/>
    <p:sldId id="810" r:id="rId20"/>
    <p:sldId id="668" r:id="rId21"/>
    <p:sldId id="930" r:id="rId22"/>
    <p:sldId id="934" r:id="rId23"/>
    <p:sldId id="925" r:id="rId24"/>
    <p:sldId id="935" r:id="rId25"/>
  </p:sldIdLst>
  <p:sldSz cx="12192000" cy="6858000"/>
  <p:notesSz cx="6797675" cy="9926638"/>
  <p:defaultTextStyle>
    <a:defPPr>
      <a:defRPr lang="en-US"/>
    </a:defPPr>
    <a:lvl1pPr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5pPr>
    <a:lvl6pPr marL="2286000" algn="l" defTabSz="914400" rtl="0" eaLnBrk="1" latinLnBrk="0" hangingPunct="1">
      <a:defRPr sz="2400" b="1" kern="1200">
        <a:solidFill>
          <a:schemeClr val="tx1"/>
        </a:solidFill>
        <a:latin typeface="Times New Roman" panose="02020603050405020304" pitchFamily="18" charset="0"/>
        <a:ea typeface="+mn-ea"/>
        <a:cs typeface="+mn-cs"/>
      </a:defRPr>
    </a:lvl6pPr>
    <a:lvl7pPr marL="2743200" algn="l" defTabSz="914400" rtl="0" eaLnBrk="1" latinLnBrk="0" hangingPunct="1">
      <a:defRPr sz="2400" b="1" kern="1200">
        <a:solidFill>
          <a:schemeClr val="tx1"/>
        </a:solidFill>
        <a:latin typeface="Times New Roman" panose="02020603050405020304" pitchFamily="18" charset="0"/>
        <a:ea typeface="+mn-ea"/>
        <a:cs typeface="+mn-cs"/>
      </a:defRPr>
    </a:lvl7pPr>
    <a:lvl8pPr marL="3200400" algn="l" defTabSz="914400" rtl="0" eaLnBrk="1" latinLnBrk="0" hangingPunct="1">
      <a:defRPr sz="2400" b="1" kern="1200">
        <a:solidFill>
          <a:schemeClr val="tx1"/>
        </a:solidFill>
        <a:latin typeface="Times New Roman" panose="02020603050405020304" pitchFamily="18" charset="0"/>
        <a:ea typeface="+mn-ea"/>
        <a:cs typeface="+mn-cs"/>
      </a:defRPr>
    </a:lvl8pPr>
    <a:lvl9pPr marL="3657600" algn="l" defTabSz="914400" rtl="0" eaLnBrk="1" latinLnBrk="0" hangingPunct="1">
      <a:defRPr sz="2400" b="1"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536" userDrawn="1">
          <p15:clr>
            <a:srgbClr val="A4A3A4"/>
          </p15:clr>
        </p15:guide>
        <p15:guide id="2" pos="2025"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796ADF"/>
    <a:srgbClr val="7A6BE0"/>
    <a:srgbClr val="7465DC"/>
    <a:srgbClr val="1E1E1E"/>
    <a:srgbClr val="212121"/>
    <a:srgbClr val="A6A6A6"/>
    <a:srgbClr val="F8F8F6"/>
    <a:srgbClr val="F7FAFF"/>
    <a:srgbClr val="FEE65E"/>
  </p:clrMru>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458D1E-69B9-4A7F-9F75-B42404765EF7}" v="42" dt="2025-10-24T08:27:19.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588" autoAdjust="0"/>
    <p:restoredTop sz="72645" autoAdjust="0"/>
  </p:normalViewPr>
  <p:slideViewPr>
    <p:cSldViewPr snapToGrid="0" showGuides="1">
      <p:cViewPr>
        <p:scale>
          <a:sx n="40" d="100"/>
          <a:sy n="40" d="100"/>
        </p:scale>
        <p:origin x="1987" y="413"/>
      </p:cViewPr>
      <p:guideLst>
        <p:guide orient="horz" pos="536"/>
        <p:guide pos="2025"/>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Lst>
  </p:outlineViewPr>
  <p:notesTextViewPr>
    <p:cViewPr>
      <p:scale>
        <a:sx n="3" d="2"/>
        <a:sy n="3" d="2"/>
      </p:scale>
      <p:origin x="0" y="0"/>
    </p:cViewPr>
  </p:notesTextViewPr>
  <p:sorterViewPr>
    <p:cViewPr varScale="1">
      <p:scale>
        <a:sx n="1" d="1"/>
        <a:sy n="1" d="1"/>
      </p:scale>
      <p:origin x="0" y="0"/>
    </p:cViewPr>
  </p:sorterViewPr>
  <p:notesViewPr>
    <p:cSldViewPr snapToGrid="0" showGuides="1">
      <p:cViewPr varScale="1">
        <p:scale>
          <a:sx n="64" d="100"/>
          <a:sy n="64" d="100"/>
        </p:scale>
        <p:origin x="3115" y="7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13" Type="http://schemas.openxmlformats.org/officeDocument/2006/relationships/slide" Target="slides/slide15.xml"/><Relationship Id="rId18" Type="http://schemas.openxmlformats.org/officeDocument/2006/relationships/slide" Target="slides/slide20.xml"/><Relationship Id="rId3" Type="http://schemas.openxmlformats.org/officeDocument/2006/relationships/slide" Target="slides/slide5.xml"/><Relationship Id="rId7" Type="http://schemas.openxmlformats.org/officeDocument/2006/relationships/slide" Target="slides/slide9.xml"/><Relationship Id="rId12" Type="http://schemas.openxmlformats.org/officeDocument/2006/relationships/slide" Target="slides/slide14.xml"/><Relationship Id="rId17" Type="http://schemas.openxmlformats.org/officeDocument/2006/relationships/slide" Target="slides/slide19.xml"/><Relationship Id="rId2" Type="http://schemas.openxmlformats.org/officeDocument/2006/relationships/slide" Target="slides/slide4.xml"/><Relationship Id="rId16" Type="http://schemas.openxmlformats.org/officeDocument/2006/relationships/slide" Target="slides/slide18.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5" Type="http://schemas.openxmlformats.org/officeDocument/2006/relationships/slide" Target="slides/slide17.xml"/><Relationship Id="rId10" Type="http://schemas.openxmlformats.org/officeDocument/2006/relationships/slide" Target="slides/slide12.xml"/><Relationship Id="rId19" Type="http://schemas.openxmlformats.org/officeDocument/2006/relationships/slide" Target="slides/slide21.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22CE50F5-0410-4D0F-B1F5-C004ECBAD00C}"/>
    <pc:docChg chg="undo custSel addSld delSld modSld sldOrd">
      <pc:chgData name="Matthew Archer" userId="aad98465-9c59-4159-8df1-a13be7bdef7f" providerId="ADAL" clId="{22CE50F5-0410-4D0F-B1F5-C004ECBAD00C}" dt="2025-10-08T19:24:54.628" v="4483" actId="20577"/>
      <pc:docMkLst>
        <pc:docMk/>
      </pc:docMkLst>
      <pc:sldChg chg="addSp delSp modSp add del mod modNotesTx">
        <pc:chgData name="Matthew Archer" userId="aad98465-9c59-4159-8df1-a13be7bdef7f" providerId="ADAL" clId="{22CE50F5-0410-4D0F-B1F5-C004ECBAD00C}" dt="2025-10-08T10:59:38.342" v="987" actId="20577"/>
        <pc:sldMkLst>
          <pc:docMk/>
          <pc:sldMk cId="0" sldId="256"/>
        </pc:sldMkLst>
      </pc:sldChg>
      <pc:sldChg chg="del">
        <pc:chgData name="Matthew Archer" userId="aad98465-9c59-4159-8df1-a13be7bdef7f" providerId="ADAL" clId="{22CE50F5-0410-4D0F-B1F5-C004ECBAD00C}" dt="2025-10-06T15:49:47.891" v="15" actId="47"/>
        <pc:sldMkLst>
          <pc:docMk/>
          <pc:sldMk cId="0" sldId="257"/>
        </pc:sldMkLst>
      </pc:sldChg>
      <pc:sldChg chg="addSp delSp modSp add del mod setBg modNotesTx">
        <pc:chgData name="Matthew Archer" userId="aad98465-9c59-4159-8df1-a13be7bdef7f" providerId="ADAL" clId="{22CE50F5-0410-4D0F-B1F5-C004ECBAD00C}" dt="2025-10-08T12:00:45.652" v="1585" actId="47"/>
        <pc:sldMkLst>
          <pc:docMk/>
          <pc:sldMk cId="0" sldId="258"/>
        </pc:sldMkLst>
      </pc:sldChg>
      <pc:sldChg chg="del">
        <pc:chgData name="Matthew Archer" userId="aad98465-9c59-4159-8df1-a13be7bdef7f" providerId="ADAL" clId="{22CE50F5-0410-4D0F-B1F5-C004ECBAD00C}" dt="2025-10-06T15:49:47.891" v="15" actId="47"/>
        <pc:sldMkLst>
          <pc:docMk/>
          <pc:sldMk cId="0" sldId="259"/>
        </pc:sldMkLst>
      </pc:sldChg>
      <pc:sldChg chg="del">
        <pc:chgData name="Matthew Archer" userId="aad98465-9c59-4159-8df1-a13be7bdef7f" providerId="ADAL" clId="{22CE50F5-0410-4D0F-B1F5-C004ECBAD00C}" dt="2025-10-06T15:49:47.891" v="15" actId="47"/>
        <pc:sldMkLst>
          <pc:docMk/>
          <pc:sldMk cId="0" sldId="260"/>
        </pc:sldMkLst>
      </pc:sldChg>
      <pc:sldChg chg="del">
        <pc:chgData name="Matthew Archer" userId="aad98465-9c59-4159-8df1-a13be7bdef7f" providerId="ADAL" clId="{22CE50F5-0410-4D0F-B1F5-C004ECBAD00C}" dt="2025-10-06T15:49:47.891" v="15" actId="47"/>
        <pc:sldMkLst>
          <pc:docMk/>
          <pc:sldMk cId="0" sldId="261"/>
        </pc:sldMkLst>
      </pc:sldChg>
      <pc:sldChg chg="addSp delSp modSp add del mod ord setBg">
        <pc:chgData name="Matthew Archer" userId="aad98465-9c59-4159-8df1-a13be7bdef7f" providerId="ADAL" clId="{22CE50F5-0410-4D0F-B1F5-C004ECBAD00C}" dt="2025-10-08T13:26:54.677" v="2599" actId="255"/>
        <pc:sldMkLst>
          <pc:docMk/>
          <pc:sldMk cId="0" sldId="262"/>
        </pc:sldMkLst>
      </pc:sldChg>
      <pc:sldChg chg="del">
        <pc:chgData name="Matthew Archer" userId="aad98465-9c59-4159-8df1-a13be7bdef7f" providerId="ADAL" clId="{22CE50F5-0410-4D0F-B1F5-C004ECBAD00C}" dt="2025-10-06T15:49:47.891" v="15" actId="47"/>
        <pc:sldMkLst>
          <pc:docMk/>
          <pc:sldMk cId="0" sldId="263"/>
        </pc:sldMkLst>
      </pc:sldChg>
      <pc:sldChg chg="del">
        <pc:chgData name="Matthew Archer" userId="aad98465-9c59-4159-8df1-a13be7bdef7f" providerId="ADAL" clId="{22CE50F5-0410-4D0F-B1F5-C004ECBAD00C}" dt="2025-10-06T15:49:47.891" v="15" actId="47"/>
        <pc:sldMkLst>
          <pc:docMk/>
          <pc:sldMk cId="0" sldId="264"/>
        </pc:sldMkLst>
      </pc:sldChg>
      <pc:sldChg chg="addSp delSp modSp add del mod ord">
        <pc:chgData name="Matthew Archer" userId="aad98465-9c59-4159-8df1-a13be7bdef7f" providerId="ADAL" clId="{22CE50F5-0410-4D0F-B1F5-C004ECBAD00C}" dt="2025-10-08T13:20:12.358" v="2558"/>
        <pc:sldMkLst>
          <pc:docMk/>
          <pc:sldMk cId="0" sldId="265"/>
        </pc:sldMkLst>
      </pc:sldChg>
      <pc:sldChg chg="add del">
        <pc:chgData name="Matthew Archer" userId="aad98465-9c59-4159-8df1-a13be7bdef7f" providerId="ADAL" clId="{22CE50F5-0410-4D0F-B1F5-C004ECBAD00C}" dt="2025-10-08T12:51:11.246" v="1946" actId="47"/>
        <pc:sldMkLst>
          <pc:docMk/>
          <pc:sldMk cId="0" sldId="266"/>
        </pc:sldMkLst>
      </pc:sldChg>
      <pc:sldChg chg="del">
        <pc:chgData name="Matthew Archer" userId="aad98465-9c59-4159-8df1-a13be7bdef7f" providerId="ADAL" clId="{22CE50F5-0410-4D0F-B1F5-C004ECBAD00C}" dt="2025-10-06T15:49:47.891" v="15" actId="47"/>
        <pc:sldMkLst>
          <pc:docMk/>
          <pc:sldMk cId="1676030942" sldId="266"/>
        </pc:sldMkLst>
      </pc:sldChg>
      <pc:sldChg chg="delSp modSp add del mod">
        <pc:chgData name="Matthew Archer" userId="aad98465-9c59-4159-8df1-a13be7bdef7f" providerId="ADAL" clId="{22CE50F5-0410-4D0F-B1F5-C004ECBAD00C}" dt="2025-10-08T12:51:09.837" v="1945" actId="47"/>
        <pc:sldMkLst>
          <pc:docMk/>
          <pc:sldMk cId="0" sldId="267"/>
        </pc:sldMkLst>
      </pc:sldChg>
      <pc:sldChg chg="add del">
        <pc:chgData name="Matthew Archer" userId="aad98465-9c59-4159-8df1-a13be7bdef7f" providerId="ADAL" clId="{22CE50F5-0410-4D0F-B1F5-C004ECBAD00C}" dt="2025-10-08T13:19:37.290" v="2553" actId="47"/>
        <pc:sldMkLst>
          <pc:docMk/>
          <pc:sldMk cId="0" sldId="268"/>
        </pc:sldMkLst>
      </pc:sldChg>
      <pc:sldChg chg="addSp delSp modSp add del mod setBg">
        <pc:chgData name="Matthew Archer" userId="aad98465-9c59-4159-8df1-a13be7bdef7f" providerId="ADAL" clId="{22CE50F5-0410-4D0F-B1F5-C004ECBAD00C}" dt="2025-10-08T12:56:45.610" v="1979" actId="47"/>
        <pc:sldMkLst>
          <pc:docMk/>
          <pc:sldMk cId="0" sldId="269"/>
        </pc:sldMkLst>
      </pc:sldChg>
      <pc:sldChg chg="add del">
        <pc:chgData name="Matthew Archer" userId="aad98465-9c59-4159-8df1-a13be7bdef7f" providerId="ADAL" clId="{22CE50F5-0410-4D0F-B1F5-C004ECBAD00C}" dt="2025-10-08T12:56:46.630" v="1980" actId="47"/>
        <pc:sldMkLst>
          <pc:docMk/>
          <pc:sldMk cId="0" sldId="270"/>
        </pc:sldMkLst>
      </pc:sldChg>
      <pc:sldChg chg="add del">
        <pc:chgData name="Matthew Archer" userId="aad98465-9c59-4159-8df1-a13be7bdef7f" providerId="ADAL" clId="{22CE50F5-0410-4D0F-B1F5-C004ECBAD00C}" dt="2025-10-08T12:56:47.653" v="1981" actId="47"/>
        <pc:sldMkLst>
          <pc:docMk/>
          <pc:sldMk cId="0" sldId="271"/>
        </pc:sldMkLst>
      </pc:sldChg>
      <pc:sldChg chg="add del setBg">
        <pc:chgData name="Matthew Archer" userId="aad98465-9c59-4159-8df1-a13be7bdef7f" providerId="ADAL" clId="{22CE50F5-0410-4D0F-B1F5-C004ECBAD00C}" dt="2025-10-08T13:23:59.888" v="2578" actId="47"/>
        <pc:sldMkLst>
          <pc:docMk/>
          <pc:sldMk cId="0" sldId="276"/>
        </pc:sldMkLst>
      </pc:sldChg>
      <pc:sldChg chg="add del">
        <pc:chgData name="Matthew Archer" userId="aad98465-9c59-4159-8df1-a13be7bdef7f" providerId="ADAL" clId="{22CE50F5-0410-4D0F-B1F5-C004ECBAD00C}" dt="2025-10-08T10:36:51.499" v="968"/>
        <pc:sldMkLst>
          <pc:docMk/>
          <pc:sldMk cId="0" sldId="307"/>
        </pc:sldMkLst>
      </pc:sldChg>
      <pc:sldChg chg="ord">
        <pc:chgData name="Matthew Archer" userId="aad98465-9c59-4159-8df1-a13be7bdef7f" providerId="ADAL" clId="{22CE50F5-0410-4D0F-B1F5-C004ECBAD00C}" dt="2025-10-08T18:50:21.932" v="4248"/>
        <pc:sldMkLst>
          <pc:docMk/>
          <pc:sldMk cId="3772393716" sldId="389"/>
        </pc:sldMkLst>
      </pc:sldChg>
      <pc:sldChg chg="del">
        <pc:chgData name="Matthew Archer" userId="aad98465-9c59-4159-8df1-a13be7bdef7f" providerId="ADAL" clId="{22CE50F5-0410-4D0F-B1F5-C004ECBAD00C}" dt="2025-10-06T15:49:47.891" v="15" actId="47"/>
        <pc:sldMkLst>
          <pc:docMk/>
          <pc:sldMk cId="1161883691" sldId="524"/>
        </pc:sldMkLst>
      </pc:sldChg>
      <pc:sldChg chg="del">
        <pc:chgData name="Matthew Archer" userId="aad98465-9c59-4159-8df1-a13be7bdef7f" providerId="ADAL" clId="{22CE50F5-0410-4D0F-B1F5-C004ECBAD00C}" dt="2025-10-06T15:49:47.891" v="15" actId="47"/>
        <pc:sldMkLst>
          <pc:docMk/>
          <pc:sldMk cId="2180978701" sldId="542"/>
        </pc:sldMkLst>
      </pc:sldChg>
      <pc:sldChg chg="del">
        <pc:chgData name="Matthew Archer" userId="aad98465-9c59-4159-8df1-a13be7bdef7f" providerId="ADAL" clId="{22CE50F5-0410-4D0F-B1F5-C004ECBAD00C}" dt="2025-10-06T15:49:47.891" v="15" actId="47"/>
        <pc:sldMkLst>
          <pc:docMk/>
          <pc:sldMk cId="3287222652" sldId="560"/>
        </pc:sldMkLst>
      </pc:sldChg>
      <pc:sldChg chg="del">
        <pc:chgData name="Matthew Archer" userId="aad98465-9c59-4159-8df1-a13be7bdef7f" providerId="ADAL" clId="{22CE50F5-0410-4D0F-B1F5-C004ECBAD00C}" dt="2025-10-06T15:49:47.891" v="15" actId="47"/>
        <pc:sldMkLst>
          <pc:docMk/>
          <pc:sldMk cId="2251191262" sldId="570"/>
        </pc:sldMkLst>
      </pc:sldChg>
      <pc:sldChg chg="del">
        <pc:chgData name="Matthew Archer" userId="aad98465-9c59-4159-8df1-a13be7bdef7f" providerId="ADAL" clId="{22CE50F5-0410-4D0F-B1F5-C004ECBAD00C}" dt="2025-10-06T15:49:47.891" v="15" actId="47"/>
        <pc:sldMkLst>
          <pc:docMk/>
          <pc:sldMk cId="4149909831" sldId="573"/>
        </pc:sldMkLst>
      </pc:sldChg>
      <pc:sldChg chg="del">
        <pc:chgData name="Matthew Archer" userId="aad98465-9c59-4159-8df1-a13be7bdef7f" providerId="ADAL" clId="{22CE50F5-0410-4D0F-B1F5-C004ECBAD00C}" dt="2025-10-06T15:49:47.891" v="15" actId="47"/>
        <pc:sldMkLst>
          <pc:docMk/>
          <pc:sldMk cId="1746027303" sldId="575"/>
        </pc:sldMkLst>
      </pc:sldChg>
      <pc:sldChg chg="del">
        <pc:chgData name="Matthew Archer" userId="aad98465-9c59-4159-8df1-a13be7bdef7f" providerId="ADAL" clId="{22CE50F5-0410-4D0F-B1F5-C004ECBAD00C}" dt="2025-10-06T15:49:47.891" v="15" actId="47"/>
        <pc:sldMkLst>
          <pc:docMk/>
          <pc:sldMk cId="3126796101" sldId="576"/>
        </pc:sldMkLst>
      </pc:sldChg>
      <pc:sldChg chg="del">
        <pc:chgData name="Matthew Archer" userId="aad98465-9c59-4159-8df1-a13be7bdef7f" providerId="ADAL" clId="{22CE50F5-0410-4D0F-B1F5-C004ECBAD00C}" dt="2025-10-06T15:49:47.891" v="15" actId="47"/>
        <pc:sldMkLst>
          <pc:docMk/>
          <pc:sldMk cId="4196554009" sldId="577"/>
        </pc:sldMkLst>
      </pc:sldChg>
      <pc:sldChg chg="del">
        <pc:chgData name="Matthew Archer" userId="aad98465-9c59-4159-8df1-a13be7bdef7f" providerId="ADAL" clId="{22CE50F5-0410-4D0F-B1F5-C004ECBAD00C}" dt="2025-10-06T15:49:47.891" v="15" actId="47"/>
        <pc:sldMkLst>
          <pc:docMk/>
          <pc:sldMk cId="580400804" sldId="578"/>
        </pc:sldMkLst>
      </pc:sldChg>
      <pc:sldChg chg="del">
        <pc:chgData name="Matthew Archer" userId="aad98465-9c59-4159-8df1-a13be7bdef7f" providerId="ADAL" clId="{22CE50F5-0410-4D0F-B1F5-C004ECBAD00C}" dt="2025-10-06T15:49:47.891" v="15" actId="47"/>
        <pc:sldMkLst>
          <pc:docMk/>
          <pc:sldMk cId="773581944" sldId="586"/>
        </pc:sldMkLst>
      </pc:sldChg>
      <pc:sldChg chg="del">
        <pc:chgData name="Matthew Archer" userId="aad98465-9c59-4159-8df1-a13be7bdef7f" providerId="ADAL" clId="{22CE50F5-0410-4D0F-B1F5-C004ECBAD00C}" dt="2025-10-06T15:49:47.891" v="15" actId="47"/>
        <pc:sldMkLst>
          <pc:docMk/>
          <pc:sldMk cId="1952659756" sldId="593"/>
        </pc:sldMkLst>
      </pc:sldChg>
      <pc:sldChg chg="del">
        <pc:chgData name="Matthew Archer" userId="aad98465-9c59-4159-8df1-a13be7bdef7f" providerId="ADAL" clId="{22CE50F5-0410-4D0F-B1F5-C004ECBAD00C}" dt="2025-10-06T15:49:47.891" v="15" actId="47"/>
        <pc:sldMkLst>
          <pc:docMk/>
          <pc:sldMk cId="447186851" sldId="594"/>
        </pc:sldMkLst>
      </pc:sldChg>
      <pc:sldChg chg="del">
        <pc:chgData name="Matthew Archer" userId="aad98465-9c59-4159-8df1-a13be7bdef7f" providerId="ADAL" clId="{22CE50F5-0410-4D0F-B1F5-C004ECBAD00C}" dt="2025-10-06T15:49:47.891" v="15" actId="47"/>
        <pc:sldMkLst>
          <pc:docMk/>
          <pc:sldMk cId="2788528943" sldId="595"/>
        </pc:sldMkLst>
      </pc:sldChg>
      <pc:sldChg chg="del ord">
        <pc:chgData name="Matthew Archer" userId="aad98465-9c59-4159-8df1-a13be7bdef7f" providerId="ADAL" clId="{22CE50F5-0410-4D0F-B1F5-C004ECBAD00C}" dt="2025-10-08T14:23:09.983" v="3572" actId="2696"/>
        <pc:sldMkLst>
          <pc:docMk/>
          <pc:sldMk cId="3726110503" sldId="602"/>
        </pc:sldMkLst>
      </pc:sldChg>
      <pc:sldChg chg="add del">
        <pc:chgData name="Matthew Archer" userId="aad98465-9c59-4159-8df1-a13be7bdef7f" providerId="ADAL" clId="{22CE50F5-0410-4D0F-B1F5-C004ECBAD00C}" dt="2025-10-08T14:25:05.580" v="3576" actId="47"/>
        <pc:sldMkLst>
          <pc:docMk/>
          <pc:sldMk cId="3826434282" sldId="602"/>
        </pc:sldMkLst>
      </pc:sldChg>
      <pc:sldChg chg="del">
        <pc:chgData name="Matthew Archer" userId="aad98465-9c59-4159-8df1-a13be7bdef7f" providerId="ADAL" clId="{22CE50F5-0410-4D0F-B1F5-C004ECBAD00C}" dt="2025-10-06T15:49:47.891" v="15" actId="47"/>
        <pc:sldMkLst>
          <pc:docMk/>
          <pc:sldMk cId="3513502935" sldId="604"/>
        </pc:sldMkLst>
      </pc:sldChg>
      <pc:sldChg chg="del">
        <pc:chgData name="Matthew Archer" userId="aad98465-9c59-4159-8df1-a13be7bdef7f" providerId="ADAL" clId="{22CE50F5-0410-4D0F-B1F5-C004ECBAD00C}" dt="2025-10-06T15:49:47.891" v="15" actId="47"/>
        <pc:sldMkLst>
          <pc:docMk/>
          <pc:sldMk cId="814929381" sldId="605"/>
        </pc:sldMkLst>
      </pc:sldChg>
      <pc:sldChg chg="add del">
        <pc:chgData name="Matthew Archer" userId="aad98465-9c59-4159-8df1-a13be7bdef7f" providerId="ADAL" clId="{22CE50F5-0410-4D0F-B1F5-C004ECBAD00C}" dt="2025-10-08T14:25:15.423" v="3577" actId="47"/>
        <pc:sldMkLst>
          <pc:docMk/>
          <pc:sldMk cId="1364106827" sldId="607"/>
        </pc:sldMkLst>
      </pc:sldChg>
      <pc:sldChg chg="del ord">
        <pc:chgData name="Matthew Archer" userId="aad98465-9c59-4159-8df1-a13be7bdef7f" providerId="ADAL" clId="{22CE50F5-0410-4D0F-B1F5-C004ECBAD00C}" dt="2025-10-08T14:23:09.983" v="3572" actId="2696"/>
        <pc:sldMkLst>
          <pc:docMk/>
          <pc:sldMk cId="2983822751" sldId="607"/>
        </pc:sldMkLst>
      </pc:sldChg>
      <pc:sldChg chg="del">
        <pc:chgData name="Matthew Archer" userId="aad98465-9c59-4159-8df1-a13be7bdef7f" providerId="ADAL" clId="{22CE50F5-0410-4D0F-B1F5-C004ECBAD00C}" dt="2025-10-06T15:49:47.891" v="15" actId="47"/>
        <pc:sldMkLst>
          <pc:docMk/>
          <pc:sldMk cId="800573075" sldId="618"/>
        </pc:sldMkLst>
      </pc:sldChg>
      <pc:sldChg chg="del">
        <pc:chgData name="Matthew Archer" userId="aad98465-9c59-4159-8df1-a13be7bdef7f" providerId="ADAL" clId="{22CE50F5-0410-4D0F-B1F5-C004ECBAD00C}" dt="2025-10-06T15:49:47.891" v="15" actId="47"/>
        <pc:sldMkLst>
          <pc:docMk/>
          <pc:sldMk cId="395887539" sldId="624"/>
        </pc:sldMkLst>
      </pc:sldChg>
      <pc:sldChg chg="del">
        <pc:chgData name="Matthew Archer" userId="aad98465-9c59-4159-8df1-a13be7bdef7f" providerId="ADAL" clId="{22CE50F5-0410-4D0F-B1F5-C004ECBAD00C}" dt="2025-10-08T14:43:57.770" v="3901" actId="47"/>
        <pc:sldMkLst>
          <pc:docMk/>
          <pc:sldMk cId="2627990904" sldId="631"/>
        </pc:sldMkLst>
      </pc:sldChg>
      <pc:sldChg chg="del">
        <pc:chgData name="Matthew Archer" userId="aad98465-9c59-4159-8df1-a13be7bdef7f" providerId="ADAL" clId="{22CE50F5-0410-4D0F-B1F5-C004ECBAD00C}" dt="2025-10-08T14:34:57.254" v="3816" actId="47"/>
        <pc:sldMkLst>
          <pc:docMk/>
          <pc:sldMk cId="3260530205" sldId="632"/>
        </pc:sldMkLst>
      </pc:sldChg>
      <pc:sldChg chg="del">
        <pc:chgData name="Matthew Archer" userId="aad98465-9c59-4159-8df1-a13be7bdef7f" providerId="ADAL" clId="{22CE50F5-0410-4D0F-B1F5-C004ECBAD00C}" dt="2025-10-06T15:49:47.891" v="15" actId="47"/>
        <pc:sldMkLst>
          <pc:docMk/>
          <pc:sldMk cId="661381927" sldId="633"/>
        </pc:sldMkLst>
      </pc:sldChg>
      <pc:sldChg chg="del">
        <pc:chgData name="Matthew Archer" userId="aad98465-9c59-4159-8df1-a13be7bdef7f" providerId="ADAL" clId="{22CE50F5-0410-4D0F-B1F5-C004ECBAD00C}" dt="2025-10-06T15:49:47.891" v="15" actId="47"/>
        <pc:sldMkLst>
          <pc:docMk/>
          <pc:sldMk cId="2158863828" sldId="634"/>
        </pc:sldMkLst>
      </pc:sldChg>
      <pc:sldChg chg="delSp del mod">
        <pc:chgData name="Matthew Archer" userId="aad98465-9c59-4159-8df1-a13be7bdef7f" providerId="ADAL" clId="{22CE50F5-0410-4D0F-B1F5-C004ECBAD00C}" dt="2025-10-08T14:43:03.523" v="3898" actId="47"/>
        <pc:sldMkLst>
          <pc:docMk/>
          <pc:sldMk cId="2635877157" sldId="636"/>
        </pc:sldMkLst>
      </pc:sldChg>
      <pc:sldChg chg="del">
        <pc:chgData name="Matthew Archer" userId="aad98465-9c59-4159-8df1-a13be7bdef7f" providerId="ADAL" clId="{22CE50F5-0410-4D0F-B1F5-C004ECBAD00C}" dt="2025-10-06T15:49:47.891" v="15" actId="47"/>
        <pc:sldMkLst>
          <pc:docMk/>
          <pc:sldMk cId="1327265853" sldId="637"/>
        </pc:sldMkLst>
      </pc:sldChg>
      <pc:sldChg chg="del">
        <pc:chgData name="Matthew Archer" userId="aad98465-9c59-4159-8df1-a13be7bdef7f" providerId="ADAL" clId="{22CE50F5-0410-4D0F-B1F5-C004ECBAD00C}" dt="2025-10-06T15:49:47.891" v="15" actId="47"/>
        <pc:sldMkLst>
          <pc:docMk/>
          <pc:sldMk cId="4059491832" sldId="638"/>
        </pc:sldMkLst>
      </pc:sldChg>
      <pc:sldChg chg="del">
        <pc:chgData name="Matthew Archer" userId="aad98465-9c59-4159-8df1-a13be7bdef7f" providerId="ADAL" clId="{22CE50F5-0410-4D0F-B1F5-C004ECBAD00C}" dt="2025-10-06T15:49:47.891" v="15" actId="47"/>
        <pc:sldMkLst>
          <pc:docMk/>
          <pc:sldMk cId="3686890981" sldId="640"/>
        </pc:sldMkLst>
      </pc:sldChg>
      <pc:sldChg chg="del">
        <pc:chgData name="Matthew Archer" userId="aad98465-9c59-4159-8df1-a13be7bdef7f" providerId="ADAL" clId="{22CE50F5-0410-4D0F-B1F5-C004ECBAD00C}" dt="2025-10-06T15:49:47.891" v="15" actId="47"/>
        <pc:sldMkLst>
          <pc:docMk/>
          <pc:sldMk cId="3292894327" sldId="641"/>
        </pc:sldMkLst>
      </pc:sldChg>
      <pc:sldChg chg="del">
        <pc:chgData name="Matthew Archer" userId="aad98465-9c59-4159-8df1-a13be7bdef7f" providerId="ADAL" clId="{22CE50F5-0410-4D0F-B1F5-C004ECBAD00C}" dt="2025-10-06T15:49:47.891" v="15" actId="47"/>
        <pc:sldMkLst>
          <pc:docMk/>
          <pc:sldMk cId="2882494537" sldId="642"/>
        </pc:sldMkLst>
      </pc:sldChg>
      <pc:sldChg chg="del">
        <pc:chgData name="Matthew Archer" userId="aad98465-9c59-4159-8df1-a13be7bdef7f" providerId="ADAL" clId="{22CE50F5-0410-4D0F-B1F5-C004ECBAD00C}" dt="2025-10-06T15:49:47.891" v="15" actId="47"/>
        <pc:sldMkLst>
          <pc:docMk/>
          <pc:sldMk cId="1209622821" sldId="643"/>
        </pc:sldMkLst>
      </pc:sldChg>
      <pc:sldChg chg="del">
        <pc:chgData name="Matthew Archer" userId="aad98465-9c59-4159-8df1-a13be7bdef7f" providerId="ADAL" clId="{22CE50F5-0410-4D0F-B1F5-C004ECBAD00C}" dt="2025-10-06T15:49:47.891" v="15" actId="47"/>
        <pc:sldMkLst>
          <pc:docMk/>
          <pc:sldMk cId="212706616" sldId="644"/>
        </pc:sldMkLst>
      </pc:sldChg>
      <pc:sldChg chg="del">
        <pc:chgData name="Matthew Archer" userId="aad98465-9c59-4159-8df1-a13be7bdef7f" providerId="ADAL" clId="{22CE50F5-0410-4D0F-B1F5-C004ECBAD00C}" dt="2025-10-06T15:49:47.891" v="15" actId="47"/>
        <pc:sldMkLst>
          <pc:docMk/>
          <pc:sldMk cId="494475582" sldId="645"/>
        </pc:sldMkLst>
      </pc:sldChg>
      <pc:sldChg chg="del">
        <pc:chgData name="Matthew Archer" userId="aad98465-9c59-4159-8df1-a13be7bdef7f" providerId="ADAL" clId="{22CE50F5-0410-4D0F-B1F5-C004ECBAD00C}" dt="2025-10-06T15:49:47.891" v="15" actId="47"/>
        <pc:sldMkLst>
          <pc:docMk/>
          <pc:sldMk cId="3483254247" sldId="646"/>
        </pc:sldMkLst>
      </pc:sldChg>
      <pc:sldChg chg="del">
        <pc:chgData name="Matthew Archer" userId="aad98465-9c59-4159-8df1-a13be7bdef7f" providerId="ADAL" clId="{22CE50F5-0410-4D0F-B1F5-C004ECBAD00C}" dt="2025-10-06T15:49:47.891" v="15" actId="47"/>
        <pc:sldMkLst>
          <pc:docMk/>
          <pc:sldMk cId="1248952178" sldId="647"/>
        </pc:sldMkLst>
      </pc:sldChg>
      <pc:sldChg chg="del">
        <pc:chgData name="Matthew Archer" userId="aad98465-9c59-4159-8df1-a13be7bdef7f" providerId="ADAL" clId="{22CE50F5-0410-4D0F-B1F5-C004ECBAD00C}" dt="2025-10-06T15:49:47.891" v="15" actId="47"/>
        <pc:sldMkLst>
          <pc:docMk/>
          <pc:sldMk cId="1628631970" sldId="648"/>
        </pc:sldMkLst>
      </pc:sldChg>
      <pc:sldChg chg="del">
        <pc:chgData name="Matthew Archer" userId="aad98465-9c59-4159-8df1-a13be7bdef7f" providerId="ADAL" clId="{22CE50F5-0410-4D0F-B1F5-C004ECBAD00C}" dt="2025-10-06T15:49:47.891" v="15" actId="47"/>
        <pc:sldMkLst>
          <pc:docMk/>
          <pc:sldMk cId="3359293275" sldId="649"/>
        </pc:sldMkLst>
      </pc:sldChg>
      <pc:sldChg chg="del">
        <pc:chgData name="Matthew Archer" userId="aad98465-9c59-4159-8df1-a13be7bdef7f" providerId="ADAL" clId="{22CE50F5-0410-4D0F-B1F5-C004ECBAD00C}" dt="2025-10-06T15:49:47.891" v="15" actId="47"/>
        <pc:sldMkLst>
          <pc:docMk/>
          <pc:sldMk cId="1456110414" sldId="650"/>
        </pc:sldMkLst>
      </pc:sldChg>
      <pc:sldChg chg="del">
        <pc:chgData name="Matthew Archer" userId="aad98465-9c59-4159-8df1-a13be7bdef7f" providerId="ADAL" clId="{22CE50F5-0410-4D0F-B1F5-C004ECBAD00C}" dt="2025-10-06T15:49:47.891" v="15" actId="47"/>
        <pc:sldMkLst>
          <pc:docMk/>
          <pc:sldMk cId="1448374334" sldId="651"/>
        </pc:sldMkLst>
      </pc:sldChg>
      <pc:sldChg chg="del">
        <pc:chgData name="Matthew Archer" userId="aad98465-9c59-4159-8df1-a13be7bdef7f" providerId="ADAL" clId="{22CE50F5-0410-4D0F-B1F5-C004ECBAD00C}" dt="2025-10-06T15:49:47.891" v="15" actId="47"/>
        <pc:sldMkLst>
          <pc:docMk/>
          <pc:sldMk cId="1630304588" sldId="652"/>
        </pc:sldMkLst>
      </pc:sldChg>
      <pc:sldChg chg="mod modShow">
        <pc:chgData name="Matthew Archer" userId="aad98465-9c59-4159-8df1-a13be7bdef7f" providerId="ADAL" clId="{22CE50F5-0410-4D0F-B1F5-C004ECBAD00C}" dt="2025-10-08T08:11:21.898" v="241" actId="729"/>
        <pc:sldMkLst>
          <pc:docMk/>
          <pc:sldMk cId="3733151681" sldId="655"/>
        </pc:sldMkLst>
      </pc:sldChg>
      <pc:sldChg chg="mod modShow">
        <pc:chgData name="Matthew Archer" userId="aad98465-9c59-4159-8df1-a13be7bdef7f" providerId="ADAL" clId="{22CE50F5-0410-4D0F-B1F5-C004ECBAD00C}" dt="2025-10-08T08:11:21.898" v="241" actId="729"/>
        <pc:sldMkLst>
          <pc:docMk/>
          <pc:sldMk cId="2595590289" sldId="656"/>
        </pc:sldMkLst>
      </pc:sldChg>
      <pc:sldChg chg="mod modShow">
        <pc:chgData name="Matthew Archer" userId="aad98465-9c59-4159-8df1-a13be7bdef7f" providerId="ADAL" clId="{22CE50F5-0410-4D0F-B1F5-C004ECBAD00C}" dt="2025-10-08T08:11:21.898" v="241" actId="729"/>
        <pc:sldMkLst>
          <pc:docMk/>
          <pc:sldMk cId="2371534345" sldId="657"/>
        </pc:sldMkLst>
      </pc:sldChg>
      <pc:sldChg chg="modSp mod modShow">
        <pc:chgData name="Matthew Archer" userId="aad98465-9c59-4159-8df1-a13be7bdef7f" providerId="ADAL" clId="{22CE50F5-0410-4D0F-B1F5-C004ECBAD00C}" dt="2025-10-08T08:11:11.167" v="240" actId="729"/>
        <pc:sldMkLst>
          <pc:docMk/>
          <pc:sldMk cId="2264433173" sldId="658"/>
        </pc:sldMkLst>
      </pc:sldChg>
      <pc:sldChg chg="mod modShow">
        <pc:chgData name="Matthew Archer" userId="aad98465-9c59-4159-8df1-a13be7bdef7f" providerId="ADAL" clId="{22CE50F5-0410-4D0F-B1F5-C004ECBAD00C}" dt="2025-10-08T08:11:11.167" v="240" actId="729"/>
        <pc:sldMkLst>
          <pc:docMk/>
          <pc:sldMk cId="1962176452" sldId="659"/>
        </pc:sldMkLst>
      </pc:sldChg>
      <pc:sldChg chg="del">
        <pc:chgData name="Matthew Archer" userId="aad98465-9c59-4159-8df1-a13be7bdef7f" providerId="ADAL" clId="{22CE50F5-0410-4D0F-B1F5-C004ECBAD00C}" dt="2025-10-06T15:49:47.891" v="15" actId="47"/>
        <pc:sldMkLst>
          <pc:docMk/>
          <pc:sldMk cId="3321283495" sldId="660"/>
        </pc:sldMkLst>
      </pc:sldChg>
      <pc:sldChg chg="del">
        <pc:chgData name="Matthew Archer" userId="aad98465-9c59-4159-8df1-a13be7bdef7f" providerId="ADAL" clId="{22CE50F5-0410-4D0F-B1F5-C004ECBAD00C}" dt="2025-10-06T15:49:47.891" v="15" actId="47"/>
        <pc:sldMkLst>
          <pc:docMk/>
          <pc:sldMk cId="3586660083" sldId="663"/>
        </pc:sldMkLst>
      </pc:sldChg>
      <pc:sldChg chg="modSp mod">
        <pc:chgData name="Matthew Archer" userId="aad98465-9c59-4159-8df1-a13be7bdef7f" providerId="ADAL" clId="{22CE50F5-0410-4D0F-B1F5-C004ECBAD00C}" dt="2025-10-08T19:24:54.628" v="4483" actId="20577"/>
        <pc:sldMkLst>
          <pc:docMk/>
          <pc:sldMk cId="2809455822" sldId="665"/>
        </pc:sldMkLst>
        <pc:spChg chg="mod">
          <ac:chgData name="Matthew Archer" userId="aad98465-9c59-4159-8df1-a13be7bdef7f" providerId="ADAL" clId="{22CE50F5-0410-4D0F-B1F5-C004ECBAD00C}" dt="2025-10-08T19:24:54.628" v="4483" actId="20577"/>
          <ac:spMkLst>
            <pc:docMk/>
            <pc:sldMk cId="2809455822" sldId="665"/>
            <ac:spMk id="4" creationId="{182BE6D7-866C-714A-C042-7A75E1557A61}"/>
          </ac:spMkLst>
        </pc:spChg>
      </pc:sldChg>
      <pc:sldChg chg="delSp delDesignElem">
        <pc:chgData name="Matthew Archer" userId="aad98465-9c59-4159-8df1-a13be7bdef7f" providerId="ADAL" clId="{22CE50F5-0410-4D0F-B1F5-C004ECBAD00C}" dt="2025-10-08T12:20:48.489" v="1764"/>
        <pc:sldMkLst>
          <pc:docMk/>
          <pc:sldMk cId="2318204280" sldId="667"/>
        </pc:sldMkLst>
      </pc:sldChg>
      <pc:sldChg chg="del">
        <pc:chgData name="Matthew Archer" userId="aad98465-9c59-4159-8df1-a13be7bdef7f" providerId="ADAL" clId="{22CE50F5-0410-4D0F-B1F5-C004ECBAD00C}" dt="2025-10-06T15:49:47.891" v="15" actId="47"/>
        <pc:sldMkLst>
          <pc:docMk/>
          <pc:sldMk cId="1080359790" sldId="669"/>
        </pc:sldMkLst>
      </pc:sldChg>
      <pc:sldChg chg="addSp delSp modSp ord">
        <pc:chgData name="Matthew Archer" userId="aad98465-9c59-4159-8df1-a13be7bdef7f" providerId="ADAL" clId="{22CE50F5-0410-4D0F-B1F5-C004ECBAD00C}" dt="2025-10-08T14:40:01.540" v="3880" actId="478"/>
        <pc:sldMkLst>
          <pc:docMk/>
          <pc:sldMk cId="2851453872" sldId="671"/>
        </pc:sldMkLst>
      </pc:sldChg>
      <pc:sldChg chg="del">
        <pc:chgData name="Matthew Archer" userId="aad98465-9c59-4159-8df1-a13be7bdef7f" providerId="ADAL" clId="{22CE50F5-0410-4D0F-B1F5-C004ECBAD00C}" dt="2025-10-06T16:03:09.523" v="122" actId="47"/>
        <pc:sldMkLst>
          <pc:docMk/>
          <pc:sldMk cId="2244230350" sldId="672"/>
        </pc:sldMkLst>
      </pc:sldChg>
      <pc:sldChg chg="del">
        <pc:chgData name="Matthew Archer" userId="aad98465-9c59-4159-8df1-a13be7bdef7f" providerId="ADAL" clId="{22CE50F5-0410-4D0F-B1F5-C004ECBAD00C}" dt="2025-10-06T15:49:47.891" v="15" actId="47"/>
        <pc:sldMkLst>
          <pc:docMk/>
          <pc:sldMk cId="1773405817" sldId="673"/>
        </pc:sldMkLst>
      </pc:sldChg>
      <pc:sldChg chg="del">
        <pc:chgData name="Matthew Archer" userId="aad98465-9c59-4159-8df1-a13be7bdef7f" providerId="ADAL" clId="{22CE50F5-0410-4D0F-B1F5-C004ECBAD00C}" dt="2025-10-08T14:37:52.871" v="3864" actId="47"/>
        <pc:sldMkLst>
          <pc:docMk/>
          <pc:sldMk cId="1210881397" sldId="674"/>
        </pc:sldMkLst>
      </pc:sldChg>
      <pc:sldChg chg="del">
        <pc:chgData name="Matthew Archer" userId="aad98465-9c59-4159-8df1-a13be7bdef7f" providerId="ADAL" clId="{22CE50F5-0410-4D0F-B1F5-C004ECBAD00C}" dt="2025-10-08T14:41:37.242" v="3884" actId="47"/>
        <pc:sldMkLst>
          <pc:docMk/>
          <pc:sldMk cId="653184525" sldId="675"/>
        </pc:sldMkLst>
      </pc:sldChg>
      <pc:sldChg chg="del">
        <pc:chgData name="Matthew Archer" userId="aad98465-9c59-4159-8df1-a13be7bdef7f" providerId="ADAL" clId="{22CE50F5-0410-4D0F-B1F5-C004ECBAD00C}" dt="2025-10-06T16:03:08.023" v="121" actId="47"/>
        <pc:sldMkLst>
          <pc:docMk/>
          <pc:sldMk cId="3988297318" sldId="676"/>
        </pc:sldMkLst>
      </pc:sldChg>
      <pc:sldChg chg="del">
        <pc:chgData name="Matthew Archer" userId="aad98465-9c59-4159-8df1-a13be7bdef7f" providerId="ADAL" clId="{22CE50F5-0410-4D0F-B1F5-C004ECBAD00C}" dt="2025-10-06T15:49:47.891" v="15" actId="47"/>
        <pc:sldMkLst>
          <pc:docMk/>
          <pc:sldMk cId="3032140364" sldId="677"/>
        </pc:sldMkLst>
      </pc:sldChg>
      <pc:sldChg chg="del">
        <pc:chgData name="Matthew Archer" userId="aad98465-9c59-4159-8df1-a13be7bdef7f" providerId="ADAL" clId="{22CE50F5-0410-4D0F-B1F5-C004ECBAD00C}" dt="2025-10-06T15:49:47.891" v="15" actId="47"/>
        <pc:sldMkLst>
          <pc:docMk/>
          <pc:sldMk cId="3559953641" sldId="678"/>
        </pc:sldMkLst>
      </pc:sldChg>
      <pc:sldChg chg="del">
        <pc:chgData name="Matthew Archer" userId="aad98465-9c59-4159-8df1-a13be7bdef7f" providerId="ADAL" clId="{22CE50F5-0410-4D0F-B1F5-C004ECBAD00C}" dt="2025-10-06T15:49:47.891" v="15" actId="47"/>
        <pc:sldMkLst>
          <pc:docMk/>
          <pc:sldMk cId="977573289" sldId="680"/>
        </pc:sldMkLst>
      </pc:sldChg>
      <pc:sldChg chg="addSp delSp modSp mod ord">
        <pc:chgData name="Matthew Archer" userId="aad98465-9c59-4159-8df1-a13be7bdef7f" providerId="ADAL" clId="{22CE50F5-0410-4D0F-B1F5-C004ECBAD00C}" dt="2025-10-08T14:39:04.651" v="3872" actId="478"/>
        <pc:sldMkLst>
          <pc:docMk/>
          <pc:sldMk cId="4245897870" sldId="686"/>
        </pc:sldMkLst>
      </pc:sldChg>
      <pc:sldChg chg="del">
        <pc:chgData name="Matthew Archer" userId="aad98465-9c59-4159-8df1-a13be7bdef7f" providerId="ADAL" clId="{22CE50F5-0410-4D0F-B1F5-C004ECBAD00C}" dt="2025-10-06T15:49:47.891" v="15" actId="47"/>
        <pc:sldMkLst>
          <pc:docMk/>
          <pc:sldMk cId="1933443515" sldId="687"/>
        </pc:sldMkLst>
      </pc:sldChg>
      <pc:sldChg chg="del">
        <pc:chgData name="Matthew Archer" userId="aad98465-9c59-4159-8df1-a13be7bdef7f" providerId="ADAL" clId="{22CE50F5-0410-4D0F-B1F5-C004ECBAD00C}" dt="2025-10-06T15:49:47.891" v="15" actId="47"/>
        <pc:sldMkLst>
          <pc:docMk/>
          <pc:sldMk cId="3440546244" sldId="693"/>
        </pc:sldMkLst>
      </pc:sldChg>
      <pc:sldChg chg="del">
        <pc:chgData name="Matthew Archer" userId="aad98465-9c59-4159-8df1-a13be7bdef7f" providerId="ADAL" clId="{22CE50F5-0410-4D0F-B1F5-C004ECBAD00C}" dt="2025-10-06T15:50:17.653" v="17" actId="47"/>
        <pc:sldMkLst>
          <pc:docMk/>
          <pc:sldMk cId="2258729563" sldId="695"/>
        </pc:sldMkLst>
      </pc:sldChg>
      <pc:sldChg chg="del">
        <pc:chgData name="Matthew Archer" userId="aad98465-9c59-4159-8df1-a13be7bdef7f" providerId="ADAL" clId="{22CE50F5-0410-4D0F-B1F5-C004ECBAD00C}" dt="2025-10-06T15:49:47.891" v="15" actId="47"/>
        <pc:sldMkLst>
          <pc:docMk/>
          <pc:sldMk cId="2399796089" sldId="696"/>
        </pc:sldMkLst>
      </pc:sldChg>
      <pc:sldChg chg="del">
        <pc:chgData name="Matthew Archer" userId="aad98465-9c59-4159-8df1-a13be7bdef7f" providerId="ADAL" clId="{22CE50F5-0410-4D0F-B1F5-C004ECBAD00C}" dt="2025-10-06T15:49:47.891" v="15" actId="47"/>
        <pc:sldMkLst>
          <pc:docMk/>
          <pc:sldMk cId="2966375068" sldId="698"/>
        </pc:sldMkLst>
      </pc:sldChg>
      <pc:sldChg chg="del">
        <pc:chgData name="Matthew Archer" userId="aad98465-9c59-4159-8df1-a13be7bdef7f" providerId="ADAL" clId="{22CE50F5-0410-4D0F-B1F5-C004ECBAD00C}" dt="2025-10-06T15:49:47.891" v="15" actId="47"/>
        <pc:sldMkLst>
          <pc:docMk/>
          <pc:sldMk cId="2130715551" sldId="699"/>
        </pc:sldMkLst>
      </pc:sldChg>
      <pc:sldChg chg="del">
        <pc:chgData name="Matthew Archer" userId="aad98465-9c59-4159-8df1-a13be7bdef7f" providerId="ADAL" clId="{22CE50F5-0410-4D0F-B1F5-C004ECBAD00C}" dt="2025-10-06T15:49:47.891" v="15" actId="47"/>
        <pc:sldMkLst>
          <pc:docMk/>
          <pc:sldMk cId="1635318810" sldId="700"/>
        </pc:sldMkLst>
      </pc:sldChg>
      <pc:sldChg chg="modSp mod modNotesTx">
        <pc:chgData name="Matthew Archer" userId="aad98465-9c59-4159-8df1-a13be7bdef7f" providerId="ADAL" clId="{22CE50F5-0410-4D0F-B1F5-C004ECBAD00C}" dt="2025-10-08T14:29:19.015" v="3655" actId="20577"/>
        <pc:sldMkLst>
          <pc:docMk/>
          <pc:sldMk cId="3065179008" sldId="701"/>
        </pc:sldMkLst>
      </pc:sldChg>
      <pc:sldChg chg="modSp mod modNotesTx">
        <pc:chgData name="Matthew Archer" userId="aad98465-9c59-4159-8df1-a13be7bdef7f" providerId="ADAL" clId="{22CE50F5-0410-4D0F-B1F5-C004ECBAD00C}" dt="2025-10-08T14:36:25.709" v="3857"/>
        <pc:sldMkLst>
          <pc:docMk/>
          <pc:sldMk cId="486690180" sldId="702"/>
        </pc:sldMkLst>
      </pc:sldChg>
      <pc:sldChg chg="del">
        <pc:chgData name="Matthew Archer" userId="aad98465-9c59-4159-8df1-a13be7bdef7f" providerId="ADAL" clId="{22CE50F5-0410-4D0F-B1F5-C004ECBAD00C}" dt="2025-10-06T15:49:58.254" v="16" actId="47"/>
        <pc:sldMkLst>
          <pc:docMk/>
          <pc:sldMk cId="2984360078" sldId="705"/>
        </pc:sldMkLst>
      </pc:sldChg>
      <pc:sldChg chg="add del">
        <pc:chgData name="Matthew Archer" userId="aad98465-9c59-4159-8df1-a13be7bdef7f" providerId="ADAL" clId="{22CE50F5-0410-4D0F-B1F5-C004ECBAD00C}" dt="2025-10-08T14:25:05.580" v="3576" actId="47"/>
        <pc:sldMkLst>
          <pc:docMk/>
          <pc:sldMk cId="1367175688" sldId="706"/>
        </pc:sldMkLst>
      </pc:sldChg>
      <pc:sldChg chg="del ord">
        <pc:chgData name="Matthew Archer" userId="aad98465-9c59-4159-8df1-a13be7bdef7f" providerId="ADAL" clId="{22CE50F5-0410-4D0F-B1F5-C004ECBAD00C}" dt="2025-10-08T14:23:09.983" v="3572" actId="2696"/>
        <pc:sldMkLst>
          <pc:docMk/>
          <pc:sldMk cId="2044938746" sldId="706"/>
        </pc:sldMkLst>
      </pc:sldChg>
      <pc:sldChg chg="add del">
        <pc:chgData name="Matthew Archer" userId="aad98465-9c59-4159-8df1-a13be7bdef7f" providerId="ADAL" clId="{22CE50F5-0410-4D0F-B1F5-C004ECBAD00C}" dt="2025-10-08T14:25:05.580" v="3576" actId="47"/>
        <pc:sldMkLst>
          <pc:docMk/>
          <pc:sldMk cId="137745147" sldId="707"/>
        </pc:sldMkLst>
      </pc:sldChg>
      <pc:sldChg chg="del ord">
        <pc:chgData name="Matthew Archer" userId="aad98465-9c59-4159-8df1-a13be7bdef7f" providerId="ADAL" clId="{22CE50F5-0410-4D0F-B1F5-C004ECBAD00C}" dt="2025-10-08T14:23:09.983" v="3572" actId="2696"/>
        <pc:sldMkLst>
          <pc:docMk/>
          <pc:sldMk cId="611880380" sldId="707"/>
        </pc:sldMkLst>
      </pc:sldChg>
      <pc:sldChg chg="del ord">
        <pc:chgData name="Matthew Archer" userId="aad98465-9c59-4159-8df1-a13be7bdef7f" providerId="ADAL" clId="{22CE50F5-0410-4D0F-B1F5-C004ECBAD00C}" dt="2025-10-08T14:23:09.983" v="3572" actId="2696"/>
        <pc:sldMkLst>
          <pc:docMk/>
          <pc:sldMk cId="829727737" sldId="708"/>
        </pc:sldMkLst>
      </pc:sldChg>
      <pc:sldChg chg="add del">
        <pc:chgData name="Matthew Archer" userId="aad98465-9c59-4159-8df1-a13be7bdef7f" providerId="ADAL" clId="{22CE50F5-0410-4D0F-B1F5-C004ECBAD00C}" dt="2025-10-08T14:25:05.580" v="3576" actId="47"/>
        <pc:sldMkLst>
          <pc:docMk/>
          <pc:sldMk cId="4223441936" sldId="708"/>
        </pc:sldMkLst>
      </pc:sldChg>
      <pc:sldChg chg="del">
        <pc:chgData name="Matthew Archer" userId="aad98465-9c59-4159-8df1-a13be7bdef7f" providerId="ADAL" clId="{22CE50F5-0410-4D0F-B1F5-C004ECBAD00C}" dt="2025-10-06T15:49:47.891" v="15" actId="47"/>
        <pc:sldMkLst>
          <pc:docMk/>
          <pc:sldMk cId="2512604125" sldId="709"/>
        </pc:sldMkLst>
      </pc:sldChg>
      <pc:sldChg chg="del">
        <pc:chgData name="Matthew Archer" userId="aad98465-9c59-4159-8df1-a13be7bdef7f" providerId="ADAL" clId="{22CE50F5-0410-4D0F-B1F5-C004ECBAD00C}" dt="2025-10-06T15:49:47.891" v="15" actId="47"/>
        <pc:sldMkLst>
          <pc:docMk/>
          <pc:sldMk cId="296169151" sldId="711"/>
        </pc:sldMkLst>
      </pc:sldChg>
      <pc:sldChg chg="del">
        <pc:chgData name="Matthew Archer" userId="aad98465-9c59-4159-8df1-a13be7bdef7f" providerId="ADAL" clId="{22CE50F5-0410-4D0F-B1F5-C004ECBAD00C}" dt="2025-10-06T15:49:47.891" v="15" actId="47"/>
        <pc:sldMkLst>
          <pc:docMk/>
          <pc:sldMk cId="4103031208" sldId="712"/>
        </pc:sldMkLst>
      </pc:sldChg>
      <pc:sldChg chg="del">
        <pc:chgData name="Matthew Archer" userId="aad98465-9c59-4159-8df1-a13be7bdef7f" providerId="ADAL" clId="{22CE50F5-0410-4D0F-B1F5-C004ECBAD00C}" dt="2025-10-06T15:49:47.891" v="15" actId="47"/>
        <pc:sldMkLst>
          <pc:docMk/>
          <pc:sldMk cId="3656403490" sldId="713"/>
        </pc:sldMkLst>
      </pc:sldChg>
      <pc:sldChg chg="del">
        <pc:chgData name="Matthew Archer" userId="aad98465-9c59-4159-8df1-a13be7bdef7f" providerId="ADAL" clId="{22CE50F5-0410-4D0F-B1F5-C004ECBAD00C}" dt="2025-10-06T15:50:17.653" v="17" actId="47"/>
        <pc:sldMkLst>
          <pc:docMk/>
          <pc:sldMk cId="3282429396" sldId="715"/>
        </pc:sldMkLst>
      </pc:sldChg>
      <pc:sldChg chg="del">
        <pc:chgData name="Matthew Archer" userId="aad98465-9c59-4159-8df1-a13be7bdef7f" providerId="ADAL" clId="{22CE50F5-0410-4D0F-B1F5-C004ECBAD00C}" dt="2025-10-08T18:22:25.306" v="4127" actId="2696"/>
        <pc:sldMkLst>
          <pc:docMk/>
          <pc:sldMk cId="3611415420" sldId="716"/>
        </pc:sldMkLst>
      </pc:sldChg>
      <pc:sldChg chg="del ord">
        <pc:chgData name="Matthew Archer" userId="aad98465-9c59-4159-8df1-a13be7bdef7f" providerId="ADAL" clId="{22CE50F5-0410-4D0F-B1F5-C004ECBAD00C}" dt="2025-10-08T14:23:09.983" v="3572" actId="2696"/>
        <pc:sldMkLst>
          <pc:docMk/>
          <pc:sldMk cId="2021741137" sldId="717"/>
        </pc:sldMkLst>
      </pc:sldChg>
      <pc:sldChg chg="add del">
        <pc:chgData name="Matthew Archer" userId="aad98465-9c59-4159-8df1-a13be7bdef7f" providerId="ADAL" clId="{22CE50F5-0410-4D0F-B1F5-C004ECBAD00C}" dt="2025-10-08T14:25:05.580" v="3576" actId="47"/>
        <pc:sldMkLst>
          <pc:docMk/>
          <pc:sldMk cId="3576268481" sldId="717"/>
        </pc:sldMkLst>
      </pc:sldChg>
      <pc:sldChg chg="add del">
        <pc:chgData name="Matthew Archer" userId="aad98465-9c59-4159-8df1-a13be7bdef7f" providerId="ADAL" clId="{22CE50F5-0410-4D0F-B1F5-C004ECBAD00C}" dt="2025-10-08T14:25:05.580" v="3576" actId="47"/>
        <pc:sldMkLst>
          <pc:docMk/>
          <pc:sldMk cId="856799100" sldId="718"/>
        </pc:sldMkLst>
      </pc:sldChg>
      <pc:sldChg chg="del ord">
        <pc:chgData name="Matthew Archer" userId="aad98465-9c59-4159-8df1-a13be7bdef7f" providerId="ADAL" clId="{22CE50F5-0410-4D0F-B1F5-C004ECBAD00C}" dt="2025-10-08T14:23:09.983" v="3572" actId="2696"/>
        <pc:sldMkLst>
          <pc:docMk/>
          <pc:sldMk cId="3072520824" sldId="718"/>
        </pc:sldMkLst>
      </pc:sldChg>
      <pc:sldChg chg="del">
        <pc:chgData name="Matthew Archer" userId="aad98465-9c59-4159-8df1-a13be7bdef7f" providerId="ADAL" clId="{22CE50F5-0410-4D0F-B1F5-C004ECBAD00C}" dt="2025-10-06T15:49:47.891" v="15" actId="47"/>
        <pc:sldMkLst>
          <pc:docMk/>
          <pc:sldMk cId="3673337241" sldId="719"/>
        </pc:sldMkLst>
      </pc:sldChg>
      <pc:sldChg chg="add del">
        <pc:chgData name="Matthew Archer" userId="aad98465-9c59-4159-8df1-a13be7bdef7f" providerId="ADAL" clId="{22CE50F5-0410-4D0F-B1F5-C004ECBAD00C}" dt="2025-10-08T14:25:05.580" v="3576" actId="47"/>
        <pc:sldMkLst>
          <pc:docMk/>
          <pc:sldMk cId="267785188" sldId="720"/>
        </pc:sldMkLst>
      </pc:sldChg>
      <pc:sldChg chg="del ord">
        <pc:chgData name="Matthew Archer" userId="aad98465-9c59-4159-8df1-a13be7bdef7f" providerId="ADAL" clId="{22CE50F5-0410-4D0F-B1F5-C004ECBAD00C}" dt="2025-10-08T14:23:09.983" v="3572" actId="2696"/>
        <pc:sldMkLst>
          <pc:docMk/>
          <pc:sldMk cId="4100519452" sldId="720"/>
        </pc:sldMkLst>
      </pc:sldChg>
      <pc:sldChg chg="del">
        <pc:chgData name="Matthew Archer" userId="aad98465-9c59-4159-8df1-a13be7bdef7f" providerId="ADAL" clId="{22CE50F5-0410-4D0F-B1F5-C004ECBAD00C}" dt="2025-10-06T15:49:47.891" v="15" actId="47"/>
        <pc:sldMkLst>
          <pc:docMk/>
          <pc:sldMk cId="1943856066" sldId="721"/>
        </pc:sldMkLst>
      </pc:sldChg>
      <pc:sldChg chg="del">
        <pc:chgData name="Matthew Archer" userId="aad98465-9c59-4159-8df1-a13be7bdef7f" providerId="ADAL" clId="{22CE50F5-0410-4D0F-B1F5-C004ECBAD00C}" dt="2025-10-06T15:49:47.891" v="15" actId="47"/>
        <pc:sldMkLst>
          <pc:docMk/>
          <pc:sldMk cId="1392337750" sldId="722"/>
        </pc:sldMkLst>
      </pc:sldChg>
      <pc:sldChg chg="addSp delSp modSp mod ord modNotesTx">
        <pc:chgData name="Matthew Archer" userId="aad98465-9c59-4159-8df1-a13be7bdef7f" providerId="ADAL" clId="{22CE50F5-0410-4D0F-B1F5-C004ECBAD00C}" dt="2025-10-08T09:03:09.713" v="598" actId="20577"/>
        <pc:sldMkLst>
          <pc:docMk/>
          <pc:sldMk cId="1967756756" sldId="724"/>
        </pc:sldMkLst>
      </pc:sldChg>
      <pc:sldChg chg="del ord">
        <pc:chgData name="Matthew Archer" userId="aad98465-9c59-4159-8df1-a13be7bdef7f" providerId="ADAL" clId="{22CE50F5-0410-4D0F-B1F5-C004ECBAD00C}" dt="2025-10-08T14:23:09.983" v="3572" actId="2696"/>
        <pc:sldMkLst>
          <pc:docMk/>
          <pc:sldMk cId="1180746092" sldId="738"/>
        </pc:sldMkLst>
      </pc:sldChg>
      <pc:sldChg chg="add del">
        <pc:chgData name="Matthew Archer" userId="aad98465-9c59-4159-8df1-a13be7bdef7f" providerId="ADAL" clId="{22CE50F5-0410-4D0F-B1F5-C004ECBAD00C}" dt="2025-10-08T14:25:05.580" v="3576" actId="47"/>
        <pc:sldMkLst>
          <pc:docMk/>
          <pc:sldMk cId="3650977674" sldId="738"/>
        </pc:sldMkLst>
      </pc:sldChg>
      <pc:sldChg chg="del ord">
        <pc:chgData name="Matthew Archer" userId="aad98465-9c59-4159-8df1-a13be7bdef7f" providerId="ADAL" clId="{22CE50F5-0410-4D0F-B1F5-C004ECBAD00C}" dt="2025-10-08T14:23:09.983" v="3572" actId="2696"/>
        <pc:sldMkLst>
          <pc:docMk/>
          <pc:sldMk cId="444576370" sldId="739"/>
        </pc:sldMkLst>
      </pc:sldChg>
      <pc:sldChg chg="add del">
        <pc:chgData name="Matthew Archer" userId="aad98465-9c59-4159-8df1-a13be7bdef7f" providerId="ADAL" clId="{22CE50F5-0410-4D0F-B1F5-C004ECBAD00C}" dt="2025-10-08T14:25:05.580" v="3576" actId="47"/>
        <pc:sldMkLst>
          <pc:docMk/>
          <pc:sldMk cId="3005181116" sldId="739"/>
        </pc:sldMkLst>
      </pc:sldChg>
      <pc:sldChg chg="add del">
        <pc:chgData name="Matthew Archer" userId="aad98465-9c59-4159-8df1-a13be7bdef7f" providerId="ADAL" clId="{22CE50F5-0410-4D0F-B1F5-C004ECBAD00C}" dt="2025-10-08T14:25:05.580" v="3576" actId="47"/>
        <pc:sldMkLst>
          <pc:docMk/>
          <pc:sldMk cId="3648708954" sldId="740"/>
        </pc:sldMkLst>
      </pc:sldChg>
      <pc:sldChg chg="del ord">
        <pc:chgData name="Matthew Archer" userId="aad98465-9c59-4159-8df1-a13be7bdef7f" providerId="ADAL" clId="{22CE50F5-0410-4D0F-B1F5-C004ECBAD00C}" dt="2025-10-08T14:23:09.983" v="3572" actId="2696"/>
        <pc:sldMkLst>
          <pc:docMk/>
          <pc:sldMk cId="3778907502" sldId="740"/>
        </pc:sldMkLst>
      </pc:sldChg>
      <pc:sldChg chg="del ord">
        <pc:chgData name="Matthew Archer" userId="aad98465-9c59-4159-8df1-a13be7bdef7f" providerId="ADAL" clId="{22CE50F5-0410-4D0F-B1F5-C004ECBAD00C}" dt="2025-10-08T14:23:09.983" v="3572" actId="2696"/>
        <pc:sldMkLst>
          <pc:docMk/>
          <pc:sldMk cId="1247033023" sldId="741"/>
        </pc:sldMkLst>
      </pc:sldChg>
      <pc:sldChg chg="add del">
        <pc:chgData name="Matthew Archer" userId="aad98465-9c59-4159-8df1-a13be7bdef7f" providerId="ADAL" clId="{22CE50F5-0410-4D0F-B1F5-C004ECBAD00C}" dt="2025-10-08T14:25:05.580" v="3576" actId="47"/>
        <pc:sldMkLst>
          <pc:docMk/>
          <pc:sldMk cId="2274850808" sldId="741"/>
        </pc:sldMkLst>
      </pc:sldChg>
      <pc:sldChg chg="del">
        <pc:chgData name="Matthew Archer" userId="aad98465-9c59-4159-8df1-a13be7bdef7f" providerId="ADAL" clId="{22CE50F5-0410-4D0F-B1F5-C004ECBAD00C}" dt="2025-10-08T14:24:17.426" v="3574" actId="2696"/>
        <pc:sldMkLst>
          <pc:docMk/>
          <pc:sldMk cId="781487138" sldId="743"/>
        </pc:sldMkLst>
      </pc:sldChg>
      <pc:sldChg chg="add del">
        <pc:chgData name="Matthew Archer" userId="aad98465-9c59-4159-8df1-a13be7bdef7f" providerId="ADAL" clId="{22CE50F5-0410-4D0F-B1F5-C004ECBAD00C}" dt="2025-10-08T14:25:16.571" v="3578" actId="47"/>
        <pc:sldMkLst>
          <pc:docMk/>
          <pc:sldMk cId="2989932715" sldId="743"/>
        </pc:sldMkLst>
      </pc:sldChg>
      <pc:sldChg chg="add del">
        <pc:chgData name="Matthew Archer" userId="aad98465-9c59-4159-8df1-a13be7bdef7f" providerId="ADAL" clId="{22CE50F5-0410-4D0F-B1F5-C004ECBAD00C}" dt="2025-10-08T14:25:05.580" v="3576" actId="47"/>
        <pc:sldMkLst>
          <pc:docMk/>
          <pc:sldMk cId="506279723" sldId="744"/>
        </pc:sldMkLst>
      </pc:sldChg>
      <pc:sldChg chg="del ord">
        <pc:chgData name="Matthew Archer" userId="aad98465-9c59-4159-8df1-a13be7bdef7f" providerId="ADAL" clId="{22CE50F5-0410-4D0F-B1F5-C004ECBAD00C}" dt="2025-10-08T14:23:09.983" v="3572" actId="2696"/>
        <pc:sldMkLst>
          <pc:docMk/>
          <pc:sldMk cId="757764002" sldId="744"/>
        </pc:sldMkLst>
      </pc:sldChg>
      <pc:sldChg chg="modSp mod">
        <pc:chgData name="Matthew Archer" userId="aad98465-9c59-4159-8df1-a13be7bdef7f" providerId="ADAL" clId="{22CE50F5-0410-4D0F-B1F5-C004ECBAD00C}" dt="2025-10-08T08:09:13.470" v="239" actId="3626"/>
        <pc:sldMkLst>
          <pc:docMk/>
          <pc:sldMk cId="3064778844" sldId="753"/>
        </pc:sldMkLst>
      </pc:sldChg>
      <pc:sldChg chg="del">
        <pc:chgData name="Matthew Archer" userId="aad98465-9c59-4159-8df1-a13be7bdef7f" providerId="ADAL" clId="{22CE50F5-0410-4D0F-B1F5-C004ECBAD00C}" dt="2025-10-06T15:49:47.891" v="15" actId="47"/>
        <pc:sldMkLst>
          <pc:docMk/>
          <pc:sldMk cId="0" sldId="768"/>
        </pc:sldMkLst>
      </pc:sldChg>
      <pc:sldChg chg="del">
        <pc:chgData name="Matthew Archer" userId="aad98465-9c59-4159-8df1-a13be7bdef7f" providerId="ADAL" clId="{22CE50F5-0410-4D0F-B1F5-C004ECBAD00C}" dt="2025-10-06T15:49:47.891" v="15" actId="47"/>
        <pc:sldMkLst>
          <pc:docMk/>
          <pc:sldMk cId="2578441133" sldId="769"/>
        </pc:sldMkLst>
      </pc:sldChg>
      <pc:sldChg chg="del">
        <pc:chgData name="Matthew Archer" userId="aad98465-9c59-4159-8df1-a13be7bdef7f" providerId="ADAL" clId="{22CE50F5-0410-4D0F-B1F5-C004ECBAD00C}" dt="2025-10-06T15:49:47.891" v="15" actId="47"/>
        <pc:sldMkLst>
          <pc:docMk/>
          <pc:sldMk cId="3824921220" sldId="770"/>
        </pc:sldMkLst>
      </pc:sldChg>
      <pc:sldChg chg="del">
        <pc:chgData name="Matthew Archer" userId="aad98465-9c59-4159-8df1-a13be7bdef7f" providerId="ADAL" clId="{22CE50F5-0410-4D0F-B1F5-C004ECBAD00C}" dt="2025-10-06T15:49:47.891" v="15" actId="47"/>
        <pc:sldMkLst>
          <pc:docMk/>
          <pc:sldMk cId="3374198097" sldId="771"/>
        </pc:sldMkLst>
      </pc:sldChg>
      <pc:sldChg chg="modSp mod">
        <pc:chgData name="Matthew Archer" userId="aad98465-9c59-4159-8df1-a13be7bdef7f" providerId="ADAL" clId="{22CE50F5-0410-4D0F-B1F5-C004ECBAD00C}" dt="2025-10-06T15:51:14.850" v="26" actId="20577"/>
        <pc:sldMkLst>
          <pc:docMk/>
          <pc:sldMk cId="258608793" sldId="772"/>
        </pc:sldMkLst>
      </pc:sldChg>
      <pc:sldChg chg="del">
        <pc:chgData name="Matthew Archer" userId="aad98465-9c59-4159-8df1-a13be7bdef7f" providerId="ADAL" clId="{22CE50F5-0410-4D0F-B1F5-C004ECBAD00C}" dt="2025-10-08T14:34:54.734" v="3815" actId="47"/>
        <pc:sldMkLst>
          <pc:docMk/>
          <pc:sldMk cId="1060024998" sldId="773"/>
        </pc:sldMkLst>
      </pc:sldChg>
      <pc:sldChg chg="del">
        <pc:chgData name="Matthew Archer" userId="aad98465-9c59-4159-8df1-a13be7bdef7f" providerId="ADAL" clId="{22CE50F5-0410-4D0F-B1F5-C004ECBAD00C}" dt="2025-10-08T14:40:38.179" v="3882" actId="47"/>
        <pc:sldMkLst>
          <pc:docMk/>
          <pc:sldMk cId="1800821732" sldId="774"/>
        </pc:sldMkLst>
      </pc:sldChg>
      <pc:sldChg chg="modSp mod">
        <pc:chgData name="Matthew Archer" userId="aad98465-9c59-4159-8df1-a13be7bdef7f" providerId="ADAL" clId="{22CE50F5-0410-4D0F-B1F5-C004ECBAD00C}" dt="2025-10-08T18:21:05.084" v="4125" actId="20577"/>
        <pc:sldMkLst>
          <pc:docMk/>
          <pc:sldMk cId="467647463" sldId="775"/>
        </pc:sldMkLst>
      </pc:sldChg>
      <pc:sldChg chg="modSp del mod">
        <pc:chgData name="Matthew Archer" userId="aad98465-9c59-4159-8df1-a13be7bdef7f" providerId="ADAL" clId="{22CE50F5-0410-4D0F-B1F5-C004ECBAD00C}" dt="2025-10-08T18:19:36.705" v="4081" actId="47"/>
        <pc:sldMkLst>
          <pc:docMk/>
          <pc:sldMk cId="1240263373" sldId="776"/>
        </pc:sldMkLst>
      </pc:sldChg>
      <pc:sldChg chg="modSp mod">
        <pc:chgData name="Matthew Archer" userId="aad98465-9c59-4159-8df1-a13be7bdef7f" providerId="ADAL" clId="{22CE50F5-0410-4D0F-B1F5-C004ECBAD00C}" dt="2025-10-08T18:14:00.496" v="4008" actId="20577"/>
        <pc:sldMkLst>
          <pc:docMk/>
          <pc:sldMk cId="3050930842" sldId="777"/>
        </pc:sldMkLst>
      </pc:sldChg>
      <pc:sldChg chg="modSp mod">
        <pc:chgData name="Matthew Archer" userId="aad98465-9c59-4159-8df1-a13be7bdef7f" providerId="ADAL" clId="{22CE50F5-0410-4D0F-B1F5-C004ECBAD00C}" dt="2025-10-08T18:20:30.747" v="4116" actId="20577"/>
        <pc:sldMkLst>
          <pc:docMk/>
          <pc:sldMk cId="2810826201" sldId="778"/>
        </pc:sldMkLst>
      </pc:sldChg>
      <pc:sldChg chg="del">
        <pc:chgData name="Matthew Archer" userId="aad98465-9c59-4159-8df1-a13be7bdef7f" providerId="ADAL" clId="{22CE50F5-0410-4D0F-B1F5-C004ECBAD00C}" dt="2025-10-06T15:49:47.891" v="15" actId="47"/>
        <pc:sldMkLst>
          <pc:docMk/>
          <pc:sldMk cId="2606743601" sldId="779"/>
        </pc:sldMkLst>
      </pc:sldChg>
      <pc:sldChg chg="del">
        <pc:chgData name="Matthew Archer" userId="aad98465-9c59-4159-8df1-a13be7bdef7f" providerId="ADAL" clId="{22CE50F5-0410-4D0F-B1F5-C004ECBAD00C}" dt="2025-10-08T18:21:26.072" v="4126" actId="2696"/>
        <pc:sldMkLst>
          <pc:docMk/>
          <pc:sldMk cId="3850271798" sldId="780"/>
        </pc:sldMkLst>
      </pc:sldChg>
      <pc:sldChg chg="del">
        <pc:chgData name="Matthew Archer" userId="aad98465-9c59-4159-8df1-a13be7bdef7f" providerId="ADAL" clId="{22CE50F5-0410-4D0F-B1F5-C004ECBAD00C}" dt="2025-10-06T15:49:47.891" v="15" actId="47"/>
        <pc:sldMkLst>
          <pc:docMk/>
          <pc:sldMk cId="1293788326" sldId="781"/>
        </pc:sldMkLst>
      </pc:sldChg>
      <pc:sldChg chg="del">
        <pc:chgData name="Matthew Archer" userId="aad98465-9c59-4159-8df1-a13be7bdef7f" providerId="ADAL" clId="{22CE50F5-0410-4D0F-B1F5-C004ECBAD00C}" dt="2025-10-08T18:22:43.916" v="4128" actId="2696"/>
        <pc:sldMkLst>
          <pc:docMk/>
          <pc:sldMk cId="81380992" sldId="782"/>
        </pc:sldMkLst>
      </pc:sldChg>
      <pc:sldChg chg="modSp mod">
        <pc:chgData name="Matthew Archer" userId="aad98465-9c59-4159-8df1-a13be7bdef7f" providerId="ADAL" clId="{22CE50F5-0410-4D0F-B1F5-C004ECBAD00C}" dt="2025-10-08T18:53:35.112" v="4257" actId="20577"/>
        <pc:sldMkLst>
          <pc:docMk/>
          <pc:sldMk cId="2848501813" sldId="802"/>
        </pc:sldMkLst>
      </pc:sldChg>
      <pc:sldChg chg="modSp mod modNotesTx">
        <pc:chgData name="Matthew Archer" userId="aad98465-9c59-4159-8df1-a13be7bdef7f" providerId="ADAL" clId="{22CE50F5-0410-4D0F-B1F5-C004ECBAD00C}" dt="2025-10-08T07:50:56.362" v="206" actId="20577"/>
        <pc:sldMkLst>
          <pc:docMk/>
          <pc:sldMk cId="512344258" sldId="820"/>
        </pc:sldMkLst>
      </pc:sldChg>
      <pc:sldChg chg="modSp mod">
        <pc:chgData name="Matthew Archer" userId="aad98465-9c59-4159-8df1-a13be7bdef7f" providerId="ADAL" clId="{22CE50F5-0410-4D0F-B1F5-C004ECBAD00C}" dt="2025-10-08T18:19:22.055" v="4080" actId="6549"/>
        <pc:sldMkLst>
          <pc:docMk/>
          <pc:sldMk cId="577355995" sldId="821"/>
        </pc:sldMkLst>
      </pc:sldChg>
      <pc:sldChg chg="modSp mod">
        <pc:chgData name="Matthew Archer" userId="aad98465-9c59-4159-8df1-a13be7bdef7f" providerId="ADAL" clId="{22CE50F5-0410-4D0F-B1F5-C004ECBAD00C}" dt="2025-10-08T08:07:41.415" v="238" actId="20577"/>
        <pc:sldMkLst>
          <pc:docMk/>
          <pc:sldMk cId="973819453" sldId="824"/>
        </pc:sldMkLst>
      </pc:sldChg>
      <pc:sldChg chg="del">
        <pc:chgData name="Matthew Archer" userId="aad98465-9c59-4159-8df1-a13be7bdef7f" providerId="ADAL" clId="{22CE50F5-0410-4D0F-B1F5-C004ECBAD00C}" dt="2025-10-06T15:50:17.653" v="17" actId="47"/>
        <pc:sldMkLst>
          <pc:docMk/>
          <pc:sldMk cId="3166194894" sldId="826"/>
        </pc:sldMkLst>
      </pc:sldChg>
      <pc:sldChg chg="modSp add mod setBg">
        <pc:chgData name="Matthew Archer" userId="aad98465-9c59-4159-8df1-a13be7bdef7f" providerId="ADAL" clId="{22CE50F5-0410-4D0F-B1F5-C004ECBAD00C}" dt="2025-10-08T19:16:10.999" v="4419" actId="6549"/>
        <pc:sldMkLst>
          <pc:docMk/>
          <pc:sldMk cId="835819477" sldId="830"/>
        </pc:sldMkLst>
      </pc:sldChg>
      <pc:sldChg chg="modSp mod">
        <pc:chgData name="Matthew Archer" userId="aad98465-9c59-4159-8df1-a13be7bdef7f" providerId="ADAL" clId="{22CE50F5-0410-4D0F-B1F5-C004ECBAD00C}" dt="2025-10-08T10:33:29.892" v="960" actId="6549"/>
        <pc:sldMkLst>
          <pc:docMk/>
          <pc:sldMk cId="2173420965" sldId="843"/>
        </pc:sldMkLst>
      </pc:sldChg>
      <pc:sldChg chg="modSp mod">
        <pc:chgData name="Matthew Archer" userId="aad98465-9c59-4159-8df1-a13be7bdef7f" providerId="ADAL" clId="{22CE50F5-0410-4D0F-B1F5-C004ECBAD00C}" dt="2025-10-08T18:27:57.346" v="4144" actId="20577"/>
        <pc:sldMkLst>
          <pc:docMk/>
          <pc:sldMk cId="156291041" sldId="846"/>
        </pc:sldMkLst>
      </pc:sldChg>
      <pc:sldChg chg="delSp modSp mod">
        <pc:chgData name="Matthew Archer" userId="aad98465-9c59-4159-8df1-a13be7bdef7f" providerId="ADAL" clId="{22CE50F5-0410-4D0F-B1F5-C004ECBAD00C}" dt="2025-10-08T08:19:04.712" v="383" actId="20577"/>
        <pc:sldMkLst>
          <pc:docMk/>
          <pc:sldMk cId="2717742972" sldId="851"/>
        </pc:sldMkLst>
      </pc:sldChg>
      <pc:sldChg chg="modSp mod">
        <pc:chgData name="Matthew Archer" userId="aad98465-9c59-4159-8df1-a13be7bdef7f" providerId="ADAL" clId="{22CE50F5-0410-4D0F-B1F5-C004ECBAD00C}" dt="2025-10-08T08:20:56.233" v="388" actId="20577"/>
        <pc:sldMkLst>
          <pc:docMk/>
          <pc:sldMk cId="3400081876" sldId="856"/>
        </pc:sldMkLst>
      </pc:sldChg>
      <pc:sldChg chg="addSp modSp mod modNotesTx">
        <pc:chgData name="Matthew Archer" userId="aad98465-9c59-4159-8df1-a13be7bdef7f" providerId="ADAL" clId="{22CE50F5-0410-4D0F-B1F5-C004ECBAD00C}" dt="2025-10-08T19:20:40.544" v="4448" actId="20577"/>
        <pc:sldMkLst>
          <pc:docMk/>
          <pc:sldMk cId="2324768543" sldId="858"/>
        </pc:sldMkLst>
        <pc:spChg chg="add mod">
          <ac:chgData name="Matthew Archer" userId="aad98465-9c59-4159-8df1-a13be7bdef7f" providerId="ADAL" clId="{22CE50F5-0410-4D0F-B1F5-C004ECBAD00C}" dt="2025-10-08T19:20:40.544" v="4448" actId="20577"/>
          <ac:spMkLst>
            <pc:docMk/>
            <pc:sldMk cId="2324768543" sldId="858"/>
            <ac:spMk id="2" creationId="{31F91133-2BE8-50DA-D76C-E341D055BA3A}"/>
          </ac:spMkLst>
        </pc:spChg>
        <pc:spChg chg="mod">
          <ac:chgData name="Matthew Archer" userId="aad98465-9c59-4159-8df1-a13be7bdef7f" providerId="ADAL" clId="{22CE50F5-0410-4D0F-B1F5-C004ECBAD00C}" dt="2025-10-08T19:19:42.973" v="4437" actId="6549"/>
          <ac:spMkLst>
            <pc:docMk/>
            <pc:sldMk cId="2324768543" sldId="858"/>
            <ac:spMk id="3" creationId="{073AC0A9-43E1-B44D-3BA9-4698B9425F9F}"/>
          </ac:spMkLst>
        </pc:spChg>
      </pc:sldChg>
      <pc:sldChg chg="add del">
        <pc:chgData name="Matthew Archer" userId="aad98465-9c59-4159-8df1-a13be7bdef7f" providerId="ADAL" clId="{22CE50F5-0410-4D0F-B1F5-C004ECBAD00C}" dt="2025-10-08T14:25:05.580" v="3576" actId="47"/>
        <pc:sldMkLst>
          <pc:docMk/>
          <pc:sldMk cId="1452948622" sldId="860"/>
        </pc:sldMkLst>
      </pc:sldChg>
      <pc:sldChg chg="del ord">
        <pc:chgData name="Matthew Archer" userId="aad98465-9c59-4159-8df1-a13be7bdef7f" providerId="ADAL" clId="{22CE50F5-0410-4D0F-B1F5-C004ECBAD00C}" dt="2025-10-08T14:23:09.983" v="3572" actId="2696"/>
        <pc:sldMkLst>
          <pc:docMk/>
          <pc:sldMk cId="2803912044" sldId="860"/>
        </pc:sldMkLst>
      </pc:sldChg>
      <pc:sldChg chg="add del">
        <pc:chgData name="Matthew Archer" userId="aad98465-9c59-4159-8df1-a13be7bdef7f" providerId="ADAL" clId="{22CE50F5-0410-4D0F-B1F5-C004ECBAD00C}" dt="2025-10-08T14:25:05.580" v="3576" actId="47"/>
        <pc:sldMkLst>
          <pc:docMk/>
          <pc:sldMk cId="1405954649" sldId="861"/>
        </pc:sldMkLst>
      </pc:sldChg>
      <pc:sldChg chg="del ord">
        <pc:chgData name="Matthew Archer" userId="aad98465-9c59-4159-8df1-a13be7bdef7f" providerId="ADAL" clId="{22CE50F5-0410-4D0F-B1F5-C004ECBAD00C}" dt="2025-10-08T14:23:09.983" v="3572" actId="2696"/>
        <pc:sldMkLst>
          <pc:docMk/>
          <pc:sldMk cId="2907434428" sldId="861"/>
        </pc:sldMkLst>
      </pc:sldChg>
      <pc:sldChg chg="del ord">
        <pc:chgData name="Matthew Archer" userId="aad98465-9c59-4159-8df1-a13be7bdef7f" providerId="ADAL" clId="{22CE50F5-0410-4D0F-B1F5-C004ECBAD00C}" dt="2025-10-08T14:21:46.796" v="3568" actId="47"/>
        <pc:sldMkLst>
          <pc:docMk/>
          <pc:sldMk cId="2279842027" sldId="862"/>
        </pc:sldMkLst>
      </pc:sldChg>
      <pc:sldChg chg="modSp add mod ord modNotesTx">
        <pc:chgData name="Matthew Archer" userId="aad98465-9c59-4159-8df1-a13be7bdef7f" providerId="ADAL" clId="{22CE50F5-0410-4D0F-B1F5-C004ECBAD00C}" dt="2025-10-08T14:37:35.408" v="3863"/>
        <pc:sldMkLst>
          <pc:docMk/>
          <pc:sldMk cId="3050421284" sldId="863"/>
        </pc:sldMkLst>
      </pc:sldChg>
      <pc:sldChg chg="modSp add mod ord modNotesTx">
        <pc:chgData name="Matthew Archer" userId="aad98465-9c59-4159-8df1-a13be7bdef7f" providerId="ADAL" clId="{22CE50F5-0410-4D0F-B1F5-C004ECBAD00C}" dt="2025-10-08T18:08:55.856" v="3907" actId="20577"/>
        <pc:sldMkLst>
          <pc:docMk/>
          <pc:sldMk cId="4184522578" sldId="864"/>
        </pc:sldMkLst>
      </pc:sldChg>
      <pc:sldChg chg="modSp add mod ord modNotesTx">
        <pc:chgData name="Matthew Archer" userId="aad98465-9c59-4159-8df1-a13be7bdef7f" providerId="ADAL" clId="{22CE50F5-0410-4D0F-B1F5-C004ECBAD00C}" dt="2025-10-08T14:41:16.365" v="3883" actId="20577"/>
        <pc:sldMkLst>
          <pc:docMk/>
          <pc:sldMk cId="210966856" sldId="865"/>
        </pc:sldMkLst>
      </pc:sldChg>
      <pc:sldChg chg="add del">
        <pc:chgData name="Matthew Archer" userId="aad98465-9c59-4159-8df1-a13be7bdef7f" providerId="ADAL" clId="{22CE50F5-0410-4D0F-B1F5-C004ECBAD00C}" dt="2025-10-06T15:59:15.006" v="76" actId="2890"/>
        <pc:sldMkLst>
          <pc:docMk/>
          <pc:sldMk cId="400041337" sldId="865"/>
        </pc:sldMkLst>
      </pc:sldChg>
      <pc:sldChg chg="modSp add mod ord modNotesTx">
        <pc:chgData name="Matthew Archer" userId="aad98465-9c59-4159-8df1-a13be7bdef7f" providerId="ADAL" clId="{22CE50F5-0410-4D0F-B1F5-C004ECBAD00C}" dt="2025-10-08T14:42:11.243" v="3896" actId="20577"/>
        <pc:sldMkLst>
          <pc:docMk/>
          <pc:sldMk cId="3160522314" sldId="866"/>
        </pc:sldMkLst>
      </pc:sldChg>
      <pc:sldChg chg="addSp modSp add del">
        <pc:chgData name="Matthew Archer" userId="aad98465-9c59-4159-8df1-a13be7bdef7f" providerId="ADAL" clId="{22CE50F5-0410-4D0F-B1F5-C004ECBAD00C}" dt="2025-10-06T16:02:27.387" v="115" actId="2890"/>
        <pc:sldMkLst>
          <pc:docMk/>
          <pc:sldMk cId="252425324" sldId="867"/>
        </pc:sldMkLst>
      </pc:sldChg>
      <pc:sldChg chg="modSp add mod">
        <pc:chgData name="Matthew Archer" userId="aad98465-9c59-4159-8df1-a13be7bdef7f" providerId="ADAL" clId="{22CE50F5-0410-4D0F-B1F5-C004ECBAD00C}" dt="2025-10-06T16:02:57.761" v="120" actId="20577"/>
        <pc:sldMkLst>
          <pc:docMk/>
          <pc:sldMk cId="2545018377" sldId="867"/>
        </pc:sldMkLst>
      </pc:sldChg>
      <pc:sldChg chg="add del">
        <pc:chgData name="Matthew Archer" userId="aad98465-9c59-4159-8df1-a13be7bdef7f" providerId="ADAL" clId="{22CE50F5-0410-4D0F-B1F5-C004ECBAD00C}" dt="2025-10-08T07:51:05.846" v="207" actId="47"/>
        <pc:sldMkLst>
          <pc:docMk/>
          <pc:sldMk cId="1942135962" sldId="868"/>
        </pc:sldMkLst>
      </pc:sldChg>
      <pc:sldChg chg="modSp add mod">
        <pc:chgData name="Matthew Archer" userId="aad98465-9c59-4159-8df1-a13be7bdef7f" providerId="ADAL" clId="{22CE50F5-0410-4D0F-B1F5-C004ECBAD00C}" dt="2025-10-08T07:56:12.774" v="221" actId="207"/>
        <pc:sldMkLst>
          <pc:docMk/>
          <pc:sldMk cId="3373628957" sldId="869"/>
        </pc:sldMkLst>
      </pc:sldChg>
      <pc:sldChg chg="modSp add mod ord">
        <pc:chgData name="Matthew Archer" userId="aad98465-9c59-4159-8df1-a13be7bdef7f" providerId="ADAL" clId="{22CE50F5-0410-4D0F-B1F5-C004ECBAD00C}" dt="2025-10-08T08:17:50.448" v="274" actId="6549"/>
        <pc:sldMkLst>
          <pc:docMk/>
          <pc:sldMk cId="1980291990" sldId="870"/>
        </pc:sldMkLst>
      </pc:sldChg>
      <pc:sldChg chg="add">
        <pc:chgData name="Matthew Archer" userId="aad98465-9c59-4159-8df1-a13be7bdef7f" providerId="ADAL" clId="{22CE50F5-0410-4D0F-B1F5-C004ECBAD00C}" dt="2025-10-08T08:49:39.405" v="409" actId="2890"/>
        <pc:sldMkLst>
          <pc:docMk/>
          <pc:sldMk cId="9467429" sldId="871"/>
        </pc:sldMkLst>
      </pc:sldChg>
      <pc:sldChg chg="addSp delSp modSp add mod modNotesTx">
        <pc:chgData name="Matthew Archer" userId="aad98465-9c59-4159-8df1-a13be7bdef7f" providerId="ADAL" clId="{22CE50F5-0410-4D0F-B1F5-C004ECBAD00C}" dt="2025-10-08T09:13:54.764" v="661" actId="6549"/>
        <pc:sldMkLst>
          <pc:docMk/>
          <pc:sldMk cId="1164181822" sldId="872"/>
        </pc:sldMkLst>
      </pc:sldChg>
      <pc:sldChg chg="addSp delSp modSp add mod">
        <pc:chgData name="Matthew Archer" userId="aad98465-9c59-4159-8df1-a13be7bdef7f" providerId="ADAL" clId="{22CE50F5-0410-4D0F-B1F5-C004ECBAD00C}" dt="2025-10-08T09:12:21.778" v="640" actId="6549"/>
        <pc:sldMkLst>
          <pc:docMk/>
          <pc:sldMk cId="1232806324" sldId="873"/>
        </pc:sldMkLst>
      </pc:sldChg>
      <pc:sldChg chg="addSp delSp modSp add mod">
        <pc:chgData name="Matthew Archer" userId="aad98465-9c59-4159-8df1-a13be7bdef7f" providerId="ADAL" clId="{22CE50F5-0410-4D0F-B1F5-C004ECBAD00C}" dt="2025-10-08T09:48:04.407" v="899" actId="20577"/>
        <pc:sldMkLst>
          <pc:docMk/>
          <pc:sldMk cId="3304455979" sldId="874"/>
        </pc:sldMkLst>
      </pc:sldChg>
      <pc:sldChg chg="addSp delSp modSp add mod">
        <pc:chgData name="Matthew Archer" userId="aad98465-9c59-4159-8df1-a13be7bdef7f" providerId="ADAL" clId="{22CE50F5-0410-4D0F-B1F5-C004ECBAD00C}" dt="2025-10-08T09:22:21.596" v="741" actId="14100"/>
        <pc:sldMkLst>
          <pc:docMk/>
          <pc:sldMk cId="479113022" sldId="875"/>
        </pc:sldMkLst>
      </pc:sldChg>
      <pc:sldChg chg="addSp delSp modSp add mod ord modNotesTx">
        <pc:chgData name="Matthew Archer" userId="aad98465-9c59-4159-8df1-a13be7bdef7f" providerId="ADAL" clId="{22CE50F5-0410-4D0F-B1F5-C004ECBAD00C}" dt="2025-10-08T09:57:15.509" v="956" actId="313"/>
        <pc:sldMkLst>
          <pc:docMk/>
          <pc:sldMk cId="795484246" sldId="876"/>
        </pc:sldMkLst>
      </pc:sldChg>
      <pc:sldChg chg="modSp add mod ord">
        <pc:chgData name="Matthew Archer" userId="aad98465-9c59-4159-8df1-a13be7bdef7f" providerId="ADAL" clId="{22CE50F5-0410-4D0F-B1F5-C004ECBAD00C}" dt="2025-10-08T14:04:57.211" v="3542" actId="6549"/>
        <pc:sldMkLst>
          <pc:docMk/>
          <pc:sldMk cId="213645953" sldId="877"/>
        </pc:sldMkLst>
      </pc:sldChg>
      <pc:sldChg chg="add del">
        <pc:chgData name="Matthew Archer" userId="aad98465-9c59-4159-8df1-a13be7bdef7f" providerId="ADAL" clId="{22CE50F5-0410-4D0F-B1F5-C004ECBAD00C}" dt="2025-10-08T11:00:03.369" v="993" actId="47"/>
        <pc:sldMkLst>
          <pc:docMk/>
          <pc:sldMk cId="900566693" sldId="878"/>
        </pc:sldMkLst>
      </pc:sldChg>
      <pc:sldChg chg="modSp add mod">
        <pc:chgData name="Matthew Archer" userId="aad98465-9c59-4159-8df1-a13be7bdef7f" providerId="ADAL" clId="{22CE50F5-0410-4D0F-B1F5-C004ECBAD00C}" dt="2025-10-08T09:47:47.856" v="896" actId="6549"/>
        <pc:sldMkLst>
          <pc:docMk/>
          <pc:sldMk cId="690537821" sldId="879"/>
        </pc:sldMkLst>
      </pc:sldChg>
      <pc:sldChg chg="modSp add del mod">
        <pc:chgData name="Matthew Archer" userId="aad98465-9c59-4159-8df1-a13be7bdef7f" providerId="ADAL" clId="{22CE50F5-0410-4D0F-B1F5-C004ECBAD00C}" dt="2025-10-08T12:06:02.118" v="1631" actId="47"/>
        <pc:sldMkLst>
          <pc:docMk/>
          <pc:sldMk cId="2158105656" sldId="880"/>
        </pc:sldMkLst>
      </pc:sldChg>
      <pc:sldChg chg="add del">
        <pc:chgData name="Matthew Archer" userId="aad98465-9c59-4159-8df1-a13be7bdef7f" providerId="ADAL" clId="{22CE50F5-0410-4D0F-B1F5-C004ECBAD00C}" dt="2025-10-08T10:33:32.732" v="961" actId="47"/>
        <pc:sldMkLst>
          <pc:docMk/>
          <pc:sldMk cId="457159697" sldId="881"/>
        </pc:sldMkLst>
      </pc:sldChg>
      <pc:sldChg chg="add">
        <pc:chgData name="Matthew Archer" userId="aad98465-9c59-4159-8df1-a13be7bdef7f" providerId="ADAL" clId="{22CE50F5-0410-4D0F-B1F5-C004ECBAD00C}" dt="2025-10-08T10:51:08.470" v="969"/>
        <pc:sldMkLst>
          <pc:docMk/>
          <pc:sldMk cId="2801001029" sldId="881"/>
        </pc:sldMkLst>
      </pc:sldChg>
      <pc:sldChg chg="add">
        <pc:chgData name="Matthew Archer" userId="aad98465-9c59-4159-8df1-a13be7bdef7f" providerId="ADAL" clId="{22CE50F5-0410-4D0F-B1F5-C004ECBAD00C}" dt="2025-10-08T10:51:08.470" v="969"/>
        <pc:sldMkLst>
          <pc:docMk/>
          <pc:sldMk cId="531174386" sldId="882"/>
        </pc:sldMkLst>
      </pc:sldChg>
      <pc:sldChg chg="add ord">
        <pc:chgData name="Matthew Archer" userId="aad98465-9c59-4159-8df1-a13be7bdef7f" providerId="ADAL" clId="{22CE50F5-0410-4D0F-B1F5-C004ECBAD00C}" dt="2025-10-08T18:36:56.622" v="4165"/>
        <pc:sldMkLst>
          <pc:docMk/>
          <pc:sldMk cId="627036533" sldId="883"/>
        </pc:sldMkLst>
      </pc:sldChg>
      <pc:sldChg chg="add">
        <pc:chgData name="Matthew Archer" userId="aad98465-9c59-4159-8df1-a13be7bdef7f" providerId="ADAL" clId="{22CE50F5-0410-4D0F-B1F5-C004ECBAD00C}" dt="2025-10-08T10:51:08.470" v="969"/>
        <pc:sldMkLst>
          <pc:docMk/>
          <pc:sldMk cId="138261087" sldId="884"/>
        </pc:sldMkLst>
      </pc:sldChg>
      <pc:sldChg chg="add">
        <pc:chgData name="Matthew Archer" userId="aad98465-9c59-4159-8df1-a13be7bdef7f" providerId="ADAL" clId="{22CE50F5-0410-4D0F-B1F5-C004ECBAD00C}" dt="2025-10-08T10:51:08.470" v="969"/>
        <pc:sldMkLst>
          <pc:docMk/>
          <pc:sldMk cId="3148489007" sldId="885"/>
        </pc:sldMkLst>
      </pc:sldChg>
      <pc:sldChg chg="add ord">
        <pc:chgData name="Matthew Archer" userId="aad98465-9c59-4159-8df1-a13be7bdef7f" providerId="ADAL" clId="{22CE50F5-0410-4D0F-B1F5-C004ECBAD00C}" dt="2025-10-08T18:37:15.952" v="4169"/>
        <pc:sldMkLst>
          <pc:docMk/>
          <pc:sldMk cId="2558052632" sldId="886"/>
        </pc:sldMkLst>
      </pc:sldChg>
      <pc:sldChg chg="add">
        <pc:chgData name="Matthew Archer" userId="aad98465-9c59-4159-8df1-a13be7bdef7f" providerId="ADAL" clId="{22CE50F5-0410-4D0F-B1F5-C004ECBAD00C}" dt="2025-10-08T10:51:08.470" v="969"/>
        <pc:sldMkLst>
          <pc:docMk/>
          <pc:sldMk cId="3916378702" sldId="887"/>
        </pc:sldMkLst>
      </pc:sldChg>
      <pc:sldChg chg="add">
        <pc:chgData name="Matthew Archer" userId="aad98465-9c59-4159-8df1-a13be7bdef7f" providerId="ADAL" clId="{22CE50F5-0410-4D0F-B1F5-C004ECBAD00C}" dt="2025-10-08T10:51:08.470" v="969"/>
        <pc:sldMkLst>
          <pc:docMk/>
          <pc:sldMk cId="556762276" sldId="888"/>
        </pc:sldMkLst>
      </pc:sldChg>
      <pc:sldChg chg="add ord">
        <pc:chgData name="Matthew Archer" userId="aad98465-9c59-4159-8df1-a13be7bdef7f" providerId="ADAL" clId="{22CE50F5-0410-4D0F-B1F5-C004ECBAD00C}" dt="2025-10-08T18:37:19.961" v="4171"/>
        <pc:sldMkLst>
          <pc:docMk/>
          <pc:sldMk cId="2106527556" sldId="889"/>
        </pc:sldMkLst>
      </pc:sldChg>
      <pc:sldChg chg="add">
        <pc:chgData name="Matthew Archer" userId="aad98465-9c59-4159-8df1-a13be7bdef7f" providerId="ADAL" clId="{22CE50F5-0410-4D0F-B1F5-C004ECBAD00C}" dt="2025-10-08T10:51:08.470" v="969"/>
        <pc:sldMkLst>
          <pc:docMk/>
          <pc:sldMk cId="3749795341" sldId="890"/>
        </pc:sldMkLst>
      </pc:sldChg>
      <pc:sldChg chg="add">
        <pc:chgData name="Matthew Archer" userId="aad98465-9c59-4159-8df1-a13be7bdef7f" providerId="ADAL" clId="{22CE50F5-0410-4D0F-B1F5-C004ECBAD00C}" dt="2025-10-08T10:51:08.470" v="969"/>
        <pc:sldMkLst>
          <pc:docMk/>
          <pc:sldMk cId="3152353616" sldId="891"/>
        </pc:sldMkLst>
      </pc:sldChg>
      <pc:sldChg chg="add">
        <pc:chgData name="Matthew Archer" userId="aad98465-9c59-4159-8df1-a13be7bdef7f" providerId="ADAL" clId="{22CE50F5-0410-4D0F-B1F5-C004ECBAD00C}" dt="2025-10-08T10:51:08.470" v="969"/>
        <pc:sldMkLst>
          <pc:docMk/>
          <pc:sldMk cId="896180481" sldId="892"/>
        </pc:sldMkLst>
      </pc:sldChg>
      <pc:sldChg chg="add">
        <pc:chgData name="Matthew Archer" userId="aad98465-9c59-4159-8df1-a13be7bdef7f" providerId="ADAL" clId="{22CE50F5-0410-4D0F-B1F5-C004ECBAD00C}" dt="2025-10-08T10:51:08.470" v="969"/>
        <pc:sldMkLst>
          <pc:docMk/>
          <pc:sldMk cId="320926260" sldId="893"/>
        </pc:sldMkLst>
      </pc:sldChg>
      <pc:sldChg chg="add">
        <pc:chgData name="Matthew Archer" userId="aad98465-9c59-4159-8df1-a13be7bdef7f" providerId="ADAL" clId="{22CE50F5-0410-4D0F-B1F5-C004ECBAD00C}" dt="2025-10-08T10:51:08.470" v="969"/>
        <pc:sldMkLst>
          <pc:docMk/>
          <pc:sldMk cId="3903339852" sldId="894"/>
        </pc:sldMkLst>
      </pc:sldChg>
      <pc:sldChg chg="add">
        <pc:chgData name="Matthew Archer" userId="aad98465-9c59-4159-8df1-a13be7bdef7f" providerId="ADAL" clId="{22CE50F5-0410-4D0F-B1F5-C004ECBAD00C}" dt="2025-10-08T10:51:08.470" v="969"/>
        <pc:sldMkLst>
          <pc:docMk/>
          <pc:sldMk cId="213804849" sldId="895"/>
        </pc:sldMkLst>
      </pc:sldChg>
      <pc:sldChg chg="add">
        <pc:chgData name="Matthew Archer" userId="aad98465-9c59-4159-8df1-a13be7bdef7f" providerId="ADAL" clId="{22CE50F5-0410-4D0F-B1F5-C004ECBAD00C}" dt="2025-10-08T10:51:08.470" v="969"/>
        <pc:sldMkLst>
          <pc:docMk/>
          <pc:sldMk cId="3774886476" sldId="896"/>
        </pc:sldMkLst>
      </pc:sldChg>
      <pc:sldChg chg="add">
        <pc:chgData name="Matthew Archer" userId="aad98465-9c59-4159-8df1-a13be7bdef7f" providerId="ADAL" clId="{22CE50F5-0410-4D0F-B1F5-C004ECBAD00C}" dt="2025-10-08T10:55:16.179" v="970" actId="2890"/>
        <pc:sldMkLst>
          <pc:docMk/>
          <pc:sldMk cId="2646957806" sldId="897"/>
        </pc:sldMkLst>
      </pc:sldChg>
      <pc:sldChg chg="addSp delSp add mod modNotesTx">
        <pc:chgData name="Matthew Archer" userId="aad98465-9c59-4159-8df1-a13be7bdef7f" providerId="ADAL" clId="{22CE50F5-0410-4D0F-B1F5-C004ECBAD00C}" dt="2025-10-08T10:59:46.566" v="992" actId="20577"/>
        <pc:sldMkLst>
          <pc:docMk/>
          <pc:sldMk cId="3196167990" sldId="898"/>
        </pc:sldMkLst>
      </pc:sldChg>
      <pc:sldChg chg="addSp delSp modSp add mod ord modNotesTx">
        <pc:chgData name="Matthew Archer" userId="aad98465-9c59-4159-8df1-a13be7bdef7f" providerId="ADAL" clId="{22CE50F5-0410-4D0F-B1F5-C004ECBAD00C}" dt="2025-10-08T11:11:34.318" v="1116" actId="20577"/>
        <pc:sldMkLst>
          <pc:docMk/>
          <pc:sldMk cId="2782271438" sldId="899"/>
        </pc:sldMkLst>
      </pc:sldChg>
      <pc:sldChg chg="addSp delSp modSp add mod">
        <pc:chgData name="Matthew Archer" userId="aad98465-9c59-4159-8df1-a13be7bdef7f" providerId="ADAL" clId="{22CE50F5-0410-4D0F-B1F5-C004ECBAD00C}" dt="2025-10-08T11:05:23.951" v="1064" actId="478"/>
        <pc:sldMkLst>
          <pc:docMk/>
          <pc:sldMk cId="1303151210" sldId="900"/>
        </pc:sldMkLst>
      </pc:sldChg>
      <pc:sldChg chg="addSp delSp modSp add mod ord">
        <pc:chgData name="Matthew Archer" userId="aad98465-9c59-4159-8df1-a13be7bdef7f" providerId="ADAL" clId="{22CE50F5-0410-4D0F-B1F5-C004ECBAD00C}" dt="2025-10-08T11:20:58.473" v="1346" actId="1076"/>
        <pc:sldMkLst>
          <pc:docMk/>
          <pc:sldMk cId="3820344111" sldId="901"/>
        </pc:sldMkLst>
      </pc:sldChg>
      <pc:sldChg chg="addSp delSp modSp add mod modNotesTx">
        <pc:chgData name="Matthew Archer" userId="aad98465-9c59-4159-8df1-a13be7bdef7f" providerId="ADAL" clId="{22CE50F5-0410-4D0F-B1F5-C004ECBAD00C}" dt="2025-10-08T11:28:03.877" v="1364"/>
        <pc:sldMkLst>
          <pc:docMk/>
          <pc:sldMk cId="3990198394" sldId="902"/>
        </pc:sldMkLst>
      </pc:sldChg>
      <pc:sldChg chg="add">
        <pc:chgData name="Matthew Archer" userId="aad98465-9c59-4159-8df1-a13be7bdef7f" providerId="ADAL" clId="{22CE50F5-0410-4D0F-B1F5-C004ECBAD00C}" dt="2025-10-08T11:41:08.433" v="1365" actId="2890"/>
        <pc:sldMkLst>
          <pc:docMk/>
          <pc:sldMk cId="701432030" sldId="903"/>
        </pc:sldMkLst>
      </pc:sldChg>
      <pc:sldChg chg="addSp delSp modSp add del mod setBg">
        <pc:chgData name="Matthew Archer" userId="aad98465-9c59-4159-8df1-a13be7bdef7f" providerId="ADAL" clId="{22CE50F5-0410-4D0F-B1F5-C004ECBAD00C}" dt="2025-10-08T14:04:28.467" v="3531" actId="2696"/>
        <pc:sldMkLst>
          <pc:docMk/>
          <pc:sldMk cId="2612066495" sldId="904"/>
        </pc:sldMkLst>
      </pc:sldChg>
      <pc:sldChg chg="modSp add mod setBg">
        <pc:chgData name="Matthew Archer" userId="aad98465-9c59-4159-8df1-a13be7bdef7f" providerId="ADAL" clId="{22CE50F5-0410-4D0F-B1F5-C004ECBAD00C}" dt="2025-10-08T18:35:22.246" v="4163" actId="20577"/>
        <pc:sldMkLst>
          <pc:docMk/>
          <pc:sldMk cId="3545112713" sldId="904"/>
        </pc:sldMkLst>
      </pc:sldChg>
      <pc:sldChg chg="addSp delSp modSp add mod modNotesTx">
        <pc:chgData name="Matthew Archer" userId="aad98465-9c59-4159-8df1-a13be7bdef7f" providerId="ADAL" clId="{22CE50F5-0410-4D0F-B1F5-C004ECBAD00C}" dt="2025-10-08T13:58:35.527" v="3413" actId="478"/>
        <pc:sldMkLst>
          <pc:docMk/>
          <pc:sldMk cId="839514822" sldId="905"/>
        </pc:sldMkLst>
      </pc:sldChg>
      <pc:sldChg chg="modSp add mod ord">
        <pc:chgData name="Matthew Archer" userId="aad98465-9c59-4159-8df1-a13be7bdef7f" providerId="ADAL" clId="{22CE50F5-0410-4D0F-B1F5-C004ECBAD00C}" dt="2025-10-08T19:23:17.356" v="4458" actId="255"/>
        <pc:sldMkLst>
          <pc:docMk/>
          <pc:sldMk cId="613532179" sldId="906"/>
        </pc:sldMkLst>
      </pc:sldChg>
      <pc:sldChg chg="addSp delSp modSp add mod ord modNotesTx">
        <pc:chgData name="Matthew Archer" userId="aad98465-9c59-4159-8df1-a13be7bdef7f" providerId="ADAL" clId="{22CE50F5-0410-4D0F-B1F5-C004ECBAD00C}" dt="2025-10-08T12:12:46.658" v="1680" actId="20577"/>
        <pc:sldMkLst>
          <pc:docMk/>
          <pc:sldMk cId="3855392201" sldId="907"/>
        </pc:sldMkLst>
      </pc:sldChg>
      <pc:sldChg chg="addSp delSp modSp add mod setBg delDesignElem modNotesTx">
        <pc:chgData name="Matthew Archer" userId="aad98465-9c59-4159-8df1-a13be7bdef7f" providerId="ADAL" clId="{22CE50F5-0410-4D0F-B1F5-C004ECBAD00C}" dt="2025-10-08T12:25:23.076" v="1797" actId="5793"/>
        <pc:sldMkLst>
          <pc:docMk/>
          <pc:sldMk cId="2336704009" sldId="908"/>
        </pc:sldMkLst>
      </pc:sldChg>
      <pc:sldChg chg="modSp add mod setBg">
        <pc:chgData name="Matthew Archer" userId="aad98465-9c59-4159-8df1-a13be7bdef7f" providerId="ADAL" clId="{22CE50F5-0410-4D0F-B1F5-C004ECBAD00C}" dt="2025-10-08T18:35:18.051" v="4161" actId="20577"/>
        <pc:sldMkLst>
          <pc:docMk/>
          <pc:sldMk cId="117996383" sldId="909"/>
        </pc:sldMkLst>
      </pc:sldChg>
      <pc:sldChg chg="addSp delSp modSp add del mod">
        <pc:chgData name="Matthew Archer" userId="aad98465-9c59-4159-8df1-a13be7bdef7f" providerId="ADAL" clId="{22CE50F5-0410-4D0F-B1F5-C004ECBAD00C}" dt="2025-10-08T14:04:28.467" v="3531" actId="2696"/>
        <pc:sldMkLst>
          <pc:docMk/>
          <pc:sldMk cId="452727083" sldId="909"/>
        </pc:sldMkLst>
      </pc:sldChg>
      <pc:sldChg chg="addSp delSp modSp add mod">
        <pc:chgData name="Matthew Archer" userId="aad98465-9c59-4159-8df1-a13be7bdef7f" providerId="ADAL" clId="{22CE50F5-0410-4D0F-B1F5-C004ECBAD00C}" dt="2025-10-08T13:31:26.796" v="2608" actId="478"/>
        <pc:sldMkLst>
          <pc:docMk/>
          <pc:sldMk cId="1534439671" sldId="910"/>
        </pc:sldMkLst>
      </pc:sldChg>
      <pc:sldChg chg="modSp add mod">
        <pc:chgData name="Matthew Archer" userId="aad98465-9c59-4159-8df1-a13be7bdef7f" providerId="ADAL" clId="{22CE50F5-0410-4D0F-B1F5-C004ECBAD00C}" dt="2025-10-08T18:35:13.205" v="4159" actId="20577"/>
        <pc:sldMkLst>
          <pc:docMk/>
          <pc:sldMk cId="435460880" sldId="911"/>
        </pc:sldMkLst>
      </pc:sldChg>
      <pc:sldChg chg="modSp add del mod ord">
        <pc:chgData name="Matthew Archer" userId="aad98465-9c59-4159-8df1-a13be7bdef7f" providerId="ADAL" clId="{22CE50F5-0410-4D0F-B1F5-C004ECBAD00C}" dt="2025-10-08T14:04:28.467" v="3531" actId="2696"/>
        <pc:sldMkLst>
          <pc:docMk/>
          <pc:sldMk cId="557694057" sldId="911"/>
        </pc:sldMkLst>
      </pc:sldChg>
      <pc:sldChg chg="addSp delSp modSp add mod setBg">
        <pc:chgData name="Matthew Archer" userId="aad98465-9c59-4159-8df1-a13be7bdef7f" providerId="ADAL" clId="{22CE50F5-0410-4D0F-B1F5-C004ECBAD00C}" dt="2025-10-08T13:45:36.874" v="2801" actId="1037"/>
        <pc:sldMkLst>
          <pc:docMk/>
          <pc:sldMk cId="0" sldId="912"/>
        </pc:sldMkLst>
      </pc:sldChg>
      <pc:sldChg chg="addSp delSp modSp add del mod setBg">
        <pc:chgData name="Matthew Archer" userId="aad98465-9c59-4159-8df1-a13be7bdef7f" providerId="ADAL" clId="{22CE50F5-0410-4D0F-B1F5-C004ECBAD00C}" dt="2025-10-08T13:07:19.285" v="2208" actId="47"/>
        <pc:sldMkLst>
          <pc:docMk/>
          <pc:sldMk cId="0" sldId="913"/>
        </pc:sldMkLst>
      </pc:sldChg>
      <pc:sldChg chg="delSp modSp add del mod setBg">
        <pc:chgData name="Matthew Archer" userId="aad98465-9c59-4159-8df1-a13be7bdef7f" providerId="ADAL" clId="{22CE50F5-0410-4D0F-B1F5-C004ECBAD00C}" dt="2025-10-08T13:17:54.843" v="2405" actId="47"/>
        <pc:sldMkLst>
          <pc:docMk/>
          <pc:sldMk cId="0" sldId="914"/>
        </pc:sldMkLst>
      </pc:sldChg>
      <pc:sldChg chg="addSp delSp modSp add mod modNotesTx">
        <pc:chgData name="Matthew Archer" userId="aad98465-9c59-4159-8df1-a13be7bdef7f" providerId="ADAL" clId="{22CE50F5-0410-4D0F-B1F5-C004ECBAD00C}" dt="2025-10-08T13:35:45.880" v="2739" actId="20577"/>
        <pc:sldMkLst>
          <pc:docMk/>
          <pc:sldMk cId="309873528" sldId="915"/>
        </pc:sldMkLst>
      </pc:sldChg>
      <pc:sldChg chg="addSp delSp modSp add mod">
        <pc:chgData name="Matthew Archer" userId="aad98465-9c59-4159-8df1-a13be7bdef7f" providerId="ADAL" clId="{22CE50F5-0410-4D0F-B1F5-C004ECBAD00C}" dt="2025-10-08T13:45:25.622" v="2796" actId="20577"/>
        <pc:sldMkLst>
          <pc:docMk/>
          <pc:sldMk cId="145399316" sldId="916"/>
        </pc:sldMkLst>
      </pc:sldChg>
      <pc:sldChg chg="modSp add mod ord">
        <pc:chgData name="Matthew Archer" userId="aad98465-9c59-4159-8df1-a13be7bdef7f" providerId="ADAL" clId="{22CE50F5-0410-4D0F-B1F5-C004ECBAD00C}" dt="2025-10-08T14:03:23.996" v="3517" actId="255"/>
        <pc:sldMkLst>
          <pc:docMk/>
          <pc:sldMk cId="3076484534" sldId="917"/>
        </pc:sldMkLst>
      </pc:sldChg>
      <pc:sldChg chg="add del">
        <pc:chgData name="Matthew Archer" userId="aad98465-9c59-4159-8df1-a13be7bdef7f" providerId="ADAL" clId="{22CE50F5-0410-4D0F-B1F5-C004ECBAD00C}" dt="2025-10-08T13:23:58.682" v="2577" actId="47"/>
        <pc:sldMkLst>
          <pc:docMk/>
          <pc:sldMk cId="0" sldId="918"/>
        </pc:sldMkLst>
      </pc:sldChg>
      <pc:sldChg chg="add del ord">
        <pc:chgData name="Matthew Archer" userId="aad98465-9c59-4159-8df1-a13be7bdef7f" providerId="ADAL" clId="{22CE50F5-0410-4D0F-B1F5-C004ECBAD00C}" dt="2025-10-08T13:28:38.745" v="2604" actId="47"/>
        <pc:sldMkLst>
          <pc:docMk/>
          <pc:sldMk cId="0" sldId="919"/>
        </pc:sldMkLst>
      </pc:sldChg>
      <pc:sldChg chg="modSp add del mod ord">
        <pc:chgData name="Matthew Archer" userId="aad98465-9c59-4159-8df1-a13be7bdef7f" providerId="ADAL" clId="{22CE50F5-0410-4D0F-B1F5-C004ECBAD00C}" dt="2025-10-08T14:03:03.592" v="3510" actId="47"/>
        <pc:sldMkLst>
          <pc:docMk/>
          <pc:sldMk cId="3906999088" sldId="920"/>
        </pc:sldMkLst>
      </pc:sldChg>
      <pc:sldChg chg="modSp add mod ord modNotesTx">
        <pc:chgData name="Matthew Archer" userId="aad98465-9c59-4159-8df1-a13be7bdef7f" providerId="ADAL" clId="{22CE50F5-0410-4D0F-B1F5-C004ECBAD00C}" dt="2025-10-08T13:28:29.771" v="2603" actId="6549"/>
        <pc:sldMkLst>
          <pc:docMk/>
          <pc:sldMk cId="2366021587" sldId="921"/>
        </pc:sldMkLst>
      </pc:sldChg>
      <pc:sldChg chg="modSp add mod ord">
        <pc:chgData name="Matthew Archer" userId="aad98465-9c59-4159-8df1-a13be7bdef7f" providerId="ADAL" clId="{22CE50F5-0410-4D0F-B1F5-C004ECBAD00C}" dt="2025-10-08T14:03:17.167" v="3516"/>
        <pc:sldMkLst>
          <pc:docMk/>
          <pc:sldMk cId="2469343015" sldId="922"/>
        </pc:sldMkLst>
      </pc:sldChg>
      <pc:sldChg chg="modSp add mod">
        <pc:chgData name="Matthew Archer" userId="aad98465-9c59-4159-8df1-a13be7bdef7f" providerId="ADAL" clId="{22CE50F5-0410-4D0F-B1F5-C004ECBAD00C}" dt="2025-10-08T19:21:16.646" v="4449" actId="20577"/>
        <pc:sldMkLst>
          <pc:docMk/>
          <pc:sldMk cId="835204060" sldId="923"/>
        </pc:sldMkLst>
      </pc:sldChg>
      <pc:sldChg chg="delSp modSp add mod ord">
        <pc:chgData name="Matthew Archer" userId="aad98465-9c59-4159-8df1-a13be7bdef7f" providerId="ADAL" clId="{22CE50F5-0410-4D0F-B1F5-C004ECBAD00C}" dt="2025-10-08T14:00:00.859" v="3436" actId="478"/>
        <pc:sldMkLst>
          <pc:docMk/>
          <pc:sldMk cId="3127096906" sldId="924"/>
        </pc:sldMkLst>
      </pc:sldChg>
      <pc:sldChg chg="addSp delSp modSp add del mod">
        <pc:chgData name="Matthew Archer" userId="aad98465-9c59-4159-8df1-a13be7bdef7f" providerId="ADAL" clId="{22CE50F5-0410-4D0F-B1F5-C004ECBAD00C}" dt="2025-10-08T14:43:41.790" v="3899" actId="2696"/>
        <pc:sldMkLst>
          <pc:docMk/>
          <pc:sldMk cId="1118004827" sldId="925"/>
        </pc:sldMkLst>
      </pc:sldChg>
      <pc:sldChg chg="modSp add mod">
        <pc:chgData name="Matthew Archer" userId="aad98465-9c59-4159-8df1-a13be7bdef7f" providerId="ADAL" clId="{22CE50F5-0410-4D0F-B1F5-C004ECBAD00C}" dt="2025-10-08T18:34:58.713" v="4157" actId="20577"/>
        <pc:sldMkLst>
          <pc:docMk/>
          <pc:sldMk cId="3065769880" sldId="925"/>
        </pc:sldMkLst>
        <pc:spChg chg="mod">
          <ac:chgData name="Matthew Archer" userId="aad98465-9c59-4159-8df1-a13be7bdef7f" providerId="ADAL" clId="{22CE50F5-0410-4D0F-B1F5-C004ECBAD00C}" dt="2025-10-08T18:34:58.713" v="4157" actId="20577"/>
          <ac:spMkLst>
            <pc:docMk/>
            <pc:sldMk cId="3065769880" sldId="925"/>
            <ac:spMk id="3" creationId="{D36BEB64-B881-7C16-0F93-6DB56F75B327}"/>
          </ac:spMkLst>
        </pc:spChg>
      </pc:sldChg>
      <pc:sldChg chg="modSp add mod ord">
        <pc:chgData name="Matthew Archer" userId="aad98465-9c59-4159-8df1-a13be7bdef7f" providerId="ADAL" clId="{22CE50F5-0410-4D0F-B1F5-C004ECBAD00C}" dt="2025-10-08T19:13:32.386" v="4352" actId="21"/>
        <pc:sldMkLst>
          <pc:docMk/>
          <pc:sldMk cId="1063420524" sldId="926"/>
        </pc:sldMkLst>
        <pc:spChg chg="mod">
          <ac:chgData name="Matthew Archer" userId="aad98465-9c59-4159-8df1-a13be7bdef7f" providerId="ADAL" clId="{22CE50F5-0410-4D0F-B1F5-C004ECBAD00C}" dt="2025-10-08T19:13:32.386" v="4352" actId="21"/>
          <ac:spMkLst>
            <pc:docMk/>
            <pc:sldMk cId="1063420524" sldId="926"/>
            <ac:spMk id="3" creationId="{65BFA950-07BA-6A41-FC9E-B3BAE10CF1BB}"/>
          </ac:spMkLst>
        </pc:spChg>
      </pc:sldChg>
      <pc:sldChg chg="modSp add mod ord">
        <pc:chgData name="Matthew Archer" userId="aad98465-9c59-4159-8df1-a13be7bdef7f" providerId="ADAL" clId="{22CE50F5-0410-4D0F-B1F5-C004ECBAD00C}" dt="2025-10-08T18:54:23.956" v="4276" actId="20577"/>
        <pc:sldMkLst>
          <pc:docMk/>
          <pc:sldMk cId="1033172639" sldId="927"/>
        </pc:sldMkLst>
      </pc:sldChg>
      <pc:sldChg chg="addSp delSp modSp add mod ord modNotesTx">
        <pc:chgData name="Matthew Archer" userId="aad98465-9c59-4159-8df1-a13be7bdef7f" providerId="ADAL" clId="{22CE50F5-0410-4D0F-B1F5-C004ECBAD00C}" dt="2025-10-08T19:11:50.872" v="4348" actId="478"/>
        <pc:sldMkLst>
          <pc:docMk/>
          <pc:sldMk cId="3345577292" sldId="928"/>
        </pc:sldMkLst>
        <pc:picChg chg="add mod">
          <ac:chgData name="Matthew Archer" userId="aad98465-9c59-4159-8df1-a13be7bdef7f" providerId="ADAL" clId="{22CE50F5-0410-4D0F-B1F5-C004ECBAD00C}" dt="2025-10-08T19:11:45.052" v="4347" actId="167"/>
          <ac:picMkLst>
            <pc:docMk/>
            <pc:sldMk cId="3345577292" sldId="928"/>
            <ac:picMk id="2050" creationId="{FBE2C86D-0256-9BF5-EDA7-E7D8EE4DA369}"/>
          </ac:picMkLst>
        </pc:picChg>
      </pc:sldChg>
      <pc:sldChg chg="delSp modSp add mod">
        <pc:chgData name="Matthew Archer" userId="aad98465-9c59-4159-8df1-a13be7bdef7f" providerId="ADAL" clId="{22CE50F5-0410-4D0F-B1F5-C004ECBAD00C}" dt="2025-10-08T19:14:12.225" v="4365" actId="20577"/>
        <pc:sldMkLst>
          <pc:docMk/>
          <pc:sldMk cId="2505908022" sldId="929"/>
        </pc:sldMkLst>
        <pc:spChg chg="mod">
          <ac:chgData name="Matthew Archer" userId="aad98465-9c59-4159-8df1-a13be7bdef7f" providerId="ADAL" clId="{22CE50F5-0410-4D0F-B1F5-C004ECBAD00C}" dt="2025-10-08T19:14:12.225" v="4365" actId="20577"/>
          <ac:spMkLst>
            <pc:docMk/>
            <pc:sldMk cId="2505908022" sldId="929"/>
            <ac:spMk id="3" creationId="{1F5BEB62-C827-9197-AF8B-F874C5563A0E}"/>
          </ac:spMkLst>
        </pc:spChg>
        <pc:picChg chg="mod">
          <ac:chgData name="Matthew Archer" userId="aad98465-9c59-4159-8df1-a13be7bdef7f" providerId="ADAL" clId="{22CE50F5-0410-4D0F-B1F5-C004ECBAD00C}" dt="2025-10-08T19:12:47.778" v="4350"/>
          <ac:picMkLst>
            <pc:docMk/>
            <pc:sldMk cId="2505908022" sldId="929"/>
            <ac:picMk id="4" creationId="{FE3C3AC0-89E3-EC3F-6ED8-B3F7D4A1F861}"/>
          </ac:picMkLst>
        </pc:picChg>
      </pc:sldChg>
      <pc:sldMasterChg chg="delSldLayout">
        <pc:chgData name="Matthew Archer" userId="aad98465-9c59-4159-8df1-a13be7bdef7f" providerId="ADAL" clId="{22CE50F5-0410-4D0F-B1F5-C004ECBAD00C}" dt="2025-10-06T15:49:47.891" v="15" actId="47"/>
        <pc:sldMasterMkLst>
          <pc:docMk/>
          <pc:sldMasterMk cId="602598753" sldId="2147483657"/>
        </pc:sldMasterMkLst>
        <pc:sldLayoutChg chg="del">
          <pc:chgData name="Matthew Archer" userId="aad98465-9c59-4159-8df1-a13be7bdef7f" providerId="ADAL" clId="{22CE50F5-0410-4D0F-B1F5-C004ECBAD00C}" dt="2025-10-06T15:49:47.891" v="15" actId="47"/>
          <pc:sldLayoutMkLst>
            <pc:docMk/>
            <pc:sldMasterMk cId="602598753" sldId="2147483657"/>
            <pc:sldLayoutMk cId="538791690" sldId="2147483667"/>
          </pc:sldLayoutMkLst>
        </pc:sldLayoutChg>
      </pc:sldMasterChg>
    </pc:docChg>
  </pc:docChgLst>
  <pc:docChgLst>
    <pc:chgData name="Matthew Archer" userId="aad98465-9c59-4159-8df1-a13be7bdef7f" providerId="ADAL" clId="{DDACC2BD-2885-405C-8076-C65D82DA6241}"/>
    <pc:docChg chg="custSel delSld modSld">
      <pc:chgData name="Matthew Archer" userId="aad98465-9c59-4159-8df1-a13be7bdef7f" providerId="ADAL" clId="{DDACC2BD-2885-405C-8076-C65D82DA6241}" dt="2025-10-24T08:26:51.263" v="46" actId="732"/>
      <pc:docMkLst>
        <pc:docMk/>
      </pc:docMkLst>
      <pc:sldChg chg="del">
        <pc:chgData name="Matthew Archer" userId="aad98465-9c59-4159-8df1-a13be7bdef7f" providerId="ADAL" clId="{DDACC2BD-2885-405C-8076-C65D82DA6241}" dt="2025-10-24T08:25:10.569" v="45" actId="2696"/>
        <pc:sldMkLst>
          <pc:docMk/>
          <pc:sldMk cId="3772393716" sldId="389"/>
        </pc:sldMkLst>
      </pc:sldChg>
      <pc:sldChg chg="modNotesTx">
        <pc:chgData name="Matthew Archer" userId="aad98465-9c59-4159-8df1-a13be7bdef7f" providerId="ADAL" clId="{DDACC2BD-2885-405C-8076-C65D82DA6241}" dt="2025-10-24T08:24:46.655" v="44" actId="20577"/>
        <pc:sldMkLst>
          <pc:docMk/>
          <pc:sldMk cId="213645953" sldId="877"/>
        </pc:sldMkLst>
      </pc:sldChg>
      <pc:sldChg chg="modSp">
        <pc:chgData name="Matthew Archer" userId="aad98465-9c59-4159-8df1-a13be7bdef7f" providerId="ADAL" clId="{DDACC2BD-2885-405C-8076-C65D82DA6241}" dt="2025-10-24T08:26:51.263" v="46" actId="732"/>
        <pc:sldMkLst>
          <pc:docMk/>
          <pc:sldMk cId="3345577292" sldId="928"/>
        </pc:sldMkLst>
        <pc:picChg chg="mod">
          <ac:chgData name="Matthew Archer" userId="aad98465-9c59-4159-8df1-a13be7bdef7f" providerId="ADAL" clId="{DDACC2BD-2885-405C-8076-C65D82DA6241}" dt="2025-10-24T08:26:51.263" v="46" actId="732"/>
          <ac:picMkLst>
            <pc:docMk/>
            <pc:sldMk cId="3345577292" sldId="928"/>
            <ac:picMk id="2050" creationId="{FBE2C86D-0256-9BF5-EDA7-E7D8EE4DA369}"/>
          </ac:picMkLst>
        </pc:picChg>
      </pc:sldChg>
      <pc:sldChg chg="del">
        <pc:chgData name="Matthew Archer" userId="aad98465-9c59-4159-8df1-a13be7bdef7f" providerId="ADAL" clId="{DDACC2BD-2885-405C-8076-C65D82DA6241}" dt="2025-10-24T08:24:09.931" v="0" actId="47"/>
        <pc:sldMkLst>
          <pc:docMk/>
          <pc:sldMk cId="1266435081" sldId="936"/>
        </pc:sldMkLst>
      </pc:sldChg>
    </pc:docChg>
  </pc:docChgLst>
  <pc:docChgLst>
    <pc:chgData name="Matthew Archer" userId="aad98465-9c59-4159-8df1-a13be7bdef7f" providerId="ADAL" clId="{61458D1E-69B9-4A7F-9F75-B42404765EF7}"/>
    <pc:docChg chg="undo custSel addSld delSld modSld sldOrd delMainMaster">
      <pc:chgData name="Matthew Archer" userId="aad98465-9c59-4159-8df1-a13be7bdef7f" providerId="ADAL" clId="{61458D1E-69B9-4A7F-9F75-B42404765EF7}" dt="2025-10-23T12:43:39.404" v="1095" actId="20577"/>
      <pc:docMkLst>
        <pc:docMk/>
      </pc:docMkLst>
      <pc:sldChg chg="del">
        <pc:chgData name="Matthew Archer" userId="aad98465-9c59-4159-8df1-a13be7bdef7f" providerId="ADAL" clId="{61458D1E-69B9-4A7F-9F75-B42404765EF7}" dt="2025-10-10T09:40:24.703" v="33" actId="47"/>
        <pc:sldMkLst>
          <pc:docMk/>
          <pc:sldMk cId="0" sldId="256"/>
        </pc:sldMkLst>
      </pc:sldChg>
      <pc:sldChg chg="del">
        <pc:chgData name="Matthew Archer" userId="aad98465-9c59-4159-8df1-a13be7bdef7f" providerId="ADAL" clId="{61458D1E-69B9-4A7F-9F75-B42404765EF7}" dt="2025-10-10T09:40:35.518" v="40" actId="47"/>
        <pc:sldMkLst>
          <pc:docMk/>
          <pc:sldMk cId="0" sldId="262"/>
        </pc:sldMkLst>
      </pc:sldChg>
      <pc:sldChg chg="add del">
        <pc:chgData name="Matthew Archer" userId="aad98465-9c59-4159-8df1-a13be7bdef7f" providerId="ADAL" clId="{61458D1E-69B9-4A7F-9F75-B42404765EF7}" dt="2025-10-10T09:59:19.714" v="149"/>
        <pc:sldMkLst>
          <pc:docMk/>
          <pc:sldMk cId="0" sldId="265"/>
        </pc:sldMkLst>
      </pc:sldChg>
      <pc:sldChg chg="addSp modSp mod ord modShow modNotesTx">
        <pc:chgData name="Matthew Archer" userId="aad98465-9c59-4159-8df1-a13be7bdef7f" providerId="ADAL" clId="{61458D1E-69B9-4A7F-9F75-B42404765EF7}" dt="2025-10-23T12:42:04.834" v="1075" actId="6549"/>
        <pc:sldMkLst>
          <pc:docMk/>
          <pc:sldMk cId="3772393716" sldId="389"/>
        </pc:sldMkLst>
      </pc:sldChg>
      <pc:sldChg chg="del">
        <pc:chgData name="Matthew Archer" userId="aad98465-9c59-4159-8df1-a13be7bdef7f" providerId="ADAL" clId="{61458D1E-69B9-4A7F-9F75-B42404765EF7}" dt="2025-10-10T09:39:10.326" v="0" actId="47"/>
        <pc:sldMkLst>
          <pc:docMk/>
          <pc:sldMk cId="2442938025" sldId="655"/>
        </pc:sldMkLst>
      </pc:sldChg>
      <pc:sldChg chg="del">
        <pc:chgData name="Matthew Archer" userId="aad98465-9c59-4159-8df1-a13be7bdef7f" providerId="ADAL" clId="{61458D1E-69B9-4A7F-9F75-B42404765EF7}" dt="2025-10-10T09:39:10.326" v="0" actId="47"/>
        <pc:sldMkLst>
          <pc:docMk/>
          <pc:sldMk cId="44730957" sldId="656"/>
        </pc:sldMkLst>
      </pc:sldChg>
      <pc:sldChg chg="del">
        <pc:chgData name="Matthew Archer" userId="aad98465-9c59-4159-8df1-a13be7bdef7f" providerId="ADAL" clId="{61458D1E-69B9-4A7F-9F75-B42404765EF7}" dt="2025-10-10T09:39:10.326" v="0" actId="47"/>
        <pc:sldMkLst>
          <pc:docMk/>
          <pc:sldMk cId="1999421134" sldId="657"/>
        </pc:sldMkLst>
      </pc:sldChg>
      <pc:sldChg chg="del">
        <pc:chgData name="Matthew Archer" userId="aad98465-9c59-4159-8df1-a13be7bdef7f" providerId="ADAL" clId="{61458D1E-69B9-4A7F-9F75-B42404765EF7}" dt="2025-10-10T09:39:10.326" v="0" actId="47"/>
        <pc:sldMkLst>
          <pc:docMk/>
          <pc:sldMk cId="2846146837" sldId="658"/>
        </pc:sldMkLst>
      </pc:sldChg>
      <pc:sldChg chg="del">
        <pc:chgData name="Matthew Archer" userId="aad98465-9c59-4159-8df1-a13be7bdef7f" providerId="ADAL" clId="{61458D1E-69B9-4A7F-9F75-B42404765EF7}" dt="2025-10-10T09:39:10.326" v="0" actId="47"/>
        <pc:sldMkLst>
          <pc:docMk/>
          <pc:sldMk cId="452790035" sldId="659"/>
        </pc:sldMkLst>
      </pc:sldChg>
      <pc:sldChg chg="modSp mod">
        <pc:chgData name="Matthew Archer" userId="aad98465-9c59-4159-8df1-a13be7bdef7f" providerId="ADAL" clId="{61458D1E-69B9-4A7F-9F75-B42404765EF7}" dt="2025-10-23T12:43:39.404" v="1095" actId="20577"/>
        <pc:sldMkLst>
          <pc:docMk/>
          <pc:sldMk cId="2809455822" sldId="665"/>
        </pc:sldMkLst>
        <pc:spChg chg="mod">
          <ac:chgData name="Matthew Archer" userId="aad98465-9c59-4159-8df1-a13be7bdef7f" providerId="ADAL" clId="{61458D1E-69B9-4A7F-9F75-B42404765EF7}" dt="2025-10-22T08:22:48.998" v="719" actId="6549"/>
          <ac:spMkLst>
            <pc:docMk/>
            <pc:sldMk cId="2809455822" sldId="665"/>
            <ac:spMk id="3" creationId="{28912ED1-E058-B634-10BB-940A37BD9076}"/>
          </ac:spMkLst>
        </pc:spChg>
        <pc:spChg chg="mod">
          <ac:chgData name="Matthew Archer" userId="aad98465-9c59-4159-8df1-a13be7bdef7f" providerId="ADAL" clId="{61458D1E-69B9-4A7F-9F75-B42404765EF7}" dt="2025-10-23T12:43:39.404" v="1095" actId="20577"/>
          <ac:spMkLst>
            <pc:docMk/>
            <pc:sldMk cId="2809455822" sldId="665"/>
            <ac:spMk id="4" creationId="{182BE6D7-866C-714A-C042-7A75E1557A61}"/>
          </ac:spMkLst>
        </pc:spChg>
      </pc:sldChg>
      <pc:sldChg chg="del">
        <pc:chgData name="Matthew Archer" userId="aad98465-9c59-4159-8df1-a13be7bdef7f" providerId="ADAL" clId="{61458D1E-69B9-4A7F-9F75-B42404765EF7}" dt="2025-10-10T09:39:52.405" v="5" actId="47"/>
        <pc:sldMkLst>
          <pc:docMk/>
          <pc:sldMk cId="2318204280" sldId="667"/>
        </pc:sldMkLst>
      </pc:sldChg>
      <pc:sldChg chg="del">
        <pc:chgData name="Matthew Archer" userId="aad98465-9c59-4159-8df1-a13be7bdef7f" providerId="ADAL" clId="{61458D1E-69B9-4A7F-9F75-B42404765EF7}" dt="2025-10-10T09:39:58.394" v="9" actId="47"/>
        <pc:sldMkLst>
          <pc:docMk/>
          <pc:sldMk cId="405536371" sldId="671"/>
        </pc:sldMkLst>
      </pc:sldChg>
      <pc:sldChg chg="del">
        <pc:chgData name="Matthew Archer" userId="aad98465-9c59-4159-8df1-a13be7bdef7f" providerId="ADAL" clId="{61458D1E-69B9-4A7F-9F75-B42404765EF7}" dt="2025-10-10T09:39:57.376" v="8" actId="47"/>
        <pc:sldMkLst>
          <pc:docMk/>
          <pc:sldMk cId="625677177" sldId="686"/>
        </pc:sldMkLst>
      </pc:sldChg>
      <pc:sldChg chg="del">
        <pc:chgData name="Matthew Archer" userId="aad98465-9c59-4159-8df1-a13be7bdef7f" providerId="ADAL" clId="{61458D1E-69B9-4A7F-9F75-B42404765EF7}" dt="2025-10-10T09:39:59.286" v="10" actId="47"/>
        <pc:sldMkLst>
          <pc:docMk/>
          <pc:sldMk cId="2253705927" sldId="701"/>
        </pc:sldMkLst>
      </pc:sldChg>
      <pc:sldChg chg="del">
        <pc:chgData name="Matthew Archer" userId="aad98465-9c59-4159-8df1-a13be7bdef7f" providerId="ADAL" clId="{61458D1E-69B9-4A7F-9F75-B42404765EF7}" dt="2025-10-10T09:40:00.160" v="11" actId="47"/>
        <pc:sldMkLst>
          <pc:docMk/>
          <pc:sldMk cId="3927081120" sldId="702"/>
        </pc:sldMkLst>
      </pc:sldChg>
      <pc:sldChg chg="del">
        <pc:chgData name="Matthew Archer" userId="aad98465-9c59-4159-8df1-a13be7bdef7f" providerId="ADAL" clId="{61458D1E-69B9-4A7F-9F75-B42404765EF7}" dt="2025-10-10T09:40:53.267" v="55" actId="47"/>
        <pc:sldMkLst>
          <pc:docMk/>
          <pc:sldMk cId="3460625674" sldId="714"/>
        </pc:sldMkLst>
      </pc:sldChg>
      <pc:sldChg chg="del">
        <pc:chgData name="Matthew Archer" userId="aad98465-9c59-4159-8df1-a13be7bdef7f" providerId="ADAL" clId="{61458D1E-69B9-4A7F-9F75-B42404765EF7}" dt="2025-10-10T09:41:10.404" v="65" actId="47"/>
        <pc:sldMkLst>
          <pc:docMk/>
          <pc:sldMk cId="4176706531" sldId="723"/>
        </pc:sldMkLst>
      </pc:sldChg>
      <pc:sldChg chg="del">
        <pc:chgData name="Matthew Archer" userId="aad98465-9c59-4159-8df1-a13be7bdef7f" providerId="ADAL" clId="{61458D1E-69B9-4A7F-9F75-B42404765EF7}" dt="2025-10-10T09:40:48.179" v="50" actId="47"/>
        <pc:sldMkLst>
          <pc:docMk/>
          <pc:sldMk cId="1967756756" sldId="724"/>
        </pc:sldMkLst>
      </pc:sldChg>
      <pc:sldChg chg="del">
        <pc:chgData name="Matthew Archer" userId="aad98465-9c59-4159-8df1-a13be7bdef7f" providerId="ADAL" clId="{61458D1E-69B9-4A7F-9F75-B42404765EF7}" dt="2025-10-10T09:41:19.302" v="73" actId="47"/>
        <pc:sldMkLst>
          <pc:docMk/>
          <pc:sldMk cId="484490366" sldId="732"/>
        </pc:sldMkLst>
      </pc:sldChg>
      <pc:sldChg chg="del">
        <pc:chgData name="Matthew Archer" userId="aad98465-9c59-4159-8df1-a13be7bdef7f" providerId="ADAL" clId="{61458D1E-69B9-4A7F-9F75-B42404765EF7}" dt="2025-10-10T09:41:12.794" v="67" actId="47"/>
        <pc:sldMkLst>
          <pc:docMk/>
          <pc:sldMk cId="631780889" sldId="733"/>
        </pc:sldMkLst>
      </pc:sldChg>
      <pc:sldChg chg="del">
        <pc:chgData name="Matthew Archer" userId="aad98465-9c59-4159-8df1-a13be7bdef7f" providerId="ADAL" clId="{61458D1E-69B9-4A7F-9F75-B42404765EF7}" dt="2025-10-10T09:39:50.006" v="3" actId="47"/>
        <pc:sldMkLst>
          <pc:docMk/>
          <pc:sldMk cId="3064778844" sldId="753"/>
        </pc:sldMkLst>
      </pc:sldChg>
      <pc:sldChg chg="add del">
        <pc:chgData name="Matthew Archer" userId="aad98465-9c59-4159-8df1-a13be7bdef7f" providerId="ADAL" clId="{61458D1E-69B9-4A7F-9F75-B42404765EF7}" dt="2025-10-10T09:56:01.155" v="112" actId="47"/>
        <pc:sldMkLst>
          <pc:docMk/>
          <pc:sldMk cId="3812732954" sldId="757"/>
        </pc:sldMkLst>
      </pc:sldChg>
      <pc:sldChg chg="del">
        <pc:chgData name="Matthew Archer" userId="aad98465-9c59-4159-8df1-a13be7bdef7f" providerId="ADAL" clId="{61458D1E-69B9-4A7F-9F75-B42404765EF7}" dt="2025-10-10T09:41:15.982" v="70" actId="47"/>
        <pc:sldMkLst>
          <pc:docMk/>
          <pc:sldMk cId="1089835197" sldId="758"/>
        </pc:sldMkLst>
      </pc:sldChg>
      <pc:sldChg chg="del">
        <pc:chgData name="Matthew Archer" userId="aad98465-9c59-4159-8df1-a13be7bdef7f" providerId="ADAL" clId="{61458D1E-69B9-4A7F-9F75-B42404765EF7}" dt="2025-10-10T09:41:14.942" v="69" actId="47"/>
        <pc:sldMkLst>
          <pc:docMk/>
          <pc:sldMk cId="1248092050" sldId="759"/>
        </pc:sldMkLst>
      </pc:sldChg>
      <pc:sldChg chg="del">
        <pc:chgData name="Matthew Archer" userId="aad98465-9c59-4159-8df1-a13be7bdef7f" providerId="ADAL" clId="{61458D1E-69B9-4A7F-9F75-B42404765EF7}" dt="2025-10-10T09:41:17.554" v="71" actId="47"/>
        <pc:sldMkLst>
          <pc:docMk/>
          <pc:sldMk cId="1820840938" sldId="761"/>
        </pc:sldMkLst>
      </pc:sldChg>
      <pc:sldChg chg="del">
        <pc:chgData name="Matthew Archer" userId="aad98465-9c59-4159-8df1-a13be7bdef7f" providerId="ADAL" clId="{61458D1E-69B9-4A7F-9F75-B42404765EF7}" dt="2025-10-10T09:41:20.371" v="74" actId="47"/>
        <pc:sldMkLst>
          <pc:docMk/>
          <pc:sldMk cId="432824267" sldId="762"/>
        </pc:sldMkLst>
      </pc:sldChg>
      <pc:sldChg chg="del">
        <pc:chgData name="Matthew Archer" userId="aad98465-9c59-4159-8df1-a13be7bdef7f" providerId="ADAL" clId="{61458D1E-69B9-4A7F-9F75-B42404765EF7}" dt="2025-10-10T09:41:21.372" v="75" actId="47"/>
        <pc:sldMkLst>
          <pc:docMk/>
          <pc:sldMk cId="279962020" sldId="763"/>
        </pc:sldMkLst>
      </pc:sldChg>
      <pc:sldChg chg="del">
        <pc:chgData name="Matthew Archer" userId="aad98465-9c59-4159-8df1-a13be7bdef7f" providerId="ADAL" clId="{61458D1E-69B9-4A7F-9F75-B42404765EF7}" dt="2025-10-10T09:39:54.482" v="6" actId="47"/>
        <pc:sldMkLst>
          <pc:docMk/>
          <pc:sldMk cId="103177686" sldId="772"/>
        </pc:sldMkLst>
      </pc:sldChg>
      <pc:sldChg chg="del">
        <pc:chgData name="Matthew Archer" userId="aad98465-9c59-4159-8df1-a13be7bdef7f" providerId="ADAL" clId="{61458D1E-69B9-4A7F-9F75-B42404765EF7}" dt="2025-10-10T09:40:00.983" v="12" actId="47"/>
        <pc:sldMkLst>
          <pc:docMk/>
          <pc:sldMk cId="2232369691" sldId="775"/>
        </pc:sldMkLst>
      </pc:sldChg>
      <pc:sldChg chg="del">
        <pc:chgData name="Matthew Archer" userId="aad98465-9c59-4159-8df1-a13be7bdef7f" providerId="ADAL" clId="{61458D1E-69B9-4A7F-9F75-B42404765EF7}" dt="2025-10-10T09:42:46.456" v="90" actId="2696"/>
        <pc:sldMkLst>
          <pc:docMk/>
          <pc:sldMk cId="3050930842" sldId="777"/>
        </pc:sldMkLst>
      </pc:sldChg>
      <pc:sldChg chg="del">
        <pc:chgData name="Matthew Archer" userId="aad98465-9c59-4159-8df1-a13be7bdef7f" providerId="ADAL" clId="{61458D1E-69B9-4A7F-9F75-B42404765EF7}" dt="2025-10-10T09:42:46.456" v="90" actId="2696"/>
        <pc:sldMkLst>
          <pc:docMk/>
          <pc:sldMk cId="2810826201" sldId="778"/>
        </pc:sldMkLst>
      </pc:sldChg>
      <pc:sldChg chg="del">
        <pc:chgData name="Matthew Archer" userId="aad98465-9c59-4159-8df1-a13be7bdef7f" providerId="ADAL" clId="{61458D1E-69B9-4A7F-9F75-B42404765EF7}" dt="2025-10-10T09:41:23.463" v="77" actId="47"/>
        <pc:sldMkLst>
          <pc:docMk/>
          <pc:sldMk cId="225074684" sldId="801"/>
        </pc:sldMkLst>
      </pc:sldChg>
      <pc:sldChg chg="del">
        <pc:chgData name="Matthew Archer" userId="aad98465-9c59-4159-8df1-a13be7bdef7f" providerId="ADAL" clId="{61458D1E-69B9-4A7F-9F75-B42404765EF7}" dt="2025-10-10T09:41:22.441" v="76" actId="47"/>
        <pc:sldMkLst>
          <pc:docMk/>
          <pc:sldMk cId="2848501813" sldId="802"/>
        </pc:sldMkLst>
      </pc:sldChg>
      <pc:sldChg chg="del">
        <pc:chgData name="Matthew Archer" userId="aad98465-9c59-4159-8df1-a13be7bdef7f" providerId="ADAL" clId="{61458D1E-69B9-4A7F-9F75-B42404765EF7}" dt="2025-10-10T09:41:07.910" v="64" actId="47"/>
        <pc:sldMkLst>
          <pc:docMk/>
          <pc:sldMk cId="1532940344" sldId="819"/>
        </pc:sldMkLst>
      </pc:sldChg>
      <pc:sldChg chg="del">
        <pc:chgData name="Matthew Archer" userId="aad98465-9c59-4159-8df1-a13be7bdef7f" providerId="ADAL" clId="{61458D1E-69B9-4A7F-9F75-B42404765EF7}" dt="2025-10-10T09:39:44.412" v="1" actId="47"/>
        <pc:sldMkLst>
          <pc:docMk/>
          <pc:sldMk cId="512344258" sldId="820"/>
        </pc:sldMkLst>
      </pc:sldChg>
      <pc:sldChg chg="del">
        <pc:chgData name="Matthew Archer" userId="aad98465-9c59-4159-8df1-a13be7bdef7f" providerId="ADAL" clId="{61458D1E-69B9-4A7F-9F75-B42404765EF7}" dt="2025-10-10T09:42:46.456" v="90" actId="2696"/>
        <pc:sldMkLst>
          <pc:docMk/>
          <pc:sldMk cId="577355995" sldId="821"/>
        </pc:sldMkLst>
      </pc:sldChg>
      <pc:sldChg chg="del">
        <pc:chgData name="Matthew Archer" userId="aad98465-9c59-4159-8df1-a13be7bdef7f" providerId="ADAL" clId="{61458D1E-69B9-4A7F-9F75-B42404765EF7}" dt="2025-10-10T09:39:51.322" v="4" actId="47"/>
        <pc:sldMkLst>
          <pc:docMk/>
          <pc:sldMk cId="973819453" sldId="824"/>
        </pc:sldMkLst>
      </pc:sldChg>
      <pc:sldChg chg="modSp del mod">
        <pc:chgData name="Matthew Archer" userId="aad98465-9c59-4159-8df1-a13be7bdef7f" providerId="ADAL" clId="{61458D1E-69B9-4A7F-9F75-B42404765EF7}" dt="2025-10-23T12:42:53.509" v="1078" actId="47"/>
        <pc:sldMkLst>
          <pc:docMk/>
          <pc:sldMk cId="835819477" sldId="830"/>
        </pc:sldMkLst>
        <pc:spChg chg="mod">
          <ac:chgData name="Matthew Archer" userId="aad98465-9c59-4159-8df1-a13be7bdef7f" providerId="ADAL" clId="{61458D1E-69B9-4A7F-9F75-B42404765EF7}" dt="2025-10-23T10:48:28.329" v="1014" actId="6549"/>
          <ac:spMkLst>
            <pc:docMk/>
            <pc:sldMk cId="835819477" sldId="830"/>
            <ac:spMk id="3" creationId="{713D3C5D-4BC5-E692-4729-069A16439A05}"/>
          </ac:spMkLst>
        </pc:spChg>
      </pc:sldChg>
      <pc:sldChg chg="del">
        <pc:chgData name="Matthew Archer" userId="aad98465-9c59-4159-8df1-a13be7bdef7f" providerId="ADAL" clId="{61458D1E-69B9-4A7F-9F75-B42404765EF7}" dt="2025-10-10T09:40:23.718" v="32" actId="47"/>
        <pc:sldMkLst>
          <pc:docMk/>
          <pc:sldMk cId="2173420965" sldId="843"/>
        </pc:sldMkLst>
      </pc:sldChg>
      <pc:sldChg chg="add del">
        <pc:chgData name="Matthew Archer" userId="aad98465-9c59-4159-8df1-a13be7bdef7f" providerId="ADAL" clId="{61458D1E-69B9-4A7F-9F75-B42404765EF7}" dt="2025-10-10T09:55:58.900" v="111"/>
        <pc:sldMkLst>
          <pc:docMk/>
          <pc:sldMk cId="2800463220" sldId="844"/>
        </pc:sldMkLst>
      </pc:sldChg>
      <pc:sldChg chg="del">
        <pc:chgData name="Matthew Archer" userId="aad98465-9c59-4159-8df1-a13be7bdef7f" providerId="ADAL" clId="{61458D1E-69B9-4A7F-9F75-B42404765EF7}" dt="2025-10-10T09:41:25.031" v="78" actId="47"/>
        <pc:sldMkLst>
          <pc:docMk/>
          <pc:sldMk cId="1485035465" sldId="845"/>
        </pc:sldMkLst>
      </pc:sldChg>
      <pc:sldChg chg="del">
        <pc:chgData name="Matthew Archer" userId="aad98465-9c59-4159-8df1-a13be7bdef7f" providerId="ADAL" clId="{61458D1E-69B9-4A7F-9F75-B42404765EF7}" dt="2025-10-10T09:41:27.209" v="80" actId="47"/>
        <pc:sldMkLst>
          <pc:docMk/>
          <pc:sldMk cId="156291041" sldId="846"/>
        </pc:sldMkLst>
      </pc:sldChg>
      <pc:sldChg chg="del">
        <pc:chgData name="Matthew Archer" userId="aad98465-9c59-4159-8df1-a13be7bdef7f" providerId="ADAL" clId="{61458D1E-69B9-4A7F-9F75-B42404765EF7}" dt="2025-10-10T09:41:28.122" v="81" actId="47"/>
        <pc:sldMkLst>
          <pc:docMk/>
          <pc:sldMk cId="2541061698" sldId="847"/>
        </pc:sldMkLst>
      </pc:sldChg>
      <pc:sldChg chg="del">
        <pc:chgData name="Matthew Archer" userId="aad98465-9c59-4159-8df1-a13be7bdef7f" providerId="ADAL" clId="{61458D1E-69B9-4A7F-9F75-B42404765EF7}" dt="2025-10-10T09:41:28.950" v="82" actId="47"/>
        <pc:sldMkLst>
          <pc:docMk/>
          <pc:sldMk cId="4203754559" sldId="848"/>
        </pc:sldMkLst>
      </pc:sldChg>
      <pc:sldChg chg="del">
        <pc:chgData name="Matthew Archer" userId="aad98465-9c59-4159-8df1-a13be7bdef7f" providerId="ADAL" clId="{61458D1E-69B9-4A7F-9F75-B42404765EF7}" dt="2025-10-10T09:41:29.988" v="83" actId="47"/>
        <pc:sldMkLst>
          <pc:docMk/>
          <pc:sldMk cId="3777258047" sldId="849"/>
        </pc:sldMkLst>
      </pc:sldChg>
      <pc:sldChg chg="del">
        <pc:chgData name="Matthew Archer" userId="aad98465-9c59-4159-8df1-a13be7bdef7f" providerId="ADAL" clId="{61458D1E-69B9-4A7F-9F75-B42404765EF7}" dt="2025-10-10T09:41:30.941" v="84" actId="47"/>
        <pc:sldMkLst>
          <pc:docMk/>
          <pc:sldMk cId="3166897137" sldId="850"/>
        </pc:sldMkLst>
      </pc:sldChg>
      <pc:sldChg chg="del">
        <pc:chgData name="Matthew Archer" userId="aad98465-9c59-4159-8df1-a13be7bdef7f" providerId="ADAL" clId="{61458D1E-69B9-4A7F-9F75-B42404765EF7}" dt="2025-10-10T09:41:31.871" v="85" actId="47"/>
        <pc:sldMkLst>
          <pc:docMk/>
          <pc:sldMk cId="2717742972" sldId="851"/>
        </pc:sldMkLst>
      </pc:sldChg>
      <pc:sldChg chg="del">
        <pc:chgData name="Matthew Archer" userId="aad98465-9c59-4159-8df1-a13be7bdef7f" providerId="ADAL" clId="{61458D1E-69B9-4A7F-9F75-B42404765EF7}" dt="2025-10-10T09:41:32.984" v="86" actId="47"/>
        <pc:sldMkLst>
          <pc:docMk/>
          <pc:sldMk cId="4237028368" sldId="853"/>
        </pc:sldMkLst>
      </pc:sldChg>
      <pc:sldChg chg="del">
        <pc:chgData name="Matthew Archer" userId="aad98465-9c59-4159-8df1-a13be7bdef7f" providerId="ADAL" clId="{61458D1E-69B9-4A7F-9F75-B42404765EF7}" dt="2025-10-10T09:41:34.002" v="87" actId="47"/>
        <pc:sldMkLst>
          <pc:docMk/>
          <pc:sldMk cId="2671600589" sldId="854"/>
        </pc:sldMkLst>
      </pc:sldChg>
      <pc:sldChg chg="del">
        <pc:chgData name="Matthew Archer" userId="aad98465-9c59-4159-8df1-a13be7bdef7f" providerId="ADAL" clId="{61458D1E-69B9-4A7F-9F75-B42404765EF7}" dt="2025-10-10T09:41:35.163" v="88" actId="47"/>
        <pc:sldMkLst>
          <pc:docMk/>
          <pc:sldMk cId="2679001340" sldId="855"/>
        </pc:sldMkLst>
      </pc:sldChg>
      <pc:sldChg chg="add del">
        <pc:chgData name="Matthew Archer" userId="aad98465-9c59-4159-8df1-a13be7bdef7f" providerId="ADAL" clId="{61458D1E-69B9-4A7F-9F75-B42404765EF7}" dt="2025-10-10T09:59:59.053" v="153"/>
        <pc:sldMkLst>
          <pc:docMk/>
          <pc:sldMk cId="3400081876" sldId="856"/>
        </pc:sldMkLst>
      </pc:sldChg>
      <pc:sldChg chg="modSp mod modNotesTx">
        <pc:chgData name="Matthew Archer" userId="aad98465-9c59-4159-8df1-a13be7bdef7f" providerId="ADAL" clId="{61458D1E-69B9-4A7F-9F75-B42404765EF7}" dt="2025-10-23T12:42:19.078" v="1076" actId="6549"/>
        <pc:sldMkLst>
          <pc:docMk/>
          <pc:sldMk cId="2324768543" sldId="858"/>
        </pc:sldMkLst>
        <pc:spChg chg="mod">
          <ac:chgData name="Matthew Archer" userId="aad98465-9c59-4159-8df1-a13be7bdef7f" providerId="ADAL" clId="{61458D1E-69B9-4A7F-9F75-B42404765EF7}" dt="2025-10-22T08:08:05.026" v="555" actId="21"/>
          <ac:spMkLst>
            <pc:docMk/>
            <pc:sldMk cId="2324768543" sldId="858"/>
            <ac:spMk id="2" creationId="{31F91133-2BE8-50DA-D76C-E341D055BA3A}"/>
          </ac:spMkLst>
        </pc:spChg>
      </pc:sldChg>
      <pc:sldChg chg="del">
        <pc:chgData name="Matthew Archer" userId="aad98465-9c59-4159-8df1-a13be7bdef7f" providerId="ADAL" clId="{61458D1E-69B9-4A7F-9F75-B42404765EF7}" dt="2025-10-10T09:39:56.253" v="7" actId="47"/>
        <pc:sldMkLst>
          <pc:docMk/>
          <pc:sldMk cId="2006323437" sldId="863"/>
        </pc:sldMkLst>
      </pc:sldChg>
      <pc:sldChg chg="del">
        <pc:chgData name="Matthew Archer" userId="aad98465-9c59-4159-8df1-a13be7bdef7f" providerId="ADAL" clId="{61458D1E-69B9-4A7F-9F75-B42404765EF7}" dt="2025-10-10T09:40:01.867" v="13" actId="47"/>
        <pc:sldMkLst>
          <pc:docMk/>
          <pc:sldMk cId="1830542190" sldId="864"/>
        </pc:sldMkLst>
      </pc:sldChg>
      <pc:sldChg chg="del">
        <pc:chgData name="Matthew Archer" userId="aad98465-9c59-4159-8df1-a13be7bdef7f" providerId="ADAL" clId="{61458D1E-69B9-4A7F-9F75-B42404765EF7}" dt="2025-10-10T09:40:02.750" v="14" actId="47"/>
        <pc:sldMkLst>
          <pc:docMk/>
          <pc:sldMk cId="908695090" sldId="865"/>
        </pc:sldMkLst>
      </pc:sldChg>
      <pc:sldChg chg="del">
        <pc:chgData name="Matthew Archer" userId="aad98465-9c59-4159-8df1-a13be7bdef7f" providerId="ADAL" clId="{61458D1E-69B9-4A7F-9F75-B42404765EF7}" dt="2025-10-10T09:40:03.700" v="15" actId="47"/>
        <pc:sldMkLst>
          <pc:docMk/>
          <pc:sldMk cId="2003627149" sldId="866"/>
        </pc:sldMkLst>
      </pc:sldChg>
      <pc:sldChg chg="del">
        <pc:chgData name="Matthew Archer" userId="aad98465-9c59-4159-8df1-a13be7bdef7f" providerId="ADAL" clId="{61458D1E-69B9-4A7F-9F75-B42404765EF7}" dt="2025-10-10T09:40:04.691" v="16" actId="47"/>
        <pc:sldMkLst>
          <pc:docMk/>
          <pc:sldMk cId="1779977090" sldId="867"/>
        </pc:sldMkLst>
      </pc:sldChg>
      <pc:sldChg chg="del">
        <pc:chgData name="Matthew Archer" userId="aad98465-9c59-4159-8df1-a13be7bdef7f" providerId="ADAL" clId="{61458D1E-69B9-4A7F-9F75-B42404765EF7}" dt="2025-10-10T09:39:47.692" v="2" actId="47"/>
        <pc:sldMkLst>
          <pc:docMk/>
          <pc:sldMk cId="3373628957" sldId="869"/>
        </pc:sldMkLst>
      </pc:sldChg>
      <pc:sldChg chg="del">
        <pc:chgData name="Matthew Archer" userId="aad98465-9c59-4159-8df1-a13be7bdef7f" providerId="ADAL" clId="{61458D1E-69B9-4A7F-9F75-B42404765EF7}" dt="2025-10-10T09:41:26.007" v="79" actId="47"/>
        <pc:sldMkLst>
          <pc:docMk/>
          <pc:sldMk cId="1980291990" sldId="870"/>
        </pc:sldMkLst>
      </pc:sldChg>
      <pc:sldChg chg="del">
        <pc:chgData name="Matthew Archer" userId="aad98465-9c59-4159-8df1-a13be7bdef7f" providerId="ADAL" clId="{61458D1E-69B9-4A7F-9F75-B42404765EF7}" dt="2025-10-10T09:41:13.673" v="68" actId="47"/>
        <pc:sldMkLst>
          <pc:docMk/>
          <pc:sldMk cId="9467429" sldId="871"/>
        </pc:sldMkLst>
      </pc:sldChg>
      <pc:sldChg chg="del">
        <pc:chgData name="Matthew Archer" userId="aad98465-9c59-4159-8df1-a13be7bdef7f" providerId="ADAL" clId="{61458D1E-69B9-4A7F-9F75-B42404765EF7}" dt="2025-10-10T09:40:50.072" v="52" actId="47"/>
        <pc:sldMkLst>
          <pc:docMk/>
          <pc:sldMk cId="1164181822" sldId="872"/>
        </pc:sldMkLst>
      </pc:sldChg>
      <pc:sldChg chg="del">
        <pc:chgData name="Matthew Archer" userId="aad98465-9c59-4159-8df1-a13be7bdef7f" providerId="ADAL" clId="{61458D1E-69B9-4A7F-9F75-B42404765EF7}" dt="2025-10-10T09:40:49.063" v="51" actId="47"/>
        <pc:sldMkLst>
          <pc:docMk/>
          <pc:sldMk cId="1232806324" sldId="873"/>
        </pc:sldMkLst>
      </pc:sldChg>
      <pc:sldChg chg="del">
        <pc:chgData name="Matthew Archer" userId="aad98465-9c59-4159-8df1-a13be7bdef7f" providerId="ADAL" clId="{61458D1E-69B9-4A7F-9F75-B42404765EF7}" dt="2025-10-10T09:40:50.991" v="53" actId="47"/>
        <pc:sldMkLst>
          <pc:docMk/>
          <pc:sldMk cId="3304455979" sldId="874"/>
        </pc:sldMkLst>
      </pc:sldChg>
      <pc:sldChg chg="del">
        <pc:chgData name="Matthew Archer" userId="aad98465-9c59-4159-8df1-a13be7bdef7f" providerId="ADAL" clId="{61458D1E-69B9-4A7F-9F75-B42404765EF7}" dt="2025-10-10T09:40:51.930" v="54" actId="47"/>
        <pc:sldMkLst>
          <pc:docMk/>
          <pc:sldMk cId="479113022" sldId="875"/>
        </pc:sldMkLst>
      </pc:sldChg>
      <pc:sldChg chg="del">
        <pc:chgData name="Matthew Archer" userId="aad98465-9c59-4159-8df1-a13be7bdef7f" providerId="ADAL" clId="{61458D1E-69B9-4A7F-9F75-B42404765EF7}" dt="2025-10-10T09:40:54.366" v="56" actId="47"/>
        <pc:sldMkLst>
          <pc:docMk/>
          <pc:sldMk cId="795484246" sldId="876"/>
        </pc:sldMkLst>
      </pc:sldChg>
      <pc:sldChg chg="modSp add del mod">
        <pc:chgData name="Matthew Archer" userId="aad98465-9c59-4159-8df1-a13be7bdef7f" providerId="ADAL" clId="{61458D1E-69B9-4A7F-9F75-B42404765EF7}" dt="2025-10-23T10:17:58.891" v="836" actId="6549"/>
        <pc:sldMkLst>
          <pc:docMk/>
          <pc:sldMk cId="213645953" sldId="877"/>
        </pc:sldMkLst>
        <pc:spChg chg="mod">
          <ac:chgData name="Matthew Archer" userId="aad98465-9c59-4159-8df1-a13be7bdef7f" providerId="ADAL" clId="{61458D1E-69B9-4A7F-9F75-B42404765EF7}" dt="2025-10-23T10:17:58.891" v="836" actId="6549"/>
          <ac:spMkLst>
            <pc:docMk/>
            <pc:sldMk cId="213645953" sldId="877"/>
            <ac:spMk id="3" creationId="{9DD1F213-8858-A66B-FB98-02A0546AB9F2}"/>
          </ac:spMkLst>
        </pc:spChg>
      </pc:sldChg>
      <pc:sldChg chg="del">
        <pc:chgData name="Matthew Archer" userId="aad98465-9c59-4159-8df1-a13be7bdef7f" providerId="ADAL" clId="{61458D1E-69B9-4A7F-9F75-B42404765EF7}" dt="2025-10-10T09:40:55.346" v="57" actId="47"/>
        <pc:sldMkLst>
          <pc:docMk/>
          <pc:sldMk cId="690537821" sldId="879"/>
        </pc:sldMkLst>
      </pc:sldChg>
      <pc:sldChg chg="del">
        <pc:chgData name="Matthew Archer" userId="aad98465-9c59-4159-8df1-a13be7bdef7f" providerId="ADAL" clId="{61458D1E-69B9-4A7F-9F75-B42404765EF7}" dt="2025-10-10T09:40:05.893" v="17" actId="47"/>
        <pc:sldMkLst>
          <pc:docMk/>
          <pc:sldMk cId="2801001029" sldId="881"/>
        </pc:sldMkLst>
      </pc:sldChg>
      <pc:sldChg chg="del">
        <pc:chgData name="Matthew Archer" userId="aad98465-9c59-4159-8df1-a13be7bdef7f" providerId="ADAL" clId="{61458D1E-69B9-4A7F-9F75-B42404765EF7}" dt="2025-10-10T09:40:07.768" v="19" actId="47"/>
        <pc:sldMkLst>
          <pc:docMk/>
          <pc:sldMk cId="531174386" sldId="882"/>
        </pc:sldMkLst>
      </pc:sldChg>
      <pc:sldChg chg="del">
        <pc:chgData name="Matthew Archer" userId="aad98465-9c59-4159-8df1-a13be7bdef7f" providerId="ADAL" clId="{61458D1E-69B9-4A7F-9F75-B42404765EF7}" dt="2025-10-10T09:40:06.873" v="18" actId="47"/>
        <pc:sldMkLst>
          <pc:docMk/>
          <pc:sldMk cId="627036533" sldId="883"/>
        </pc:sldMkLst>
      </pc:sldChg>
      <pc:sldChg chg="del">
        <pc:chgData name="Matthew Archer" userId="aad98465-9c59-4159-8df1-a13be7bdef7f" providerId="ADAL" clId="{61458D1E-69B9-4A7F-9F75-B42404765EF7}" dt="2025-10-10T09:40:09.748" v="20" actId="47"/>
        <pc:sldMkLst>
          <pc:docMk/>
          <pc:sldMk cId="138261087" sldId="884"/>
        </pc:sldMkLst>
      </pc:sldChg>
      <pc:sldChg chg="del">
        <pc:chgData name="Matthew Archer" userId="aad98465-9c59-4159-8df1-a13be7bdef7f" providerId="ADAL" clId="{61458D1E-69B9-4A7F-9F75-B42404765EF7}" dt="2025-10-10T09:40:11.941" v="22" actId="47"/>
        <pc:sldMkLst>
          <pc:docMk/>
          <pc:sldMk cId="3148489007" sldId="885"/>
        </pc:sldMkLst>
      </pc:sldChg>
      <pc:sldChg chg="del">
        <pc:chgData name="Matthew Archer" userId="aad98465-9c59-4159-8df1-a13be7bdef7f" providerId="ADAL" clId="{61458D1E-69B9-4A7F-9F75-B42404765EF7}" dt="2025-10-10T09:40:10.753" v="21" actId="47"/>
        <pc:sldMkLst>
          <pc:docMk/>
          <pc:sldMk cId="2558052632" sldId="886"/>
        </pc:sldMkLst>
      </pc:sldChg>
      <pc:sldChg chg="del">
        <pc:chgData name="Matthew Archer" userId="aad98465-9c59-4159-8df1-a13be7bdef7f" providerId="ADAL" clId="{61458D1E-69B9-4A7F-9F75-B42404765EF7}" dt="2025-10-10T09:40:13.314" v="23" actId="47"/>
        <pc:sldMkLst>
          <pc:docMk/>
          <pc:sldMk cId="3916378702" sldId="887"/>
        </pc:sldMkLst>
      </pc:sldChg>
      <pc:sldChg chg="del">
        <pc:chgData name="Matthew Archer" userId="aad98465-9c59-4159-8df1-a13be7bdef7f" providerId="ADAL" clId="{61458D1E-69B9-4A7F-9F75-B42404765EF7}" dt="2025-10-10T09:40:15.426" v="25" actId="47"/>
        <pc:sldMkLst>
          <pc:docMk/>
          <pc:sldMk cId="556762276" sldId="888"/>
        </pc:sldMkLst>
      </pc:sldChg>
      <pc:sldChg chg="del">
        <pc:chgData name="Matthew Archer" userId="aad98465-9c59-4159-8df1-a13be7bdef7f" providerId="ADAL" clId="{61458D1E-69B9-4A7F-9F75-B42404765EF7}" dt="2025-10-10T09:40:14.451" v="24" actId="47"/>
        <pc:sldMkLst>
          <pc:docMk/>
          <pc:sldMk cId="2106527556" sldId="889"/>
        </pc:sldMkLst>
      </pc:sldChg>
      <pc:sldChg chg="del">
        <pc:chgData name="Matthew Archer" userId="aad98465-9c59-4159-8df1-a13be7bdef7f" providerId="ADAL" clId="{61458D1E-69B9-4A7F-9F75-B42404765EF7}" dt="2025-10-10T09:40:16.435" v="26" actId="47"/>
        <pc:sldMkLst>
          <pc:docMk/>
          <pc:sldMk cId="3749795341" sldId="890"/>
        </pc:sldMkLst>
      </pc:sldChg>
      <pc:sldChg chg="del">
        <pc:chgData name="Matthew Archer" userId="aad98465-9c59-4159-8df1-a13be7bdef7f" providerId="ADAL" clId="{61458D1E-69B9-4A7F-9F75-B42404765EF7}" dt="2025-10-10T09:40:17.360" v="27" actId="47"/>
        <pc:sldMkLst>
          <pc:docMk/>
          <pc:sldMk cId="3152353616" sldId="891"/>
        </pc:sldMkLst>
      </pc:sldChg>
      <pc:sldChg chg="del">
        <pc:chgData name="Matthew Archer" userId="aad98465-9c59-4159-8df1-a13be7bdef7f" providerId="ADAL" clId="{61458D1E-69B9-4A7F-9F75-B42404765EF7}" dt="2025-10-10T09:40:19.155" v="28" actId="47"/>
        <pc:sldMkLst>
          <pc:docMk/>
          <pc:sldMk cId="896180481" sldId="892"/>
        </pc:sldMkLst>
      </pc:sldChg>
      <pc:sldChg chg="del">
        <pc:chgData name="Matthew Archer" userId="aad98465-9c59-4159-8df1-a13be7bdef7f" providerId="ADAL" clId="{61458D1E-69B9-4A7F-9F75-B42404765EF7}" dt="2025-10-10T09:40:20.068" v="29" actId="47"/>
        <pc:sldMkLst>
          <pc:docMk/>
          <pc:sldMk cId="320926260" sldId="893"/>
        </pc:sldMkLst>
      </pc:sldChg>
      <pc:sldChg chg="del">
        <pc:chgData name="Matthew Archer" userId="aad98465-9c59-4159-8df1-a13be7bdef7f" providerId="ADAL" clId="{61458D1E-69B9-4A7F-9F75-B42404765EF7}" dt="2025-10-10T09:40:21.359" v="30" actId="47"/>
        <pc:sldMkLst>
          <pc:docMk/>
          <pc:sldMk cId="3903339852" sldId="894"/>
        </pc:sldMkLst>
      </pc:sldChg>
      <pc:sldChg chg="del">
        <pc:chgData name="Matthew Archer" userId="aad98465-9c59-4159-8df1-a13be7bdef7f" providerId="ADAL" clId="{61458D1E-69B9-4A7F-9F75-B42404765EF7}" dt="2025-10-10T09:40:22.661" v="31" actId="47"/>
        <pc:sldMkLst>
          <pc:docMk/>
          <pc:sldMk cId="3774886476" sldId="896"/>
        </pc:sldMkLst>
      </pc:sldChg>
      <pc:sldChg chg="del">
        <pc:chgData name="Matthew Archer" userId="aad98465-9c59-4159-8df1-a13be7bdef7f" providerId="ADAL" clId="{61458D1E-69B9-4A7F-9F75-B42404765EF7}" dt="2025-10-10T09:40:26.552" v="35" actId="47"/>
        <pc:sldMkLst>
          <pc:docMk/>
          <pc:sldMk cId="2646957806" sldId="897"/>
        </pc:sldMkLst>
      </pc:sldChg>
      <pc:sldChg chg="del">
        <pc:chgData name="Matthew Archer" userId="aad98465-9c59-4159-8df1-a13be7bdef7f" providerId="ADAL" clId="{61458D1E-69B9-4A7F-9F75-B42404765EF7}" dt="2025-10-10T09:40:25.634" v="34" actId="47"/>
        <pc:sldMkLst>
          <pc:docMk/>
          <pc:sldMk cId="3196167990" sldId="898"/>
        </pc:sldMkLst>
      </pc:sldChg>
      <pc:sldChg chg="del">
        <pc:chgData name="Matthew Archer" userId="aad98465-9c59-4159-8df1-a13be7bdef7f" providerId="ADAL" clId="{61458D1E-69B9-4A7F-9F75-B42404765EF7}" dt="2025-10-10T09:40:58.034" v="58" actId="47"/>
        <pc:sldMkLst>
          <pc:docMk/>
          <pc:sldMk cId="2782271438" sldId="899"/>
        </pc:sldMkLst>
      </pc:sldChg>
      <pc:sldChg chg="del">
        <pc:chgData name="Matthew Archer" userId="aad98465-9c59-4159-8df1-a13be7bdef7f" providerId="ADAL" clId="{61458D1E-69B9-4A7F-9F75-B42404765EF7}" dt="2025-10-10T09:40:59.396" v="59" actId="47"/>
        <pc:sldMkLst>
          <pc:docMk/>
          <pc:sldMk cId="1303151210" sldId="900"/>
        </pc:sldMkLst>
      </pc:sldChg>
      <pc:sldChg chg="del">
        <pc:chgData name="Matthew Archer" userId="aad98465-9c59-4159-8df1-a13be7bdef7f" providerId="ADAL" clId="{61458D1E-69B9-4A7F-9F75-B42404765EF7}" dt="2025-10-10T09:41:00.374" v="60" actId="47"/>
        <pc:sldMkLst>
          <pc:docMk/>
          <pc:sldMk cId="3820344111" sldId="901"/>
        </pc:sldMkLst>
      </pc:sldChg>
      <pc:sldChg chg="del">
        <pc:chgData name="Matthew Archer" userId="aad98465-9c59-4159-8df1-a13be7bdef7f" providerId="ADAL" clId="{61458D1E-69B9-4A7F-9F75-B42404765EF7}" dt="2025-10-10T09:41:02.129" v="61" actId="47"/>
        <pc:sldMkLst>
          <pc:docMk/>
          <pc:sldMk cId="3990198394" sldId="902"/>
        </pc:sldMkLst>
      </pc:sldChg>
      <pc:sldChg chg="del">
        <pc:chgData name="Matthew Archer" userId="aad98465-9c59-4159-8df1-a13be7bdef7f" providerId="ADAL" clId="{61458D1E-69B9-4A7F-9F75-B42404765EF7}" dt="2025-10-10T09:40:47.338" v="49" actId="47"/>
        <pc:sldMkLst>
          <pc:docMk/>
          <pc:sldMk cId="701432030" sldId="903"/>
        </pc:sldMkLst>
      </pc:sldChg>
      <pc:sldChg chg="modSp del mod ord">
        <pc:chgData name="Matthew Archer" userId="aad98465-9c59-4159-8df1-a13be7bdef7f" providerId="ADAL" clId="{61458D1E-69B9-4A7F-9F75-B42404765EF7}" dt="2025-10-23T12:43:11.146" v="1081" actId="47"/>
        <pc:sldMkLst>
          <pc:docMk/>
          <pc:sldMk cId="3619112143" sldId="904"/>
        </pc:sldMkLst>
      </pc:sldChg>
      <pc:sldChg chg="del">
        <pc:chgData name="Matthew Archer" userId="aad98465-9c59-4159-8df1-a13be7bdef7f" providerId="ADAL" clId="{61458D1E-69B9-4A7F-9F75-B42404765EF7}" dt="2025-10-10T09:40:40.487" v="43" actId="47"/>
        <pc:sldMkLst>
          <pc:docMk/>
          <pc:sldMk cId="839514822" sldId="905"/>
        </pc:sldMkLst>
      </pc:sldChg>
      <pc:sldChg chg="del">
        <pc:chgData name="Matthew Archer" userId="aad98465-9c59-4159-8df1-a13be7bdef7f" providerId="ADAL" clId="{61458D1E-69B9-4A7F-9F75-B42404765EF7}" dt="2025-10-10T09:40:27.600" v="36" actId="47"/>
        <pc:sldMkLst>
          <pc:docMk/>
          <pc:sldMk cId="613532179" sldId="906"/>
        </pc:sldMkLst>
      </pc:sldChg>
      <pc:sldChg chg="del">
        <pc:chgData name="Matthew Archer" userId="aad98465-9c59-4159-8df1-a13be7bdef7f" providerId="ADAL" clId="{61458D1E-69B9-4A7F-9F75-B42404765EF7}" dt="2025-10-10T09:40:30.955" v="37" actId="47"/>
        <pc:sldMkLst>
          <pc:docMk/>
          <pc:sldMk cId="3855392201" sldId="907"/>
        </pc:sldMkLst>
      </pc:sldChg>
      <pc:sldChg chg="del">
        <pc:chgData name="Matthew Archer" userId="aad98465-9c59-4159-8df1-a13be7bdef7f" providerId="ADAL" clId="{61458D1E-69B9-4A7F-9F75-B42404765EF7}" dt="2025-10-10T09:40:32.806" v="38" actId="47"/>
        <pc:sldMkLst>
          <pc:docMk/>
          <pc:sldMk cId="2336704009" sldId="908"/>
        </pc:sldMkLst>
      </pc:sldChg>
      <pc:sldChg chg="modSp mod ord modNotesTx">
        <pc:chgData name="Matthew Archer" userId="aad98465-9c59-4159-8df1-a13be7bdef7f" providerId="ADAL" clId="{61458D1E-69B9-4A7F-9F75-B42404765EF7}" dt="2025-10-23T12:40:57.172" v="1018" actId="20577"/>
        <pc:sldMkLst>
          <pc:docMk/>
          <pc:sldMk cId="720190807" sldId="909"/>
        </pc:sldMkLst>
        <pc:spChg chg="mod">
          <ac:chgData name="Matthew Archer" userId="aad98465-9c59-4159-8df1-a13be7bdef7f" providerId="ADAL" clId="{61458D1E-69B9-4A7F-9F75-B42404765EF7}" dt="2025-10-22T08:05:50.865" v="541" actId="20577"/>
          <ac:spMkLst>
            <pc:docMk/>
            <pc:sldMk cId="720190807" sldId="909"/>
            <ac:spMk id="2" creationId="{3B05EB00-9D86-ECF5-2C28-9A7E05692B05}"/>
          </ac:spMkLst>
        </pc:spChg>
        <pc:spChg chg="mod">
          <ac:chgData name="Matthew Archer" userId="aad98465-9c59-4159-8df1-a13be7bdef7f" providerId="ADAL" clId="{61458D1E-69B9-4A7F-9F75-B42404765EF7}" dt="2025-10-21T12:08:13.883" v="195" actId="20577"/>
          <ac:spMkLst>
            <pc:docMk/>
            <pc:sldMk cId="720190807" sldId="909"/>
            <ac:spMk id="7" creationId="{04789960-2FC2-D978-4915-CC6A313AFC55}"/>
          </ac:spMkLst>
        </pc:spChg>
      </pc:sldChg>
      <pc:sldChg chg="del">
        <pc:chgData name="Matthew Archer" userId="aad98465-9c59-4159-8df1-a13be7bdef7f" providerId="ADAL" clId="{61458D1E-69B9-4A7F-9F75-B42404765EF7}" dt="2025-10-10T09:43:10.880" v="91" actId="2696"/>
        <pc:sldMkLst>
          <pc:docMk/>
          <pc:sldMk cId="1534439671" sldId="910"/>
        </pc:sldMkLst>
      </pc:sldChg>
      <pc:sldChg chg="addSp delSp modSp del mod ord modShow">
        <pc:chgData name="Matthew Archer" userId="aad98465-9c59-4159-8df1-a13be7bdef7f" providerId="ADAL" clId="{61458D1E-69B9-4A7F-9F75-B42404765EF7}" dt="2025-10-23T12:40:40.337" v="1015" actId="47"/>
        <pc:sldMkLst>
          <pc:docMk/>
          <pc:sldMk cId="944129687" sldId="911"/>
        </pc:sldMkLst>
        <pc:spChg chg="del">
          <ac:chgData name="Matthew Archer" userId="aad98465-9c59-4159-8df1-a13be7bdef7f" providerId="ADAL" clId="{61458D1E-69B9-4A7F-9F75-B42404765EF7}" dt="2025-10-23T09:51:25.296" v="823" actId="478"/>
          <ac:spMkLst>
            <pc:docMk/>
            <pc:sldMk cId="944129687" sldId="911"/>
            <ac:spMk id="3" creationId="{6CC9F437-2459-1601-0A29-6A6642FA5A16}"/>
          </ac:spMkLst>
        </pc:spChg>
        <pc:picChg chg="add mod">
          <ac:chgData name="Matthew Archer" userId="aad98465-9c59-4159-8df1-a13be7bdef7f" providerId="ADAL" clId="{61458D1E-69B9-4A7F-9F75-B42404765EF7}" dt="2025-10-23T09:51:59.941" v="826" actId="962"/>
          <ac:picMkLst>
            <pc:docMk/>
            <pc:sldMk cId="944129687" sldId="911"/>
            <ac:picMk id="4" creationId="{AEAA3FE6-F739-89FF-B918-067FD7526992}"/>
          </ac:picMkLst>
        </pc:picChg>
      </pc:sldChg>
      <pc:sldChg chg="del">
        <pc:chgData name="Matthew Archer" userId="aad98465-9c59-4159-8df1-a13be7bdef7f" providerId="ADAL" clId="{61458D1E-69B9-4A7F-9F75-B42404765EF7}" dt="2025-10-10T09:40:44.678" v="46" actId="47"/>
        <pc:sldMkLst>
          <pc:docMk/>
          <pc:sldMk cId="0" sldId="912"/>
        </pc:sldMkLst>
      </pc:sldChg>
      <pc:sldChg chg="del">
        <pc:chgData name="Matthew Archer" userId="aad98465-9c59-4159-8df1-a13be7bdef7f" providerId="ADAL" clId="{61458D1E-69B9-4A7F-9F75-B42404765EF7}" dt="2025-10-10T09:40:45.474" v="47" actId="47"/>
        <pc:sldMkLst>
          <pc:docMk/>
          <pc:sldMk cId="309873528" sldId="915"/>
        </pc:sldMkLst>
      </pc:sldChg>
      <pc:sldChg chg="del">
        <pc:chgData name="Matthew Archer" userId="aad98465-9c59-4159-8df1-a13be7bdef7f" providerId="ADAL" clId="{61458D1E-69B9-4A7F-9F75-B42404765EF7}" dt="2025-10-10T09:40:46.358" v="48" actId="47"/>
        <pc:sldMkLst>
          <pc:docMk/>
          <pc:sldMk cId="145399316" sldId="916"/>
        </pc:sldMkLst>
      </pc:sldChg>
      <pc:sldChg chg="del">
        <pc:chgData name="Matthew Archer" userId="aad98465-9c59-4159-8df1-a13be7bdef7f" providerId="ADAL" clId="{61458D1E-69B9-4A7F-9F75-B42404765EF7}" dt="2025-10-10T09:40:33.929" v="39" actId="47"/>
        <pc:sldMkLst>
          <pc:docMk/>
          <pc:sldMk cId="3076484534" sldId="917"/>
        </pc:sldMkLst>
      </pc:sldChg>
      <pc:sldChg chg="del">
        <pc:chgData name="Matthew Archer" userId="aad98465-9c59-4159-8df1-a13be7bdef7f" providerId="ADAL" clId="{61458D1E-69B9-4A7F-9F75-B42404765EF7}" dt="2025-10-10T09:40:38.663" v="42" actId="47"/>
        <pc:sldMkLst>
          <pc:docMk/>
          <pc:sldMk cId="2366021587" sldId="921"/>
        </pc:sldMkLst>
      </pc:sldChg>
      <pc:sldChg chg="del">
        <pc:chgData name="Matthew Archer" userId="aad98465-9c59-4159-8df1-a13be7bdef7f" providerId="ADAL" clId="{61458D1E-69B9-4A7F-9F75-B42404765EF7}" dt="2025-10-10T09:40:37.488" v="41" actId="47"/>
        <pc:sldMkLst>
          <pc:docMk/>
          <pc:sldMk cId="2469343015" sldId="922"/>
        </pc:sldMkLst>
      </pc:sldChg>
      <pc:sldChg chg="del">
        <pc:chgData name="Matthew Archer" userId="aad98465-9c59-4159-8df1-a13be7bdef7f" providerId="ADAL" clId="{61458D1E-69B9-4A7F-9F75-B42404765EF7}" dt="2025-10-10T09:40:41.354" v="44" actId="47"/>
        <pc:sldMkLst>
          <pc:docMk/>
          <pc:sldMk cId="835204060" sldId="923"/>
        </pc:sldMkLst>
      </pc:sldChg>
      <pc:sldChg chg="del">
        <pc:chgData name="Matthew Archer" userId="aad98465-9c59-4159-8df1-a13be7bdef7f" providerId="ADAL" clId="{61458D1E-69B9-4A7F-9F75-B42404765EF7}" dt="2025-10-10T09:40:43.006" v="45" actId="47"/>
        <pc:sldMkLst>
          <pc:docMk/>
          <pc:sldMk cId="3127096906" sldId="924"/>
        </pc:sldMkLst>
      </pc:sldChg>
      <pc:sldChg chg="modSp mod ord">
        <pc:chgData name="Matthew Archer" userId="aad98465-9c59-4159-8df1-a13be7bdef7f" providerId="ADAL" clId="{61458D1E-69B9-4A7F-9F75-B42404765EF7}" dt="2025-10-23T12:43:04.417" v="1079" actId="20577"/>
        <pc:sldMkLst>
          <pc:docMk/>
          <pc:sldMk cId="3065769880" sldId="925"/>
        </pc:sldMkLst>
        <pc:spChg chg="mod">
          <ac:chgData name="Matthew Archer" userId="aad98465-9c59-4159-8df1-a13be7bdef7f" providerId="ADAL" clId="{61458D1E-69B9-4A7F-9F75-B42404765EF7}" dt="2025-10-23T12:43:04.417" v="1079" actId="20577"/>
          <ac:spMkLst>
            <pc:docMk/>
            <pc:sldMk cId="3065769880" sldId="925"/>
            <ac:spMk id="3" creationId="{D36BEB64-B881-7C16-0F93-6DB56F75B327}"/>
          </ac:spMkLst>
        </pc:spChg>
      </pc:sldChg>
      <pc:sldChg chg="addSp delSp modSp mod modNotesTx">
        <pc:chgData name="Matthew Archer" userId="aad98465-9c59-4159-8df1-a13be7bdef7f" providerId="ADAL" clId="{61458D1E-69B9-4A7F-9F75-B42404765EF7}" dt="2025-10-23T12:41:54.283" v="1074" actId="20577"/>
        <pc:sldMkLst>
          <pc:docMk/>
          <pc:sldMk cId="1033172639" sldId="927"/>
        </pc:sldMkLst>
        <pc:picChg chg="add mod">
          <ac:chgData name="Matthew Archer" userId="aad98465-9c59-4159-8df1-a13be7bdef7f" providerId="ADAL" clId="{61458D1E-69B9-4A7F-9F75-B42404765EF7}" dt="2025-10-10T09:56:08.463" v="114" actId="1076"/>
          <ac:picMkLst>
            <pc:docMk/>
            <pc:sldMk cId="1033172639" sldId="927"/>
            <ac:picMk id="4" creationId="{DEE74B62-A7FA-A870-A59D-E97CD3FD5CC8}"/>
          </ac:picMkLst>
        </pc:picChg>
        <pc:picChg chg="add mod">
          <ac:chgData name="Matthew Archer" userId="aad98465-9c59-4159-8df1-a13be7bdef7f" providerId="ADAL" clId="{61458D1E-69B9-4A7F-9F75-B42404765EF7}" dt="2025-10-10T09:56:13.030" v="116" actId="1076"/>
          <ac:picMkLst>
            <pc:docMk/>
            <pc:sldMk cId="1033172639" sldId="927"/>
            <ac:picMk id="5" creationId="{07B48038-72DD-AC7D-15CB-D2A59A53213A}"/>
          </ac:picMkLst>
        </pc:picChg>
        <pc:picChg chg="add mod">
          <ac:chgData name="Matthew Archer" userId="aad98465-9c59-4159-8df1-a13be7bdef7f" providerId="ADAL" clId="{61458D1E-69B9-4A7F-9F75-B42404765EF7}" dt="2025-10-10T09:56:16.198" v="117" actId="1076"/>
          <ac:picMkLst>
            <pc:docMk/>
            <pc:sldMk cId="1033172639" sldId="927"/>
            <ac:picMk id="6" creationId="{9682CF16-E938-7856-CCD4-1072C1E54745}"/>
          </ac:picMkLst>
        </pc:picChg>
        <pc:picChg chg="add mod ord">
          <ac:chgData name="Matthew Archer" userId="aad98465-9c59-4159-8df1-a13be7bdef7f" providerId="ADAL" clId="{61458D1E-69B9-4A7F-9F75-B42404765EF7}" dt="2025-10-10T09:56:44.916" v="130" actId="1038"/>
          <ac:picMkLst>
            <pc:docMk/>
            <pc:sldMk cId="1033172639" sldId="927"/>
            <ac:picMk id="7" creationId="{12892907-477C-C1CE-0B82-216CEF4D01AA}"/>
          </ac:picMkLst>
        </pc:picChg>
        <pc:picChg chg="add mod">
          <ac:chgData name="Matthew Archer" userId="aad98465-9c59-4159-8df1-a13be7bdef7f" providerId="ADAL" clId="{61458D1E-69B9-4A7F-9F75-B42404765EF7}" dt="2025-10-10T09:56:41.742" v="122" actId="1076"/>
          <ac:picMkLst>
            <pc:docMk/>
            <pc:sldMk cId="1033172639" sldId="927"/>
            <ac:picMk id="9" creationId="{AD0EA7D8-62E9-D32D-4A49-3229F80FD56C}"/>
          </ac:picMkLst>
        </pc:picChg>
        <pc:picChg chg="add mod">
          <ac:chgData name="Matthew Archer" userId="aad98465-9c59-4159-8df1-a13be7bdef7f" providerId="ADAL" clId="{61458D1E-69B9-4A7F-9F75-B42404765EF7}" dt="2025-10-10T09:57:10.903" v="133" actId="14100"/>
          <ac:picMkLst>
            <pc:docMk/>
            <pc:sldMk cId="1033172639" sldId="927"/>
            <ac:picMk id="10" creationId="{D6C0BC0C-AF8F-7325-169E-9FD38482FB75}"/>
          </ac:picMkLst>
        </pc:picChg>
        <pc:picChg chg="add mod">
          <ac:chgData name="Matthew Archer" userId="aad98465-9c59-4159-8df1-a13be7bdef7f" providerId="ADAL" clId="{61458D1E-69B9-4A7F-9F75-B42404765EF7}" dt="2025-10-22T08:09:48.655" v="601" actId="1076"/>
          <ac:picMkLst>
            <pc:docMk/>
            <pc:sldMk cId="1033172639" sldId="927"/>
            <ac:picMk id="11" creationId="{17E8A899-7FD2-2683-C040-0FA4CE41575A}"/>
          </ac:picMkLst>
        </pc:picChg>
        <pc:picChg chg="add mod ord">
          <ac:chgData name="Matthew Archer" userId="aad98465-9c59-4159-8df1-a13be7bdef7f" providerId="ADAL" clId="{61458D1E-69B9-4A7F-9F75-B42404765EF7}" dt="2025-10-22T08:09:43.491" v="600" actId="1038"/>
          <ac:picMkLst>
            <pc:docMk/>
            <pc:sldMk cId="1033172639" sldId="927"/>
            <ac:picMk id="12" creationId="{8C9204C4-14BB-F90E-6BF3-3DD1BE414F31}"/>
          </ac:picMkLst>
        </pc:picChg>
        <pc:picChg chg="add mod">
          <ac:chgData name="Matthew Archer" userId="aad98465-9c59-4159-8df1-a13be7bdef7f" providerId="ADAL" clId="{61458D1E-69B9-4A7F-9F75-B42404765EF7}" dt="2025-10-22T08:10:00.220" v="619" actId="1037"/>
          <ac:picMkLst>
            <pc:docMk/>
            <pc:sldMk cId="1033172639" sldId="927"/>
            <ac:picMk id="13" creationId="{F52D7DFD-7010-AD22-7F23-E7CEA9E3DB88}"/>
          </ac:picMkLst>
        </pc:picChg>
      </pc:sldChg>
      <pc:sldChg chg="addSp modSp mod ord">
        <pc:chgData name="Matthew Archer" userId="aad98465-9c59-4159-8df1-a13be7bdef7f" providerId="ADAL" clId="{61458D1E-69B9-4A7F-9F75-B42404765EF7}" dt="2025-10-23T09:45:23.099" v="820" actId="1076"/>
        <pc:sldMkLst>
          <pc:docMk/>
          <pc:sldMk cId="2505908022" sldId="929"/>
        </pc:sldMkLst>
        <pc:spChg chg="mod">
          <ac:chgData name="Matthew Archer" userId="aad98465-9c59-4159-8df1-a13be7bdef7f" providerId="ADAL" clId="{61458D1E-69B9-4A7F-9F75-B42404765EF7}" dt="2025-10-23T09:45:02.383" v="818" actId="6549"/>
          <ac:spMkLst>
            <pc:docMk/>
            <pc:sldMk cId="2505908022" sldId="929"/>
            <ac:spMk id="3" creationId="{1F5BEB62-C827-9197-AF8B-F874C5563A0E}"/>
          </ac:spMkLst>
        </pc:spChg>
        <pc:spChg chg="add mod">
          <ac:chgData name="Matthew Archer" userId="aad98465-9c59-4159-8df1-a13be7bdef7f" providerId="ADAL" clId="{61458D1E-69B9-4A7F-9F75-B42404765EF7}" dt="2025-10-23T09:44:34.902" v="812" actId="164"/>
          <ac:spMkLst>
            <pc:docMk/>
            <pc:sldMk cId="2505908022" sldId="929"/>
            <ac:spMk id="5" creationId="{28B8CF14-F518-0160-5DFE-68CE882345EB}"/>
          </ac:spMkLst>
        </pc:spChg>
        <pc:spChg chg="add mod">
          <ac:chgData name="Matthew Archer" userId="aad98465-9c59-4159-8df1-a13be7bdef7f" providerId="ADAL" clId="{61458D1E-69B9-4A7F-9F75-B42404765EF7}" dt="2025-10-23T09:44:34.902" v="812" actId="164"/>
          <ac:spMkLst>
            <pc:docMk/>
            <pc:sldMk cId="2505908022" sldId="929"/>
            <ac:spMk id="6" creationId="{AB74B54E-11CA-5A68-3F92-46F040E28F63}"/>
          </ac:spMkLst>
        </pc:spChg>
        <pc:grpChg chg="add mod">
          <ac:chgData name="Matthew Archer" userId="aad98465-9c59-4159-8df1-a13be7bdef7f" providerId="ADAL" clId="{61458D1E-69B9-4A7F-9F75-B42404765EF7}" dt="2025-10-23T09:45:23.099" v="820" actId="1076"/>
          <ac:grpSpMkLst>
            <pc:docMk/>
            <pc:sldMk cId="2505908022" sldId="929"/>
            <ac:grpSpMk id="7" creationId="{25BA17FC-C3ED-6D74-AC98-A055247D3980}"/>
          </ac:grpSpMkLst>
        </pc:grpChg>
        <pc:picChg chg="add mod">
          <ac:chgData name="Matthew Archer" userId="aad98465-9c59-4159-8df1-a13be7bdef7f" providerId="ADAL" clId="{61458D1E-69B9-4A7F-9F75-B42404765EF7}" dt="2025-10-23T09:44:34.902" v="812" actId="164"/>
          <ac:picMkLst>
            <pc:docMk/>
            <pc:sldMk cId="2505908022" sldId="929"/>
            <ac:picMk id="2" creationId="{9B13FF20-1EF6-4FAF-490E-A10E57B44F2B}"/>
          </ac:picMkLst>
        </pc:picChg>
      </pc:sldChg>
      <pc:sldChg chg="del">
        <pc:chgData name="Matthew Archer" userId="aad98465-9c59-4159-8df1-a13be7bdef7f" providerId="ADAL" clId="{61458D1E-69B9-4A7F-9F75-B42404765EF7}" dt="2025-10-23T12:43:16.151" v="1082" actId="47"/>
        <pc:sldMkLst>
          <pc:docMk/>
          <pc:sldMk cId="2275055191" sldId="931"/>
        </pc:sldMkLst>
      </pc:sldChg>
      <pc:sldChg chg="modSp add mod">
        <pc:chgData name="Matthew Archer" userId="aad98465-9c59-4159-8df1-a13be7bdef7f" providerId="ADAL" clId="{61458D1E-69B9-4A7F-9F75-B42404765EF7}" dt="2025-10-22T08:10:39.636" v="623" actId="20577"/>
        <pc:sldMkLst>
          <pc:docMk/>
          <pc:sldMk cId="4003873050" sldId="932"/>
        </pc:sldMkLst>
        <pc:spChg chg="mod">
          <ac:chgData name="Matthew Archer" userId="aad98465-9c59-4159-8df1-a13be7bdef7f" providerId="ADAL" clId="{61458D1E-69B9-4A7F-9F75-B42404765EF7}" dt="2025-10-22T08:10:39.636" v="623" actId="20577"/>
          <ac:spMkLst>
            <pc:docMk/>
            <pc:sldMk cId="4003873050" sldId="932"/>
            <ac:spMk id="3" creationId="{C0CF50B5-BB32-2C47-E134-07684773C732}"/>
          </ac:spMkLst>
        </pc:spChg>
      </pc:sldChg>
      <pc:sldChg chg="modSp add del mod">
        <pc:chgData name="Matthew Archer" userId="aad98465-9c59-4159-8df1-a13be7bdef7f" providerId="ADAL" clId="{61458D1E-69B9-4A7F-9F75-B42404765EF7}" dt="2025-10-23T12:43:10.022" v="1080" actId="47"/>
        <pc:sldMkLst>
          <pc:docMk/>
          <pc:sldMk cId="1491480273" sldId="933"/>
        </pc:sldMkLst>
      </pc:sldChg>
      <pc:sldChg chg="modSp add mod modNotesTx">
        <pc:chgData name="Matthew Archer" userId="aad98465-9c59-4159-8df1-a13be7bdef7f" providerId="ADAL" clId="{61458D1E-69B9-4A7F-9F75-B42404765EF7}" dt="2025-10-23T09:16:58.228" v="796" actId="20577"/>
        <pc:sldMkLst>
          <pc:docMk/>
          <pc:sldMk cId="1908150037" sldId="934"/>
        </pc:sldMkLst>
        <pc:spChg chg="mod">
          <ac:chgData name="Matthew Archer" userId="aad98465-9c59-4159-8df1-a13be7bdef7f" providerId="ADAL" clId="{61458D1E-69B9-4A7F-9F75-B42404765EF7}" dt="2025-10-22T08:12:44.194" v="652" actId="20577"/>
          <ac:spMkLst>
            <pc:docMk/>
            <pc:sldMk cId="1908150037" sldId="934"/>
            <ac:spMk id="3" creationId="{D9D42678-38D2-F3A4-8CB0-68967B006B40}"/>
          </ac:spMkLst>
        </pc:spChg>
      </pc:sldChg>
      <pc:sldChg chg="modSp add mod modNotesTx">
        <pc:chgData name="Matthew Archer" userId="aad98465-9c59-4159-8df1-a13be7bdef7f" providerId="ADAL" clId="{61458D1E-69B9-4A7F-9F75-B42404765EF7}" dt="2025-10-23T10:21:52.511" v="904" actId="20577"/>
        <pc:sldMkLst>
          <pc:docMk/>
          <pc:sldMk cId="4270919895" sldId="935"/>
        </pc:sldMkLst>
        <pc:spChg chg="mod">
          <ac:chgData name="Matthew Archer" userId="aad98465-9c59-4159-8df1-a13be7bdef7f" providerId="ADAL" clId="{61458D1E-69B9-4A7F-9F75-B42404765EF7}" dt="2025-10-23T10:21:14.948" v="889"/>
          <ac:spMkLst>
            <pc:docMk/>
            <pc:sldMk cId="4270919895" sldId="935"/>
            <ac:spMk id="3" creationId="{8374BF4C-80C0-C64D-8760-9EC42BDC5C2E}"/>
          </ac:spMkLst>
        </pc:spChg>
      </pc:sldChg>
      <pc:sldChg chg="add modNotesTx">
        <pc:chgData name="Matthew Archer" userId="aad98465-9c59-4159-8df1-a13be7bdef7f" providerId="ADAL" clId="{61458D1E-69B9-4A7F-9F75-B42404765EF7}" dt="2025-10-23T10:23:45.771" v="956" actId="20577"/>
        <pc:sldMkLst>
          <pc:docMk/>
          <pc:sldMk cId="1266435081" sldId="936"/>
        </pc:sldMkLst>
      </pc:sldChg>
      <pc:sldChg chg="add del">
        <pc:chgData name="Matthew Archer" userId="aad98465-9c59-4159-8df1-a13be7bdef7f" providerId="ADAL" clId="{61458D1E-69B9-4A7F-9F75-B42404765EF7}" dt="2025-10-23T12:42:50.303" v="1077" actId="47"/>
        <pc:sldMkLst>
          <pc:docMk/>
          <pc:sldMk cId="3698685821" sldId="937"/>
        </pc:sldMkLst>
      </pc:sldChg>
      <pc:sldMasterChg chg="del delSldLayout">
        <pc:chgData name="Matthew Archer" userId="aad98465-9c59-4159-8df1-a13be7bdef7f" providerId="ADAL" clId="{61458D1E-69B9-4A7F-9F75-B42404765EF7}" dt="2025-10-10T09:43:10.880" v="91" actId="2696"/>
        <pc:sldMasterMkLst>
          <pc:docMk/>
          <pc:sldMasterMk cId="3783674693" sldId="2147483667"/>
        </pc:sldMasterMkLst>
        <pc:sldLayoutChg chg="del">
          <pc:chgData name="Matthew Archer" userId="aad98465-9c59-4159-8df1-a13be7bdef7f" providerId="ADAL" clId="{61458D1E-69B9-4A7F-9F75-B42404765EF7}" dt="2025-10-10T09:43:10.880" v="91" actId="2696"/>
          <pc:sldLayoutMkLst>
            <pc:docMk/>
            <pc:sldMasterMk cId="3783674693" sldId="2147483667"/>
            <pc:sldLayoutMk cId="914417830" sldId="2147483668"/>
          </pc:sldLayoutMkLst>
        </pc:sldLayoutChg>
        <pc:sldLayoutChg chg="del">
          <pc:chgData name="Matthew Archer" userId="aad98465-9c59-4159-8df1-a13be7bdef7f" providerId="ADAL" clId="{61458D1E-69B9-4A7F-9F75-B42404765EF7}" dt="2025-10-10T09:43:10.880" v="91" actId="2696"/>
          <pc:sldLayoutMkLst>
            <pc:docMk/>
            <pc:sldMasterMk cId="3783674693" sldId="2147483667"/>
            <pc:sldLayoutMk cId="1977919939" sldId="2147483669"/>
          </pc:sldLayoutMkLst>
        </pc:sldLayoutChg>
        <pc:sldLayoutChg chg="del">
          <pc:chgData name="Matthew Archer" userId="aad98465-9c59-4159-8df1-a13be7bdef7f" providerId="ADAL" clId="{61458D1E-69B9-4A7F-9F75-B42404765EF7}" dt="2025-10-10T09:43:10.880" v="91" actId="2696"/>
          <pc:sldLayoutMkLst>
            <pc:docMk/>
            <pc:sldMasterMk cId="3783674693" sldId="2147483667"/>
            <pc:sldLayoutMk cId="4218483216" sldId="2147483670"/>
          </pc:sldLayoutMkLst>
        </pc:sldLayoutChg>
        <pc:sldLayoutChg chg="del">
          <pc:chgData name="Matthew Archer" userId="aad98465-9c59-4159-8df1-a13be7bdef7f" providerId="ADAL" clId="{61458D1E-69B9-4A7F-9F75-B42404765EF7}" dt="2025-10-10T09:43:10.880" v="91" actId="2696"/>
          <pc:sldLayoutMkLst>
            <pc:docMk/>
            <pc:sldMasterMk cId="3783674693" sldId="2147483667"/>
            <pc:sldLayoutMk cId="3652314178" sldId="2147483671"/>
          </pc:sldLayoutMkLst>
        </pc:sldLayoutChg>
        <pc:sldLayoutChg chg="del">
          <pc:chgData name="Matthew Archer" userId="aad98465-9c59-4159-8df1-a13be7bdef7f" providerId="ADAL" clId="{61458D1E-69B9-4A7F-9F75-B42404765EF7}" dt="2025-10-10T09:43:10.880" v="91" actId="2696"/>
          <pc:sldLayoutMkLst>
            <pc:docMk/>
            <pc:sldMasterMk cId="3783674693" sldId="2147483667"/>
            <pc:sldLayoutMk cId="1699014030" sldId="214748367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smtClean="0"/>
            </a:lvl1pPr>
          </a:lstStyle>
          <a:p>
            <a:pPr>
              <a:defRPr/>
            </a:pPr>
            <a:fld id="{A1647075-030B-4236-89B6-E3D9FDCE7D83}" type="datetimeFigureOut">
              <a:rPr lang="en-GB"/>
              <a:pPr>
                <a:defRPr/>
              </a:pPr>
              <a:t>24/10/2025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4B37FE4-1839-48CD-9AFD-BE1B57422F5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smtClean="0"/>
            </a:lvl1pPr>
          </a:lstStyle>
          <a:p>
            <a:pPr>
              <a:defRPr/>
            </a:pPr>
            <a:endParaRPr lang="en-GB"/>
          </a:p>
        </p:txBody>
      </p:sp>
      <p:sp>
        <p:nvSpPr>
          <p:cNvPr id="13315" name="Rectangle 3"/>
          <p:cNvSpPr>
            <a:spLocks noGrp="1" noChangeArrowheads="1"/>
          </p:cNvSpPr>
          <p:nvPr>
            <p:ph type="dt" idx="1"/>
          </p:nvPr>
        </p:nvSpPr>
        <p:spPr bwMode="auto">
          <a:xfrm>
            <a:off x="3852016"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smtClean="0"/>
            </a:lvl1pPr>
          </a:lstStyle>
          <a:p>
            <a:pPr>
              <a:defRPr/>
            </a:pPr>
            <a:endParaRPr lang="en-GB"/>
          </a:p>
        </p:txBody>
      </p:sp>
      <p:sp>
        <p:nvSpPr>
          <p:cNvPr id="18436" name="Rectangle 4"/>
          <p:cNvSpPr>
            <a:spLocks noGrp="1" noRot="1" noChangeAspect="1" noChangeArrowheads="1" noTextEdit="1"/>
          </p:cNvSpPr>
          <p:nvPr>
            <p:ph type="sldImg" idx="2"/>
          </p:nvPr>
        </p:nvSpPr>
        <p:spPr bwMode="auto">
          <a:xfrm>
            <a:off x="90488" y="744538"/>
            <a:ext cx="6616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06357" y="4715153"/>
            <a:ext cx="4984962"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3318" name="Rectangle 6"/>
          <p:cNvSpPr>
            <a:spLocks noGrp="1" noChangeArrowheads="1"/>
          </p:cNvSpPr>
          <p:nvPr>
            <p:ph type="ftr" sz="quarter" idx="4"/>
          </p:nvPr>
        </p:nvSpPr>
        <p:spPr bwMode="auto">
          <a:xfrm>
            <a:off x="0" y="9430306"/>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smtClean="0"/>
            </a:lvl1pPr>
          </a:lstStyle>
          <a:p>
            <a:pPr>
              <a:defRPr/>
            </a:pPr>
            <a:endParaRPr lang="en-GB"/>
          </a:p>
        </p:txBody>
      </p:sp>
      <p:sp>
        <p:nvSpPr>
          <p:cNvPr id="13319" name="Rectangle 7"/>
          <p:cNvSpPr>
            <a:spLocks noGrp="1" noChangeArrowheads="1"/>
          </p:cNvSpPr>
          <p:nvPr>
            <p:ph type="sldNum" sz="quarter" idx="5"/>
          </p:nvPr>
        </p:nvSpPr>
        <p:spPr bwMode="auto">
          <a:xfrm>
            <a:off x="3852016" y="9430306"/>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9094A44D-036D-40EB-87CA-412D4725AB6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changed? Why might it have changed? What assumptions were introduced?</a:t>
            </a:r>
          </a:p>
          <a:p>
            <a:endParaRPr lang="en-GB" dirty="0"/>
          </a:p>
          <a:p>
            <a:r>
              <a:rPr lang="en-GB" dirty="0"/>
              <a:t>Meta-Layer: Ask students to reflect on how this mirrors real-world communication—e.g., in media, academia, or design processes.</a:t>
            </a:r>
          </a:p>
          <a:p>
            <a:endParaRPr lang="en-GB" dirty="0"/>
          </a:p>
          <a:p>
            <a:r>
              <a:rPr lang="en-GB" dirty="0"/>
              <a:t>Variation Ideas:</a:t>
            </a:r>
          </a:p>
          <a:p>
            <a:pPr marL="171450" indent="-171450">
              <a:buFont typeface="Arial" panose="020B0604020202020204" pitchFamily="34" charset="0"/>
              <a:buChar char="•"/>
            </a:pPr>
            <a:r>
              <a:rPr lang="en-GB" dirty="0"/>
              <a:t>Written Relay: Each student writes what they heard before passing it on—useful for </a:t>
            </a:r>
            <a:r>
              <a:rPr lang="en-GB" dirty="0" err="1"/>
              <a:t>analyzing</a:t>
            </a:r>
            <a:r>
              <a:rPr lang="en-GB" dirty="0"/>
              <a:t> how written communication distorts too.</a:t>
            </a:r>
          </a:p>
          <a:p>
            <a:pPr marL="171450" indent="-171450">
              <a:buFont typeface="Arial" panose="020B0604020202020204" pitchFamily="34" charset="0"/>
              <a:buChar char="•"/>
            </a:pPr>
            <a:r>
              <a:rPr lang="en-GB" dirty="0"/>
              <a:t>Design Relay: Start with a design brief or sketch, and each student adds or interprets it before passing it on.</a:t>
            </a:r>
          </a:p>
          <a:p>
            <a:pPr marL="171450" indent="-171450">
              <a:buFont typeface="Arial" panose="020B0604020202020204" pitchFamily="34" charset="0"/>
              <a:buChar char="•"/>
            </a:pPr>
            <a:r>
              <a:rPr lang="en-GB" dirty="0"/>
              <a:t>Speculative Relay: Begin with a speculative scenario (e.g., “In 2050, cities float...”) and see how the story evolves.</a:t>
            </a:r>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2</a:t>
            </a:fld>
            <a:endParaRPr lang="en-GB" altLang="en-US"/>
          </a:p>
        </p:txBody>
      </p:sp>
    </p:spTree>
    <p:extLst>
      <p:ext uri="{BB962C8B-B14F-4D97-AF65-F5344CB8AC3E}">
        <p14:creationId xmlns:p14="http://schemas.microsoft.com/office/powerpoint/2010/main" val="2743890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9A6BB-6064-F8A5-2034-86F56AE014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A017CF-DF26-8388-B176-21775281404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B43618C8-7FB9-70A3-3780-66B3D06F1387}"/>
              </a:ext>
            </a:extLst>
          </p:cNvPr>
          <p:cNvSpPr>
            <a:spLocks noGrp="1"/>
          </p:cNvSpPr>
          <p:nvPr>
            <p:ph type="body" idx="1"/>
          </p:nvPr>
        </p:nvSpPr>
        <p:spPr/>
        <p:txBody>
          <a:bodyPr/>
          <a:lstStyle/>
          <a:p>
            <a:r>
              <a:rPr lang="en-GB" dirty="0"/>
              <a:t>Continuation of Ways of Observing – Part 1 </a:t>
            </a:r>
          </a:p>
        </p:txBody>
      </p:sp>
      <p:sp>
        <p:nvSpPr>
          <p:cNvPr id="4" name="Slide Number Placeholder 3">
            <a:extLst>
              <a:ext uri="{FF2B5EF4-FFF2-40B4-BE49-F238E27FC236}">
                <a16:creationId xmlns:a16="http://schemas.microsoft.com/office/drawing/2014/main" id="{26CD7201-35F9-22A5-F78C-80EA98055757}"/>
              </a:ext>
            </a:extLst>
          </p:cNvPr>
          <p:cNvSpPr>
            <a:spLocks noGrp="1"/>
          </p:cNvSpPr>
          <p:nvPr>
            <p:ph type="sldNum" sz="quarter" idx="5"/>
          </p:nvPr>
        </p:nvSpPr>
        <p:spPr/>
        <p:txBody>
          <a:bodyPr/>
          <a:lstStyle/>
          <a:p>
            <a:fld id="{9094A44D-036D-40EB-87CA-412D4725AB6F}" type="slidenum">
              <a:rPr lang="en-GB" altLang="en-US" smtClean="0"/>
              <a:pPr/>
              <a:t>3</a:t>
            </a:fld>
            <a:endParaRPr lang="en-GB" altLang="en-US"/>
          </a:p>
        </p:txBody>
      </p:sp>
    </p:spTree>
    <p:extLst>
      <p:ext uri="{BB962C8B-B14F-4D97-AF65-F5344CB8AC3E}">
        <p14:creationId xmlns:p14="http://schemas.microsoft.com/office/powerpoint/2010/main" val="3498018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D16069-77C2-3240-5AA3-0DA67E3FF4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70FAFA-ADF3-A78B-9CD7-A895086B5A2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145A47E-98DE-A7B6-000F-F0463CC0B3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D9FA79-8131-0B5D-294B-973E9257DDBC}"/>
              </a:ext>
            </a:extLst>
          </p:cNvPr>
          <p:cNvSpPr>
            <a:spLocks noGrp="1"/>
          </p:cNvSpPr>
          <p:nvPr>
            <p:ph type="sldNum" sz="quarter" idx="5"/>
          </p:nvPr>
        </p:nvSpPr>
        <p:spPr/>
        <p:txBody>
          <a:bodyPr/>
          <a:lstStyle/>
          <a:p>
            <a:fld id="{9094A44D-036D-40EB-87CA-412D4725AB6F}" type="slidenum">
              <a:rPr lang="en-GB" altLang="en-US" smtClean="0"/>
              <a:pPr/>
              <a:t>4</a:t>
            </a:fld>
            <a:endParaRPr lang="en-GB" altLang="en-US"/>
          </a:p>
        </p:txBody>
      </p:sp>
    </p:spTree>
    <p:extLst>
      <p:ext uri="{BB962C8B-B14F-4D97-AF65-F5344CB8AC3E}">
        <p14:creationId xmlns:p14="http://schemas.microsoft.com/office/powerpoint/2010/main" val="1277991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49911-287C-AD49-A2AA-A3BF21BC19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1FA89E-1617-C16A-BF4B-00697BC7885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4FDA4854-E0F7-001F-FAFD-F99C2834487E}"/>
              </a:ext>
            </a:extLst>
          </p:cNvPr>
          <p:cNvSpPr>
            <a:spLocks noGrp="1"/>
          </p:cNvSpPr>
          <p:nvPr>
            <p:ph type="body" idx="1"/>
          </p:nvPr>
        </p:nvSpPr>
        <p:spPr/>
        <p:txBody>
          <a:bodyPr/>
          <a:lstStyle/>
          <a:p>
            <a:r>
              <a:rPr lang="en-GB" dirty="0"/>
              <a:t>Connectivity between:</a:t>
            </a:r>
          </a:p>
          <a:p>
            <a:r>
              <a:rPr lang="en-GB" dirty="0"/>
              <a:t>Vietnam War</a:t>
            </a:r>
          </a:p>
          <a:p>
            <a:r>
              <a:rPr lang="en-GB" dirty="0"/>
              <a:t>Dystopian Books/Media</a:t>
            </a:r>
          </a:p>
          <a:p>
            <a:r>
              <a:rPr lang="en-GB" dirty="0"/>
              <a:t>Speculative Design Theory</a:t>
            </a:r>
          </a:p>
          <a:p>
            <a:r>
              <a:rPr lang="en-GB" dirty="0"/>
              <a:t>Surrealism</a:t>
            </a:r>
          </a:p>
          <a:p>
            <a:r>
              <a:rPr lang="en-GB" dirty="0"/>
              <a:t>Schrödinger's Cat </a:t>
            </a:r>
          </a:p>
        </p:txBody>
      </p:sp>
      <p:sp>
        <p:nvSpPr>
          <p:cNvPr id="4" name="Slide Number Placeholder 3">
            <a:extLst>
              <a:ext uri="{FF2B5EF4-FFF2-40B4-BE49-F238E27FC236}">
                <a16:creationId xmlns:a16="http://schemas.microsoft.com/office/drawing/2014/main" id="{903A01E2-BE7F-DFB6-B1F4-CE816831E08E}"/>
              </a:ext>
            </a:extLst>
          </p:cNvPr>
          <p:cNvSpPr>
            <a:spLocks noGrp="1"/>
          </p:cNvSpPr>
          <p:nvPr>
            <p:ph type="sldNum" sz="quarter" idx="5"/>
          </p:nvPr>
        </p:nvSpPr>
        <p:spPr/>
        <p:txBody>
          <a:bodyPr/>
          <a:lstStyle/>
          <a:p>
            <a:fld id="{9094A44D-036D-40EB-87CA-412D4725AB6F}" type="slidenum">
              <a:rPr lang="en-GB" altLang="en-US" smtClean="0"/>
              <a:pPr/>
              <a:t>5</a:t>
            </a:fld>
            <a:endParaRPr lang="en-GB" altLang="en-US"/>
          </a:p>
        </p:txBody>
      </p:sp>
    </p:spTree>
    <p:extLst>
      <p:ext uri="{BB962C8B-B14F-4D97-AF65-F5344CB8AC3E}">
        <p14:creationId xmlns:p14="http://schemas.microsoft.com/office/powerpoint/2010/main" val="1500198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740BA-628C-088E-AF10-79FFBE1447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CC5A14-024C-DEF5-A3F0-39A278EC940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F20B161C-43C1-12E3-1373-8ACA36A6F400}"/>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8F9158B6-737D-220D-E447-2E7A17503C92}"/>
              </a:ext>
            </a:extLst>
          </p:cNvPr>
          <p:cNvSpPr>
            <a:spLocks noGrp="1"/>
          </p:cNvSpPr>
          <p:nvPr>
            <p:ph type="sldNum" sz="quarter" idx="5"/>
          </p:nvPr>
        </p:nvSpPr>
        <p:spPr/>
        <p:txBody>
          <a:bodyPr/>
          <a:lstStyle/>
          <a:p>
            <a:fld id="{9094A44D-036D-40EB-87CA-412D4725AB6F}" type="slidenum">
              <a:rPr lang="en-GB" altLang="en-US" smtClean="0"/>
              <a:pPr/>
              <a:t>6</a:t>
            </a:fld>
            <a:endParaRPr lang="en-GB" altLang="en-US"/>
          </a:p>
        </p:txBody>
      </p:sp>
    </p:spTree>
    <p:extLst>
      <p:ext uri="{BB962C8B-B14F-4D97-AF65-F5344CB8AC3E}">
        <p14:creationId xmlns:p14="http://schemas.microsoft.com/office/powerpoint/2010/main" val="3530307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33A43B-1410-37DB-29F2-DE6AA82233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60BDF8-377A-CFE7-3C87-42D1776A690F}"/>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77487E02-029E-B333-E9C4-92026645D2C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24C8BFC-F7CE-452D-B612-F13459D4A931}"/>
              </a:ext>
            </a:extLst>
          </p:cNvPr>
          <p:cNvSpPr>
            <a:spLocks noGrp="1"/>
          </p:cNvSpPr>
          <p:nvPr>
            <p:ph type="sldNum" sz="quarter" idx="5"/>
          </p:nvPr>
        </p:nvSpPr>
        <p:spPr/>
        <p:txBody>
          <a:bodyPr/>
          <a:lstStyle/>
          <a:p>
            <a:fld id="{9094A44D-036D-40EB-87CA-412D4725AB6F}" type="slidenum">
              <a:rPr lang="en-GB" altLang="en-US" smtClean="0"/>
              <a:pPr/>
              <a:t>7</a:t>
            </a:fld>
            <a:endParaRPr lang="en-GB" altLang="en-US"/>
          </a:p>
        </p:txBody>
      </p:sp>
    </p:spTree>
    <p:extLst>
      <p:ext uri="{BB962C8B-B14F-4D97-AF65-F5344CB8AC3E}">
        <p14:creationId xmlns:p14="http://schemas.microsoft.com/office/powerpoint/2010/main" val="356394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5A56E-7E93-3D24-EACC-98D81E18D1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EF7E18-E92D-1FC0-E8CF-7F88E6CDF1E8}"/>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D8F3598F-AC51-C17A-FB38-E257F68944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B00553-ED8C-9B69-88BB-69EB7A610C14}"/>
              </a:ext>
            </a:extLst>
          </p:cNvPr>
          <p:cNvSpPr>
            <a:spLocks noGrp="1"/>
          </p:cNvSpPr>
          <p:nvPr>
            <p:ph type="sldNum" sz="quarter" idx="5"/>
          </p:nvPr>
        </p:nvSpPr>
        <p:spPr/>
        <p:txBody>
          <a:bodyPr/>
          <a:lstStyle/>
          <a:p>
            <a:fld id="{9094A44D-036D-40EB-87CA-412D4725AB6F}" type="slidenum">
              <a:rPr lang="en-GB" altLang="en-US" smtClean="0"/>
              <a:pPr/>
              <a:t>8</a:t>
            </a:fld>
            <a:endParaRPr lang="en-GB" altLang="en-US"/>
          </a:p>
        </p:txBody>
      </p:sp>
    </p:spTree>
    <p:extLst>
      <p:ext uri="{BB962C8B-B14F-4D97-AF65-F5344CB8AC3E}">
        <p14:creationId xmlns:p14="http://schemas.microsoft.com/office/powerpoint/2010/main" val="3036151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0B370-B43A-9C3A-422D-FEC6B9046A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1D096C-0F3C-0F9B-26B0-A213FA95029F}"/>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D0D9B60C-0939-E88C-7C5A-0D40F2215C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208656-3754-584B-303B-DACFEA5121AC}"/>
              </a:ext>
            </a:extLst>
          </p:cNvPr>
          <p:cNvSpPr>
            <a:spLocks noGrp="1"/>
          </p:cNvSpPr>
          <p:nvPr>
            <p:ph type="sldNum" sz="quarter" idx="5"/>
          </p:nvPr>
        </p:nvSpPr>
        <p:spPr/>
        <p:txBody>
          <a:bodyPr/>
          <a:lstStyle/>
          <a:p>
            <a:fld id="{9094A44D-036D-40EB-87CA-412D4725AB6F}" type="slidenum">
              <a:rPr lang="en-GB" altLang="en-US" smtClean="0"/>
              <a:pPr/>
              <a:t>9</a:t>
            </a:fld>
            <a:endParaRPr lang="en-GB" altLang="en-US"/>
          </a:p>
        </p:txBody>
      </p:sp>
    </p:spTree>
    <p:extLst>
      <p:ext uri="{BB962C8B-B14F-4D97-AF65-F5344CB8AC3E}">
        <p14:creationId xmlns:p14="http://schemas.microsoft.com/office/powerpoint/2010/main" val="3714503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FF4E1C-7081-FFEE-4DB0-A0BF398E96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F46C88-146D-ED80-F3B2-CDAFAD9FEC9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F28D62AB-E170-0098-57E6-995A8F1461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1DC0C9E-4B56-BEEC-5723-CF88D6A985C5}"/>
              </a:ext>
            </a:extLst>
          </p:cNvPr>
          <p:cNvSpPr>
            <a:spLocks noGrp="1"/>
          </p:cNvSpPr>
          <p:nvPr>
            <p:ph type="sldNum" sz="quarter" idx="5"/>
          </p:nvPr>
        </p:nvSpPr>
        <p:spPr/>
        <p:txBody>
          <a:bodyPr/>
          <a:lstStyle/>
          <a:p>
            <a:fld id="{9094A44D-036D-40EB-87CA-412D4725AB6F}" type="slidenum">
              <a:rPr lang="en-GB" altLang="en-US" smtClean="0"/>
              <a:pPr/>
              <a:t>10</a:t>
            </a:fld>
            <a:endParaRPr lang="en-GB" altLang="en-US"/>
          </a:p>
        </p:txBody>
      </p:sp>
    </p:spTree>
    <p:extLst>
      <p:ext uri="{BB962C8B-B14F-4D97-AF65-F5344CB8AC3E}">
        <p14:creationId xmlns:p14="http://schemas.microsoft.com/office/powerpoint/2010/main" val="3108501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8A9A3-3CF6-0127-6E5E-AD7428E363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0E1830-FD76-52A9-5ABA-048C8D9DA7A0}"/>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9503076E-A806-6259-86F6-7CA112E10C8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BF5FBAF-4545-0419-F392-6BE215CDE43A}"/>
              </a:ext>
            </a:extLst>
          </p:cNvPr>
          <p:cNvSpPr>
            <a:spLocks noGrp="1"/>
          </p:cNvSpPr>
          <p:nvPr>
            <p:ph type="sldNum" sz="quarter" idx="5"/>
          </p:nvPr>
        </p:nvSpPr>
        <p:spPr/>
        <p:txBody>
          <a:bodyPr/>
          <a:lstStyle/>
          <a:p>
            <a:fld id="{9094A44D-036D-40EB-87CA-412D4725AB6F}" type="slidenum">
              <a:rPr lang="en-GB" altLang="en-US" smtClean="0"/>
              <a:pPr/>
              <a:t>11</a:t>
            </a:fld>
            <a:endParaRPr lang="en-GB" altLang="en-US"/>
          </a:p>
        </p:txBody>
      </p:sp>
    </p:spTree>
    <p:extLst>
      <p:ext uri="{BB962C8B-B14F-4D97-AF65-F5344CB8AC3E}">
        <p14:creationId xmlns:p14="http://schemas.microsoft.com/office/powerpoint/2010/main" val="27363421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0A3FE-27F3-1487-838C-3D88FF330C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F380A9-D023-DD29-610B-879DF4F207C7}"/>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EB6DBFE0-593F-E93B-1193-B6C73137806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6F30449-F803-A6D6-4AF1-4F05D2CAC34E}"/>
              </a:ext>
            </a:extLst>
          </p:cNvPr>
          <p:cNvSpPr>
            <a:spLocks noGrp="1"/>
          </p:cNvSpPr>
          <p:nvPr>
            <p:ph type="sldNum" sz="quarter" idx="5"/>
          </p:nvPr>
        </p:nvSpPr>
        <p:spPr/>
        <p:txBody>
          <a:bodyPr/>
          <a:lstStyle/>
          <a:p>
            <a:fld id="{9094A44D-036D-40EB-87CA-412D4725AB6F}" type="slidenum">
              <a:rPr lang="en-GB" altLang="en-US" smtClean="0"/>
              <a:pPr/>
              <a:t>12</a:t>
            </a:fld>
            <a:endParaRPr lang="en-GB" altLang="en-US"/>
          </a:p>
        </p:txBody>
      </p:sp>
    </p:spTree>
    <p:extLst>
      <p:ext uri="{BB962C8B-B14F-4D97-AF65-F5344CB8AC3E}">
        <p14:creationId xmlns:p14="http://schemas.microsoft.com/office/powerpoint/2010/main" val="37336400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6FD70C-23CC-A15E-0C2A-B48A92CBBE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DAF8BD-6690-C138-9893-BB9E76F64D8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DDC5FA8E-0AEB-7123-ABD5-6E3E5A1BD627}"/>
              </a:ext>
            </a:extLst>
          </p:cNvPr>
          <p:cNvSpPr>
            <a:spLocks noGrp="1"/>
          </p:cNvSpPr>
          <p:nvPr>
            <p:ph type="body" idx="1"/>
          </p:nvPr>
        </p:nvSpPr>
        <p:spPr/>
        <p:txBody>
          <a:bodyPr/>
          <a:lstStyle/>
          <a:p>
            <a:r>
              <a:rPr lang="en-GB" dirty="0"/>
              <a:t>"Down the rabbit hole" is an English-language idiom which refers to getting deep into something, or ending up somewhere strange.</a:t>
            </a:r>
          </a:p>
        </p:txBody>
      </p:sp>
      <p:sp>
        <p:nvSpPr>
          <p:cNvPr id="4" name="Slide Number Placeholder 3">
            <a:extLst>
              <a:ext uri="{FF2B5EF4-FFF2-40B4-BE49-F238E27FC236}">
                <a16:creationId xmlns:a16="http://schemas.microsoft.com/office/drawing/2014/main" id="{693F9795-8DF6-F318-9AFE-684958900F49}"/>
              </a:ext>
            </a:extLst>
          </p:cNvPr>
          <p:cNvSpPr>
            <a:spLocks noGrp="1"/>
          </p:cNvSpPr>
          <p:nvPr>
            <p:ph type="sldNum" sz="quarter" idx="5"/>
          </p:nvPr>
        </p:nvSpPr>
        <p:spPr/>
        <p:txBody>
          <a:bodyPr/>
          <a:lstStyle/>
          <a:p>
            <a:fld id="{9094A44D-036D-40EB-87CA-412D4725AB6F}" type="slidenum">
              <a:rPr lang="en-GB" altLang="en-US" smtClean="0"/>
              <a:pPr/>
              <a:t>13</a:t>
            </a:fld>
            <a:endParaRPr lang="en-GB" altLang="en-US"/>
          </a:p>
        </p:txBody>
      </p:sp>
    </p:spTree>
    <p:extLst>
      <p:ext uri="{BB962C8B-B14F-4D97-AF65-F5344CB8AC3E}">
        <p14:creationId xmlns:p14="http://schemas.microsoft.com/office/powerpoint/2010/main" val="3691421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A3408-DCDB-C5FC-9CB2-382EB33945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22C253-7F8C-7320-B736-D98A9F27436D}"/>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5D56CA7A-5123-5E91-ACCA-A3AF73C076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750396-06A9-CC28-BE93-E67B40714E17}"/>
              </a:ext>
            </a:extLst>
          </p:cNvPr>
          <p:cNvSpPr>
            <a:spLocks noGrp="1"/>
          </p:cNvSpPr>
          <p:nvPr>
            <p:ph type="sldNum" sz="quarter" idx="5"/>
          </p:nvPr>
        </p:nvSpPr>
        <p:spPr/>
        <p:txBody>
          <a:bodyPr/>
          <a:lstStyle/>
          <a:p>
            <a:fld id="{9094A44D-036D-40EB-87CA-412D4725AB6F}" type="slidenum">
              <a:rPr lang="en-GB" altLang="en-US" smtClean="0"/>
              <a:pPr/>
              <a:t>14</a:t>
            </a:fld>
            <a:endParaRPr lang="en-GB" altLang="en-US"/>
          </a:p>
        </p:txBody>
      </p:sp>
    </p:spTree>
    <p:extLst>
      <p:ext uri="{BB962C8B-B14F-4D97-AF65-F5344CB8AC3E}">
        <p14:creationId xmlns:p14="http://schemas.microsoft.com/office/powerpoint/2010/main" val="20925797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A9E6F-DAFA-B735-6FE4-32CEA9CB18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98F8B3-B55E-82C9-63A2-62C1680D310D}"/>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8078205F-0477-229A-72BD-EBE2A3F9B931}"/>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latin typeface="Calibri Light" panose="020F0302020204030204" pitchFamily="34" charset="0"/>
                <a:cs typeface="Calibri Light" panose="020F0302020204030204" pitchFamily="34" charset="0"/>
              </a:rPr>
              <a:t>Utilised to demonstrate the relevance and importance in contemporary discourse.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latin typeface="Calibri Light" panose="020F0302020204030204" pitchFamily="34" charset="0"/>
              <a:cs typeface="Calibri Light" panose="020F0302020204030204" pitchFamily="34" charset="0"/>
            </a:endParaRPr>
          </a:p>
          <a:p>
            <a:r>
              <a:rPr lang="en-GB" dirty="0"/>
              <a:t>Contemporary discourse refers to the language, ideas, and discussions that are currently prevalent in a particular field or society. It encompasses the ways in which issues are discussed, the knowledge considered valid, and the perspectives that are highlighted or marginalized. In essence, it reflects the current state of conversation and thought within a specific context.</a:t>
            </a:r>
          </a:p>
        </p:txBody>
      </p:sp>
      <p:sp>
        <p:nvSpPr>
          <p:cNvPr id="4" name="Slide Number Placeholder 3">
            <a:extLst>
              <a:ext uri="{FF2B5EF4-FFF2-40B4-BE49-F238E27FC236}">
                <a16:creationId xmlns:a16="http://schemas.microsoft.com/office/drawing/2014/main" id="{481F513F-7B30-D5BA-E00C-07734F485830}"/>
              </a:ext>
            </a:extLst>
          </p:cNvPr>
          <p:cNvSpPr>
            <a:spLocks noGrp="1"/>
          </p:cNvSpPr>
          <p:nvPr>
            <p:ph type="sldNum" sz="quarter" idx="5"/>
          </p:nvPr>
        </p:nvSpPr>
        <p:spPr/>
        <p:txBody>
          <a:bodyPr/>
          <a:lstStyle/>
          <a:p>
            <a:fld id="{9094A44D-036D-40EB-87CA-412D4725AB6F}" type="slidenum">
              <a:rPr lang="en-GB" altLang="en-US" smtClean="0"/>
              <a:pPr/>
              <a:t>15</a:t>
            </a:fld>
            <a:endParaRPr lang="en-GB" altLang="en-US"/>
          </a:p>
        </p:txBody>
      </p:sp>
    </p:spTree>
    <p:extLst>
      <p:ext uri="{BB962C8B-B14F-4D97-AF65-F5344CB8AC3E}">
        <p14:creationId xmlns:p14="http://schemas.microsoft.com/office/powerpoint/2010/main" val="24402671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36B562-532B-B7EB-8C95-3D3B2F4C5F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AFE56E-1BB9-6F85-FA6B-D0B3861187E7}"/>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4F2DAEF0-7A7C-5182-85CB-441DC4BFC8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BB46E3-5ABB-C0E3-3EEB-F8F1650EB3F7}"/>
              </a:ext>
            </a:extLst>
          </p:cNvPr>
          <p:cNvSpPr>
            <a:spLocks noGrp="1"/>
          </p:cNvSpPr>
          <p:nvPr>
            <p:ph type="sldNum" sz="quarter" idx="5"/>
          </p:nvPr>
        </p:nvSpPr>
        <p:spPr/>
        <p:txBody>
          <a:bodyPr/>
          <a:lstStyle/>
          <a:p>
            <a:fld id="{9094A44D-036D-40EB-87CA-412D4725AB6F}" type="slidenum">
              <a:rPr lang="en-GB" altLang="en-US" smtClean="0"/>
              <a:pPr/>
              <a:t>16</a:t>
            </a:fld>
            <a:endParaRPr lang="en-GB" altLang="en-US"/>
          </a:p>
        </p:txBody>
      </p:sp>
    </p:spTree>
    <p:extLst>
      <p:ext uri="{BB962C8B-B14F-4D97-AF65-F5344CB8AC3E}">
        <p14:creationId xmlns:p14="http://schemas.microsoft.com/office/powerpoint/2010/main" val="1648340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8044F0-C791-BA7E-CA75-95EA3D6A4C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236E23-0BD9-3CE6-E102-15E85D068694}"/>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408C8D5E-F9A0-AB91-3CBE-EA8920C941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08F691-68F1-2A7E-4430-CBCFA420DD49}"/>
              </a:ext>
            </a:extLst>
          </p:cNvPr>
          <p:cNvSpPr>
            <a:spLocks noGrp="1"/>
          </p:cNvSpPr>
          <p:nvPr>
            <p:ph type="sldNum" sz="quarter" idx="5"/>
          </p:nvPr>
        </p:nvSpPr>
        <p:spPr/>
        <p:txBody>
          <a:bodyPr/>
          <a:lstStyle/>
          <a:p>
            <a:fld id="{9094A44D-036D-40EB-87CA-412D4725AB6F}" type="slidenum">
              <a:rPr lang="en-GB" altLang="en-US" smtClean="0"/>
              <a:pPr/>
              <a:t>17</a:t>
            </a:fld>
            <a:endParaRPr lang="en-GB" altLang="en-US"/>
          </a:p>
        </p:txBody>
      </p:sp>
    </p:spTree>
    <p:extLst>
      <p:ext uri="{BB962C8B-B14F-4D97-AF65-F5344CB8AC3E}">
        <p14:creationId xmlns:p14="http://schemas.microsoft.com/office/powerpoint/2010/main" val="37677313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6FB44D-5018-2F24-3CD7-428C4C6F41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81202C-DF7B-3E5D-D21A-24C34043889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08FC1EC1-2B18-C110-3D3E-F85EC45F01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84F38F7-3787-A10E-BB4F-39B42BEF8D20}"/>
              </a:ext>
            </a:extLst>
          </p:cNvPr>
          <p:cNvSpPr>
            <a:spLocks noGrp="1"/>
          </p:cNvSpPr>
          <p:nvPr>
            <p:ph type="sldNum" sz="quarter" idx="5"/>
          </p:nvPr>
        </p:nvSpPr>
        <p:spPr/>
        <p:txBody>
          <a:bodyPr/>
          <a:lstStyle/>
          <a:p>
            <a:fld id="{9094A44D-036D-40EB-87CA-412D4725AB6F}" type="slidenum">
              <a:rPr lang="en-GB" altLang="en-US" smtClean="0"/>
              <a:pPr/>
              <a:t>18</a:t>
            </a:fld>
            <a:endParaRPr lang="en-GB" altLang="en-US"/>
          </a:p>
        </p:txBody>
      </p:sp>
    </p:spTree>
    <p:extLst>
      <p:ext uri="{BB962C8B-B14F-4D97-AF65-F5344CB8AC3E}">
        <p14:creationId xmlns:p14="http://schemas.microsoft.com/office/powerpoint/2010/main" val="37820053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FFE5C-DD5B-CA33-2D63-03B9C64383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9E60F3-266D-A343-C09D-9D0F900EC0D9}"/>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DA733EEE-0750-ABBD-6C1D-4186174C3E12}"/>
              </a:ext>
            </a:extLst>
          </p:cNvPr>
          <p:cNvSpPr>
            <a:spLocks noGrp="1"/>
          </p:cNvSpPr>
          <p:nvPr>
            <p:ph type="body" idx="1"/>
          </p:nvPr>
        </p:nvSpPr>
        <p:spPr/>
        <p:txBody>
          <a:bodyPr/>
          <a:lstStyle/>
          <a:p>
            <a:r>
              <a:rPr lang="en-GB" dirty="0"/>
              <a:t>AI tools</a:t>
            </a:r>
          </a:p>
        </p:txBody>
      </p:sp>
      <p:sp>
        <p:nvSpPr>
          <p:cNvPr id="4" name="Slide Number Placeholder 3">
            <a:extLst>
              <a:ext uri="{FF2B5EF4-FFF2-40B4-BE49-F238E27FC236}">
                <a16:creationId xmlns:a16="http://schemas.microsoft.com/office/drawing/2014/main" id="{56ECF03D-A103-7B33-15B1-1939453F5004}"/>
              </a:ext>
            </a:extLst>
          </p:cNvPr>
          <p:cNvSpPr>
            <a:spLocks noGrp="1"/>
          </p:cNvSpPr>
          <p:nvPr>
            <p:ph type="sldNum" sz="quarter" idx="5"/>
          </p:nvPr>
        </p:nvSpPr>
        <p:spPr/>
        <p:txBody>
          <a:bodyPr/>
          <a:lstStyle/>
          <a:p>
            <a:fld id="{9094A44D-036D-40EB-87CA-412D4725AB6F}" type="slidenum">
              <a:rPr lang="en-GB" altLang="en-US" smtClean="0"/>
              <a:pPr/>
              <a:t>19</a:t>
            </a:fld>
            <a:endParaRPr lang="en-GB" altLang="en-US"/>
          </a:p>
        </p:txBody>
      </p:sp>
    </p:spTree>
    <p:extLst>
      <p:ext uri="{BB962C8B-B14F-4D97-AF65-F5344CB8AC3E}">
        <p14:creationId xmlns:p14="http://schemas.microsoft.com/office/powerpoint/2010/main" val="27706798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E08342-D4F0-D2F6-10A9-D59297FBF4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C1BC5E-7B05-6863-C1F5-93523AE22486}"/>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C0BA4F76-1EC1-6DB5-4FE5-934C5AB5D5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7E4479-1F1C-0B4B-3C1D-DCE726BDDD8F}"/>
              </a:ext>
            </a:extLst>
          </p:cNvPr>
          <p:cNvSpPr>
            <a:spLocks noGrp="1"/>
          </p:cNvSpPr>
          <p:nvPr>
            <p:ph type="sldNum" sz="quarter" idx="5"/>
          </p:nvPr>
        </p:nvSpPr>
        <p:spPr/>
        <p:txBody>
          <a:bodyPr/>
          <a:lstStyle/>
          <a:p>
            <a:fld id="{9094A44D-036D-40EB-87CA-412D4725AB6F}" type="slidenum">
              <a:rPr lang="en-GB" altLang="en-US" smtClean="0"/>
              <a:pPr/>
              <a:t>20</a:t>
            </a:fld>
            <a:endParaRPr lang="en-GB" altLang="en-US"/>
          </a:p>
        </p:txBody>
      </p:sp>
    </p:spTree>
    <p:extLst>
      <p:ext uri="{BB962C8B-B14F-4D97-AF65-F5344CB8AC3E}">
        <p14:creationId xmlns:p14="http://schemas.microsoft.com/office/powerpoint/2010/main" val="18640437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033A42-E1C5-FF61-B119-D3B6F294EB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91C356-53E3-BEDE-5E81-F0AE5016ABFC}"/>
              </a:ext>
            </a:extLst>
          </p:cNvPr>
          <p:cNvSpPr>
            <a:spLocks noGrp="1" noRot="1" noChangeAspect="1"/>
          </p:cNvSpPr>
          <p:nvPr>
            <p:ph type="sldImg"/>
          </p:nvPr>
        </p:nvSpPr>
        <p:spPr>
          <a:xfrm>
            <a:off x="90488" y="744538"/>
            <a:ext cx="6616700" cy="3722687"/>
          </a:xfrm>
        </p:spPr>
      </p:sp>
      <p:sp>
        <p:nvSpPr>
          <p:cNvPr id="3" name="Notes Placeholder 2">
            <a:extLst>
              <a:ext uri="{FF2B5EF4-FFF2-40B4-BE49-F238E27FC236}">
                <a16:creationId xmlns:a16="http://schemas.microsoft.com/office/drawing/2014/main" id="{2661EB3A-D550-6FD8-9788-B128688FABBD}"/>
              </a:ext>
            </a:extLst>
          </p:cNvPr>
          <p:cNvSpPr>
            <a:spLocks noGrp="1"/>
          </p:cNvSpPr>
          <p:nvPr>
            <p:ph type="body" idx="1"/>
          </p:nvPr>
        </p:nvSpPr>
        <p:spPr/>
        <p:txBody>
          <a:bodyPr/>
          <a:lstStyle/>
          <a:p>
            <a:r>
              <a:rPr lang="en-GB" dirty="0"/>
              <a:t>My room is behind the black curtain!</a:t>
            </a:r>
          </a:p>
        </p:txBody>
      </p:sp>
      <p:sp>
        <p:nvSpPr>
          <p:cNvPr id="4" name="Slide Number Placeholder 3">
            <a:extLst>
              <a:ext uri="{FF2B5EF4-FFF2-40B4-BE49-F238E27FC236}">
                <a16:creationId xmlns:a16="http://schemas.microsoft.com/office/drawing/2014/main" id="{E8D9F22C-0E5F-FFD6-11C4-7D0CB8FD95B8}"/>
              </a:ext>
            </a:extLst>
          </p:cNvPr>
          <p:cNvSpPr>
            <a:spLocks noGrp="1"/>
          </p:cNvSpPr>
          <p:nvPr>
            <p:ph type="sldNum" sz="quarter" idx="5"/>
          </p:nvPr>
        </p:nvSpPr>
        <p:spPr/>
        <p:txBody>
          <a:bodyPr/>
          <a:lstStyle/>
          <a:p>
            <a:fld id="{9094A44D-036D-40EB-87CA-412D4725AB6F}" type="slidenum">
              <a:rPr lang="en-GB" altLang="en-US" smtClean="0"/>
              <a:pPr/>
              <a:t>21</a:t>
            </a:fld>
            <a:endParaRPr lang="en-GB" altLang="en-US"/>
          </a:p>
        </p:txBody>
      </p:sp>
    </p:spTree>
    <p:extLst>
      <p:ext uri="{BB962C8B-B14F-4D97-AF65-F5344CB8AC3E}">
        <p14:creationId xmlns:p14="http://schemas.microsoft.com/office/powerpoint/2010/main" val="1282132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39943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8713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63750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5466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5458955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10/24/2025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02598753"/>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1" r:id="rId3"/>
    <p:sldLayoutId id="2147483664" r:id="rId4"/>
    <p:sldLayoutId id="2147483666" r:id="rId5"/>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bbc.co.uk/culture/article/20250910-how-stephen-kings-first-book-predicted-the-future"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6.jpeg"/><Relationship Id="rId11" Type="http://schemas.openxmlformats.org/officeDocument/2006/relationships/hyperlink" Target="https://www.youtube.com/watch?v=M0Yhh6yJ7Fc" TargetMode="External"/><Relationship Id="rId5" Type="http://schemas.openxmlformats.org/officeDocument/2006/relationships/image" Target="../media/image5.png"/><Relationship Id="rId10" Type="http://schemas.openxmlformats.org/officeDocument/2006/relationships/image" Target="../media/image10.jpeg"/><Relationship Id="rId4" Type="http://schemas.openxmlformats.org/officeDocument/2006/relationships/image" Target="../media/image4.pn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hyperlink" Target="https://www.ted.com/talks/jinsop_lee_design_for_all_5_senses?subtitle=en"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nearfuturelaboratory.com/essays/"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hyperlink" Target="https://superflux.in/index.php/work/mitigation-of-shoc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vJG698U2Mvo&amp;t=4s"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image" Target="../media/image23.png"/><Relationship Id="rId5" Type="http://schemas.openxmlformats.org/officeDocument/2006/relationships/hyperlink" Target="https://www.mi5.gov.uk/careers/working-at-mi5/quizzes" TargetMode="External"/><Relationship Id="rId4" Type="http://schemas.openxmlformats.org/officeDocument/2006/relationships/image" Target="../media/image22.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magnifying glass with question marks">
            <a:extLst>
              <a:ext uri="{FF2B5EF4-FFF2-40B4-BE49-F238E27FC236}">
                <a16:creationId xmlns:a16="http://schemas.microsoft.com/office/drawing/2014/main" id="{A0953662-707A-BD5F-B083-28328BA68E01}"/>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3" name="Text Box 31">
            <a:extLst>
              <a:ext uri="{FF2B5EF4-FFF2-40B4-BE49-F238E27FC236}">
                <a16:creationId xmlns:a16="http://schemas.microsoft.com/office/drawing/2014/main" id="{28912ED1-E058-B634-10BB-940A37BD9076}"/>
              </a:ext>
            </a:extLst>
          </p:cNvPr>
          <p:cNvSpPr txBox="1">
            <a:spLocks noChangeArrowheads="1"/>
          </p:cNvSpPr>
          <p:nvPr/>
        </p:nvSpPr>
        <p:spPr bwMode="auto">
          <a:xfrm>
            <a:off x="8687244" y="4839581"/>
            <a:ext cx="3114896" cy="129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ct val="50000"/>
              </a:spcBef>
            </a:pPr>
            <a:r>
              <a:rPr lang="en-GB" altLang="en-US" sz="4200" dirty="0">
                <a:latin typeface="Arial" panose="020B0604020202020204" pitchFamily="34" charset="0"/>
              </a:rPr>
              <a:t>ADAD5003</a:t>
            </a:r>
            <a:r>
              <a:rPr lang="en-GB" altLang="en-US" sz="4000" dirty="0">
                <a:latin typeface="Arial" panose="020B0604020202020204" pitchFamily="34" charset="0"/>
              </a:rPr>
              <a:t> </a:t>
            </a:r>
            <a:r>
              <a:rPr lang="en-GB" altLang="en-US" sz="1800" dirty="0">
                <a:latin typeface="Arial" panose="020B0604020202020204" pitchFamily="34" charset="0"/>
              </a:rPr>
              <a:t>RESEARCH IN CONTEXT M ARCHER  [23.10.25]</a:t>
            </a:r>
          </a:p>
        </p:txBody>
      </p:sp>
      <p:sp>
        <p:nvSpPr>
          <p:cNvPr id="4" name="Text Box 31">
            <a:extLst>
              <a:ext uri="{FF2B5EF4-FFF2-40B4-BE49-F238E27FC236}">
                <a16:creationId xmlns:a16="http://schemas.microsoft.com/office/drawing/2014/main" id="{182BE6D7-866C-714A-C042-7A75E1557A61}"/>
              </a:ext>
            </a:extLst>
          </p:cNvPr>
          <p:cNvSpPr txBox="1">
            <a:spLocks noChangeArrowheads="1"/>
          </p:cNvSpPr>
          <p:nvPr/>
        </p:nvSpPr>
        <p:spPr bwMode="auto">
          <a:xfrm>
            <a:off x="389860" y="4839580"/>
            <a:ext cx="4373059" cy="1846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4200" dirty="0">
                <a:latin typeface="Arial" panose="020B0604020202020204" pitchFamily="34" charset="0"/>
              </a:rPr>
              <a:t>WEEK 4</a:t>
            </a:r>
            <a:endParaRPr lang="en-GB" altLang="en-US" sz="1800" dirty="0">
              <a:latin typeface="Arial" panose="020B0604020202020204" pitchFamily="34" charset="0"/>
            </a:endParaRPr>
          </a:p>
          <a:p>
            <a:pPr>
              <a:spcBef>
                <a:spcPts val="0"/>
              </a:spcBef>
            </a:pPr>
            <a:r>
              <a:rPr lang="en-GB" altLang="en-US" sz="1800" dirty="0">
                <a:latin typeface="Arial" panose="020B0604020202020204" pitchFamily="34" charset="0"/>
              </a:rPr>
              <a:t>WAYS OF OBSERVING</a:t>
            </a:r>
          </a:p>
          <a:p>
            <a:pPr>
              <a:spcBef>
                <a:spcPts val="0"/>
              </a:spcBef>
            </a:pPr>
            <a:r>
              <a:rPr lang="en-GB" altLang="en-US" sz="1800" dirty="0">
                <a:latin typeface="Arial" panose="020B0604020202020204" pitchFamily="34" charset="0"/>
              </a:rPr>
              <a:t>PART 2</a:t>
            </a:r>
          </a:p>
          <a:p>
            <a:pPr lvl="0">
              <a:spcBef>
                <a:spcPts val="0"/>
              </a:spcBef>
            </a:pPr>
            <a:endParaRPr lang="en-GB" altLang="en-US" sz="1800" dirty="0">
              <a:latin typeface="Arial" panose="020B0604020202020204" pitchFamily="34" charset="0"/>
            </a:endParaRPr>
          </a:p>
          <a:p>
            <a:pPr lvl="0">
              <a:spcBef>
                <a:spcPts val="0"/>
              </a:spcBef>
            </a:pPr>
            <a:endParaRPr lang="en-GB" altLang="en-US" sz="1800" dirty="0">
              <a:latin typeface="Arial" panose="020B0604020202020204" pitchFamily="34" charset="0"/>
            </a:endParaRPr>
          </a:p>
        </p:txBody>
      </p:sp>
    </p:spTree>
    <p:extLst>
      <p:ext uri="{BB962C8B-B14F-4D97-AF65-F5344CB8AC3E}">
        <p14:creationId xmlns:p14="http://schemas.microsoft.com/office/powerpoint/2010/main" val="2809455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9FC40-C16E-D658-434E-822CE38302A0}"/>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B05EB00-9D86-ECF5-2C28-9A7E05692B05}"/>
              </a:ext>
            </a:extLst>
          </p:cNvPr>
          <p:cNvSpPr txBox="1"/>
          <p:nvPr/>
        </p:nvSpPr>
        <p:spPr>
          <a:xfrm>
            <a:off x="1155700" y="2056130"/>
            <a:ext cx="10337800" cy="3352841"/>
          </a:xfrm>
          <a:prstGeom prst="rect">
            <a:avLst/>
          </a:prstGeom>
        </p:spPr>
        <p:txBody>
          <a:bodyPr vert="horz" wrap="square" lIns="0" tIns="13335" rIns="0" bIns="0" rtlCol="0">
            <a:spAutoFit/>
          </a:bodyPr>
          <a:lstStyle/>
          <a:p>
            <a:pPr marL="355600" indent="-342900" eaLnBrk="1" fontAlgn="auto" hangingPunct="1">
              <a:spcBef>
                <a:spcPts val="575"/>
              </a:spcBef>
              <a:spcAft>
                <a:spcPts val="0"/>
              </a:spcAft>
              <a:buFontTx/>
              <a:buChar char="•"/>
              <a:tabLst>
                <a:tab pos="355600" algn="l"/>
              </a:tabLst>
            </a:pPr>
            <a:endParaRPr lang="en-GB" b="0" kern="0" dirty="0">
              <a:solidFill>
                <a:sysClr val="windowText" lastClr="000000"/>
              </a:solidFill>
              <a:latin typeface="Calibri Light" panose="020F0302020204030204" pitchFamily="34" charset="0"/>
              <a:cs typeface="Calibri Light" panose="020F0302020204030204" pitchFamily="34" charset="0"/>
            </a:endParaRPr>
          </a:p>
          <a:p>
            <a:pPr marL="355600" indent="-342900" eaLnBrk="1" fontAlgn="auto" hangingPunct="1">
              <a:spcBef>
                <a:spcPts val="575"/>
              </a:spcBef>
              <a:spcAft>
                <a:spcPts val="0"/>
              </a:spcAft>
              <a:buFontTx/>
              <a:buChar char="•"/>
              <a:tabLst>
                <a:tab pos="355600" algn="l"/>
              </a:tabLst>
            </a:pPr>
            <a:r>
              <a:rPr lang="en-GB" b="0" kern="0" dirty="0">
                <a:solidFill>
                  <a:sysClr val="windowText" lastClr="000000"/>
                </a:solidFill>
                <a:latin typeface="Calibri Light" panose="020F0302020204030204" pitchFamily="34" charset="0"/>
                <a:cs typeface="Calibri Light" panose="020F0302020204030204" pitchFamily="34" charset="0"/>
              </a:rPr>
              <a:t>Objective: To explore how information can shift through interpretation, bias, or misunderstanding.</a:t>
            </a:r>
          </a:p>
          <a:p>
            <a:pPr marL="355600" indent="-342900" eaLnBrk="1" fontAlgn="auto" hangingPunct="1">
              <a:spcBef>
                <a:spcPts val="575"/>
              </a:spcBef>
              <a:spcAft>
                <a:spcPts val="0"/>
              </a:spcAft>
              <a:buFontTx/>
              <a:buChar char="•"/>
              <a:tabLst>
                <a:tab pos="355600" algn="l"/>
              </a:tabLst>
            </a:pPr>
            <a:endParaRPr lang="en-GB" b="0" kern="0" dirty="0">
              <a:solidFill>
                <a:sysClr val="windowText" lastClr="000000"/>
              </a:solidFill>
              <a:latin typeface="Calibri Light" panose="020F0302020204030204" pitchFamily="34" charset="0"/>
              <a:cs typeface="Calibri Light" panose="020F0302020204030204" pitchFamily="34" charset="0"/>
            </a:endParaRPr>
          </a:p>
          <a:p>
            <a:pPr marL="355600" indent="-342900" eaLnBrk="1" fontAlgn="auto" hangingPunct="1">
              <a:spcBef>
                <a:spcPts val="575"/>
              </a:spcBef>
              <a:spcAft>
                <a:spcPts val="0"/>
              </a:spcAft>
              <a:buFontTx/>
              <a:buChar char="•"/>
              <a:tabLst>
                <a:tab pos="355600" algn="l"/>
              </a:tabLst>
            </a:pPr>
            <a:r>
              <a:rPr lang="en-GB" b="0" kern="0" dirty="0">
                <a:solidFill>
                  <a:sysClr val="windowText" lastClr="000000"/>
                </a:solidFill>
                <a:latin typeface="Calibri Light" panose="020F0302020204030204" pitchFamily="34" charset="0"/>
                <a:cs typeface="Calibri Light" panose="020F0302020204030204" pitchFamily="34" charset="0"/>
              </a:rPr>
              <a:t>Information Relay: The first student whispers the message to the second, who whispers to the third, and so on.</a:t>
            </a:r>
          </a:p>
          <a:p>
            <a:pPr marL="355600" indent="-342900" eaLnBrk="1" fontAlgn="auto" hangingPunct="1">
              <a:spcBef>
                <a:spcPts val="575"/>
              </a:spcBef>
              <a:spcAft>
                <a:spcPts val="0"/>
              </a:spcAft>
              <a:buFontTx/>
              <a:buChar char="•"/>
              <a:tabLst>
                <a:tab pos="355600" algn="l"/>
              </a:tabLst>
            </a:pPr>
            <a:r>
              <a:rPr lang="en-GB" b="0" kern="0" dirty="0">
                <a:solidFill>
                  <a:sysClr val="windowText" lastClr="000000"/>
                </a:solidFill>
                <a:latin typeface="Calibri Light" panose="020F0302020204030204" pitchFamily="34" charset="0"/>
                <a:cs typeface="Calibri Light" panose="020F0302020204030204" pitchFamily="34" charset="0"/>
              </a:rPr>
              <a:t>Information Reveal: The last student says the message aloud.</a:t>
            </a:r>
          </a:p>
          <a:p>
            <a:pPr marL="355600" indent="-342900" eaLnBrk="1" fontAlgn="auto" hangingPunct="1">
              <a:spcBef>
                <a:spcPts val="575"/>
              </a:spcBef>
              <a:spcAft>
                <a:spcPts val="0"/>
              </a:spcAft>
              <a:buFontTx/>
              <a:buChar char="•"/>
              <a:tabLst>
                <a:tab pos="355600" algn="l"/>
              </a:tabLst>
            </a:pPr>
            <a:r>
              <a:rPr lang="en-GB" b="0" kern="0" dirty="0">
                <a:solidFill>
                  <a:sysClr val="windowText" lastClr="000000"/>
                </a:solidFill>
                <a:latin typeface="Calibri Light" panose="020F0302020204030204" pitchFamily="34" charset="0"/>
                <a:cs typeface="Calibri Light" panose="020F0302020204030204" pitchFamily="34" charset="0"/>
              </a:rPr>
              <a:t>Compare &amp; Reflect: The original message with the final message. </a:t>
            </a:r>
          </a:p>
        </p:txBody>
      </p:sp>
      <p:sp>
        <p:nvSpPr>
          <p:cNvPr id="7" name="Text Box 31">
            <a:extLst>
              <a:ext uri="{FF2B5EF4-FFF2-40B4-BE49-F238E27FC236}">
                <a16:creationId xmlns:a16="http://schemas.microsoft.com/office/drawing/2014/main" id="{04789960-2FC2-D978-4915-CC6A313AFC55}"/>
              </a:ext>
            </a:extLst>
          </p:cNvPr>
          <p:cNvSpPr txBox="1">
            <a:spLocks noChangeArrowheads="1"/>
          </p:cNvSpPr>
          <p:nvPr/>
        </p:nvSpPr>
        <p:spPr bwMode="auto">
          <a:xfrm>
            <a:off x="0" y="852371"/>
            <a:ext cx="113728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r">
              <a:spcBef>
                <a:spcPts val="0"/>
              </a:spcBef>
            </a:pPr>
            <a:r>
              <a:rPr lang="en-GB" altLang="en-US" sz="4800" dirty="0">
                <a:latin typeface="Arial" panose="020B0604020202020204" pitchFamily="34" charset="0"/>
              </a:rPr>
              <a:t>WAYS OF OBSERVING</a:t>
            </a:r>
          </a:p>
          <a:p>
            <a:pPr lvl="0" algn="r">
              <a:spcBef>
                <a:spcPts val="0"/>
              </a:spcBef>
            </a:pPr>
            <a:r>
              <a:rPr lang="en-GB" altLang="en-US" dirty="0">
                <a:latin typeface="Arial" panose="020B0604020202020204" pitchFamily="34" charset="0"/>
              </a:rPr>
              <a:t>EXERCISE 1</a:t>
            </a:r>
          </a:p>
        </p:txBody>
      </p:sp>
    </p:spTree>
    <p:extLst>
      <p:ext uri="{BB962C8B-B14F-4D97-AF65-F5344CB8AC3E}">
        <p14:creationId xmlns:p14="http://schemas.microsoft.com/office/powerpoint/2010/main" val="720190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F4287-DC71-E5A6-7157-A160DF78C75C}"/>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9DD1F213-8858-A66B-FB98-02A0546AB9F2}"/>
              </a:ext>
            </a:extLst>
          </p:cNvPr>
          <p:cNvSpPr txBox="1">
            <a:spLocks noChangeArrowheads="1"/>
          </p:cNvSpPr>
          <p:nvPr/>
        </p:nvSpPr>
        <p:spPr bwMode="auto">
          <a:xfrm>
            <a:off x="0" y="852371"/>
            <a:ext cx="113728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CONNECTIVITY</a:t>
            </a:r>
          </a:p>
        </p:txBody>
      </p:sp>
      <p:sp>
        <p:nvSpPr>
          <p:cNvPr id="8" name="Rectangle 3">
            <a:extLst>
              <a:ext uri="{FF2B5EF4-FFF2-40B4-BE49-F238E27FC236}">
                <a16:creationId xmlns:a16="http://schemas.microsoft.com/office/drawing/2014/main" id="{CF60A5ED-C2DF-D1E3-3D23-8ED4688FDB01}"/>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13645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14DC2-7D9C-743D-7BB4-398BBFEF8154}"/>
            </a:ext>
          </a:extLst>
        </p:cNvPr>
        <p:cNvGrpSpPr/>
        <p:nvPr/>
      </p:nvGrpSpPr>
      <p:grpSpPr>
        <a:xfrm>
          <a:off x="0" y="0"/>
          <a:ext cx="0" cy="0"/>
          <a:chOff x="0" y="0"/>
          <a:chExt cx="0" cy="0"/>
        </a:xfrm>
      </p:grpSpPr>
      <p:pic>
        <p:nvPicPr>
          <p:cNvPr id="6" name="Picture 5">
            <a:hlinkClick r:id="rId3"/>
            <a:extLst>
              <a:ext uri="{FF2B5EF4-FFF2-40B4-BE49-F238E27FC236}">
                <a16:creationId xmlns:a16="http://schemas.microsoft.com/office/drawing/2014/main" id="{C0D77652-9B4E-F7BA-E03B-EF6792AFB9E5}"/>
              </a:ext>
            </a:extLst>
          </p:cNvPr>
          <p:cNvPicPr>
            <a:picLocks noChangeAspect="1"/>
          </p:cNvPicPr>
          <p:nvPr/>
        </p:nvPicPr>
        <p:blipFill>
          <a:blip r:embed="rId4"/>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76DDEB7F-4159-C6AE-1480-4E750CCEEEE7}"/>
              </a:ext>
            </a:extLst>
          </p:cNvPr>
          <p:cNvSpPr txBox="1"/>
          <p:nvPr/>
        </p:nvSpPr>
        <p:spPr>
          <a:xfrm>
            <a:off x="10351700" y="6634267"/>
            <a:ext cx="1827957" cy="222142"/>
          </a:xfrm>
          <a:prstGeom prst="rect">
            <a:avLst/>
          </a:prstGeom>
          <a:noFill/>
        </p:spPr>
        <p:txBody>
          <a:bodyPr wrap="square">
            <a:spAutoFit/>
          </a:bodyPr>
          <a:lstStyle/>
          <a:p>
            <a:pPr algn="r"/>
            <a:r>
              <a:rPr lang="en-GB" sz="800" b="0" dirty="0">
                <a:solidFill>
                  <a:schemeClr val="bg1"/>
                </a:solidFill>
                <a:latin typeface="Calibri Light" panose="020F0302020204030204" pitchFamily="34" charset="0"/>
                <a:cs typeface="Calibri Light" panose="020F0302020204030204" pitchFamily="34" charset="0"/>
              </a:rPr>
              <a:t>Credit: Murray Close/ Lionsgate</a:t>
            </a:r>
          </a:p>
        </p:txBody>
      </p:sp>
      <p:sp>
        <p:nvSpPr>
          <p:cNvPr id="2" name="Text Box 31">
            <a:extLst>
              <a:ext uri="{FF2B5EF4-FFF2-40B4-BE49-F238E27FC236}">
                <a16:creationId xmlns:a16="http://schemas.microsoft.com/office/drawing/2014/main" id="{DCBE4CFA-0BF7-16C9-D327-7DD79DF73FA9}"/>
              </a:ext>
            </a:extLst>
          </p:cNvPr>
          <p:cNvSpPr txBox="1">
            <a:spLocks noChangeArrowheads="1"/>
          </p:cNvSpPr>
          <p:nvPr/>
        </p:nvSpPr>
        <p:spPr bwMode="auto">
          <a:xfrm>
            <a:off x="484924" y="5549060"/>
            <a:ext cx="113728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THE LONG WALK</a:t>
            </a:r>
          </a:p>
        </p:txBody>
      </p:sp>
    </p:spTree>
    <p:extLst>
      <p:ext uri="{BB962C8B-B14F-4D97-AF65-F5344CB8AC3E}">
        <p14:creationId xmlns:p14="http://schemas.microsoft.com/office/powerpoint/2010/main" val="2800463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BBC4F-B6F7-C25D-A73A-E4C5EB93FCE6}"/>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8C9204C4-14BB-F90E-6BF3-3DD1BE414F31}"/>
              </a:ext>
            </a:extLst>
          </p:cNvPr>
          <p:cNvPicPr>
            <a:picLocks noChangeAspect="1"/>
          </p:cNvPicPr>
          <p:nvPr/>
        </p:nvPicPr>
        <p:blipFill>
          <a:blip r:embed="rId3"/>
          <a:stretch>
            <a:fillRect/>
          </a:stretch>
        </p:blipFill>
        <p:spPr>
          <a:xfrm>
            <a:off x="3424559" y="3428998"/>
            <a:ext cx="5127774" cy="3429002"/>
          </a:xfrm>
          <a:prstGeom prst="rect">
            <a:avLst/>
          </a:prstGeom>
        </p:spPr>
      </p:pic>
      <p:pic>
        <p:nvPicPr>
          <p:cNvPr id="7" name="Picture 6">
            <a:extLst>
              <a:ext uri="{FF2B5EF4-FFF2-40B4-BE49-F238E27FC236}">
                <a16:creationId xmlns:a16="http://schemas.microsoft.com/office/drawing/2014/main" id="{12892907-477C-C1CE-0B82-216CEF4D01A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962527" y="0"/>
            <a:ext cx="2773681" cy="3429000"/>
          </a:xfrm>
          <a:prstGeom prst="rect">
            <a:avLst/>
          </a:prstGeom>
        </p:spPr>
      </p:pic>
      <p:sp>
        <p:nvSpPr>
          <p:cNvPr id="8" name="Rectangle 3">
            <a:extLst>
              <a:ext uri="{FF2B5EF4-FFF2-40B4-BE49-F238E27FC236}">
                <a16:creationId xmlns:a16="http://schemas.microsoft.com/office/drawing/2014/main" id="{07467743-D781-06D0-D07A-A98985B84191}"/>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4" name="Picture 3">
            <a:extLst>
              <a:ext uri="{FF2B5EF4-FFF2-40B4-BE49-F238E27FC236}">
                <a16:creationId xmlns:a16="http://schemas.microsoft.com/office/drawing/2014/main" id="{DEE74B62-A7FA-A870-A59D-E97CD3FD5CC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0" y="0"/>
            <a:ext cx="2898648" cy="3429000"/>
          </a:xfrm>
          <a:prstGeom prst="rect">
            <a:avLst/>
          </a:prstGeom>
        </p:spPr>
      </p:pic>
      <p:pic>
        <p:nvPicPr>
          <p:cNvPr id="5" name="Picture 4">
            <a:extLst>
              <a:ext uri="{FF2B5EF4-FFF2-40B4-BE49-F238E27FC236}">
                <a16:creationId xmlns:a16="http://schemas.microsoft.com/office/drawing/2014/main" id="{07B48038-72DD-AC7D-15CB-D2A59A53213A}"/>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906057" y="0"/>
            <a:ext cx="2105977" cy="3429000"/>
          </a:xfrm>
          <a:prstGeom prst="rect">
            <a:avLst/>
          </a:prstGeom>
        </p:spPr>
      </p:pic>
      <p:pic>
        <p:nvPicPr>
          <p:cNvPr id="6" name="Picture 5">
            <a:extLst>
              <a:ext uri="{FF2B5EF4-FFF2-40B4-BE49-F238E27FC236}">
                <a16:creationId xmlns:a16="http://schemas.microsoft.com/office/drawing/2014/main" id="{9682CF16-E938-7856-CCD4-1072C1E54745}"/>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5012034" y="0"/>
            <a:ext cx="2313432" cy="3429000"/>
          </a:xfrm>
          <a:prstGeom prst="rect">
            <a:avLst/>
          </a:prstGeom>
        </p:spPr>
      </p:pic>
      <p:pic>
        <p:nvPicPr>
          <p:cNvPr id="9" name="Picture 8">
            <a:extLst>
              <a:ext uri="{FF2B5EF4-FFF2-40B4-BE49-F238E27FC236}">
                <a16:creationId xmlns:a16="http://schemas.microsoft.com/office/drawing/2014/main" id="{AD0EA7D8-62E9-D32D-4A49-3229F80FD56C}"/>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428586" y="0"/>
            <a:ext cx="2773681" cy="3429000"/>
          </a:xfrm>
          <a:prstGeom prst="rect">
            <a:avLst/>
          </a:prstGeom>
        </p:spPr>
      </p:pic>
      <p:pic>
        <p:nvPicPr>
          <p:cNvPr id="10" name="Picture 9">
            <a:extLst>
              <a:ext uri="{FF2B5EF4-FFF2-40B4-BE49-F238E27FC236}">
                <a16:creationId xmlns:a16="http://schemas.microsoft.com/office/drawing/2014/main" id="{D6C0BC0C-AF8F-7325-169E-9FD38482FB75}"/>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0" y="3428998"/>
            <a:ext cx="3429001" cy="3429001"/>
          </a:xfrm>
          <a:prstGeom prst="rect">
            <a:avLst/>
          </a:prstGeom>
        </p:spPr>
      </p:pic>
      <p:pic>
        <p:nvPicPr>
          <p:cNvPr id="11" name="Picture 10" descr="A cat in a cube&#10;&#10;AI-generated content may be incorrect.">
            <a:extLst>
              <a:ext uri="{FF2B5EF4-FFF2-40B4-BE49-F238E27FC236}">
                <a16:creationId xmlns:a16="http://schemas.microsoft.com/office/drawing/2014/main" id="{17E8A899-7FD2-2683-C040-0FA4CE41575A}"/>
              </a:ext>
            </a:extLst>
          </p:cNvPr>
          <p:cNvPicPr>
            <a:picLocks noChangeAspect="1"/>
          </p:cNvPicPr>
          <p:nvPr/>
        </p:nvPicPr>
        <p:blipFill>
          <a:blip r:embed="rId10" cstate="screen">
            <a:extLst>
              <a:ext uri="{28A0092B-C50C-407E-A947-70E740481C1C}">
                <a14:useLocalDpi xmlns:a14="http://schemas.microsoft.com/office/drawing/2010/main"/>
              </a:ext>
            </a:extLst>
          </a:blip>
          <a:srcRect/>
          <a:stretch>
            <a:fillRect/>
          </a:stretch>
        </p:blipFill>
        <p:spPr>
          <a:xfrm>
            <a:off x="9534503" y="3428998"/>
            <a:ext cx="2667764" cy="3429002"/>
          </a:xfrm>
          <a:prstGeom prst="rect">
            <a:avLst/>
          </a:prstGeom>
        </p:spPr>
      </p:pic>
      <p:pic>
        <p:nvPicPr>
          <p:cNvPr id="13" name="Picture 12">
            <a:hlinkClick r:id="rId11"/>
            <a:extLst>
              <a:ext uri="{FF2B5EF4-FFF2-40B4-BE49-F238E27FC236}">
                <a16:creationId xmlns:a16="http://schemas.microsoft.com/office/drawing/2014/main" id="{F52D7DFD-7010-AD22-7F23-E7CEA9E3DB88}"/>
              </a:ext>
            </a:extLst>
          </p:cNvPr>
          <p:cNvPicPr>
            <a:picLocks noChangeAspect="1"/>
          </p:cNvPicPr>
          <p:nvPr/>
        </p:nvPicPr>
        <p:blipFill>
          <a:blip r:embed="rId12" cstate="screen">
            <a:extLst>
              <a:ext uri="{28A0092B-C50C-407E-A947-70E740481C1C}">
                <a14:useLocalDpi xmlns:a14="http://schemas.microsoft.com/office/drawing/2010/main"/>
              </a:ext>
            </a:extLst>
          </a:blip>
          <a:stretch>
            <a:fillRect/>
          </a:stretch>
        </p:blipFill>
        <p:spPr>
          <a:xfrm>
            <a:off x="7044232" y="3428996"/>
            <a:ext cx="2710675" cy="3429004"/>
          </a:xfrm>
          <a:prstGeom prst="rect">
            <a:avLst/>
          </a:prstGeom>
        </p:spPr>
      </p:pic>
    </p:spTree>
    <p:extLst>
      <p:ext uri="{BB962C8B-B14F-4D97-AF65-F5344CB8AC3E}">
        <p14:creationId xmlns:p14="http://schemas.microsoft.com/office/powerpoint/2010/main" val="1033172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FC82C-1CD4-F61F-EC02-4BD9D696E9D4}"/>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2F80C446-0CF9-A108-F3AD-7AF3642C487D}"/>
              </a:ext>
            </a:extLst>
          </p:cNvPr>
          <p:cNvSpPr txBox="1">
            <a:spLocks noChangeArrowheads="1"/>
          </p:cNvSpPr>
          <p:nvPr/>
        </p:nvSpPr>
        <p:spPr bwMode="auto">
          <a:xfrm>
            <a:off x="6096000" y="2321639"/>
            <a:ext cx="595343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spcBef>
                <a:spcPts val="0"/>
              </a:spcBef>
            </a:pPr>
            <a:r>
              <a:rPr lang="en-GB" altLang="en-US" sz="1800" dirty="0">
                <a:latin typeface="Calibri Light" panose="020F0302020204030204" pitchFamily="34" charset="0"/>
                <a:cs typeface="Calibri Light" panose="020F0302020204030204" pitchFamily="34" charset="0"/>
              </a:rPr>
              <a:t>SCHRÖDINGER'S CAT [MADE SIMPLE]</a:t>
            </a: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It’s about how the act of engaging can change what’s real.</a:t>
            </a:r>
          </a:p>
          <a:p>
            <a:pPr marL="28575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Until you act [think of the 5 senses], multiple realities exist. </a:t>
            </a:r>
          </a:p>
        </p:txBody>
      </p:sp>
      <p:sp>
        <p:nvSpPr>
          <p:cNvPr id="6" name="TextBox 5">
            <a:extLst>
              <a:ext uri="{FF2B5EF4-FFF2-40B4-BE49-F238E27FC236}">
                <a16:creationId xmlns:a16="http://schemas.microsoft.com/office/drawing/2014/main" id="{14C1B5BA-2032-2431-00A6-8EE3065B5713}"/>
              </a:ext>
            </a:extLst>
          </p:cNvPr>
          <p:cNvSpPr txBox="1"/>
          <p:nvPr/>
        </p:nvSpPr>
        <p:spPr>
          <a:xfrm>
            <a:off x="4029075" y="6672262"/>
            <a:ext cx="1276337"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AdobeStock_379587518</a:t>
            </a:r>
          </a:p>
        </p:txBody>
      </p:sp>
      <p:pic>
        <p:nvPicPr>
          <p:cNvPr id="4" name="Picture 3" descr="A group of people holding signs&#10;&#10;AI-generated content may be incorrect.">
            <a:hlinkClick r:id="rId3"/>
            <a:extLst>
              <a:ext uri="{FF2B5EF4-FFF2-40B4-BE49-F238E27FC236}">
                <a16:creationId xmlns:a16="http://schemas.microsoft.com/office/drawing/2014/main" id="{027FEB38-4675-CAF8-B9F4-DDDABFCC6AB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1876038"/>
            <a:ext cx="6096000" cy="2984672"/>
          </a:xfrm>
          <a:prstGeom prst="rect">
            <a:avLst/>
          </a:prstGeom>
        </p:spPr>
      </p:pic>
    </p:spTree>
    <p:extLst>
      <p:ext uri="{BB962C8B-B14F-4D97-AF65-F5344CB8AC3E}">
        <p14:creationId xmlns:p14="http://schemas.microsoft.com/office/powerpoint/2010/main" val="3400081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EE9E8-1A9D-44FF-132B-6C8656E5F5BE}"/>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C0CF50B5-BB32-2C47-E134-07684773C732}"/>
              </a:ext>
            </a:extLst>
          </p:cNvPr>
          <p:cNvSpPr txBox="1">
            <a:spLocks noChangeArrowheads="1"/>
          </p:cNvSpPr>
          <p:nvPr/>
        </p:nvSpPr>
        <p:spPr bwMode="auto">
          <a:xfrm>
            <a:off x="0" y="852371"/>
            <a:ext cx="1137284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THOERY DEFINED</a:t>
            </a:r>
          </a:p>
          <a:p>
            <a:pPr lvl="0" algn="r">
              <a:spcBef>
                <a:spcPts val="0"/>
              </a:spcBef>
            </a:pPr>
            <a:r>
              <a:rPr lang="en-GB" altLang="en-US" sz="4800" dirty="0">
                <a:latin typeface="Arial" panose="020B0604020202020204" pitchFamily="34" charset="0"/>
              </a:rPr>
              <a:t>CONCEPT PROPOSAL</a:t>
            </a:r>
          </a:p>
        </p:txBody>
      </p:sp>
      <p:sp>
        <p:nvSpPr>
          <p:cNvPr id="8" name="Rectangle 3">
            <a:extLst>
              <a:ext uri="{FF2B5EF4-FFF2-40B4-BE49-F238E27FC236}">
                <a16:creationId xmlns:a16="http://schemas.microsoft.com/office/drawing/2014/main" id="{41278137-33AE-AED6-070D-7ABBA869AD41}"/>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4003873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EA2595-B6D3-1BB4-04B6-1FD56D55EB6B}"/>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1F5BEB62-C827-9197-AF8B-F874C5563A0E}"/>
              </a:ext>
            </a:extLst>
          </p:cNvPr>
          <p:cNvSpPr txBox="1">
            <a:spLocks noChangeArrowheads="1"/>
          </p:cNvSpPr>
          <p:nvPr/>
        </p:nvSpPr>
        <p:spPr bwMode="auto">
          <a:xfrm>
            <a:off x="6096000" y="1436741"/>
            <a:ext cx="5797656"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285750" lvl="0" indent="-285750">
              <a:spcBef>
                <a:spcPts val="0"/>
              </a:spcBef>
              <a:buFont typeface="Arial" panose="020B0604020202020204" pitchFamily="34" charset="0"/>
              <a:buChar char="•"/>
            </a:pPr>
            <a:r>
              <a:rPr lang="en-GB" altLang="en-US" sz="1800" dirty="0">
                <a:latin typeface="Calibri Light" panose="020F0302020204030204" pitchFamily="34" charset="0"/>
                <a:cs typeface="Calibri Light" panose="020F0302020204030204" pitchFamily="34" charset="0"/>
              </a:rPr>
              <a:t>SUPERFLUX – MITIGATION OF SHOCK [LONDON 2050]: </a:t>
            </a:r>
          </a:p>
          <a:p>
            <a:pPr marL="285750" lvl="0" indent="-28575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Concept: A future London apartment adapted to survive climate collapse.</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Purpose: Makes climate change tangible and personal.</a:t>
            </a:r>
          </a:p>
          <a:p>
            <a:pPr marL="285750" lvl="0" indent="-28575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Design Elements: DIY food systems, survival tools, and speculative tech.</a:t>
            </a:r>
          </a:p>
          <a:p>
            <a:pPr marL="285750" indent="-285750">
              <a:spcBef>
                <a:spcPts val="0"/>
              </a:spcBef>
              <a:buFont typeface="Arial" panose="020B0604020202020204" pitchFamily="34" charset="0"/>
              <a:buChar char="•"/>
            </a:pPr>
            <a:r>
              <a:rPr lang="en-GB" sz="1800" b="0" dirty="0">
                <a:latin typeface="Calibri Light" panose="020F0302020204030204" pitchFamily="34" charset="0"/>
                <a:cs typeface="Calibri Light" panose="020F0302020204030204" pitchFamily="34" charset="0"/>
                <a:hlinkClick r:id="rId3"/>
              </a:rPr>
              <a:t>A Partial Index of Near Future Laboratory Essays &amp; Assorted Written Matter</a:t>
            </a:r>
            <a:endParaRPr lang="en-GB" altLang="en-US" sz="1800" b="0" dirty="0">
              <a:latin typeface="Calibri Light" panose="020F0302020204030204" pitchFamily="34" charset="0"/>
              <a:cs typeface="Calibri Light" panose="020F0302020204030204" pitchFamily="34" charset="0"/>
            </a:endParaRPr>
          </a:p>
        </p:txBody>
      </p:sp>
      <p:pic>
        <p:nvPicPr>
          <p:cNvPr id="4" name="Picture 3">
            <a:hlinkClick r:id="rId4"/>
            <a:extLst>
              <a:ext uri="{FF2B5EF4-FFF2-40B4-BE49-F238E27FC236}">
                <a16:creationId xmlns:a16="http://schemas.microsoft.com/office/drawing/2014/main" id="{FE3C3AC0-89E3-EC3F-6ED8-B3F7D4A1F861}"/>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0" y="0"/>
            <a:ext cx="4394835" cy="6858000"/>
          </a:xfrm>
          <a:prstGeom prst="rect">
            <a:avLst/>
          </a:prstGeom>
        </p:spPr>
      </p:pic>
      <p:grpSp>
        <p:nvGrpSpPr>
          <p:cNvPr id="7" name="Group 6">
            <a:extLst>
              <a:ext uri="{FF2B5EF4-FFF2-40B4-BE49-F238E27FC236}">
                <a16:creationId xmlns:a16="http://schemas.microsoft.com/office/drawing/2014/main" id="{25BA17FC-C3ED-6D74-AC98-A055247D3980}"/>
              </a:ext>
            </a:extLst>
          </p:cNvPr>
          <p:cNvGrpSpPr/>
          <p:nvPr/>
        </p:nvGrpSpPr>
        <p:grpSpPr>
          <a:xfrm>
            <a:off x="7116504" y="3990098"/>
            <a:ext cx="2862321" cy="2862322"/>
            <a:chOff x="7797167" y="4231479"/>
            <a:chExt cx="2379560" cy="2379561"/>
          </a:xfrm>
        </p:grpSpPr>
        <p:pic>
          <p:nvPicPr>
            <p:cNvPr id="2" name="Picture 1">
              <a:extLst>
                <a:ext uri="{FF2B5EF4-FFF2-40B4-BE49-F238E27FC236}">
                  <a16:creationId xmlns:a16="http://schemas.microsoft.com/office/drawing/2014/main" id="{9B13FF20-1EF6-4FAF-490E-A10E57B44F2B}"/>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797167" y="4231479"/>
              <a:ext cx="2379560" cy="2379560"/>
            </a:xfrm>
            <a:prstGeom prst="rect">
              <a:avLst/>
            </a:prstGeom>
          </p:spPr>
        </p:pic>
        <p:sp>
          <p:nvSpPr>
            <p:cNvPr id="5" name="Rectangle 4">
              <a:extLst>
                <a:ext uri="{FF2B5EF4-FFF2-40B4-BE49-F238E27FC236}">
                  <a16:creationId xmlns:a16="http://schemas.microsoft.com/office/drawing/2014/main" id="{28B8CF14-F518-0160-5DFE-68CE882345EB}"/>
                </a:ext>
              </a:extLst>
            </p:cNvPr>
            <p:cNvSpPr/>
            <p:nvPr/>
          </p:nvSpPr>
          <p:spPr>
            <a:xfrm>
              <a:off x="7797167" y="4477871"/>
              <a:ext cx="1064445" cy="43030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B74B54E-11CA-5A68-3F92-46F040E28F63}"/>
                </a:ext>
              </a:extLst>
            </p:cNvPr>
            <p:cNvSpPr/>
            <p:nvPr/>
          </p:nvSpPr>
          <p:spPr>
            <a:xfrm>
              <a:off x="8246854" y="6472088"/>
              <a:ext cx="1630392" cy="13895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50590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8AF19F-CB97-8729-0E5E-17DF30BCE3CB}"/>
            </a:ext>
          </a:extLst>
        </p:cNvPr>
        <p:cNvGrpSpPr/>
        <p:nvPr/>
      </p:nvGrpSpPr>
      <p:grpSpPr>
        <a:xfrm>
          <a:off x="0" y="0"/>
          <a:ext cx="0" cy="0"/>
          <a:chOff x="0" y="0"/>
          <a:chExt cx="0" cy="0"/>
        </a:xfrm>
      </p:grpSpPr>
      <p:pic>
        <p:nvPicPr>
          <p:cNvPr id="2050" name="Picture 2">
            <a:extLst>
              <a:ext uri="{FF2B5EF4-FFF2-40B4-BE49-F238E27FC236}">
                <a16:creationId xmlns:a16="http://schemas.microsoft.com/office/drawing/2014/main" id="{FBE2C86D-0256-9BF5-EDA7-E7D8EE4DA369}"/>
              </a:ext>
            </a:extLst>
          </p:cNvPr>
          <p:cNvPicPr>
            <a:picLocks noChangeAspect="1" noChangeArrowheads="1"/>
          </p:cNvPicPr>
          <p:nvPr/>
        </p:nvPicPr>
        <p:blipFill rotWithShape="1">
          <a:blip r:embed="rId3" cstate="screen">
            <a:extLst>
              <a:ext uri="{28A0092B-C50C-407E-A947-70E740481C1C}">
                <a14:useLocalDpi xmlns:a14="http://schemas.microsoft.com/office/drawing/2010/main" val="0"/>
              </a:ext>
            </a:extLst>
          </a:blip>
          <a:srcRect/>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557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87436-5D3C-183E-23B9-BF737D3DB541}"/>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073AC0A9-43E1-B44D-3BA9-4698B9425F9F}"/>
              </a:ext>
            </a:extLst>
          </p:cNvPr>
          <p:cNvSpPr txBox="1">
            <a:spLocks noChangeArrowheads="1"/>
          </p:cNvSpPr>
          <p:nvPr/>
        </p:nvSpPr>
        <p:spPr bwMode="auto">
          <a:xfrm>
            <a:off x="819151" y="852371"/>
            <a:ext cx="1055369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KEYWORDS:</a:t>
            </a:r>
          </a:p>
        </p:txBody>
      </p:sp>
      <p:sp>
        <p:nvSpPr>
          <p:cNvPr id="8" name="Rectangle 3">
            <a:extLst>
              <a:ext uri="{FF2B5EF4-FFF2-40B4-BE49-F238E27FC236}">
                <a16:creationId xmlns:a16="http://schemas.microsoft.com/office/drawing/2014/main" id="{59BC8873-F1F5-616B-AC93-E2B3F1FCEA44}"/>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2" name="object 2">
            <a:extLst>
              <a:ext uri="{FF2B5EF4-FFF2-40B4-BE49-F238E27FC236}">
                <a16:creationId xmlns:a16="http://schemas.microsoft.com/office/drawing/2014/main" id="{31F91133-2BE8-50DA-D76C-E341D055BA3A}"/>
              </a:ext>
            </a:extLst>
          </p:cNvPr>
          <p:cNvSpPr txBox="1"/>
          <p:nvPr/>
        </p:nvSpPr>
        <p:spPr>
          <a:xfrm>
            <a:off x="819151" y="2259857"/>
            <a:ext cx="10553698" cy="1529265"/>
          </a:xfrm>
          <a:prstGeom prst="rect">
            <a:avLst/>
          </a:prstGeom>
        </p:spPr>
        <p:txBody>
          <a:bodyPr vert="horz" wrap="square" lIns="0" tIns="13335" rIns="0" bIns="0" rtlCol="0">
            <a:spAutoFit/>
          </a:bodyPr>
          <a:lstStyle/>
          <a:p>
            <a:pPr marL="12700" eaLnBrk="1" fontAlgn="auto" hangingPunct="1">
              <a:spcBef>
                <a:spcPts val="105"/>
              </a:spcBef>
              <a:spcAft>
                <a:spcPts val="0"/>
              </a:spcAft>
              <a:tabLst>
                <a:tab pos="355600" algn="l"/>
              </a:tabLst>
            </a:pPr>
            <a:r>
              <a:rPr lang="en-GB" kern="0" spc="-35" dirty="0">
                <a:solidFill>
                  <a:sysClr val="windowText" lastClr="000000"/>
                </a:solidFill>
                <a:latin typeface="Calibri Light" panose="020F0302020204030204" pitchFamily="34" charset="0"/>
                <a:cs typeface="Calibri Light" panose="020F0302020204030204" pitchFamily="34" charset="0"/>
              </a:rPr>
              <a:t>SPECULATIVE:</a:t>
            </a:r>
            <a:r>
              <a:rPr lang="en-GB" b="0" kern="0" spc="-35" dirty="0">
                <a:solidFill>
                  <a:sysClr val="windowText" lastClr="000000"/>
                </a:solidFill>
                <a:latin typeface="Calibri Light" panose="020F0302020204030204" pitchFamily="34" charset="0"/>
                <a:cs typeface="Calibri Light" panose="020F0302020204030204" pitchFamily="34" charset="0"/>
              </a:rPr>
              <a:t> based on a guess and not on information.</a:t>
            </a:r>
          </a:p>
          <a:p>
            <a:pPr marL="12700" eaLnBrk="1" fontAlgn="auto" hangingPunct="1">
              <a:spcBef>
                <a:spcPts val="105"/>
              </a:spcBef>
              <a:spcAft>
                <a:spcPts val="0"/>
              </a:spcAft>
              <a:tabLst>
                <a:tab pos="355600" algn="l"/>
              </a:tabLst>
            </a:pPr>
            <a:r>
              <a:rPr lang="en-GB" kern="0" spc="-35" dirty="0">
                <a:solidFill>
                  <a:sysClr val="windowText" lastClr="000000"/>
                </a:solidFill>
                <a:latin typeface="Calibri Light" panose="020F0302020204030204" pitchFamily="34" charset="0"/>
                <a:cs typeface="Calibri Light" panose="020F0302020204030204" pitchFamily="34" charset="0"/>
              </a:rPr>
              <a:t>REALITY:</a:t>
            </a:r>
            <a:r>
              <a:rPr lang="en-GB" b="0" kern="0" spc="-35" dirty="0">
                <a:solidFill>
                  <a:sysClr val="windowText" lastClr="000000"/>
                </a:solidFill>
                <a:latin typeface="Calibri Light" panose="020F0302020204030204" pitchFamily="34" charset="0"/>
                <a:cs typeface="Calibri Light" panose="020F0302020204030204" pitchFamily="34" charset="0"/>
              </a:rPr>
              <a:t> the state of things as they are, rather than as they are imagined to be.</a:t>
            </a:r>
          </a:p>
          <a:p>
            <a:pPr marL="12700" eaLnBrk="1" fontAlgn="auto" hangingPunct="1">
              <a:spcBef>
                <a:spcPts val="105"/>
              </a:spcBef>
              <a:spcAft>
                <a:spcPts val="0"/>
              </a:spcAft>
              <a:tabLst>
                <a:tab pos="355600" algn="l"/>
              </a:tabLst>
            </a:pPr>
            <a:r>
              <a:rPr lang="en-GB" dirty="0">
                <a:latin typeface="Calibri Light" panose="020F0302020204030204" pitchFamily="34" charset="0"/>
                <a:cs typeface="Calibri Light" panose="020F0302020204030204" pitchFamily="34" charset="0"/>
              </a:rPr>
              <a:t>VISION: </a:t>
            </a:r>
            <a:r>
              <a:rPr lang="en-GB" b="0" dirty="0">
                <a:latin typeface="Calibri Light" panose="020F0302020204030204" pitchFamily="34" charset="0"/>
                <a:cs typeface="Calibri Light" panose="020F0302020204030204" pitchFamily="34" charset="0"/>
              </a:rPr>
              <a:t>an idea or mental image of something.</a:t>
            </a:r>
          </a:p>
          <a:p>
            <a:pPr marL="12700" eaLnBrk="1" fontAlgn="auto" hangingPunct="1">
              <a:spcBef>
                <a:spcPts val="105"/>
              </a:spcBef>
              <a:spcAft>
                <a:spcPts val="0"/>
              </a:spcAft>
              <a:tabLst>
                <a:tab pos="355600" algn="l"/>
              </a:tabLst>
            </a:pPr>
            <a:endParaRPr lang="en-GB" kern="0" spc="-35" dirty="0">
              <a:solidFill>
                <a:sysClr val="windowText" lastClr="000000"/>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324768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85E4A8-3BC5-CCBF-894B-006B0852C618}"/>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65BFA950-07BA-6A41-FC9E-B3BAE10CF1BB}"/>
              </a:ext>
            </a:extLst>
          </p:cNvPr>
          <p:cNvSpPr txBox="1">
            <a:spLocks noChangeArrowheads="1"/>
          </p:cNvSpPr>
          <p:nvPr/>
        </p:nvSpPr>
        <p:spPr bwMode="auto">
          <a:xfrm>
            <a:off x="0" y="852371"/>
            <a:ext cx="11372849"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AS ARTISTS,</a:t>
            </a:r>
          </a:p>
          <a:p>
            <a:pPr lvl="0" algn="r">
              <a:spcBef>
                <a:spcPts val="0"/>
              </a:spcBef>
            </a:pPr>
            <a:r>
              <a:rPr lang="en-GB" altLang="en-US" sz="4800" dirty="0">
                <a:latin typeface="Arial" panose="020B0604020202020204" pitchFamily="34" charset="0"/>
              </a:rPr>
              <a:t>DESIGNERS</a:t>
            </a:r>
          </a:p>
          <a:p>
            <a:pPr lvl="0" algn="r">
              <a:spcBef>
                <a:spcPts val="0"/>
              </a:spcBef>
            </a:pPr>
            <a:r>
              <a:rPr lang="en-GB" altLang="en-US" sz="4800" dirty="0">
                <a:latin typeface="Arial" panose="020B0604020202020204" pitchFamily="34" charset="0"/>
              </a:rPr>
              <a:t> &amp; MAKERS</a:t>
            </a:r>
          </a:p>
          <a:p>
            <a:pPr lvl="0" algn="r">
              <a:spcBef>
                <a:spcPts val="0"/>
              </a:spcBef>
            </a:pPr>
            <a:r>
              <a:rPr lang="en-GB" altLang="en-US" sz="4800" dirty="0">
                <a:latin typeface="Arial" panose="020B0604020202020204" pitchFamily="34" charset="0"/>
              </a:rPr>
              <a:t>WE LIVE IN</a:t>
            </a:r>
          </a:p>
          <a:p>
            <a:pPr lvl="0" algn="r">
              <a:spcBef>
                <a:spcPts val="0"/>
              </a:spcBef>
            </a:pPr>
            <a:r>
              <a:rPr lang="en-GB" altLang="en-US" sz="4800" dirty="0">
                <a:latin typeface="Arial" panose="020B0604020202020204" pitchFamily="34" charset="0"/>
              </a:rPr>
              <a:t>THE FUTURE</a:t>
            </a:r>
          </a:p>
        </p:txBody>
      </p:sp>
      <p:sp>
        <p:nvSpPr>
          <p:cNvPr id="8" name="Rectangle 3">
            <a:extLst>
              <a:ext uri="{FF2B5EF4-FFF2-40B4-BE49-F238E27FC236}">
                <a16:creationId xmlns:a16="http://schemas.microsoft.com/office/drawing/2014/main" id="{E8640BD2-56E9-4162-D889-A918C568C781}"/>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063420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82FB47-3C8D-7057-849D-39AC2681F914}"/>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6E66926E-587E-6E9C-A080-8260F14C4D39}"/>
              </a:ext>
            </a:extLst>
          </p:cNvPr>
          <p:cNvSpPr txBox="1">
            <a:spLocks noChangeArrowheads="1"/>
          </p:cNvSpPr>
          <p:nvPr/>
        </p:nvSpPr>
        <p:spPr bwMode="auto">
          <a:xfrm>
            <a:off x="0" y="852371"/>
            <a:ext cx="113728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HOWEVER……….</a:t>
            </a:r>
          </a:p>
        </p:txBody>
      </p:sp>
      <p:sp>
        <p:nvSpPr>
          <p:cNvPr id="8" name="Rectangle 3">
            <a:extLst>
              <a:ext uri="{FF2B5EF4-FFF2-40B4-BE49-F238E27FC236}">
                <a16:creationId xmlns:a16="http://schemas.microsoft.com/office/drawing/2014/main" id="{A137FEA6-7954-52D7-64BA-5A9142EAA3BE}"/>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2871763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C9CB5-1AB1-7EE2-055A-FAABD9FEC9B5}"/>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77C8B350-135E-D848-50C6-B48549605E0A}"/>
              </a:ext>
            </a:extLst>
          </p:cNvPr>
          <p:cNvSpPr txBox="1">
            <a:spLocks noChangeArrowheads="1"/>
          </p:cNvSpPr>
          <p:nvPr/>
        </p:nvSpPr>
        <p:spPr bwMode="auto">
          <a:xfrm>
            <a:off x="819151" y="852371"/>
            <a:ext cx="10553698"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EASY TO GET</a:t>
            </a:r>
          </a:p>
          <a:p>
            <a:pPr lvl="0" algn="r">
              <a:spcBef>
                <a:spcPts val="0"/>
              </a:spcBef>
            </a:pPr>
            <a:r>
              <a:rPr lang="en-GB" altLang="en-US" sz="4800" dirty="0">
                <a:latin typeface="Arial" panose="020B0604020202020204" pitchFamily="34" charset="0"/>
              </a:rPr>
              <a:t>LOST DOWN</a:t>
            </a:r>
          </a:p>
          <a:p>
            <a:pPr lvl="0" algn="r">
              <a:spcBef>
                <a:spcPts val="0"/>
              </a:spcBef>
            </a:pPr>
            <a:r>
              <a:rPr lang="en-GB" altLang="en-US" sz="4800" dirty="0">
                <a:latin typeface="Arial" panose="020B0604020202020204" pitchFamily="34" charset="0"/>
              </a:rPr>
              <a:t>A RABBIT HOLE</a:t>
            </a:r>
          </a:p>
          <a:p>
            <a:pPr lvl="0" algn="r">
              <a:spcBef>
                <a:spcPts val="0"/>
              </a:spcBef>
            </a:pPr>
            <a:r>
              <a:rPr lang="en-GB" altLang="en-US" sz="4800" dirty="0">
                <a:latin typeface="Arial" panose="020B0604020202020204" pitchFamily="34" charset="0"/>
              </a:rPr>
              <a:t> </a:t>
            </a:r>
          </a:p>
        </p:txBody>
      </p:sp>
      <p:sp>
        <p:nvSpPr>
          <p:cNvPr id="8" name="Rectangle 3">
            <a:extLst>
              <a:ext uri="{FF2B5EF4-FFF2-40B4-BE49-F238E27FC236}">
                <a16:creationId xmlns:a16="http://schemas.microsoft.com/office/drawing/2014/main" id="{46479F46-69B8-D05C-958A-85E09A4A17D6}"/>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2" name="Picture 1">
            <a:extLst>
              <a:ext uri="{FF2B5EF4-FFF2-40B4-BE49-F238E27FC236}">
                <a16:creationId xmlns:a16="http://schemas.microsoft.com/office/drawing/2014/main" id="{0AC2764A-62DB-0E32-B918-DB696F3D23D6}"/>
              </a:ext>
            </a:extLst>
          </p:cNvPr>
          <p:cNvPicPr>
            <a:picLocks noChangeAspect="1"/>
          </p:cNvPicPr>
          <p:nvPr/>
        </p:nvPicPr>
        <p:blipFill>
          <a:blip r:embed="rId3"/>
          <a:stretch>
            <a:fillRect/>
          </a:stretch>
        </p:blipFill>
        <p:spPr>
          <a:xfrm>
            <a:off x="0" y="0"/>
            <a:ext cx="4574286" cy="6858000"/>
          </a:xfrm>
          <a:prstGeom prst="rect">
            <a:avLst/>
          </a:prstGeom>
        </p:spPr>
      </p:pic>
    </p:spTree>
    <p:extLst>
      <p:ext uri="{BB962C8B-B14F-4D97-AF65-F5344CB8AC3E}">
        <p14:creationId xmlns:p14="http://schemas.microsoft.com/office/powerpoint/2010/main" val="351226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F4042-F53F-AF39-3E3C-14F37C61B7FE}"/>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5190EA57-BA4F-2FB8-3CBC-90BFD4655F8A}"/>
              </a:ext>
            </a:extLst>
          </p:cNvPr>
          <p:cNvSpPr txBox="1">
            <a:spLocks noChangeArrowheads="1"/>
          </p:cNvSpPr>
          <p:nvPr/>
        </p:nvSpPr>
        <p:spPr bwMode="auto">
          <a:xfrm>
            <a:off x="5380084" y="1436741"/>
            <a:ext cx="6496483"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ALICE IN WONDERLAND</a:t>
            </a:r>
          </a:p>
          <a:p>
            <a:pPr lvl="0">
              <a:spcBef>
                <a:spcPts val="0"/>
              </a:spcBef>
            </a:pPr>
            <a:endParaRPr lang="en-GB" altLang="en-US" sz="1800" dirty="0">
              <a:latin typeface="Calibri Light" panose="020F0302020204030204" pitchFamily="34" charset="0"/>
              <a:cs typeface="Calibri Light" panose="020F0302020204030204" pitchFamily="34" charset="0"/>
            </a:endParaRPr>
          </a:p>
          <a:p>
            <a:pPr marL="342900" lvl="0" indent="-34290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Author: Lewis Carroll</a:t>
            </a:r>
          </a:p>
          <a:p>
            <a:pPr marL="342900" lvl="0" indent="-34290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 mathematics don at the University of Oxford. </a:t>
            </a:r>
          </a:p>
          <a:p>
            <a:pPr marL="342900" lvl="0" indent="-34290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Published 1865 </a:t>
            </a:r>
          </a:p>
          <a:p>
            <a:pPr marL="342900" lvl="0" indent="-34290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An example of the literary nonsense genre.</a:t>
            </a:r>
          </a:p>
        </p:txBody>
      </p:sp>
      <p:pic>
        <p:nvPicPr>
          <p:cNvPr id="6" name="Picture 5">
            <a:extLst>
              <a:ext uri="{FF2B5EF4-FFF2-40B4-BE49-F238E27FC236}">
                <a16:creationId xmlns:a16="http://schemas.microsoft.com/office/drawing/2014/main" id="{8EC5E447-5C15-2550-7F1D-63D859338BF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4572000" cy="6858000"/>
          </a:xfrm>
          <a:prstGeom prst="rect">
            <a:avLst/>
          </a:prstGeom>
        </p:spPr>
      </p:pic>
    </p:spTree>
    <p:extLst>
      <p:ext uri="{BB962C8B-B14F-4D97-AF65-F5344CB8AC3E}">
        <p14:creationId xmlns:p14="http://schemas.microsoft.com/office/powerpoint/2010/main" val="3761102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CDC1E8-0EE6-2FAF-3C6F-F6CB9520C7CE}"/>
            </a:ext>
          </a:extLst>
        </p:cNvPr>
        <p:cNvGrpSpPr/>
        <p:nvPr/>
      </p:nvGrpSpPr>
      <p:grpSpPr>
        <a:xfrm>
          <a:off x="0" y="0"/>
          <a:ext cx="0" cy="0"/>
          <a:chOff x="0" y="0"/>
          <a:chExt cx="0" cy="0"/>
        </a:xfrm>
      </p:grpSpPr>
      <p:sp>
        <p:nvSpPr>
          <p:cNvPr id="2" name="Text Box 31">
            <a:extLst>
              <a:ext uri="{FF2B5EF4-FFF2-40B4-BE49-F238E27FC236}">
                <a16:creationId xmlns:a16="http://schemas.microsoft.com/office/drawing/2014/main" id="{8DFC640F-2CBC-70CF-714E-57BD708E69FE}"/>
              </a:ext>
            </a:extLst>
          </p:cNvPr>
          <p:cNvSpPr txBox="1">
            <a:spLocks noChangeArrowheads="1"/>
          </p:cNvSpPr>
          <p:nvPr/>
        </p:nvSpPr>
        <p:spPr bwMode="auto">
          <a:xfrm>
            <a:off x="5380084" y="1119241"/>
            <a:ext cx="6496483"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ts val="0"/>
              </a:spcBef>
            </a:pPr>
            <a:r>
              <a:rPr lang="en-GB" altLang="en-US" sz="1800" dirty="0">
                <a:latin typeface="Calibri Light" panose="020F0302020204030204" pitchFamily="34" charset="0"/>
                <a:cs typeface="Calibri Light" panose="020F0302020204030204" pitchFamily="34" charset="0"/>
              </a:rPr>
              <a:t>INTERTEXTUALITY</a:t>
            </a:r>
          </a:p>
          <a:p>
            <a:pPr lvl="0">
              <a:spcBef>
                <a:spcPts val="0"/>
              </a:spcBef>
            </a:pPr>
            <a:endParaRPr lang="en-GB" altLang="en-US" sz="1800" b="0" dirty="0">
              <a:latin typeface="Calibri Light" panose="020F0302020204030204" pitchFamily="34" charset="0"/>
              <a:cs typeface="Calibri Light" panose="020F0302020204030204" pitchFamily="34" charset="0"/>
            </a:endParaRPr>
          </a:p>
          <a:p>
            <a:pPr marL="342900" lvl="0" indent="-34290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This concept is widely utilised in various fields of creativity.</a:t>
            </a:r>
          </a:p>
          <a:p>
            <a:pPr marL="342900" lvl="0" indent="-34290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It considers how texts are understood and interpreted, and their interconnectedness and influence between all forms of media.</a:t>
            </a:r>
          </a:p>
          <a:p>
            <a:pPr marL="342900" indent="-342900">
              <a:spcBef>
                <a:spcPts val="0"/>
              </a:spcBef>
              <a:buFont typeface="Arial" panose="020B0604020202020204" pitchFamily="34" charset="0"/>
              <a:buChar char="•"/>
            </a:pPr>
            <a:r>
              <a:rPr lang="en-GB" altLang="en-US" sz="1800" b="0" dirty="0">
                <a:latin typeface="Calibri Light" panose="020F0302020204030204" pitchFamily="34" charset="0"/>
                <a:cs typeface="Calibri Light" panose="020F0302020204030204" pitchFamily="34" charset="0"/>
              </a:rPr>
              <a:t>The artist Sir John Tenniel provided 42 wood-engraved illustrations for the book, Alice in Wonderland.</a:t>
            </a:r>
          </a:p>
          <a:p>
            <a:pPr marL="342900" lvl="0" indent="-342900">
              <a:spcBef>
                <a:spcPts val="0"/>
              </a:spcBef>
              <a:buFont typeface="Arial" panose="020B0604020202020204" pitchFamily="34" charset="0"/>
              <a:buChar char="•"/>
            </a:pPr>
            <a:endParaRPr lang="en-GB" altLang="en-US" sz="1800" b="0" dirty="0">
              <a:latin typeface="Calibri Light" panose="020F0302020204030204" pitchFamily="34" charset="0"/>
              <a:cs typeface="Calibri Light" panose="020F0302020204030204" pitchFamily="34" charset="0"/>
            </a:endParaRPr>
          </a:p>
        </p:txBody>
      </p:sp>
      <p:pic>
        <p:nvPicPr>
          <p:cNvPr id="3" name="Picture 2">
            <a:extLst>
              <a:ext uri="{FF2B5EF4-FFF2-40B4-BE49-F238E27FC236}">
                <a16:creationId xmlns:a16="http://schemas.microsoft.com/office/drawing/2014/main" id="{ECA44A24-723C-33B5-13B0-EA333730FCE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0"/>
            <a:ext cx="4079108" cy="6858000"/>
          </a:xfrm>
          <a:prstGeom prst="rect">
            <a:avLst/>
          </a:prstGeom>
        </p:spPr>
      </p:pic>
      <p:sp>
        <p:nvSpPr>
          <p:cNvPr id="7" name="TextBox 6">
            <a:extLst>
              <a:ext uri="{FF2B5EF4-FFF2-40B4-BE49-F238E27FC236}">
                <a16:creationId xmlns:a16="http://schemas.microsoft.com/office/drawing/2014/main" id="{3660903E-F21F-3B5E-81DB-7F9463C3333F}"/>
              </a:ext>
            </a:extLst>
          </p:cNvPr>
          <p:cNvSpPr txBox="1"/>
          <p:nvPr/>
        </p:nvSpPr>
        <p:spPr>
          <a:xfrm>
            <a:off x="5461001" y="6642556"/>
            <a:ext cx="6730999" cy="21544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Portrait of John Tenniel, published by Vanity Fair 26 October 1878. Harry Beard Collection. Museum no. S.432-2010. © Victoria and Albert Museum, London</a:t>
            </a:r>
          </a:p>
        </p:txBody>
      </p:sp>
    </p:spTree>
    <p:extLst>
      <p:ext uri="{BB962C8B-B14F-4D97-AF65-F5344CB8AC3E}">
        <p14:creationId xmlns:p14="http://schemas.microsoft.com/office/powerpoint/2010/main" val="139113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1601C-5E8F-F8F2-28DA-07E47DB8BA6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25238D94-3594-7E19-A9FA-5238EC47AB34}"/>
              </a:ext>
            </a:extLst>
          </p:cNvPr>
          <p:cNvPicPr>
            <a:picLocks noChangeAspect="1"/>
          </p:cNvPicPr>
          <p:nvPr/>
        </p:nvPicPr>
        <p:blipFill>
          <a:blip r:embed="rId3" cstate="screen">
            <a:extLst>
              <a:ext uri="{28A0092B-C50C-407E-A947-70E740481C1C}">
                <a14:useLocalDpi xmlns:a14="http://schemas.microsoft.com/office/drawing/2010/main"/>
              </a:ext>
            </a:extLst>
          </a:blip>
          <a:srcRect t="4498"/>
          <a:stretch>
            <a:fillRect/>
          </a:stretch>
        </p:blipFill>
        <p:spPr>
          <a:xfrm>
            <a:off x="0" y="-19050"/>
            <a:ext cx="6096000" cy="6877050"/>
          </a:xfrm>
          <a:prstGeom prst="rect">
            <a:avLst/>
          </a:prstGeom>
        </p:spPr>
      </p:pic>
      <p:sp>
        <p:nvSpPr>
          <p:cNvPr id="7" name="TextBox 6">
            <a:extLst>
              <a:ext uri="{FF2B5EF4-FFF2-40B4-BE49-F238E27FC236}">
                <a16:creationId xmlns:a16="http://schemas.microsoft.com/office/drawing/2014/main" id="{A3281ABB-4F8E-094C-1667-CEFDE5802781}"/>
              </a:ext>
            </a:extLst>
          </p:cNvPr>
          <p:cNvSpPr txBox="1"/>
          <p:nvPr/>
        </p:nvSpPr>
        <p:spPr>
          <a:xfrm>
            <a:off x="1" y="6515100"/>
            <a:ext cx="5777386" cy="33855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Annotated proof for 'Through the Looking-Glass, and What Alice Found There', illustrated by John Tenniel and engraved by Dalziel Brothers, 1871, England. Museum no. E.5488-1904. © Victoria and Albert Museum, London</a:t>
            </a:r>
          </a:p>
        </p:txBody>
      </p:sp>
      <p:pic>
        <p:nvPicPr>
          <p:cNvPr id="8" name="Picture 7">
            <a:extLst>
              <a:ext uri="{FF2B5EF4-FFF2-40B4-BE49-F238E27FC236}">
                <a16:creationId xmlns:a16="http://schemas.microsoft.com/office/drawing/2014/main" id="{C618A57B-40A5-A191-9676-20D9982E1063}"/>
              </a:ext>
            </a:extLst>
          </p:cNvPr>
          <p:cNvPicPr>
            <a:picLocks noChangeAspect="1"/>
          </p:cNvPicPr>
          <p:nvPr/>
        </p:nvPicPr>
        <p:blipFill>
          <a:blip r:embed="rId4"/>
          <a:stretch>
            <a:fillRect/>
          </a:stretch>
        </p:blipFill>
        <p:spPr>
          <a:xfrm>
            <a:off x="6096000" y="-19050"/>
            <a:ext cx="6096000" cy="6877050"/>
          </a:xfrm>
          <a:prstGeom prst="rect">
            <a:avLst/>
          </a:prstGeom>
        </p:spPr>
      </p:pic>
      <p:sp>
        <p:nvSpPr>
          <p:cNvPr id="9" name="TextBox 8">
            <a:extLst>
              <a:ext uri="{FF2B5EF4-FFF2-40B4-BE49-F238E27FC236}">
                <a16:creationId xmlns:a16="http://schemas.microsoft.com/office/drawing/2014/main" id="{CEC8FF14-D921-E2E8-9D7E-D83327AA17EE}"/>
              </a:ext>
            </a:extLst>
          </p:cNvPr>
          <p:cNvSpPr txBox="1"/>
          <p:nvPr/>
        </p:nvSpPr>
        <p:spPr>
          <a:xfrm>
            <a:off x="6414614" y="6515100"/>
            <a:ext cx="5777386" cy="338554"/>
          </a:xfrm>
          <a:prstGeom prst="rect">
            <a:avLst/>
          </a:prstGeom>
          <a:noFill/>
        </p:spPr>
        <p:txBody>
          <a:bodyPr wrap="square">
            <a:spAutoFit/>
          </a:bodyPr>
          <a:lstStyle/>
          <a:p>
            <a:pPr algn="r"/>
            <a:r>
              <a:rPr lang="en-GB" sz="800" b="0" dirty="0">
                <a:latin typeface="Calibri Light" panose="020F0302020204030204" pitchFamily="34" charset="0"/>
                <a:cs typeface="Calibri Light" panose="020F0302020204030204" pitchFamily="34" charset="0"/>
              </a:rPr>
              <a:t>Proof for 'Through the Looking-Glass, and What Alice Found There', illustrated by John Tenniel and engraved by Dalziel Brothers, England, 1871. Museum no. E.2829-1901. © Victoria and Albert Museum, London</a:t>
            </a:r>
          </a:p>
        </p:txBody>
      </p:sp>
    </p:spTree>
    <p:extLst>
      <p:ext uri="{BB962C8B-B14F-4D97-AF65-F5344CB8AC3E}">
        <p14:creationId xmlns:p14="http://schemas.microsoft.com/office/powerpoint/2010/main" val="1929069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3EC692-F653-FBF8-94B1-E69554DD54E9}"/>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ED57A210-93C5-537B-6564-85F0FB11D525}"/>
              </a:ext>
            </a:extLst>
          </p:cNvPr>
          <p:cNvSpPr txBox="1">
            <a:spLocks noChangeArrowheads="1"/>
          </p:cNvSpPr>
          <p:nvPr/>
        </p:nvSpPr>
        <p:spPr bwMode="auto">
          <a:xfrm>
            <a:off x="819151" y="852371"/>
            <a:ext cx="10553698"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DON’T PANIC</a:t>
            </a:r>
          </a:p>
          <a:p>
            <a:pPr lvl="0" algn="r">
              <a:spcBef>
                <a:spcPts val="0"/>
              </a:spcBef>
            </a:pPr>
            <a:r>
              <a:rPr lang="en-GB" altLang="en-US" sz="4800" dirty="0">
                <a:latin typeface="Arial" panose="020B0604020202020204" pitchFamily="34" charset="0"/>
              </a:rPr>
              <a:t>RABBIT HOLES</a:t>
            </a:r>
          </a:p>
          <a:p>
            <a:pPr lvl="0" algn="r">
              <a:spcBef>
                <a:spcPts val="0"/>
              </a:spcBef>
            </a:pPr>
            <a:r>
              <a:rPr lang="en-GB" altLang="en-US" sz="4800" dirty="0">
                <a:latin typeface="Arial" panose="020B0604020202020204" pitchFamily="34" charset="0"/>
              </a:rPr>
              <a:t>CAN LED TO INTERESTING</a:t>
            </a:r>
          </a:p>
          <a:p>
            <a:pPr lvl="0" algn="r">
              <a:spcBef>
                <a:spcPts val="0"/>
              </a:spcBef>
            </a:pPr>
            <a:r>
              <a:rPr lang="en-GB" altLang="en-US" sz="4800" dirty="0">
                <a:latin typeface="Arial" panose="020B0604020202020204" pitchFamily="34" charset="0"/>
              </a:rPr>
              <a:t>NEW RESEARCH OUTCOMES</a:t>
            </a:r>
          </a:p>
        </p:txBody>
      </p:sp>
      <p:sp>
        <p:nvSpPr>
          <p:cNvPr id="8" name="Rectangle 3">
            <a:extLst>
              <a:ext uri="{FF2B5EF4-FFF2-40B4-BE49-F238E27FC236}">
                <a16:creationId xmlns:a16="http://schemas.microsoft.com/office/drawing/2014/main" id="{D48FE183-587B-4A83-E49D-5E8CC41C602D}"/>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3540913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E4DEA-9CAA-5583-9297-BFB081450571}"/>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66ADB9A1-01A4-9767-68A0-3FE93E8C3422}"/>
              </a:ext>
            </a:extLst>
          </p:cNvPr>
          <p:cNvSpPr txBox="1">
            <a:spLocks noChangeArrowheads="1"/>
          </p:cNvSpPr>
          <p:nvPr/>
        </p:nvSpPr>
        <p:spPr bwMode="auto">
          <a:xfrm>
            <a:off x="819151" y="852371"/>
            <a:ext cx="10553698"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r">
              <a:spcBef>
                <a:spcPts val="0"/>
              </a:spcBef>
            </a:pPr>
            <a:r>
              <a:rPr lang="en-GB" altLang="en-US" sz="4800" dirty="0">
                <a:latin typeface="Arial" panose="020B0604020202020204" pitchFamily="34" charset="0"/>
              </a:rPr>
              <a:t>KNOW WHEN TO STOP</a:t>
            </a:r>
          </a:p>
          <a:p>
            <a:pPr algn="r">
              <a:spcBef>
                <a:spcPts val="0"/>
              </a:spcBef>
            </a:pPr>
            <a:r>
              <a:rPr lang="en-GB" altLang="en-US" sz="4800" dirty="0">
                <a:latin typeface="Arial" panose="020B0604020202020204" pitchFamily="34" charset="0"/>
              </a:rPr>
              <a:t>AND</a:t>
            </a:r>
          </a:p>
          <a:p>
            <a:pPr algn="r">
              <a:spcBef>
                <a:spcPts val="0"/>
              </a:spcBef>
            </a:pPr>
            <a:r>
              <a:rPr lang="en-GB" altLang="en-US" sz="4800" dirty="0">
                <a:latin typeface="Arial" panose="020B0604020202020204" pitchFamily="34" charset="0"/>
              </a:rPr>
              <a:t>DON’T GET LOST!</a:t>
            </a:r>
          </a:p>
        </p:txBody>
      </p:sp>
      <p:sp>
        <p:nvSpPr>
          <p:cNvPr id="8" name="Rectangle 3">
            <a:extLst>
              <a:ext uri="{FF2B5EF4-FFF2-40B4-BE49-F238E27FC236}">
                <a16:creationId xmlns:a16="http://schemas.microsoft.com/office/drawing/2014/main" id="{D5BA0728-DF09-A006-9120-0FAEC931193A}"/>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Tree>
    <p:extLst>
      <p:ext uri="{BB962C8B-B14F-4D97-AF65-F5344CB8AC3E}">
        <p14:creationId xmlns:p14="http://schemas.microsoft.com/office/powerpoint/2010/main" val="1752901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F483A-0423-0ED8-456A-118B8B439AA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2CFDF5E-E114-0AAC-E0F1-A772F7CCC8B3}"/>
              </a:ext>
            </a:extLst>
          </p:cNvPr>
          <p:cNvSpPr/>
          <p:nvPr/>
        </p:nvSpPr>
        <p:spPr>
          <a:xfrm>
            <a:off x="0" y="0"/>
            <a:ext cx="4922520" cy="6858000"/>
          </a:xfrm>
          <a:prstGeom prst="rect">
            <a:avLst/>
          </a:prstGeom>
          <a:solidFill>
            <a:srgbClr val="F2F2F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3" name="Text Box 31">
            <a:extLst>
              <a:ext uri="{FF2B5EF4-FFF2-40B4-BE49-F238E27FC236}">
                <a16:creationId xmlns:a16="http://schemas.microsoft.com/office/drawing/2014/main" id="{D9D42678-38D2-F3A4-8CB0-68967B006B40}"/>
              </a:ext>
            </a:extLst>
          </p:cNvPr>
          <p:cNvSpPr txBox="1">
            <a:spLocks noChangeArrowheads="1"/>
          </p:cNvSpPr>
          <p:nvPr/>
        </p:nvSpPr>
        <p:spPr bwMode="auto">
          <a:xfrm>
            <a:off x="0" y="852371"/>
            <a:ext cx="11372849"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latin typeface="Arial" panose="020B0604020202020204" pitchFamily="34" charset="0"/>
              </a:rPr>
              <a:t>STRUCTURE</a:t>
            </a:r>
          </a:p>
          <a:p>
            <a:pPr lvl="0" algn="r">
              <a:spcBef>
                <a:spcPts val="0"/>
              </a:spcBef>
            </a:pPr>
            <a:r>
              <a:rPr lang="en-GB" altLang="en-US" sz="4800" dirty="0">
                <a:latin typeface="Arial" panose="020B0604020202020204" pitchFamily="34" charset="0"/>
              </a:rPr>
              <a:t>YOUR THINKING</a:t>
            </a:r>
          </a:p>
          <a:p>
            <a:pPr lvl="0" algn="r">
              <a:spcBef>
                <a:spcPts val="0"/>
              </a:spcBef>
            </a:pPr>
            <a:endParaRPr lang="en-GB" altLang="en-US" sz="4800" dirty="0">
              <a:latin typeface="Arial" panose="020B0604020202020204" pitchFamily="34" charset="0"/>
            </a:endParaRPr>
          </a:p>
          <a:p>
            <a:pPr lvl="0" algn="r">
              <a:spcBef>
                <a:spcPts val="0"/>
              </a:spcBef>
            </a:pPr>
            <a:r>
              <a:rPr lang="en-GB" altLang="en-US" sz="4800" dirty="0">
                <a:latin typeface="Arial" panose="020B0604020202020204" pitchFamily="34" charset="0"/>
              </a:rPr>
              <a:t>PLAN YOUR ESSAY </a:t>
            </a:r>
          </a:p>
          <a:p>
            <a:pPr lvl="0" algn="r">
              <a:spcBef>
                <a:spcPts val="0"/>
              </a:spcBef>
            </a:pPr>
            <a:r>
              <a:rPr lang="en-GB" altLang="en-US" sz="4800" dirty="0">
                <a:latin typeface="Arial" panose="020B0604020202020204" pitchFamily="34" charset="0"/>
              </a:rPr>
              <a:t>FRAMEWORK</a:t>
            </a:r>
          </a:p>
        </p:txBody>
      </p:sp>
      <p:sp>
        <p:nvSpPr>
          <p:cNvPr id="8" name="Rectangle 3">
            <a:extLst>
              <a:ext uri="{FF2B5EF4-FFF2-40B4-BE49-F238E27FC236}">
                <a16:creationId xmlns:a16="http://schemas.microsoft.com/office/drawing/2014/main" id="{A076C8AE-1047-0B75-FA89-9B8A684D2C8A}"/>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2" name="Picture 1">
            <a:extLst>
              <a:ext uri="{FF2B5EF4-FFF2-40B4-BE49-F238E27FC236}">
                <a16:creationId xmlns:a16="http://schemas.microsoft.com/office/drawing/2014/main" id="{637CC791-7D8A-CFBF-1200-FD12ED4A81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951546" y="1500189"/>
            <a:ext cx="6857999" cy="3857624"/>
          </a:xfrm>
          <a:prstGeom prst="rect">
            <a:avLst/>
          </a:prstGeom>
        </p:spPr>
      </p:pic>
    </p:spTree>
    <p:extLst>
      <p:ext uri="{BB962C8B-B14F-4D97-AF65-F5344CB8AC3E}">
        <p14:creationId xmlns:p14="http://schemas.microsoft.com/office/powerpoint/2010/main" val="1908150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EF5DBA-075B-5E9B-A3B6-794BF2485BDC}"/>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D36BEB64-B881-7C16-0F93-6DB56F75B327}"/>
              </a:ext>
            </a:extLst>
          </p:cNvPr>
          <p:cNvSpPr txBox="1">
            <a:spLocks noChangeArrowheads="1"/>
          </p:cNvSpPr>
          <p:nvPr/>
        </p:nvSpPr>
        <p:spPr bwMode="auto">
          <a:xfrm>
            <a:off x="0" y="852371"/>
            <a:ext cx="113728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algn="r">
              <a:spcBef>
                <a:spcPts val="0"/>
              </a:spcBef>
            </a:pPr>
            <a:r>
              <a:rPr lang="en-GB" altLang="en-US" sz="4800" dirty="0">
                <a:latin typeface="Arial" panose="020B0604020202020204" pitchFamily="34" charset="0"/>
              </a:rPr>
              <a:t>WAYS OF OBSERVING</a:t>
            </a:r>
          </a:p>
          <a:p>
            <a:pPr lvl="0" algn="r">
              <a:spcBef>
                <a:spcPts val="0"/>
              </a:spcBef>
            </a:pPr>
            <a:r>
              <a:rPr lang="en-GB" altLang="en-US" dirty="0">
                <a:latin typeface="Arial" panose="020B0604020202020204" pitchFamily="34" charset="0"/>
              </a:rPr>
              <a:t>EXERCISE 2</a:t>
            </a:r>
          </a:p>
        </p:txBody>
      </p:sp>
      <p:sp>
        <p:nvSpPr>
          <p:cNvPr id="8" name="Rectangle 3">
            <a:extLst>
              <a:ext uri="{FF2B5EF4-FFF2-40B4-BE49-F238E27FC236}">
                <a16:creationId xmlns:a16="http://schemas.microsoft.com/office/drawing/2014/main" id="{BEC50F36-DD2E-E1E4-08DD-4C3E7909D763}"/>
              </a:ext>
            </a:extLst>
          </p:cNvPr>
          <p:cNvSpPr txBox="1">
            <a:spLocks noChangeArrowheads="1"/>
          </p:cNvSpPr>
          <p:nvPr/>
        </p:nvSpPr>
        <p:spPr>
          <a:xfrm>
            <a:off x="7315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pic>
        <p:nvPicPr>
          <p:cNvPr id="5" name="Picture 4">
            <a:hlinkClick r:id="rId3"/>
            <a:extLst>
              <a:ext uri="{FF2B5EF4-FFF2-40B4-BE49-F238E27FC236}">
                <a16:creationId xmlns:a16="http://schemas.microsoft.com/office/drawing/2014/main" id="{00000A3E-4F5A-C9BD-735F-554030FFB73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127956" y="2560884"/>
            <a:ext cx="3242694" cy="3255716"/>
          </a:xfrm>
          <a:prstGeom prst="rect">
            <a:avLst/>
          </a:prstGeom>
        </p:spPr>
      </p:pic>
      <p:pic>
        <p:nvPicPr>
          <p:cNvPr id="6" name="Picture 5">
            <a:hlinkClick r:id="rId5"/>
            <a:extLst>
              <a:ext uri="{FF2B5EF4-FFF2-40B4-BE49-F238E27FC236}">
                <a16:creationId xmlns:a16="http://schemas.microsoft.com/office/drawing/2014/main" id="{B9170B58-2BB8-F44A-ABFA-FD9BB364E3A6}"/>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876801" y="3429000"/>
            <a:ext cx="6426200" cy="1174790"/>
          </a:xfrm>
          <a:prstGeom prst="rect">
            <a:avLst/>
          </a:prstGeom>
        </p:spPr>
      </p:pic>
    </p:spTree>
    <p:extLst>
      <p:ext uri="{BB962C8B-B14F-4D97-AF65-F5344CB8AC3E}">
        <p14:creationId xmlns:p14="http://schemas.microsoft.com/office/powerpoint/2010/main" val="3065769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a:extLst>
            <a:ext uri="{FF2B5EF4-FFF2-40B4-BE49-F238E27FC236}">
              <a16:creationId xmlns:a16="http://schemas.microsoft.com/office/drawing/2014/main" id="{6906FBAB-AF8F-82CE-E5E8-5041F28A2870}"/>
            </a:ext>
          </a:extLst>
        </p:cNvPr>
        <p:cNvGrpSpPr/>
        <p:nvPr/>
      </p:nvGrpSpPr>
      <p:grpSpPr>
        <a:xfrm>
          <a:off x="0" y="0"/>
          <a:ext cx="0" cy="0"/>
          <a:chOff x="0" y="0"/>
          <a:chExt cx="0" cy="0"/>
        </a:xfrm>
      </p:grpSpPr>
      <p:sp>
        <p:nvSpPr>
          <p:cNvPr id="3" name="Text Box 31">
            <a:extLst>
              <a:ext uri="{FF2B5EF4-FFF2-40B4-BE49-F238E27FC236}">
                <a16:creationId xmlns:a16="http://schemas.microsoft.com/office/drawing/2014/main" id="{8374BF4C-80C0-C64D-8760-9EC42BDC5C2E}"/>
              </a:ext>
            </a:extLst>
          </p:cNvPr>
          <p:cNvSpPr txBox="1">
            <a:spLocks noChangeArrowheads="1"/>
          </p:cNvSpPr>
          <p:nvPr/>
        </p:nvSpPr>
        <p:spPr bwMode="auto">
          <a:xfrm>
            <a:off x="808074" y="852371"/>
            <a:ext cx="1056477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lgn="r">
              <a:spcBef>
                <a:spcPts val="0"/>
              </a:spcBef>
            </a:pPr>
            <a:r>
              <a:rPr lang="en-GB" altLang="en-US" sz="4800" dirty="0">
                <a:solidFill>
                  <a:schemeClr val="bg1"/>
                </a:solidFill>
                <a:latin typeface="Arial" panose="020B0604020202020204" pitchFamily="34" charset="0"/>
              </a:rPr>
              <a:t>QUESTIONS?</a:t>
            </a:r>
          </a:p>
          <a:p>
            <a:pPr lvl="0" algn="r">
              <a:spcBef>
                <a:spcPts val="0"/>
              </a:spcBef>
            </a:pPr>
            <a:endParaRPr lang="en-GB" altLang="en-US" sz="4800" dirty="0">
              <a:solidFill>
                <a:schemeClr val="bg1"/>
              </a:solidFill>
              <a:latin typeface="Arial" panose="020B0604020202020204" pitchFamily="34" charset="0"/>
            </a:endParaRPr>
          </a:p>
          <a:p>
            <a:pPr lvl="0" algn="r">
              <a:spcBef>
                <a:spcPts val="0"/>
              </a:spcBef>
            </a:pPr>
            <a:r>
              <a:rPr lang="en-GB" altLang="en-US" sz="4800" dirty="0">
                <a:solidFill>
                  <a:schemeClr val="bg1"/>
                </a:solidFill>
                <a:latin typeface="Arial" panose="020B0604020202020204" pitchFamily="34" charset="0"/>
              </a:rPr>
              <a:t>NEXT WEEK – TUTORIALS</a:t>
            </a:r>
          </a:p>
          <a:p>
            <a:pPr lvl="0" algn="r">
              <a:spcBef>
                <a:spcPts val="0"/>
              </a:spcBef>
            </a:pPr>
            <a:r>
              <a:rPr lang="en-GB" altLang="en-US" sz="4800" dirty="0">
                <a:solidFill>
                  <a:schemeClr val="bg1"/>
                </a:solidFill>
                <a:latin typeface="Arial" panose="020B0604020202020204" pitchFamily="34" charset="0"/>
              </a:rPr>
              <a:t>30</a:t>
            </a:r>
            <a:r>
              <a:rPr lang="en-GB" altLang="en-US" sz="4800" baseline="30000" dirty="0">
                <a:solidFill>
                  <a:schemeClr val="bg1"/>
                </a:solidFill>
                <a:latin typeface="Arial" panose="020B0604020202020204" pitchFamily="34" charset="0"/>
              </a:rPr>
              <a:t>th</a:t>
            </a:r>
            <a:r>
              <a:rPr lang="en-GB" altLang="en-US" sz="4800" dirty="0">
                <a:solidFill>
                  <a:schemeClr val="bg1"/>
                </a:solidFill>
                <a:latin typeface="Arial" panose="020B0604020202020204" pitchFamily="34" charset="0"/>
              </a:rPr>
              <a:t> OCTOBER</a:t>
            </a:r>
          </a:p>
          <a:p>
            <a:pPr lvl="0" algn="r">
              <a:spcBef>
                <a:spcPts val="0"/>
              </a:spcBef>
            </a:pPr>
            <a:r>
              <a:rPr lang="en-GB" altLang="en-US" sz="4800" dirty="0">
                <a:solidFill>
                  <a:schemeClr val="bg1"/>
                </a:solidFill>
                <a:latin typeface="Arial" panose="020B0604020202020204" pitchFamily="34" charset="0"/>
              </a:rPr>
              <a:t>10.30am -12.30pm</a:t>
            </a:r>
          </a:p>
          <a:p>
            <a:pPr lvl="0" algn="r">
              <a:spcBef>
                <a:spcPts val="0"/>
              </a:spcBef>
            </a:pPr>
            <a:r>
              <a:rPr lang="en-GB" altLang="en-US" sz="4800" dirty="0">
                <a:solidFill>
                  <a:schemeClr val="bg1"/>
                </a:solidFill>
                <a:latin typeface="Arial" panose="020B0604020202020204" pitchFamily="34" charset="0"/>
              </a:rPr>
              <a:t>AA111</a:t>
            </a:r>
          </a:p>
        </p:txBody>
      </p:sp>
    </p:spTree>
    <p:extLst>
      <p:ext uri="{BB962C8B-B14F-4D97-AF65-F5344CB8AC3E}">
        <p14:creationId xmlns:p14="http://schemas.microsoft.com/office/powerpoint/2010/main" val="4270919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3" ma:contentTypeDescription="Create a new document." ma:contentTypeScope="" ma:versionID="9239dba9d0d86f62c841fe7e8076d3d3">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c7529b92eedbd26a203c14a9283fde64"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7AE8556-2A5E-4AF5-B92E-329F18D96B55}">
  <ds:schemaRefs>
    <ds:schemaRef ds:uri="http://schemas.microsoft.com/office/infopath/2007/PartnerControls"/>
    <ds:schemaRef ds:uri="http://www.w3.org/XML/1998/namespace"/>
    <ds:schemaRef ds:uri="http://schemas.microsoft.com/office/2006/documentManagement/types"/>
    <ds:schemaRef ds:uri="http://purl.org/dc/terms/"/>
    <ds:schemaRef ds:uri="http://purl.org/dc/dcmitype/"/>
    <ds:schemaRef ds:uri="afa9340e-42d2-4497-9e48-e8fdef61d7b7"/>
    <ds:schemaRef ds:uri="http://purl.org/dc/elements/1.1/"/>
    <ds:schemaRef ds:uri="http://schemas.microsoft.com/office/2006/metadata/properties"/>
    <ds:schemaRef ds:uri="http://schemas.openxmlformats.org/package/2006/metadata/core-properties"/>
    <ds:schemaRef ds:uri="4503d0ed-3769-4fd0-bdd4-365a1b0a4ef4"/>
  </ds:schemaRefs>
</ds:datastoreItem>
</file>

<file path=customXml/itemProps2.xml><?xml version="1.0" encoding="utf-8"?>
<ds:datastoreItem xmlns:ds="http://schemas.openxmlformats.org/officeDocument/2006/customXml" ds:itemID="{1C1AD456-711B-4975-B04F-FF2308B426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0C3B2EF-6945-445F-931B-1200FF63182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45645</TotalTime>
  <Words>752</Words>
  <Application>Microsoft Office PowerPoint</Application>
  <PresentationFormat>Widescreen</PresentationFormat>
  <Paragraphs>118</Paragraphs>
  <Slides>21</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FADE - 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fad-sj</dc:creator>
  <cp:lastModifiedBy>Matthew Archer</cp:lastModifiedBy>
  <cp:revision>243</cp:revision>
  <cp:lastPrinted>2025-10-09T08:57:39Z</cp:lastPrinted>
  <dcterms:created xsi:type="dcterms:W3CDTF">2003-02-18T13:39:02Z</dcterms:created>
  <dcterms:modified xsi:type="dcterms:W3CDTF">2025-10-24T08:27:28Z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