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 id="257" r:id="rId3"/>
    <p:sldId id="265" r:id="rId4"/>
    <p:sldId id="259" r:id="rId5"/>
    <p:sldId id="260" r:id="rId6"/>
    <p:sldId id="266" r:id="rId7"/>
    <p:sldId id="261" r:id="rId8"/>
    <p:sldId id="267"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ver Larcombe" userId="ba61931f92573a32" providerId="LiveId" clId="{B3B4A260-0277-465E-BFF4-CA268CC8C860}"/>
    <pc:docChg chg="custSel addSld delSld modSld">
      <pc:chgData name="Oliver Larcombe" userId="ba61931f92573a32" providerId="LiveId" clId="{B3B4A260-0277-465E-BFF4-CA268CC8C860}" dt="2023-03-16T23:32:30.409" v="9119" actId="20577"/>
      <pc:docMkLst>
        <pc:docMk/>
      </pc:docMkLst>
      <pc:sldChg chg="addSp modSp mod">
        <pc:chgData name="Oliver Larcombe" userId="ba61931f92573a32" providerId="LiveId" clId="{B3B4A260-0277-465E-BFF4-CA268CC8C860}" dt="2023-03-16T20:16:50.320" v="803" actId="1076"/>
        <pc:sldMkLst>
          <pc:docMk/>
          <pc:sldMk cId="1152639396" sldId="256"/>
        </pc:sldMkLst>
        <pc:spChg chg="mod">
          <ac:chgData name="Oliver Larcombe" userId="ba61931f92573a32" providerId="LiveId" clId="{B3B4A260-0277-465E-BFF4-CA268CC8C860}" dt="2023-03-16T20:16:50.320" v="803" actId="1076"/>
          <ac:spMkLst>
            <pc:docMk/>
            <pc:sldMk cId="1152639396" sldId="256"/>
            <ac:spMk id="2" creationId="{5D29F6A5-EA04-2140-4FD9-EF714C74EC06}"/>
          </ac:spMkLst>
        </pc:spChg>
        <pc:spChg chg="mod">
          <ac:chgData name="Oliver Larcombe" userId="ba61931f92573a32" providerId="LiveId" clId="{B3B4A260-0277-465E-BFF4-CA268CC8C860}" dt="2023-03-16T20:16:44.495" v="802" actId="20577"/>
          <ac:spMkLst>
            <pc:docMk/>
            <pc:sldMk cId="1152639396" sldId="256"/>
            <ac:spMk id="3" creationId="{46ED4976-BBDC-22C4-0031-A6F1609B6976}"/>
          </ac:spMkLst>
        </pc:spChg>
        <pc:picChg chg="add mod">
          <ac:chgData name="Oliver Larcombe" userId="ba61931f92573a32" providerId="LiveId" clId="{B3B4A260-0277-465E-BFF4-CA268CC8C860}" dt="2023-03-16T19:05:12.809" v="65" actId="1076"/>
          <ac:picMkLst>
            <pc:docMk/>
            <pc:sldMk cId="1152639396" sldId="256"/>
            <ac:picMk id="1026" creationId="{8DF242BF-786A-0A2D-4B4D-4F6BF5D77E8E}"/>
          </ac:picMkLst>
        </pc:picChg>
      </pc:sldChg>
      <pc:sldChg chg="addSp modSp new mod">
        <pc:chgData name="Oliver Larcombe" userId="ba61931f92573a32" providerId="LiveId" clId="{B3B4A260-0277-465E-BFF4-CA268CC8C860}" dt="2023-03-16T22:50:20.868" v="7169" actId="14100"/>
        <pc:sldMkLst>
          <pc:docMk/>
          <pc:sldMk cId="985903372" sldId="257"/>
        </pc:sldMkLst>
        <pc:spChg chg="mod">
          <ac:chgData name="Oliver Larcombe" userId="ba61931f92573a32" providerId="LiveId" clId="{B3B4A260-0277-465E-BFF4-CA268CC8C860}" dt="2023-03-16T19:26:09.142" v="87" actId="20577"/>
          <ac:spMkLst>
            <pc:docMk/>
            <pc:sldMk cId="985903372" sldId="257"/>
            <ac:spMk id="2" creationId="{74E1512F-750C-248E-F67C-724ECCBD7ED5}"/>
          </ac:spMkLst>
        </pc:spChg>
        <pc:spChg chg="mod">
          <ac:chgData name="Oliver Larcombe" userId="ba61931f92573a32" providerId="LiveId" clId="{B3B4A260-0277-465E-BFF4-CA268CC8C860}" dt="2023-03-16T21:01:24.634" v="2872" actId="14100"/>
          <ac:spMkLst>
            <pc:docMk/>
            <pc:sldMk cId="985903372" sldId="257"/>
            <ac:spMk id="3" creationId="{1FBDE02B-4A06-9E0E-E07E-F76D2F3B81A0}"/>
          </ac:spMkLst>
        </pc:spChg>
        <pc:spChg chg="add mod">
          <ac:chgData name="Oliver Larcombe" userId="ba61931f92573a32" providerId="LiveId" clId="{B3B4A260-0277-465E-BFF4-CA268CC8C860}" dt="2023-03-16T22:50:15.021" v="7168" actId="1076"/>
          <ac:spMkLst>
            <pc:docMk/>
            <pc:sldMk cId="985903372" sldId="257"/>
            <ac:spMk id="4" creationId="{9EE26CD2-DAF2-1F07-445B-63293510569C}"/>
          </ac:spMkLst>
        </pc:spChg>
        <pc:spChg chg="add mod">
          <ac:chgData name="Oliver Larcombe" userId="ba61931f92573a32" providerId="LiveId" clId="{B3B4A260-0277-465E-BFF4-CA268CC8C860}" dt="2023-03-16T21:03:42.650" v="3127" actId="20577"/>
          <ac:spMkLst>
            <pc:docMk/>
            <pc:sldMk cId="985903372" sldId="257"/>
            <ac:spMk id="5" creationId="{0BAE4629-4F7F-A190-0570-9691F4B05603}"/>
          </ac:spMkLst>
        </pc:spChg>
        <pc:picChg chg="add mod">
          <ac:chgData name="Oliver Larcombe" userId="ba61931f92573a32" providerId="LiveId" clId="{B3B4A260-0277-465E-BFF4-CA268CC8C860}" dt="2023-03-16T22:50:20.868" v="7169" actId="14100"/>
          <ac:picMkLst>
            <pc:docMk/>
            <pc:sldMk cId="985903372" sldId="257"/>
            <ac:picMk id="6" creationId="{37AADF3E-89A8-A88D-3251-43F27B8395FC}"/>
          </ac:picMkLst>
        </pc:picChg>
      </pc:sldChg>
      <pc:sldChg chg="modSp new del mod">
        <pc:chgData name="Oliver Larcombe" userId="ba61931f92573a32" providerId="LiveId" clId="{B3B4A260-0277-465E-BFF4-CA268CC8C860}" dt="2023-03-16T20:52:54.665" v="2311" actId="2696"/>
        <pc:sldMkLst>
          <pc:docMk/>
          <pc:sldMk cId="3149802531" sldId="258"/>
        </pc:sldMkLst>
        <pc:spChg chg="mod">
          <ac:chgData name="Oliver Larcombe" userId="ba61931f92573a32" providerId="LiveId" clId="{B3B4A260-0277-465E-BFF4-CA268CC8C860}" dt="2023-03-16T19:27:43.349" v="100" actId="20577"/>
          <ac:spMkLst>
            <pc:docMk/>
            <pc:sldMk cId="3149802531" sldId="258"/>
            <ac:spMk id="2" creationId="{E53F3E73-DD78-B883-B03D-433CA508D12C}"/>
          </ac:spMkLst>
        </pc:spChg>
        <pc:spChg chg="mod">
          <ac:chgData name="Oliver Larcombe" userId="ba61931f92573a32" providerId="LiveId" clId="{B3B4A260-0277-465E-BFF4-CA268CC8C860}" dt="2023-03-16T20:51:15.733" v="2238" actId="20577"/>
          <ac:spMkLst>
            <pc:docMk/>
            <pc:sldMk cId="3149802531" sldId="258"/>
            <ac:spMk id="3" creationId="{CBAFB2FB-F7A0-57A1-113A-938B577B899B}"/>
          </ac:spMkLst>
        </pc:spChg>
      </pc:sldChg>
      <pc:sldChg chg="modSp new mod">
        <pc:chgData name="Oliver Larcombe" userId="ba61931f92573a32" providerId="LiveId" clId="{B3B4A260-0277-465E-BFF4-CA268CC8C860}" dt="2023-03-16T22:23:39.332" v="6058" actId="20577"/>
        <pc:sldMkLst>
          <pc:docMk/>
          <pc:sldMk cId="2914925101" sldId="259"/>
        </pc:sldMkLst>
        <pc:spChg chg="mod">
          <ac:chgData name="Oliver Larcombe" userId="ba61931f92573a32" providerId="LiveId" clId="{B3B4A260-0277-465E-BFF4-CA268CC8C860}" dt="2023-03-16T19:29:22.865" v="245" actId="20577"/>
          <ac:spMkLst>
            <pc:docMk/>
            <pc:sldMk cId="2914925101" sldId="259"/>
            <ac:spMk id="2" creationId="{ECC4AABB-B0F7-64C5-EF41-FC252022527E}"/>
          </ac:spMkLst>
        </pc:spChg>
        <pc:spChg chg="mod">
          <ac:chgData name="Oliver Larcombe" userId="ba61931f92573a32" providerId="LiveId" clId="{B3B4A260-0277-465E-BFF4-CA268CC8C860}" dt="2023-03-16T19:29:30.729" v="261" actId="20577"/>
          <ac:spMkLst>
            <pc:docMk/>
            <pc:sldMk cId="2914925101" sldId="259"/>
            <ac:spMk id="3" creationId="{C5ABE290-F160-97E5-DA9E-AF5BF2E7DFF0}"/>
          </ac:spMkLst>
        </pc:spChg>
        <pc:spChg chg="mod">
          <ac:chgData name="Oliver Larcombe" userId="ba61931f92573a32" providerId="LiveId" clId="{B3B4A260-0277-465E-BFF4-CA268CC8C860}" dt="2023-03-16T21:15:57.951" v="4958" actId="20577"/>
          <ac:spMkLst>
            <pc:docMk/>
            <pc:sldMk cId="2914925101" sldId="259"/>
            <ac:spMk id="4" creationId="{39BC9E0C-DF81-7EC7-35C5-00D461123E43}"/>
          </ac:spMkLst>
        </pc:spChg>
        <pc:spChg chg="mod">
          <ac:chgData name="Oliver Larcombe" userId="ba61931f92573a32" providerId="LiveId" clId="{B3B4A260-0277-465E-BFF4-CA268CC8C860}" dt="2023-03-16T22:16:34.682" v="5560" actId="20577"/>
          <ac:spMkLst>
            <pc:docMk/>
            <pc:sldMk cId="2914925101" sldId="259"/>
            <ac:spMk id="5" creationId="{92056BCE-EE5F-B6A7-0C73-15CA0D95C569}"/>
          </ac:spMkLst>
        </pc:spChg>
        <pc:spChg chg="mod">
          <ac:chgData name="Oliver Larcombe" userId="ba61931f92573a32" providerId="LiveId" clId="{B3B4A260-0277-465E-BFF4-CA268CC8C860}" dt="2023-03-16T22:23:39.332" v="6058" actId="20577"/>
          <ac:spMkLst>
            <pc:docMk/>
            <pc:sldMk cId="2914925101" sldId="259"/>
            <ac:spMk id="6" creationId="{1B070143-DA67-AFE8-451A-6AE954DA1DD6}"/>
          </ac:spMkLst>
        </pc:spChg>
      </pc:sldChg>
      <pc:sldChg chg="addSp modSp new mod">
        <pc:chgData name="Oliver Larcombe" userId="ba61931f92573a32" providerId="LiveId" clId="{B3B4A260-0277-465E-BFF4-CA268CC8C860}" dt="2023-03-16T22:48:38.361" v="7163" actId="14100"/>
        <pc:sldMkLst>
          <pc:docMk/>
          <pc:sldMk cId="832627291" sldId="260"/>
        </pc:sldMkLst>
        <pc:spChg chg="mod">
          <ac:chgData name="Oliver Larcombe" userId="ba61931f92573a32" providerId="LiveId" clId="{B3B4A260-0277-465E-BFF4-CA268CC8C860}" dt="2023-03-16T19:30:32.170" v="310" actId="20577"/>
          <ac:spMkLst>
            <pc:docMk/>
            <pc:sldMk cId="832627291" sldId="260"/>
            <ac:spMk id="2" creationId="{229392F8-3A23-90AE-0211-893C7F5BEFCB}"/>
          </ac:spMkLst>
        </pc:spChg>
        <pc:spChg chg="mod">
          <ac:chgData name="Oliver Larcombe" userId="ba61931f92573a32" providerId="LiveId" clId="{B3B4A260-0277-465E-BFF4-CA268CC8C860}" dt="2023-03-16T21:29:19.541" v="5506"/>
          <ac:spMkLst>
            <pc:docMk/>
            <pc:sldMk cId="832627291" sldId="260"/>
            <ac:spMk id="3" creationId="{B1968B65-F58C-11C8-B844-5F42A5CB8B83}"/>
          </ac:spMkLst>
        </pc:spChg>
        <pc:picChg chg="add mod modCrop">
          <ac:chgData name="Oliver Larcombe" userId="ba61931f92573a32" providerId="LiveId" clId="{B3B4A260-0277-465E-BFF4-CA268CC8C860}" dt="2023-03-16T22:48:38.361" v="7163" actId="14100"/>
          <ac:picMkLst>
            <pc:docMk/>
            <pc:sldMk cId="832627291" sldId="260"/>
            <ac:picMk id="4" creationId="{09ABCA43-A8A3-9C9E-3C8A-179A2F206EA0}"/>
          </ac:picMkLst>
        </pc:picChg>
      </pc:sldChg>
      <pc:sldChg chg="addSp delSp modSp new mod">
        <pc:chgData name="Oliver Larcombe" userId="ba61931f92573a32" providerId="LiveId" clId="{B3B4A260-0277-465E-BFF4-CA268CC8C860}" dt="2023-03-16T23:27:36.517" v="8594" actId="20577"/>
        <pc:sldMkLst>
          <pc:docMk/>
          <pc:sldMk cId="1868344189" sldId="261"/>
        </pc:sldMkLst>
        <pc:spChg chg="mod">
          <ac:chgData name="Oliver Larcombe" userId="ba61931f92573a32" providerId="LiveId" clId="{B3B4A260-0277-465E-BFF4-CA268CC8C860}" dt="2023-03-16T22:41:36.993" v="7142" actId="1076"/>
          <ac:spMkLst>
            <pc:docMk/>
            <pc:sldMk cId="1868344189" sldId="261"/>
            <ac:spMk id="2" creationId="{97E319CA-C1DC-698B-FD24-16073A319CE1}"/>
          </ac:spMkLst>
        </pc:spChg>
        <pc:spChg chg="del">
          <ac:chgData name="Oliver Larcombe" userId="ba61931f92573a32" providerId="LiveId" clId="{B3B4A260-0277-465E-BFF4-CA268CC8C860}" dt="2023-03-16T22:25:46.060" v="6111"/>
          <ac:spMkLst>
            <pc:docMk/>
            <pc:sldMk cId="1868344189" sldId="261"/>
            <ac:spMk id="3" creationId="{C429E736-D387-29C4-4C45-6CF63003875B}"/>
          </ac:spMkLst>
        </pc:spChg>
        <pc:spChg chg="mod">
          <ac:chgData name="Oliver Larcombe" userId="ba61931f92573a32" providerId="LiveId" clId="{B3B4A260-0277-465E-BFF4-CA268CC8C860}" dt="2023-03-16T23:25:03.055" v="8575" actId="1076"/>
          <ac:spMkLst>
            <pc:docMk/>
            <pc:sldMk cId="1868344189" sldId="261"/>
            <ac:spMk id="4" creationId="{A20BB2C9-0C2A-8CB6-3082-1F41D03A85C8}"/>
          </ac:spMkLst>
        </pc:spChg>
        <pc:spChg chg="add mod">
          <ac:chgData name="Oliver Larcombe" userId="ba61931f92573a32" providerId="LiveId" clId="{B3B4A260-0277-465E-BFF4-CA268CC8C860}" dt="2023-03-16T23:27:36.517" v="8594" actId="20577"/>
          <ac:spMkLst>
            <pc:docMk/>
            <pc:sldMk cId="1868344189" sldId="261"/>
            <ac:spMk id="6" creationId="{5906944A-1FFB-436F-ED6C-EF97059304F8}"/>
          </ac:spMkLst>
        </pc:spChg>
        <pc:picChg chg="add mod">
          <ac:chgData name="Oliver Larcombe" userId="ba61931f92573a32" providerId="LiveId" clId="{B3B4A260-0277-465E-BFF4-CA268CC8C860}" dt="2023-03-16T23:26:07.979" v="8577" actId="1076"/>
          <ac:picMkLst>
            <pc:docMk/>
            <pc:sldMk cId="1868344189" sldId="261"/>
            <ac:picMk id="5" creationId="{0E9873E7-E148-282C-75E7-F5234F97EC95}"/>
          </ac:picMkLst>
        </pc:picChg>
        <pc:picChg chg="add mod">
          <ac:chgData name="Oliver Larcombe" userId="ba61931f92573a32" providerId="LiveId" clId="{B3B4A260-0277-465E-BFF4-CA268CC8C860}" dt="2023-03-16T23:26:11.966" v="8579" actId="1076"/>
          <ac:picMkLst>
            <pc:docMk/>
            <pc:sldMk cId="1868344189" sldId="261"/>
            <ac:picMk id="7" creationId="{A0254CF0-8705-11FC-0B24-D5A49FC2DF15}"/>
          </ac:picMkLst>
        </pc:picChg>
        <pc:picChg chg="add mod">
          <ac:chgData name="Oliver Larcombe" userId="ba61931f92573a32" providerId="LiveId" clId="{B3B4A260-0277-465E-BFF4-CA268CC8C860}" dt="2023-03-16T23:27:25.164" v="8585" actId="14100"/>
          <ac:picMkLst>
            <pc:docMk/>
            <pc:sldMk cId="1868344189" sldId="261"/>
            <ac:picMk id="8" creationId="{E6C4C233-4DD7-CD92-BA33-CDED4D7BFF09}"/>
          </ac:picMkLst>
        </pc:picChg>
      </pc:sldChg>
      <pc:sldChg chg="modSp new del mod">
        <pc:chgData name="Oliver Larcombe" userId="ba61931f92573a32" providerId="LiveId" clId="{B3B4A260-0277-465E-BFF4-CA268CC8C860}" dt="2023-03-16T19:33:42.724" v="403" actId="2696"/>
        <pc:sldMkLst>
          <pc:docMk/>
          <pc:sldMk cId="4267091655" sldId="262"/>
        </pc:sldMkLst>
        <pc:spChg chg="mod">
          <ac:chgData name="Oliver Larcombe" userId="ba61931f92573a32" providerId="LiveId" clId="{B3B4A260-0277-465E-BFF4-CA268CC8C860}" dt="2023-03-16T19:31:43.904" v="350" actId="20577"/>
          <ac:spMkLst>
            <pc:docMk/>
            <pc:sldMk cId="4267091655" sldId="262"/>
            <ac:spMk id="2" creationId="{E281FDD5-3870-1A04-00D5-6CD423991883}"/>
          </ac:spMkLst>
        </pc:spChg>
      </pc:sldChg>
      <pc:sldChg chg="modSp new mod">
        <pc:chgData name="Oliver Larcombe" userId="ba61931f92573a32" providerId="LiveId" clId="{B3B4A260-0277-465E-BFF4-CA268CC8C860}" dt="2023-03-16T23:32:30.409" v="9119" actId="20577"/>
        <pc:sldMkLst>
          <pc:docMk/>
          <pc:sldMk cId="2060278495" sldId="263"/>
        </pc:sldMkLst>
        <pc:spChg chg="mod">
          <ac:chgData name="Oliver Larcombe" userId="ba61931f92573a32" providerId="LiveId" clId="{B3B4A260-0277-465E-BFF4-CA268CC8C860}" dt="2023-03-16T19:34:01.789" v="423" actId="20577"/>
          <ac:spMkLst>
            <pc:docMk/>
            <pc:sldMk cId="2060278495" sldId="263"/>
            <ac:spMk id="2" creationId="{6D31AC1D-5ED2-9168-76C6-7476D3FBA415}"/>
          </ac:spMkLst>
        </pc:spChg>
        <pc:spChg chg="mod">
          <ac:chgData name="Oliver Larcombe" userId="ba61931f92573a32" providerId="LiveId" clId="{B3B4A260-0277-465E-BFF4-CA268CC8C860}" dt="2023-03-16T23:32:30.409" v="9119" actId="20577"/>
          <ac:spMkLst>
            <pc:docMk/>
            <pc:sldMk cId="2060278495" sldId="263"/>
            <ac:spMk id="3" creationId="{30F3DB24-39E0-3611-449B-473BCB2E07F6}"/>
          </ac:spMkLst>
        </pc:spChg>
      </pc:sldChg>
      <pc:sldChg chg="modSp new mod">
        <pc:chgData name="Oliver Larcombe" userId="ba61931f92573a32" providerId="LiveId" clId="{B3B4A260-0277-465E-BFF4-CA268CC8C860}" dt="2023-03-16T22:52:32.963" v="7201" actId="20577"/>
        <pc:sldMkLst>
          <pc:docMk/>
          <pc:sldMk cId="1752787426" sldId="264"/>
        </pc:sldMkLst>
        <pc:spChg chg="mod">
          <ac:chgData name="Oliver Larcombe" userId="ba61931f92573a32" providerId="LiveId" clId="{B3B4A260-0277-465E-BFF4-CA268CC8C860}" dt="2023-03-16T19:33:07.875" v="402" actId="20577"/>
          <ac:spMkLst>
            <pc:docMk/>
            <pc:sldMk cId="1752787426" sldId="264"/>
            <ac:spMk id="2" creationId="{B3B1A680-1F65-14C8-DB86-D42F1FB7727E}"/>
          </ac:spMkLst>
        </pc:spChg>
        <pc:spChg chg="mod">
          <ac:chgData name="Oliver Larcombe" userId="ba61931f92573a32" providerId="LiveId" clId="{B3B4A260-0277-465E-BFF4-CA268CC8C860}" dt="2023-03-16T22:52:32.963" v="7201" actId="20577"/>
          <ac:spMkLst>
            <pc:docMk/>
            <pc:sldMk cId="1752787426" sldId="264"/>
            <ac:spMk id="3" creationId="{8E3551F7-6709-78EE-9D6E-C5E05B426C64}"/>
          </ac:spMkLst>
        </pc:spChg>
      </pc:sldChg>
      <pc:sldChg chg="addSp delSp modSp new mod">
        <pc:chgData name="Oliver Larcombe" userId="ba61931f92573a32" providerId="LiveId" clId="{B3B4A260-0277-465E-BFF4-CA268CC8C860}" dt="2023-03-16T22:51:15.576" v="7173" actId="1076"/>
        <pc:sldMkLst>
          <pc:docMk/>
          <pc:sldMk cId="337021564" sldId="265"/>
        </pc:sldMkLst>
        <pc:spChg chg="mod">
          <ac:chgData name="Oliver Larcombe" userId="ba61931f92573a32" providerId="LiveId" clId="{B3B4A260-0277-465E-BFF4-CA268CC8C860}" dt="2023-03-16T20:51:38.795" v="2252" actId="20577"/>
          <ac:spMkLst>
            <pc:docMk/>
            <pc:sldMk cId="337021564" sldId="265"/>
            <ac:spMk id="2" creationId="{3D7CD848-949D-4B79-1B3C-8D23FE6424F7}"/>
          </ac:spMkLst>
        </pc:spChg>
        <pc:spChg chg="mod">
          <ac:chgData name="Oliver Larcombe" userId="ba61931f92573a32" providerId="LiveId" clId="{B3B4A260-0277-465E-BFF4-CA268CC8C860}" dt="2023-03-16T20:51:51.854" v="2276" actId="20577"/>
          <ac:spMkLst>
            <pc:docMk/>
            <pc:sldMk cId="337021564" sldId="265"/>
            <ac:spMk id="3" creationId="{0161A059-E997-08DE-601C-A3F19CB0AD95}"/>
          </ac:spMkLst>
        </pc:spChg>
        <pc:spChg chg="mod">
          <ac:chgData name="Oliver Larcombe" userId="ba61931f92573a32" providerId="LiveId" clId="{B3B4A260-0277-465E-BFF4-CA268CC8C860}" dt="2023-03-16T21:09:29.152" v="4137" actId="20577"/>
          <ac:spMkLst>
            <pc:docMk/>
            <pc:sldMk cId="337021564" sldId="265"/>
            <ac:spMk id="4" creationId="{D75D8E4A-92B0-26F0-346B-69938BC67A2C}"/>
          </ac:spMkLst>
        </pc:spChg>
        <pc:spChg chg="del mod">
          <ac:chgData name="Oliver Larcombe" userId="ba61931f92573a32" providerId="LiveId" clId="{B3B4A260-0277-465E-BFF4-CA268CC8C860}" dt="2023-03-16T21:13:12.451" v="4634" actId="21"/>
          <ac:spMkLst>
            <pc:docMk/>
            <pc:sldMk cId="337021564" sldId="265"/>
            <ac:spMk id="5" creationId="{5D5FDEF6-06CD-464F-F407-5970A27015BA}"/>
          </ac:spMkLst>
        </pc:spChg>
        <pc:spChg chg="del mod">
          <ac:chgData name="Oliver Larcombe" userId="ba61931f92573a32" providerId="LiveId" clId="{B3B4A260-0277-465E-BFF4-CA268CC8C860}" dt="2023-03-16T21:13:16.995" v="4635" actId="21"/>
          <ac:spMkLst>
            <pc:docMk/>
            <pc:sldMk cId="337021564" sldId="265"/>
            <ac:spMk id="6" creationId="{4CB5FB5C-82A2-82F4-D7EB-C51B9B09F020}"/>
          </ac:spMkLst>
        </pc:spChg>
        <pc:spChg chg="add del mod">
          <ac:chgData name="Oliver Larcombe" userId="ba61931f92573a32" providerId="LiveId" clId="{B3B4A260-0277-465E-BFF4-CA268CC8C860}" dt="2023-03-16T21:13:22.287" v="4636" actId="21"/>
          <ac:spMkLst>
            <pc:docMk/>
            <pc:sldMk cId="337021564" sldId="265"/>
            <ac:spMk id="8" creationId="{D772DDA6-7797-36ED-1591-FB667CB05B2E}"/>
          </ac:spMkLst>
        </pc:spChg>
        <pc:spChg chg="add del mod">
          <ac:chgData name="Oliver Larcombe" userId="ba61931f92573a32" providerId="LiveId" clId="{B3B4A260-0277-465E-BFF4-CA268CC8C860}" dt="2023-03-16T21:13:24.822" v="4637" actId="21"/>
          <ac:spMkLst>
            <pc:docMk/>
            <pc:sldMk cId="337021564" sldId="265"/>
            <ac:spMk id="10" creationId="{73DE32EE-F23F-A254-9B10-F5897581DC38}"/>
          </ac:spMkLst>
        </pc:spChg>
        <pc:picChg chg="add mod">
          <ac:chgData name="Oliver Larcombe" userId="ba61931f92573a32" providerId="LiveId" clId="{B3B4A260-0277-465E-BFF4-CA268CC8C860}" dt="2023-03-16T22:51:15.576" v="7173" actId="1076"/>
          <ac:picMkLst>
            <pc:docMk/>
            <pc:sldMk cId="337021564" sldId="265"/>
            <ac:picMk id="11" creationId="{CFC1DCAC-E429-0B51-68A7-2FC252FFCF43}"/>
          </ac:picMkLst>
        </pc:picChg>
      </pc:sldChg>
      <pc:sldChg chg="addSp delSp modSp new mod">
        <pc:chgData name="Oliver Larcombe" userId="ba61931f92573a32" providerId="LiveId" clId="{B3B4A260-0277-465E-BFF4-CA268CC8C860}" dt="2023-03-16T23:19:35.295" v="8305" actId="20577"/>
        <pc:sldMkLst>
          <pc:docMk/>
          <pc:sldMk cId="3067947310" sldId="266"/>
        </pc:sldMkLst>
        <pc:spChg chg="mod">
          <ac:chgData name="Oliver Larcombe" userId="ba61931f92573a32" providerId="LiveId" clId="{B3B4A260-0277-465E-BFF4-CA268CC8C860}" dt="2023-03-16T23:16:02.079" v="8171" actId="20577"/>
          <ac:spMkLst>
            <pc:docMk/>
            <pc:sldMk cId="3067947310" sldId="266"/>
            <ac:spMk id="2" creationId="{649C256A-B87C-1E69-8B7D-D46C188958B3}"/>
          </ac:spMkLst>
        </pc:spChg>
        <pc:spChg chg="del">
          <ac:chgData name="Oliver Larcombe" userId="ba61931f92573a32" providerId="LiveId" clId="{B3B4A260-0277-465E-BFF4-CA268CC8C860}" dt="2023-03-16T21:20:17.811" v="5048" actId="21"/>
          <ac:spMkLst>
            <pc:docMk/>
            <pc:sldMk cId="3067947310" sldId="266"/>
            <ac:spMk id="3" creationId="{0C9DB936-8C3A-B609-4601-CD8FD1AFDC35}"/>
          </ac:spMkLst>
        </pc:spChg>
        <pc:spChg chg="mod">
          <ac:chgData name="Oliver Larcombe" userId="ba61931f92573a32" providerId="LiveId" clId="{B3B4A260-0277-465E-BFF4-CA268CC8C860}" dt="2023-03-16T22:52:24.597" v="7190" actId="20577"/>
          <ac:spMkLst>
            <pc:docMk/>
            <pc:sldMk cId="3067947310" sldId="266"/>
            <ac:spMk id="4" creationId="{BA0D3E2C-967E-6FA0-6242-2A21D258EA45}"/>
          </ac:spMkLst>
        </pc:spChg>
        <pc:graphicFrameChg chg="add mod modGraphic">
          <ac:chgData name="Oliver Larcombe" userId="ba61931f92573a32" providerId="LiveId" clId="{B3B4A260-0277-465E-BFF4-CA268CC8C860}" dt="2023-03-16T23:19:35.295" v="8305" actId="20577"/>
          <ac:graphicFrameMkLst>
            <pc:docMk/>
            <pc:sldMk cId="3067947310" sldId="266"/>
            <ac:graphicFrameMk id="5" creationId="{811D0A91-7C21-79BD-89CA-ECD7FED6DAAB}"/>
          </ac:graphicFrameMkLst>
        </pc:graphicFrameChg>
      </pc:sldChg>
      <pc:sldChg chg="addSp delSp modSp new mod">
        <pc:chgData name="Oliver Larcombe" userId="ba61931f92573a32" providerId="LiveId" clId="{B3B4A260-0277-465E-BFF4-CA268CC8C860}" dt="2023-03-16T23:15:39.749" v="8153" actId="1076"/>
        <pc:sldMkLst>
          <pc:docMk/>
          <pc:sldMk cId="4216180695" sldId="267"/>
        </pc:sldMkLst>
        <pc:spChg chg="mod">
          <ac:chgData name="Oliver Larcombe" userId="ba61931f92573a32" providerId="LiveId" clId="{B3B4A260-0277-465E-BFF4-CA268CC8C860}" dt="2023-03-16T23:13:04.121" v="8056" actId="1076"/>
          <ac:spMkLst>
            <pc:docMk/>
            <pc:sldMk cId="4216180695" sldId="267"/>
            <ac:spMk id="2" creationId="{EDF1B1A7-3174-1112-58EC-ACD9AAF221EE}"/>
          </ac:spMkLst>
        </pc:spChg>
        <pc:spChg chg="del mod">
          <ac:chgData name="Oliver Larcombe" userId="ba61931f92573a32" providerId="LiveId" clId="{B3B4A260-0277-465E-BFF4-CA268CC8C860}" dt="2023-03-16T23:14:18.940" v="8061" actId="931"/>
          <ac:spMkLst>
            <pc:docMk/>
            <pc:sldMk cId="4216180695" sldId="267"/>
            <ac:spMk id="3" creationId="{56340ECF-0DA3-12A4-D096-93F0A7680506}"/>
          </ac:spMkLst>
        </pc:spChg>
        <pc:spChg chg="del mod">
          <ac:chgData name="Oliver Larcombe" userId="ba61931f92573a32" providerId="LiveId" clId="{B3B4A260-0277-465E-BFF4-CA268CC8C860}" dt="2023-03-16T23:12:54.272" v="8052" actId="21"/>
          <ac:spMkLst>
            <pc:docMk/>
            <pc:sldMk cId="4216180695" sldId="267"/>
            <ac:spMk id="4" creationId="{E792C74A-96AF-8582-7A8C-1C6A286AC832}"/>
          </ac:spMkLst>
        </pc:spChg>
        <pc:spChg chg="add del mod">
          <ac:chgData name="Oliver Larcombe" userId="ba61931f92573a32" providerId="LiveId" clId="{B3B4A260-0277-465E-BFF4-CA268CC8C860}" dt="2023-03-16T23:14:59.983" v="8122" actId="21"/>
          <ac:spMkLst>
            <pc:docMk/>
            <pc:sldMk cId="4216180695" sldId="267"/>
            <ac:spMk id="8" creationId="{093F26F9-61E3-F6DD-970F-7D801849136F}"/>
          </ac:spMkLst>
        </pc:spChg>
        <pc:spChg chg="add mod">
          <ac:chgData name="Oliver Larcombe" userId="ba61931f92573a32" providerId="LiveId" clId="{B3B4A260-0277-465E-BFF4-CA268CC8C860}" dt="2023-03-16T23:15:39.749" v="8153" actId="1076"/>
          <ac:spMkLst>
            <pc:docMk/>
            <pc:sldMk cId="4216180695" sldId="267"/>
            <ac:spMk id="9" creationId="{036CF6DC-82AD-AB68-D6C7-6B6A93D426A7}"/>
          </ac:spMkLst>
        </pc:spChg>
        <pc:graphicFrameChg chg="add mod modGraphic">
          <ac:chgData name="Oliver Larcombe" userId="ba61931f92573a32" providerId="LiveId" clId="{B3B4A260-0277-465E-BFF4-CA268CC8C860}" dt="2023-03-16T23:13:10.881" v="8059" actId="14100"/>
          <ac:graphicFrameMkLst>
            <pc:docMk/>
            <pc:sldMk cId="4216180695" sldId="267"/>
            <ac:graphicFrameMk id="5" creationId="{17D5CBED-CEA2-D5C9-8A15-092126CF351F}"/>
          </ac:graphicFrameMkLst>
        </pc:graphicFrameChg>
        <pc:picChg chg="add mod">
          <ac:chgData name="Oliver Larcombe" userId="ba61931f92573a32" providerId="LiveId" clId="{B3B4A260-0277-465E-BFF4-CA268CC8C860}" dt="2023-03-16T23:14:20.950" v="8063" actId="962"/>
          <ac:picMkLst>
            <pc:docMk/>
            <pc:sldMk cId="4216180695" sldId="267"/>
            <ac:picMk id="7" creationId="{70BAEDFA-6ED7-2883-81E1-19DAB4BC62E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0CD54-67DA-648E-06A3-1DCD1F6779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64458BD-6FA5-120B-9ECF-B7883BE471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BDB509-E6BC-A090-0984-4C3B04E52877}"/>
              </a:ext>
            </a:extLst>
          </p:cNvPr>
          <p:cNvSpPr>
            <a:spLocks noGrp="1"/>
          </p:cNvSpPr>
          <p:nvPr>
            <p:ph type="dt" sz="half" idx="10"/>
          </p:nvPr>
        </p:nvSpPr>
        <p:spPr/>
        <p:txBody>
          <a:bodyPr/>
          <a:lstStyle/>
          <a:p>
            <a:fld id="{91F9259A-1FE3-4FF9-8A07-BDD8177164ED}" type="datetime4">
              <a:rPr lang="en-US" smtClean="0"/>
              <a:t>March 16, 2023</a:t>
            </a:fld>
            <a:endParaRPr lang="en-US"/>
          </a:p>
        </p:txBody>
      </p:sp>
      <p:sp>
        <p:nvSpPr>
          <p:cNvPr id="5" name="Footer Placeholder 4">
            <a:extLst>
              <a:ext uri="{FF2B5EF4-FFF2-40B4-BE49-F238E27FC236}">
                <a16:creationId xmlns:a16="http://schemas.microsoft.com/office/drawing/2014/main" id="{BE1E58CF-CBD6-DA61-3133-72F0BA4271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FF47BD-BB51-95FA-C680-E948924B7BDF}"/>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6833990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108F7-1C31-D0A7-85F3-E7B81D523B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D9BD59-17FE-723A-7939-B9AC993FF66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5B2272-BEA4-9AF8-9E45-48E84FFE152A}"/>
              </a:ext>
            </a:extLst>
          </p:cNvPr>
          <p:cNvSpPr>
            <a:spLocks noGrp="1"/>
          </p:cNvSpPr>
          <p:nvPr>
            <p:ph type="dt" sz="half" idx="10"/>
          </p:nvPr>
        </p:nvSpPr>
        <p:spPr/>
        <p:txBody>
          <a:bodyPr/>
          <a:lstStyle/>
          <a:p>
            <a:fld id="{5D340FED-6E95-4177-A7EF-CD303B9E611D}" type="datetime4">
              <a:rPr lang="en-US" smtClean="0"/>
              <a:t>March 16, 2023</a:t>
            </a:fld>
            <a:endParaRPr lang="en-US"/>
          </a:p>
        </p:txBody>
      </p:sp>
      <p:sp>
        <p:nvSpPr>
          <p:cNvPr id="5" name="Footer Placeholder 4">
            <a:extLst>
              <a:ext uri="{FF2B5EF4-FFF2-40B4-BE49-F238E27FC236}">
                <a16:creationId xmlns:a16="http://schemas.microsoft.com/office/drawing/2014/main" id="{701AA65A-1E38-D66A-2FF6-1D88EC3B505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153AACB-F357-9591-575A-4A8213CA600B}"/>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760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D7705-3710-D455-716F-99F2B0E00A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E4C417C-421E-FA15-8588-D2CE3759EEF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D2509C-6D0F-5916-D1A1-75E1A83BD573}"/>
              </a:ext>
            </a:extLst>
          </p:cNvPr>
          <p:cNvSpPr>
            <a:spLocks noGrp="1"/>
          </p:cNvSpPr>
          <p:nvPr>
            <p:ph type="dt" sz="half" idx="10"/>
          </p:nvPr>
        </p:nvSpPr>
        <p:spPr/>
        <p:txBody>
          <a:bodyPr/>
          <a:lstStyle/>
          <a:p>
            <a:fld id="{477962CB-39AD-45A9-800F-54DAB53D6021}" type="datetime4">
              <a:rPr lang="en-US" smtClean="0"/>
              <a:t>March 16, 2023</a:t>
            </a:fld>
            <a:endParaRPr lang="en-US"/>
          </a:p>
        </p:txBody>
      </p:sp>
      <p:sp>
        <p:nvSpPr>
          <p:cNvPr id="5" name="Footer Placeholder 4">
            <a:extLst>
              <a:ext uri="{FF2B5EF4-FFF2-40B4-BE49-F238E27FC236}">
                <a16:creationId xmlns:a16="http://schemas.microsoft.com/office/drawing/2014/main" id="{065C0FF7-E3B0-ABAF-5EF3-61F0EA1320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FBE7-07BF-E3F6-3753-3B257057F6DF}"/>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9651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3B7CA-3E51-F537-7214-4559E309FD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C00267-861D-9D53-FD62-98D5428B745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FA380B-6624-93D6-5484-DDC671A3435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3FD13B-A85A-803A-6E1A-277B409F4609}"/>
              </a:ext>
            </a:extLst>
          </p:cNvPr>
          <p:cNvSpPr>
            <a:spLocks noGrp="1"/>
          </p:cNvSpPr>
          <p:nvPr>
            <p:ph type="dt" sz="half" idx="10"/>
          </p:nvPr>
        </p:nvSpPr>
        <p:spPr/>
        <p:txBody>
          <a:bodyPr/>
          <a:lstStyle/>
          <a:p>
            <a:fld id="{2DEDF93D-55AB-4606-B9D7-742F1FC51983}" type="datetime4">
              <a:rPr lang="en-US" smtClean="0"/>
              <a:t>March 16, 2023</a:t>
            </a:fld>
            <a:endParaRPr lang="en-US" dirty="0"/>
          </a:p>
        </p:txBody>
      </p:sp>
      <p:sp>
        <p:nvSpPr>
          <p:cNvPr id="6" name="Footer Placeholder 5">
            <a:extLst>
              <a:ext uri="{FF2B5EF4-FFF2-40B4-BE49-F238E27FC236}">
                <a16:creationId xmlns:a16="http://schemas.microsoft.com/office/drawing/2014/main" id="{F28BD066-4759-F80A-A45F-C0D9679D9EE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572B803-BC8C-E1B2-BB3E-B8A6664DF5E8}"/>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3293564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4A034-3901-1DB5-8CF5-CA2B0CE6BF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9185AC-1653-3C62-4A55-5B8AA1ED6B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7B0C3F-CC71-3A75-107C-7C001C7A28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2BE7276-A157-7B44-F4A1-2988630EABE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B5BDFF3-DCB7-7654-1FD8-61148891A02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722E4F-23A0-6788-56D3-CF0136488E29}"/>
              </a:ext>
            </a:extLst>
          </p:cNvPr>
          <p:cNvSpPr>
            <a:spLocks noGrp="1"/>
          </p:cNvSpPr>
          <p:nvPr>
            <p:ph type="dt" sz="half" idx="10"/>
          </p:nvPr>
        </p:nvSpPr>
        <p:spPr/>
        <p:txBody>
          <a:bodyPr/>
          <a:lstStyle/>
          <a:p>
            <a:fld id="{DDF2841D-FB5C-47AB-B2FF-32E855C1EA71}" type="datetime4">
              <a:rPr lang="en-US" smtClean="0"/>
              <a:t>March 16, 2023</a:t>
            </a:fld>
            <a:endParaRPr lang="en-US"/>
          </a:p>
        </p:txBody>
      </p:sp>
      <p:sp>
        <p:nvSpPr>
          <p:cNvPr id="8" name="Footer Placeholder 7">
            <a:extLst>
              <a:ext uri="{FF2B5EF4-FFF2-40B4-BE49-F238E27FC236}">
                <a16:creationId xmlns:a16="http://schemas.microsoft.com/office/drawing/2014/main" id="{F9F4677B-657D-FCD9-3962-92939CAAA35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DBAA222-DF23-3EAC-6CC5-B5FFF72CC551}"/>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102681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3E143-16B1-1FF2-7453-C56B0786DEE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69E2CA-A124-8FCE-D558-7D0A13547E5D}"/>
              </a:ext>
            </a:extLst>
          </p:cNvPr>
          <p:cNvSpPr>
            <a:spLocks noGrp="1"/>
          </p:cNvSpPr>
          <p:nvPr>
            <p:ph type="dt" sz="half" idx="10"/>
          </p:nvPr>
        </p:nvSpPr>
        <p:spPr/>
        <p:txBody>
          <a:bodyPr/>
          <a:lstStyle/>
          <a:p>
            <a:fld id="{118537E9-D174-424D-BEE8-AFC4CA5F9F97}" type="datetime4">
              <a:rPr lang="en-US" smtClean="0"/>
              <a:t>March 16, 2023</a:t>
            </a:fld>
            <a:endParaRPr lang="en-US"/>
          </a:p>
        </p:txBody>
      </p:sp>
      <p:sp>
        <p:nvSpPr>
          <p:cNvPr id="4" name="Footer Placeholder 3">
            <a:extLst>
              <a:ext uri="{FF2B5EF4-FFF2-40B4-BE49-F238E27FC236}">
                <a16:creationId xmlns:a16="http://schemas.microsoft.com/office/drawing/2014/main" id="{8D58EE88-3F8A-86E9-CC80-F49FD51EE04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85A65AD-4D95-941F-8B80-86C6901E605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329626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864483-7B10-C9AB-9F62-F2860D2FCB1A}"/>
              </a:ext>
            </a:extLst>
          </p:cNvPr>
          <p:cNvSpPr>
            <a:spLocks noGrp="1"/>
          </p:cNvSpPr>
          <p:nvPr>
            <p:ph type="dt" sz="half" idx="10"/>
          </p:nvPr>
        </p:nvSpPr>
        <p:spPr/>
        <p:txBody>
          <a:bodyPr/>
          <a:lstStyle/>
          <a:p>
            <a:fld id="{1C7A44C0-F7AC-49C2-8289-1E7A86D9FB50}" type="datetime4">
              <a:rPr lang="en-US" smtClean="0"/>
              <a:t>March 16, 2023</a:t>
            </a:fld>
            <a:endParaRPr lang="en-US"/>
          </a:p>
        </p:txBody>
      </p:sp>
      <p:sp>
        <p:nvSpPr>
          <p:cNvPr id="3" name="Footer Placeholder 2">
            <a:extLst>
              <a:ext uri="{FF2B5EF4-FFF2-40B4-BE49-F238E27FC236}">
                <a16:creationId xmlns:a16="http://schemas.microsoft.com/office/drawing/2014/main" id="{B2E82722-6464-5ED1-79B2-794F1F9E722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FE979AC-2F26-2A9A-65B5-590017D008F8}"/>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3680776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05422-F541-1C08-2740-6646E8A21F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D2D8FBD-71CA-80AD-5C93-8ECA444EEE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2ABE73-14CD-D50E-6816-5964F0DEFB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AFD7BA-268C-7828-8A6C-0BB04000DB2F}"/>
              </a:ext>
            </a:extLst>
          </p:cNvPr>
          <p:cNvSpPr>
            <a:spLocks noGrp="1"/>
          </p:cNvSpPr>
          <p:nvPr>
            <p:ph type="dt" sz="half" idx="10"/>
          </p:nvPr>
        </p:nvSpPr>
        <p:spPr/>
        <p:txBody>
          <a:bodyPr/>
          <a:lstStyle/>
          <a:p>
            <a:fld id="{73BB84BC-6E78-40D1-8831-40AB1F596614}" type="datetime4">
              <a:rPr lang="en-US" smtClean="0"/>
              <a:t>March 16, 2023</a:t>
            </a:fld>
            <a:endParaRPr lang="en-US"/>
          </a:p>
        </p:txBody>
      </p:sp>
      <p:sp>
        <p:nvSpPr>
          <p:cNvPr id="6" name="Footer Placeholder 5">
            <a:extLst>
              <a:ext uri="{FF2B5EF4-FFF2-40B4-BE49-F238E27FC236}">
                <a16:creationId xmlns:a16="http://schemas.microsoft.com/office/drawing/2014/main" id="{2E74AE6E-6DDA-CF94-DCC6-65D649E5B7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F44F53-B608-B453-FBA9-F3E346D54AE7}"/>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726380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48BEE-D111-F8CC-88C1-47E4E94329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B9D377F-8051-1E87-2093-99EEF51427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89650A-05BA-F11A-2441-D6B20C02D3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AD25F5-9F54-FD8F-24D3-37F10C0024FB}"/>
              </a:ext>
            </a:extLst>
          </p:cNvPr>
          <p:cNvSpPr>
            <a:spLocks noGrp="1"/>
          </p:cNvSpPr>
          <p:nvPr>
            <p:ph type="dt" sz="half" idx="10"/>
          </p:nvPr>
        </p:nvSpPr>
        <p:spPr/>
        <p:txBody>
          <a:bodyPr/>
          <a:lstStyle/>
          <a:p>
            <a:fld id="{ADFA080F-3961-4D42-BEDE-84A1FED032F1}" type="datetime4">
              <a:rPr lang="en-US" smtClean="0"/>
              <a:t>March 16, 2023</a:t>
            </a:fld>
            <a:endParaRPr lang="en-US"/>
          </a:p>
        </p:txBody>
      </p:sp>
      <p:sp>
        <p:nvSpPr>
          <p:cNvPr id="6" name="Footer Placeholder 5">
            <a:extLst>
              <a:ext uri="{FF2B5EF4-FFF2-40B4-BE49-F238E27FC236}">
                <a16:creationId xmlns:a16="http://schemas.microsoft.com/office/drawing/2014/main" id="{8A30E1FF-B822-6A7A-BEB4-B58B1EE563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A7D9E35-6A7E-4A6C-C1EE-1EE499CDA8B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551890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DB949-05E3-A384-C1B5-996A21384B3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4B2BB0-BE3B-D39A-6A41-ABBCF616091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6FDB1C-4A47-A240-8294-9E149D42098D}"/>
              </a:ext>
            </a:extLst>
          </p:cNvPr>
          <p:cNvSpPr>
            <a:spLocks noGrp="1"/>
          </p:cNvSpPr>
          <p:nvPr>
            <p:ph type="dt" sz="half" idx="10"/>
          </p:nvPr>
        </p:nvSpPr>
        <p:spPr/>
        <p:txBody>
          <a:bodyPr/>
          <a:lstStyle/>
          <a:p>
            <a:fld id="{E5CC3C8F-D4A7-4EAD-92AD-82C91CB8BB85}" type="datetime4">
              <a:rPr lang="en-US" smtClean="0"/>
              <a:t>March 16, 2023</a:t>
            </a:fld>
            <a:endParaRPr lang="en-US"/>
          </a:p>
        </p:txBody>
      </p:sp>
      <p:sp>
        <p:nvSpPr>
          <p:cNvPr id="5" name="Footer Placeholder 4">
            <a:extLst>
              <a:ext uri="{FF2B5EF4-FFF2-40B4-BE49-F238E27FC236}">
                <a16:creationId xmlns:a16="http://schemas.microsoft.com/office/drawing/2014/main" id="{80590907-37EB-29BD-3EF6-5C43186377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699C52-4EC4-3DAB-6C81-FCA5B886F251}"/>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1141343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B57EF6-A741-51A2-9C86-3FAEADAC6CB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0B5A29-E2BB-3DB9-1A3A-2F5F503852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AF4BDB-FCB5-E0AD-F65A-F0ABA4BDED1E}"/>
              </a:ext>
            </a:extLst>
          </p:cNvPr>
          <p:cNvSpPr>
            <a:spLocks noGrp="1"/>
          </p:cNvSpPr>
          <p:nvPr>
            <p:ph type="dt" sz="half" idx="10"/>
          </p:nvPr>
        </p:nvSpPr>
        <p:spPr/>
        <p:txBody>
          <a:bodyPr/>
          <a:lstStyle/>
          <a:p>
            <a:fld id="{BC011D41-E33C-4BC7-8272-37E8417FD097}" type="datetime4">
              <a:rPr lang="en-US" smtClean="0"/>
              <a:t>March 16, 2023</a:t>
            </a:fld>
            <a:endParaRPr lang="en-US"/>
          </a:p>
        </p:txBody>
      </p:sp>
      <p:sp>
        <p:nvSpPr>
          <p:cNvPr id="5" name="Footer Placeholder 4">
            <a:extLst>
              <a:ext uri="{FF2B5EF4-FFF2-40B4-BE49-F238E27FC236}">
                <a16:creationId xmlns:a16="http://schemas.microsoft.com/office/drawing/2014/main" id="{7A60EA3D-1EEC-A238-90A0-4201337CB8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7B2BB6-115C-3AF7-312B-A2AA31B09C18}"/>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396975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82D306-709D-4C4D-D030-8A3B5B3E66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0336AA-C837-62FC-2346-2E10CB4B5A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E5CAAF-5749-9482-57D8-0CD3804DC7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3960BD-7AC1-4217-9611-AAA56D3EE38F}" type="datetime4">
              <a:rPr lang="en-US" smtClean="0"/>
              <a:pPr/>
              <a:t>March 16, 2023</a:t>
            </a:fld>
            <a:endParaRPr lang="en-US" dirty="0">
              <a:latin typeface="+mn-lt"/>
            </a:endParaRPr>
          </a:p>
        </p:txBody>
      </p:sp>
      <p:sp>
        <p:nvSpPr>
          <p:cNvPr id="5" name="Footer Placeholder 4">
            <a:extLst>
              <a:ext uri="{FF2B5EF4-FFF2-40B4-BE49-F238E27FC236}">
                <a16:creationId xmlns:a16="http://schemas.microsoft.com/office/drawing/2014/main" id="{8AA788EC-4649-328B-B9CF-03DDBAFDFC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latin typeface="+mn-lt"/>
            </a:endParaRPr>
          </a:p>
        </p:txBody>
      </p:sp>
      <p:sp>
        <p:nvSpPr>
          <p:cNvPr id="6" name="Slide Number Placeholder 5">
            <a:extLst>
              <a:ext uri="{FF2B5EF4-FFF2-40B4-BE49-F238E27FC236}">
                <a16:creationId xmlns:a16="http://schemas.microsoft.com/office/drawing/2014/main" id="{415F46DB-5641-2C9A-2908-3754EBF14E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4AEF59-F28E-467C-9EA3-92D1CFAD475A}" type="slidenum">
              <a:rPr lang="en-US" smtClean="0"/>
              <a:pPr/>
              <a:t>‹#›</a:t>
            </a:fld>
            <a:endParaRPr lang="en-US">
              <a:latin typeface="+mn-lt"/>
            </a:endParaRPr>
          </a:p>
        </p:txBody>
      </p:sp>
    </p:spTree>
    <p:extLst>
      <p:ext uri="{BB962C8B-B14F-4D97-AF65-F5344CB8AC3E}">
        <p14:creationId xmlns:p14="http://schemas.microsoft.com/office/powerpoint/2010/main" val="964978261"/>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8.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9F6A5-EA04-2140-4FD9-EF714C74EC06}"/>
              </a:ext>
            </a:extLst>
          </p:cNvPr>
          <p:cNvSpPr>
            <a:spLocks noGrp="1"/>
          </p:cNvSpPr>
          <p:nvPr>
            <p:ph type="ctrTitle"/>
          </p:nvPr>
        </p:nvSpPr>
        <p:spPr>
          <a:xfrm>
            <a:off x="666205" y="281507"/>
            <a:ext cx="7641771" cy="2094482"/>
          </a:xfrm>
        </p:spPr>
        <p:txBody>
          <a:bodyPr>
            <a:normAutofit/>
          </a:bodyPr>
          <a:lstStyle/>
          <a:p>
            <a:r>
              <a:rPr lang="en-GB" sz="2800" dirty="0">
                <a:solidFill>
                  <a:schemeClr val="bg2">
                    <a:lumMod val="50000"/>
                  </a:schemeClr>
                </a:solidFill>
              </a:rPr>
              <a:t>Football coaching at </a:t>
            </a:r>
            <a:r>
              <a:rPr lang="en-GB" sz="2800" dirty="0">
                <a:solidFill>
                  <a:schemeClr val="bg2">
                    <a:lumMod val="50000"/>
                  </a:schemeClr>
                </a:solidFill>
                <a:effectLst/>
                <a:latin typeface="Calibri" panose="020F0502020204030204" pitchFamily="34" charset="0"/>
                <a:ea typeface="Times New Roman" panose="02020603050405020304" pitchFamily="18" charset="0"/>
                <a:cs typeface="Arial" panose="020B0604020202020204" pitchFamily="34" charset="0"/>
              </a:rPr>
              <a:t>Ysgol Bae Baglan Community School </a:t>
            </a:r>
            <a:endParaRPr lang="en-GB" sz="2800" dirty="0">
              <a:solidFill>
                <a:schemeClr val="bg2">
                  <a:lumMod val="50000"/>
                </a:schemeClr>
              </a:solidFill>
            </a:endParaRPr>
          </a:p>
        </p:txBody>
      </p:sp>
      <p:sp>
        <p:nvSpPr>
          <p:cNvPr id="3" name="Subtitle 2">
            <a:extLst>
              <a:ext uri="{FF2B5EF4-FFF2-40B4-BE49-F238E27FC236}">
                <a16:creationId xmlns:a16="http://schemas.microsoft.com/office/drawing/2014/main" id="{46ED4976-BBDC-22C4-0031-A6F1609B6976}"/>
              </a:ext>
            </a:extLst>
          </p:cNvPr>
          <p:cNvSpPr>
            <a:spLocks noGrp="1"/>
          </p:cNvSpPr>
          <p:nvPr>
            <p:ph type="subTitle" idx="1"/>
          </p:nvPr>
        </p:nvSpPr>
        <p:spPr>
          <a:xfrm>
            <a:off x="254000" y="3429000"/>
            <a:ext cx="5078996" cy="1594839"/>
          </a:xfrm>
        </p:spPr>
        <p:txBody>
          <a:bodyPr>
            <a:normAutofit/>
          </a:bodyPr>
          <a:lstStyle/>
          <a:p>
            <a:r>
              <a:rPr lang="en-GB" sz="1800" dirty="0"/>
              <a:t>In this presentation, we will look at my ideas for a coaching event at this school, discussing why this facility is the perfect host, and how my event will benefit the students of this school.</a:t>
            </a:r>
          </a:p>
        </p:txBody>
      </p:sp>
      <p:pic>
        <p:nvPicPr>
          <p:cNvPr id="1026" name="Picture 2">
            <a:extLst>
              <a:ext uri="{FF2B5EF4-FFF2-40B4-BE49-F238E27FC236}">
                <a16:creationId xmlns:a16="http://schemas.microsoft.com/office/drawing/2014/main" id="{8DF242BF-786A-0A2D-4B4D-4F6BF5D77E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02365" y="2589350"/>
            <a:ext cx="6230101" cy="35096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2639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1512F-750C-248E-F67C-724ECCBD7ED5}"/>
              </a:ext>
            </a:extLst>
          </p:cNvPr>
          <p:cNvSpPr>
            <a:spLocks noGrp="1"/>
          </p:cNvSpPr>
          <p:nvPr>
            <p:ph type="title"/>
          </p:nvPr>
        </p:nvSpPr>
        <p:spPr/>
        <p:txBody>
          <a:bodyPr/>
          <a:lstStyle/>
          <a:p>
            <a:r>
              <a:rPr lang="en-GB" dirty="0"/>
              <a:t>The Facilities</a:t>
            </a:r>
          </a:p>
        </p:txBody>
      </p:sp>
      <p:sp>
        <p:nvSpPr>
          <p:cNvPr id="3" name="Content Placeholder 2">
            <a:extLst>
              <a:ext uri="{FF2B5EF4-FFF2-40B4-BE49-F238E27FC236}">
                <a16:creationId xmlns:a16="http://schemas.microsoft.com/office/drawing/2014/main" id="{1FBDE02B-4A06-9E0E-E07E-F76D2F3B81A0}"/>
              </a:ext>
            </a:extLst>
          </p:cNvPr>
          <p:cNvSpPr>
            <a:spLocks noGrp="1"/>
          </p:cNvSpPr>
          <p:nvPr>
            <p:ph idx="1"/>
          </p:nvPr>
        </p:nvSpPr>
        <p:spPr>
          <a:xfrm>
            <a:off x="233680" y="2306322"/>
            <a:ext cx="10119360" cy="2414507"/>
          </a:xfrm>
        </p:spPr>
        <p:txBody>
          <a:bodyPr>
            <a:normAutofit fontScale="55000" lnSpcReduction="20000"/>
          </a:bodyPr>
          <a:lstStyle/>
          <a:p>
            <a:r>
              <a:rPr lang="en-GB" dirty="0"/>
              <a:t>Large Multi-purpose sports hall</a:t>
            </a:r>
          </a:p>
          <a:p>
            <a:r>
              <a:rPr lang="en-GB" dirty="0"/>
              <a:t>Gymnasium</a:t>
            </a:r>
          </a:p>
          <a:p>
            <a:r>
              <a:rPr lang="en-GB" dirty="0"/>
              <a:t>Fitness studio</a:t>
            </a:r>
          </a:p>
          <a:p>
            <a:r>
              <a:rPr lang="en-GB" dirty="0"/>
              <a:t>Floodlit 4G and Astro-turf all-weather pitches</a:t>
            </a:r>
          </a:p>
          <a:p>
            <a:r>
              <a:rPr lang="en-GB" dirty="0"/>
              <a:t>A high-spec football pitch</a:t>
            </a:r>
          </a:p>
          <a:p>
            <a:r>
              <a:rPr lang="en-GB" dirty="0"/>
              <a:t>3 further pitches</a:t>
            </a:r>
          </a:p>
          <a:p>
            <a:r>
              <a:rPr lang="en-GB" dirty="0"/>
              <a:t>Sprint track </a:t>
            </a:r>
          </a:p>
          <a:p>
            <a:r>
              <a:rPr lang="en-GB" dirty="0"/>
              <a:t>Jump pit and Jog-track</a:t>
            </a:r>
          </a:p>
        </p:txBody>
      </p:sp>
      <p:sp>
        <p:nvSpPr>
          <p:cNvPr id="4" name="TextBox 3">
            <a:extLst>
              <a:ext uri="{FF2B5EF4-FFF2-40B4-BE49-F238E27FC236}">
                <a16:creationId xmlns:a16="http://schemas.microsoft.com/office/drawing/2014/main" id="{9EE26CD2-DAF2-1F07-445B-63293510569C}"/>
              </a:ext>
            </a:extLst>
          </p:cNvPr>
          <p:cNvSpPr txBox="1"/>
          <p:nvPr/>
        </p:nvSpPr>
        <p:spPr>
          <a:xfrm>
            <a:off x="233680" y="1444507"/>
            <a:ext cx="10048240" cy="369332"/>
          </a:xfrm>
          <a:prstGeom prst="rect">
            <a:avLst/>
          </a:prstGeom>
          <a:noFill/>
        </p:spPr>
        <p:txBody>
          <a:bodyPr wrap="square" rtlCol="0">
            <a:spAutoFit/>
          </a:bodyPr>
          <a:lstStyle/>
          <a:p>
            <a:r>
              <a:rPr lang="en-GB" dirty="0"/>
              <a:t>Here is a list of facilities available at Ysgol Bae Baglan community school, </a:t>
            </a:r>
          </a:p>
        </p:txBody>
      </p:sp>
      <p:sp>
        <p:nvSpPr>
          <p:cNvPr id="5" name="TextBox 4">
            <a:extLst>
              <a:ext uri="{FF2B5EF4-FFF2-40B4-BE49-F238E27FC236}">
                <a16:creationId xmlns:a16="http://schemas.microsoft.com/office/drawing/2014/main" id="{0BAE4629-4F7F-A190-0570-9691F4B05603}"/>
              </a:ext>
            </a:extLst>
          </p:cNvPr>
          <p:cNvSpPr txBox="1"/>
          <p:nvPr/>
        </p:nvSpPr>
        <p:spPr>
          <a:xfrm>
            <a:off x="589280" y="5161280"/>
            <a:ext cx="7172960" cy="646331"/>
          </a:xfrm>
          <a:prstGeom prst="rect">
            <a:avLst/>
          </a:prstGeom>
          <a:noFill/>
        </p:spPr>
        <p:txBody>
          <a:bodyPr wrap="square" rtlCol="0">
            <a:spAutoFit/>
          </a:bodyPr>
          <a:lstStyle/>
          <a:p>
            <a:r>
              <a:rPr lang="en-GB" dirty="0"/>
              <a:t>Communities that offer this level of facilities to children are providing opportunities and resources, I believe I can maximise that opportunity.</a:t>
            </a:r>
          </a:p>
        </p:txBody>
      </p:sp>
      <p:pic>
        <p:nvPicPr>
          <p:cNvPr id="6" name="Picture 5">
            <a:extLst>
              <a:ext uri="{FF2B5EF4-FFF2-40B4-BE49-F238E27FC236}">
                <a16:creationId xmlns:a16="http://schemas.microsoft.com/office/drawing/2014/main" id="{37AADF3E-89A8-A88D-3251-43F27B8395FC}"/>
              </a:ext>
            </a:extLst>
          </p:cNvPr>
          <p:cNvPicPr>
            <a:picLocks noChangeAspect="1"/>
          </p:cNvPicPr>
          <p:nvPr/>
        </p:nvPicPr>
        <p:blipFill>
          <a:blip r:embed="rId2"/>
          <a:stretch>
            <a:fillRect/>
          </a:stretch>
        </p:blipFill>
        <p:spPr>
          <a:xfrm>
            <a:off x="7215482" y="1280160"/>
            <a:ext cx="4671718" cy="3881120"/>
          </a:xfrm>
          <a:prstGeom prst="rect">
            <a:avLst/>
          </a:prstGeom>
        </p:spPr>
      </p:pic>
    </p:spTree>
    <p:extLst>
      <p:ext uri="{BB962C8B-B14F-4D97-AF65-F5344CB8AC3E}">
        <p14:creationId xmlns:p14="http://schemas.microsoft.com/office/powerpoint/2010/main" val="985903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CD848-949D-4B79-1B3C-8D23FE6424F7}"/>
              </a:ext>
            </a:extLst>
          </p:cNvPr>
          <p:cNvSpPr>
            <a:spLocks noGrp="1"/>
          </p:cNvSpPr>
          <p:nvPr>
            <p:ph type="title"/>
          </p:nvPr>
        </p:nvSpPr>
        <p:spPr/>
        <p:txBody>
          <a:bodyPr/>
          <a:lstStyle/>
          <a:p>
            <a:r>
              <a:rPr lang="en-GB" dirty="0"/>
              <a:t>Why Football?</a:t>
            </a:r>
          </a:p>
        </p:txBody>
      </p:sp>
      <p:sp>
        <p:nvSpPr>
          <p:cNvPr id="3" name="Text Placeholder 2">
            <a:extLst>
              <a:ext uri="{FF2B5EF4-FFF2-40B4-BE49-F238E27FC236}">
                <a16:creationId xmlns:a16="http://schemas.microsoft.com/office/drawing/2014/main" id="{0161A059-E997-08DE-601C-A3F19CB0AD95}"/>
              </a:ext>
            </a:extLst>
          </p:cNvPr>
          <p:cNvSpPr>
            <a:spLocks noGrp="1"/>
          </p:cNvSpPr>
          <p:nvPr>
            <p:ph type="body" idx="1"/>
          </p:nvPr>
        </p:nvSpPr>
        <p:spPr/>
        <p:txBody>
          <a:bodyPr/>
          <a:lstStyle/>
          <a:p>
            <a:r>
              <a:rPr lang="en-GB" dirty="0"/>
              <a:t>Why Football for me?</a:t>
            </a:r>
          </a:p>
        </p:txBody>
      </p:sp>
      <p:sp>
        <p:nvSpPr>
          <p:cNvPr id="4" name="Content Placeholder 3">
            <a:extLst>
              <a:ext uri="{FF2B5EF4-FFF2-40B4-BE49-F238E27FC236}">
                <a16:creationId xmlns:a16="http://schemas.microsoft.com/office/drawing/2014/main" id="{D75D8E4A-92B0-26F0-346B-69938BC67A2C}"/>
              </a:ext>
            </a:extLst>
          </p:cNvPr>
          <p:cNvSpPr>
            <a:spLocks noGrp="1"/>
          </p:cNvSpPr>
          <p:nvPr>
            <p:ph sz="half" idx="2"/>
          </p:nvPr>
        </p:nvSpPr>
        <p:spPr/>
        <p:txBody>
          <a:bodyPr>
            <a:normAutofit/>
          </a:bodyPr>
          <a:lstStyle/>
          <a:p>
            <a:r>
              <a:rPr lang="en-GB" sz="1800" dirty="0"/>
              <a:t>Football is where my passion for sport began, and I chose this course to inspire that passion for football in other people, and to fuel the desire to improve in others.</a:t>
            </a:r>
          </a:p>
          <a:p>
            <a:r>
              <a:rPr lang="en-GB" sz="1800" dirty="0"/>
              <a:t>The facility offers a great number of resources that support the coaching of football.</a:t>
            </a:r>
          </a:p>
          <a:p>
            <a:r>
              <a:rPr lang="en-GB" sz="1800" dirty="0"/>
              <a:t>I began playing football when I was 10 years old, slightly later than a lot of kids at the time, my inexperience made me short on confidence, this is an opportunity to instil that confidence in beginners who are like I was.</a:t>
            </a:r>
          </a:p>
        </p:txBody>
      </p:sp>
      <p:pic>
        <p:nvPicPr>
          <p:cNvPr id="11" name="Picture 10">
            <a:extLst>
              <a:ext uri="{FF2B5EF4-FFF2-40B4-BE49-F238E27FC236}">
                <a16:creationId xmlns:a16="http://schemas.microsoft.com/office/drawing/2014/main" id="{CFC1DCAC-E429-0B51-68A7-2FC252FFCF43}"/>
              </a:ext>
            </a:extLst>
          </p:cNvPr>
          <p:cNvPicPr>
            <a:picLocks noChangeAspect="1"/>
          </p:cNvPicPr>
          <p:nvPr/>
        </p:nvPicPr>
        <p:blipFill>
          <a:blip r:embed="rId2"/>
          <a:stretch>
            <a:fillRect/>
          </a:stretch>
        </p:blipFill>
        <p:spPr>
          <a:xfrm>
            <a:off x="6740842" y="1818005"/>
            <a:ext cx="4611370" cy="3547208"/>
          </a:xfrm>
          <a:prstGeom prst="rect">
            <a:avLst/>
          </a:prstGeom>
        </p:spPr>
      </p:pic>
    </p:spTree>
    <p:extLst>
      <p:ext uri="{BB962C8B-B14F-4D97-AF65-F5344CB8AC3E}">
        <p14:creationId xmlns:p14="http://schemas.microsoft.com/office/powerpoint/2010/main" val="337021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4AABB-B0F7-64C5-EF41-FC252022527E}"/>
              </a:ext>
            </a:extLst>
          </p:cNvPr>
          <p:cNvSpPr>
            <a:spLocks noGrp="1"/>
          </p:cNvSpPr>
          <p:nvPr>
            <p:ph type="title"/>
          </p:nvPr>
        </p:nvSpPr>
        <p:spPr/>
        <p:txBody>
          <a:bodyPr/>
          <a:lstStyle/>
          <a:p>
            <a:r>
              <a:rPr lang="en-GB" dirty="0"/>
              <a:t>Why is football a good activity for the targeted age group</a:t>
            </a:r>
          </a:p>
        </p:txBody>
      </p:sp>
      <p:sp>
        <p:nvSpPr>
          <p:cNvPr id="3" name="Text Placeholder 2">
            <a:extLst>
              <a:ext uri="{FF2B5EF4-FFF2-40B4-BE49-F238E27FC236}">
                <a16:creationId xmlns:a16="http://schemas.microsoft.com/office/drawing/2014/main" id="{C5ABE290-F160-97E5-DA9E-AF5BF2E7DFF0}"/>
              </a:ext>
            </a:extLst>
          </p:cNvPr>
          <p:cNvSpPr>
            <a:spLocks noGrp="1"/>
          </p:cNvSpPr>
          <p:nvPr>
            <p:ph type="body" idx="1"/>
          </p:nvPr>
        </p:nvSpPr>
        <p:spPr/>
        <p:txBody>
          <a:bodyPr/>
          <a:lstStyle/>
          <a:p>
            <a:r>
              <a:rPr lang="en-GB" dirty="0"/>
              <a:t>Benefits</a:t>
            </a:r>
          </a:p>
        </p:txBody>
      </p:sp>
      <p:sp>
        <p:nvSpPr>
          <p:cNvPr id="4" name="Content Placeholder 3">
            <a:extLst>
              <a:ext uri="{FF2B5EF4-FFF2-40B4-BE49-F238E27FC236}">
                <a16:creationId xmlns:a16="http://schemas.microsoft.com/office/drawing/2014/main" id="{39BC9E0C-DF81-7EC7-35C5-00D461123E43}"/>
              </a:ext>
            </a:extLst>
          </p:cNvPr>
          <p:cNvSpPr>
            <a:spLocks noGrp="1"/>
          </p:cNvSpPr>
          <p:nvPr>
            <p:ph sz="half" idx="2"/>
          </p:nvPr>
        </p:nvSpPr>
        <p:spPr/>
        <p:txBody>
          <a:bodyPr>
            <a:normAutofit/>
          </a:bodyPr>
          <a:lstStyle/>
          <a:p>
            <a:r>
              <a:rPr lang="en-GB" sz="1900" dirty="0"/>
              <a:t>Coaching a mixed group of both boys and girls between ages 7-11, is the perfect opportunity to begin the development of these students, giving them a foundation to build on going forward.</a:t>
            </a:r>
          </a:p>
          <a:p>
            <a:r>
              <a:rPr lang="en-GB" sz="1900" dirty="0"/>
              <a:t>This school is the perfect location to start this journey, offering facilities that would be beneficial to any aspiring footballers.</a:t>
            </a:r>
          </a:p>
          <a:p>
            <a:r>
              <a:rPr lang="en-GB" sz="1900" dirty="0"/>
              <a:t>The right coaching at a foundation level can motivate or demotivate a student. My goal is to give them the confidence to develop their ability beyond my session.</a:t>
            </a:r>
          </a:p>
          <a:p>
            <a:endParaRPr lang="en-GB" dirty="0"/>
          </a:p>
        </p:txBody>
      </p:sp>
      <p:sp>
        <p:nvSpPr>
          <p:cNvPr id="5" name="Text Placeholder 4">
            <a:extLst>
              <a:ext uri="{FF2B5EF4-FFF2-40B4-BE49-F238E27FC236}">
                <a16:creationId xmlns:a16="http://schemas.microsoft.com/office/drawing/2014/main" id="{92056BCE-EE5F-B6A7-0C73-15CA0D95C569}"/>
              </a:ext>
            </a:extLst>
          </p:cNvPr>
          <p:cNvSpPr>
            <a:spLocks noGrp="1"/>
          </p:cNvSpPr>
          <p:nvPr>
            <p:ph type="body" sz="quarter" idx="3"/>
          </p:nvPr>
        </p:nvSpPr>
        <p:spPr/>
        <p:txBody>
          <a:bodyPr/>
          <a:lstStyle/>
          <a:p>
            <a:r>
              <a:rPr lang="en-GB" dirty="0"/>
              <a:t>Why is Participation important?</a:t>
            </a:r>
          </a:p>
        </p:txBody>
      </p:sp>
      <p:sp>
        <p:nvSpPr>
          <p:cNvPr id="6" name="Content Placeholder 5">
            <a:extLst>
              <a:ext uri="{FF2B5EF4-FFF2-40B4-BE49-F238E27FC236}">
                <a16:creationId xmlns:a16="http://schemas.microsoft.com/office/drawing/2014/main" id="{1B070143-DA67-AFE8-451A-6AE954DA1DD6}"/>
              </a:ext>
            </a:extLst>
          </p:cNvPr>
          <p:cNvSpPr>
            <a:spLocks noGrp="1"/>
          </p:cNvSpPr>
          <p:nvPr>
            <p:ph sz="quarter" idx="4"/>
          </p:nvPr>
        </p:nvSpPr>
        <p:spPr/>
        <p:txBody>
          <a:bodyPr>
            <a:normAutofit/>
          </a:bodyPr>
          <a:lstStyle/>
          <a:p>
            <a:r>
              <a:rPr lang="en-GB" sz="1800" dirty="0"/>
              <a:t>The early stages of an athlete’s career have the most bearing on the athlete’s trajectory in the sport, as without strong foundations, there would be no middle or later phase (Kalinowski, 1985)</a:t>
            </a:r>
          </a:p>
          <a:p>
            <a:r>
              <a:rPr lang="en-GB" sz="1800" dirty="0"/>
              <a:t>Without first participating you cant create any foundations and the age group I am coaching is at a good age to create strong foundations.</a:t>
            </a:r>
          </a:p>
        </p:txBody>
      </p:sp>
    </p:spTree>
    <p:extLst>
      <p:ext uri="{BB962C8B-B14F-4D97-AF65-F5344CB8AC3E}">
        <p14:creationId xmlns:p14="http://schemas.microsoft.com/office/powerpoint/2010/main" val="29149251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392F8-3A23-90AE-0211-893C7F5BEFCB}"/>
              </a:ext>
            </a:extLst>
          </p:cNvPr>
          <p:cNvSpPr>
            <a:spLocks noGrp="1"/>
          </p:cNvSpPr>
          <p:nvPr>
            <p:ph type="title"/>
          </p:nvPr>
        </p:nvSpPr>
        <p:spPr/>
        <p:txBody>
          <a:bodyPr/>
          <a:lstStyle/>
          <a:p>
            <a:r>
              <a:rPr lang="en-GB" dirty="0"/>
              <a:t>Funding for activity</a:t>
            </a:r>
          </a:p>
        </p:txBody>
      </p:sp>
      <p:sp>
        <p:nvSpPr>
          <p:cNvPr id="3" name="Content Placeholder 2">
            <a:extLst>
              <a:ext uri="{FF2B5EF4-FFF2-40B4-BE49-F238E27FC236}">
                <a16:creationId xmlns:a16="http://schemas.microsoft.com/office/drawing/2014/main" id="{B1968B65-F58C-11C8-B844-5F42A5CB8B83}"/>
              </a:ext>
            </a:extLst>
          </p:cNvPr>
          <p:cNvSpPr>
            <a:spLocks noGrp="1"/>
          </p:cNvSpPr>
          <p:nvPr>
            <p:ph idx="1"/>
          </p:nvPr>
        </p:nvSpPr>
        <p:spPr/>
        <p:txBody>
          <a:bodyPr/>
          <a:lstStyle/>
          <a:p>
            <a:r>
              <a:rPr lang="en-GB" dirty="0"/>
              <a:t>The event will receive funding from the Queen’s platinum jubilee fund</a:t>
            </a:r>
          </a:p>
          <a:p>
            <a:r>
              <a:rPr lang="en-GB" dirty="0"/>
              <a:t>This fund offers a grant between £300 - £10,000, this is to cover the hiring of the facility, aid with coaching, and the option to make small improvements to the event by hiring added equipment. </a:t>
            </a:r>
          </a:p>
          <a:p>
            <a:r>
              <a:rPr lang="en-GB" dirty="0"/>
              <a:t>(</a:t>
            </a:r>
            <a:r>
              <a:rPr lang="en-GB" dirty="0" err="1"/>
              <a:t>Lbenham</a:t>
            </a:r>
            <a:r>
              <a:rPr lang="en-GB" dirty="0"/>
              <a:t>, </a:t>
            </a:r>
            <a:r>
              <a:rPr lang="en-GB" i="1" dirty="0"/>
              <a:t>10 UK grants you can apply for in 2023 and beyond</a:t>
            </a:r>
            <a:r>
              <a:rPr lang="en-GB" dirty="0"/>
              <a:t> 2023)</a:t>
            </a:r>
          </a:p>
        </p:txBody>
      </p:sp>
      <p:pic>
        <p:nvPicPr>
          <p:cNvPr id="4" name="Picture 3">
            <a:extLst>
              <a:ext uri="{FF2B5EF4-FFF2-40B4-BE49-F238E27FC236}">
                <a16:creationId xmlns:a16="http://schemas.microsoft.com/office/drawing/2014/main" id="{09ABCA43-A8A3-9C9E-3C8A-179A2F206EA0}"/>
              </a:ext>
            </a:extLst>
          </p:cNvPr>
          <p:cNvPicPr>
            <a:picLocks noChangeAspect="1"/>
          </p:cNvPicPr>
          <p:nvPr/>
        </p:nvPicPr>
        <p:blipFill rotWithShape="1">
          <a:blip r:embed="rId2"/>
          <a:srcRect l="8337" r="47693"/>
          <a:stretch/>
        </p:blipFill>
        <p:spPr>
          <a:xfrm>
            <a:off x="2936209" y="4315672"/>
            <a:ext cx="6319581" cy="2542328"/>
          </a:xfrm>
          <a:prstGeom prst="rect">
            <a:avLst/>
          </a:prstGeom>
        </p:spPr>
      </p:pic>
    </p:spTree>
    <p:extLst>
      <p:ext uri="{BB962C8B-B14F-4D97-AF65-F5344CB8AC3E}">
        <p14:creationId xmlns:p14="http://schemas.microsoft.com/office/powerpoint/2010/main" val="832627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C256A-B87C-1E69-8B7D-D46C188958B3}"/>
              </a:ext>
            </a:extLst>
          </p:cNvPr>
          <p:cNvSpPr>
            <a:spLocks noGrp="1"/>
          </p:cNvSpPr>
          <p:nvPr>
            <p:ph type="title"/>
          </p:nvPr>
        </p:nvSpPr>
        <p:spPr/>
        <p:txBody>
          <a:bodyPr/>
          <a:lstStyle/>
          <a:p>
            <a:r>
              <a:rPr lang="en-GB" dirty="0"/>
              <a:t>Contact details/Event Planning</a:t>
            </a:r>
          </a:p>
        </p:txBody>
      </p:sp>
      <p:sp>
        <p:nvSpPr>
          <p:cNvPr id="4" name="Text Placeholder 3">
            <a:extLst>
              <a:ext uri="{FF2B5EF4-FFF2-40B4-BE49-F238E27FC236}">
                <a16:creationId xmlns:a16="http://schemas.microsoft.com/office/drawing/2014/main" id="{BA0D3E2C-967E-6FA0-6242-2A21D258EA45}"/>
              </a:ext>
            </a:extLst>
          </p:cNvPr>
          <p:cNvSpPr>
            <a:spLocks noGrp="1"/>
          </p:cNvSpPr>
          <p:nvPr>
            <p:ph type="body" sz="half" idx="2"/>
          </p:nvPr>
        </p:nvSpPr>
        <p:spPr>
          <a:xfrm>
            <a:off x="839788" y="2057400"/>
            <a:ext cx="4473892" cy="3811588"/>
          </a:xfrm>
        </p:spPr>
        <p:txBody>
          <a:bodyPr/>
          <a:lstStyle/>
          <a:p>
            <a:endParaRPr lang="en-GB" dirty="0"/>
          </a:p>
          <a:p>
            <a:r>
              <a:rPr lang="en-GB" dirty="0"/>
              <a:t>Community Manager: Paul Arnold</a:t>
            </a:r>
          </a:p>
          <a:p>
            <a:r>
              <a:rPr lang="en-GB" dirty="0"/>
              <a:t>Community Facility opening times: 5 pm -10 pm, midweek.</a:t>
            </a:r>
          </a:p>
          <a:p>
            <a:r>
              <a:rPr lang="en-GB" dirty="0"/>
              <a:t>Contact details: </a:t>
            </a:r>
          </a:p>
          <a:p>
            <a:r>
              <a:rPr lang="en-GB" b="0" i="0" dirty="0">
                <a:effectLst/>
              </a:rPr>
              <a:t>Email: </a:t>
            </a:r>
            <a:r>
              <a:rPr lang="en-GB" b="0" i="0" dirty="0" err="1">
                <a:effectLst/>
              </a:rPr>
              <a:t>ybb-parnold@npt.school</a:t>
            </a:r>
            <a:br>
              <a:rPr lang="en-GB" dirty="0"/>
            </a:br>
            <a:r>
              <a:rPr lang="en-GB" b="0" i="0" dirty="0">
                <a:effectLst/>
              </a:rPr>
              <a:t>Mob: 07814834039</a:t>
            </a:r>
            <a:br>
              <a:rPr lang="en-GB" dirty="0"/>
            </a:br>
            <a:r>
              <a:rPr lang="en-GB" b="0" i="0" dirty="0">
                <a:effectLst/>
              </a:rPr>
              <a:t>School: 01639 508540 Ext 8555</a:t>
            </a:r>
          </a:p>
          <a:p>
            <a:r>
              <a:rPr lang="en-GB" b="0" i="0" dirty="0">
                <a:effectLst/>
              </a:rPr>
              <a:t>Community facilities (2023) Ysgol Bae Baglan. Available at: https://ysgolbaebaglan.j2bloggy.com/community-facilities/ (Accessed: March 16, 2023). </a:t>
            </a:r>
          </a:p>
          <a:p>
            <a:endParaRPr lang="en-GB" b="0" i="0" dirty="0">
              <a:effectLst/>
            </a:endParaRPr>
          </a:p>
          <a:p>
            <a:endParaRPr lang="en-GB" dirty="0"/>
          </a:p>
          <a:p>
            <a:endParaRPr lang="en-GB" dirty="0"/>
          </a:p>
        </p:txBody>
      </p:sp>
      <p:graphicFrame>
        <p:nvGraphicFramePr>
          <p:cNvPr id="5" name="Table 5">
            <a:extLst>
              <a:ext uri="{FF2B5EF4-FFF2-40B4-BE49-F238E27FC236}">
                <a16:creationId xmlns:a16="http://schemas.microsoft.com/office/drawing/2014/main" id="{811D0A91-7C21-79BD-89CA-ECD7FED6DAAB}"/>
              </a:ext>
            </a:extLst>
          </p:cNvPr>
          <p:cNvGraphicFramePr>
            <a:graphicFrameLocks noGrp="1"/>
          </p:cNvGraphicFramePr>
          <p:nvPr>
            <p:extLst>
              <p:ext uri="{D42A27DB-BD31-4B8C-83A1-F6EECF244321}">
                <p14:modId xmlns:p14="http://schemas.microsoft.com/office/powerpoint/2010/main" val="672354553"/>
              </p:ext>
            </p:extLst>
          </p:nvPr>
        </p:nvGraphicFramePr>
        <p:xfrm>
          <a:off x="6024880" y="772556"/>
          <a:ext cx="5659120" cy="5312888"/>
        </p:xfrm>
        <a:graphic>
          <a:graphicData uri="http://schemas.openxmlformats.org/drawingml/2006/table">
            <a:tbl>
              <a:tblPr firstRow="1" bandRow="1">
                <a:tableStyleId>{5C22544A-7EE6-4342-B048-85BDC9FD1C3A}</a:tableStyleId>
              </a:tblPr>
              <a:tblGrid>
                <a:gridCol w="5659120">
                  <a:extLst>
                    <a:ext uri="{9D8B030D-6E8A-4147-A177-3AD203B41FA5}">
                      <a16:colId xmlns:a16="http://schemas.microsoft.com/office/drawing/2014/main" val="4088215014"/>
                    </a:ext>
                  </a:extLst>
                </a:gridCol>
              </a:tblGrid>
              <a:tr h="664111">
                <a:tc>
                  <a:txBody>
                    <a:bodyPr/>
                    <a:lstStyle/>
                    <a:p>
                      <a:r>
                        <a:rPr lang="en-GB" dirty="0"/>
                        <a:t>Equipment list</a:t>
                      </a:r>
                    </a:p>
                  </a:txBody>
                  <a:tcPr/>
                </a:tc>
                <a:extLst>
                  <a:ext uri="{0D108BD9-81ED-4DB2-BD59-A6C34878D82A}">
                    <a16:rowId xmlns:a16="http://schemas.microsoft.com/office/drawing/2014/main" val="1056692765"/>
                  </a:ext>
                </a:extLst>
              </a:tr>
              <a:tr h="664111">
                <a:tc>
                  <a:txBody>
                    <a:bodyPr/>
                    <a:lstStyle/>
                    <a:p>
                      <a:r>
                        <a:rPr lang="en-GB" dirty="0"/>
                        <a:t>Bag of footballs</a:t>
                      </a:r>
                    </a:p>
                  </a:txBody>
                  <a:tcPr/>
                </a:tc>
                <a:extLst>
                  <a:ext uri="{0D108BD9-81ED-4DB2-BD59-A6C34878D82A}">
                    <a16:rowId xmlns:a16="http://schemas.microsoft.com/office/drawing/2014/main" val="1698582096"/>
                  </a:ext>
                </a:extLst>
              </a:tr>
              <a:tr h="664111">
                <a:tc>
                  <a:txBody>
                    <a:bodyPr/>
                    <a:lstStyle/>
                    <a:p>
                      <a:r>
                        <a:rPr lang="en-GB" dirty="0"/>
                        <a:t>Cones</a:t>
                      </a:r>
                    </a:p>
                  </a:txBody>
                  <a:tcPr/>
                </a:tc>
                <a:extLst>
                  <a:ext uri="{0D108BD9-81ED-4DB2-BD59-A6C34878D82A}">
                    <a16:rowId xmlns:a16="http://schemas.microsoft.com/office/drawing/2014/main" val="2545133748"/>
                  </a:ext>
                </a:extLst>
              </a:tr>
              <a:tr h="664111">
                <a:tc>
                  <a:txBody>
                    <a:bodyPr/>
                    <a:lstStyle/>
                    <a:p>
                      <a:r>
                        <a:rPr lang="en-GB" dirty="0"/>
                        <a:t>Bibs</a:t>
                      </a:r>
                    </a:p>
                  </a:txBody>
                  <a:tcPr/>
                </a:tc>
                <a:extLst>
                  <a:ext uri="{0D108BD9-81ED-4DB2-BD59-A6C34878D82A}">
                    <a16:rowId xmlns:a16="http://schemas.microsoft.com/office/drawing/2014/main" val="2697403167"/>
                  </a:ext>
                </a:extLst>
              </a:tr>
              <a:tr h="664111">
                <a:tc>
                  <a:txBody>
                    <a:bodyPr/>
                    <a:lstStyle/>
                    <a:p>
                      <a:r>
                        <a:rPr lang="en-GB" dirty="0"/>
                        <a:t>Whistle </a:t>
                      </a:r>
                    </a:p>
                  </a:txBody>
                  <a:tcPr/>
                </a:tc>
                <a:extLst>
                  <a:ext uri="{0D108BD9-81ED-4DB2-BD59-A6C34878D82A}">
                    <a16:rowId xmlns:a16="http://schemas.microsoft.com/office/drawing/2014/main" val="750130144"/>
                  </a:ext>
                </a:extLst>
              </a:tr>
              <a:tr h="664111">
                <a:tc>
                  <a:txBody>
                    <a:bodyPr/>
                    <a:lstStyle/>
                    <a:p>
                      <a:r>
                        <a:rPr lang="en-GB" dirty="0"/>
                        <a:t>Stop-watch</a:t>
                      </a:r>
                    </a:p>
                  </a:txBody>
                  <a:tcPr/>
                </a:tc>
                <a:extLst>
                  <a:ext uri="{0D108BD9-81ED-4DB2-BD59-A6C34878D82A}">
                    <a16:rowId xmlns:a16="http://schemas.microsoft.com/office/drawing/2014/main" val="2724231829"/>
                  </a:ext>
                </a:extLst>
              </a:tr>
              <a:tr h="664111">
                <a:tc>
                  <a:txBody>
                    <a:bodyPr/>
                    <a:lstStyle/>
                    <a:p>
                      <a:r>
                        <a:rPr lang="en-GB" dirty="0"/>
                        <a:t>Mini-goals</a:t>
                      </a:r>
                    </a:p>
                  </a:txBody>
                  <a:tcPr/>
                </a:tc>
                <a:extLst>
                  <a:ext uri="{0D108BD9-81ED-4DB2-BD59-A6C34878D82A}">
                    <a16:rowId xmlns:a16="http://schemas.microsoft.com/office/drawing/2014/main" val="2854366686"/>
                  </a:ext>
                </a:extLst>
              </a:tr>
              <a:tr h="664111">
                <a:tc>
                  <a:txBody>
                    <a:bodyPr/>
                    <a:lstStyle/>
                    <a:p>
                      <a:r>
                        <a:rPr lang="en-GB" dirty="0"/>
                        <a:t>Hurdles and ladders for warm up</a:t>
                      </a:r>
                    </a:p>
                  </a:txBody>
                  <a:tcPr/>
                </a:tc>
                <a:extLst>
                  <a:ext uri="{0D108BD9-81ED-4DB2-BD59-A6C34878D82A}">
                    <a16:rowId xmlns:a16="http://schemas.microsoft.com/office/drawing/2014/main" val="319917133"/>
                  </a:ext>
                </a:extLst>
              </a:tr>
            </a:tbl>
          </a:graphicData>
        </a:graphic>
      </p:graphicFrame>
    </p:spTree>
    <p:extLst>
      <p:ext uri="{BB962C8B-B14F-4D97-AF65-F5344CB8AC3E}">
        <p14:creationId xmlns:p14="http://schemas.microsoft.com/office/powerpoint/2010/main" val="3067947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319CA-C1DC-698B-FD24-16073A319CE1}"/>
              </a:ext>
            </a:extLst>
          </p:cNvPr>
          <p:cNvSpPr>
            <a:spLocks noGrp="1"/>
          </p:cNvSpPr>
          <p:nvPr>
            <p:ph type="title"/>
          </p:nvPr>
        </p:nvSpPr>
        <p:spPr>
          <a:xfrm>
            <a:off x="304800" y="33020"/>
            <a:ext cx="4060825" cy="848360"/>
          </a:xfrm>
        </p:spPr>
        <p:txBody>
          <a:bodyPr/>
          <a:lstStyle/>
          <a:p>
            <a:r>
              <a:rPr lang="en-GB" dirty="0"/>
              <a:t>Event Activity</a:t>
            </a:r>
          </a:p>
        </p:txBody>
      </p:sp>
      <p:pic>
        <p:nvPicPr>
          <p:cNvPr id="5" name="Content Placeholder 4">
            <a:extLst>
              <a:ext uri="{FF2B5EF4-FFF2-40B4-BE49-F238E27FC236}">
                <a16:creationId xmlns:a16="http://schemas.microsoft.com/office/drawing/2014/main" id="{0E9873E7-E148-282C-75E7-F5234F97EC95}"/>
              </a:ext>
            </a:extLst>
          </p:cNvPr>
          <p:cNvPicPr>
            <a:picLocks noGrp="1" noChangeAspect="1"/>
          </p:cNvPicPr>
          <p:nvPr>
            <p:ph idx="1"/>
          </p:nvPr>
        </p:nvPicPr>
        <p:blipFill>
          <a:blip r:embed="rId2"/>
          <a:stretch>
            <a:fillRect/>
          </a:stretch>
        </p:blipFill>
        <p:spPr>
          <a:xfrm>
            <a:off x="6096000" y="3056810"/>
            <a:ext cx="4396559" cy="3564778"/>
          </a:xfrm>
          <a:prstGeom prst="rect">
            <a:avLst/>
          </a:prstGeom>
        </p:spPr>
      </p:pic>
      <p:sp>
        <p:nvSpPr>
          <p:cNvPr id="4" name="Text Placeholder 3">
            <a:extLst>
              <a:ext uri="{FF2B5EF4-FFF2-40B4-BE49-F238E27FC236}">
                <a16:creationId xmlns:a16="http://schemas.microsoft.com/office/drawing/2014/main" id="{A20BB2C9-0C2A-8CB6-3082-1F41D03A85C8}"/>
              </a:ext>
            </a:extLst>
          </p:cNvPr>
          <p:cNvSpPr>
            <a:spLocks noGrp="1"/>
          </p:cNvSpPr>
          <p:nvPr>
            <p:ph type="body" sz="half" idx="2"/>
          </p:nvPr>
        </p:nvSpPr>
        <p:spPr>
          <a:xfrm>
            <a:off x="304800" y="2791460"/>
            <a:ext cx="4561840" cy="4719320"/>
          </a:xfrm>
        </p:spPr>
        <p:txBody>
          <a:bodyPr>
            <a:normAutofit fontScale="70000" lnSpcReduction="20000"/>
          </a:bodyPr>
          <a:lstStyle/>
          <a:p>
            <a:r>
              <a:rPr lang="en-GB" sz="2600" dirty="0"/>
              <a:t>Session objective: Pass Mastery</a:t>
            </a:r>
          </a:p>
          <a:p>
            <a:r>
              <a:rPr lang="en-GB" sz="2600" dirty="0"/>
              <a:t>In the session, we will begin by coaching on how to receive a pass and how to distribute a pass.</a:t>
            </a:r>
          </a:p>
          <a:p>
            <a:r>
              <a:rPr lang="en-GB" sz="2600" dirty="0"/>
              <a:t>Between two partners they will gain comfort in passing, then the drill becomes two touches, with no increase in pace just an increased focus on both receiving and distributing the pass.</a:t>
            </a:r>
          </a:p>
          <a:p>
            <a:r>
              <a:rPr lang="en-GB" sz="2600" dirty="0"/>
              <a:t>We go back into a huddle and I explain to the group I will be in the middle, their job is to keep passing the ball around and keep it away from me, this is to increase the intensity, whilst also being able to maintain control of the development within the session.</a:t>
            </a:r>
          </a:p>
          <a:p>
            <a:r>
              <a:rPr lang="en-GB" sz="2600" dirty="0"/>
              <a:t>When I deem it appropriate, whoever loses possession will join me in defending, creating a full rondo. </a:t>
            </a:r>
          </a:p>
          <a:p>
            <a:endParaRPr lang="en-GB" sz="1800" dirty="0"/>
          </a:p>
          <a:p>
            <a:r>
              <a:rPr lang="en-GB" sz="1800" dirty="0"/>
              <a:t> </a:t>
            </a:r>
          </a:p>
          <a:p>
            <a:endParaRPr lang="en-GB" sz="1800" dirty="0"/>
          </a:p>
        </p:txBody>
      </p:sp>
      <p:sp>
        <p:nvSpPr>
          <p:cNvPr id="6" name="TextBox 5">
            <a:extLst>
              <a:ext uri="{FF2B5EF4-FFF2-40B4-BE49-F238E27FC236}">
                <a16:creationId xmlns:a16="http://schemas.microsoft.com/office/drawing/2014/main" id="{5906944A-1FFB-436F-ED6C-EF97059304F8}"/>
              </a:ext>
            </a:extLst>
          </p:cNvPr>
          <p:cNvSpPr txBox="1"/>
          <p:nvPr/>
        </p:nvSpPr>
        <p:spPr>
          <a:xfrm>
            <a:off x="304800" y="975360"/>
            <a:ext cx="4734560" cy="2031325"/>
          </a:xfrm>
          <a:prstGeom prst="rect">
            <a:avLst/>
          </a:prstGeom>
          <a:noFill/>
        </p:spPr>
        <p:txBody>
          <a:bodyPr wrap="square" rtlCol="0">
            <a:spAutoFit/>
          </a:bodyPr>
          <a:lstStyle/>
          <a:p>
            <a:r>
              <a:rPr lang="en-GB" dirty="0"/>
              <a:t>Warm-up:</a:t>
            </a:r>
          </a:p>
          <a:p>
            <a:r>
              <a:rPr lang="en-GB" dirty="0"/>
              <a:t>Ladders (side on, two feet in every gap)</a:t>
            </a:r>
          </a:p>
          <a:p>
            <a:r>
              <a:rPr lang="en-GB" dirty="0"/>
              <a:t>Hurdle jumps</a:t>
            </a:r>
          </a:p>
          <a:p>
            <a:r>
              <a:rPr lang="en-GB" dirty="0"/>
              <a:t>Touch 4 cones (left hand, then right, etc)</a:t>
            </a:r>
          </a:p>
          <a:p>
            <a:r>
              <a:rPr lang="en-GB" dirty="0"/>
              <a:t>Jog to the back of the queue, </a:t>
            </a:r>
          </a:p>
          <a:p>
            <a:r>
              <a:rPr lang="en-GB" dirty="0"/>
              <a:t>Repeat 3 times…</a:t>
            </a:r>
          </a:p>
          <a:p>
            <a:endParaRPr lang="en-GB" dirty="0"/>
          </a:p>
        </p:txBody>
      </p:sp>
      <p:pic>
        <p:nvPicPr>
          <p:cNvPr id="7" name="Picture 6">
            <a:extLst>
              <a:ext uri="{FF2B5EF4-FFF2-40B4-BE49-F238E27FC236}">
                <a16:creationId xmlns:a16="http://schemas.microsoft.com/office/drawing/2014/main" id="{A0254CF0-8705-11FC-0B24-D5A49FC2DF15}"/>
              </a:ext>
            </a:extLst>
          </p:cNvPr>
          <p:cNvPicPr>
            <a:picLocks noChangeAspect="1"/>
          </p:cNvPicPr>
          <p:nvPr/>
        </p:nvPicPr>
        <p:blipFill>
          <a:blip r:embed="rId3"/>
          <a:stretch>
            <a:fillRect/>
          </a:stretch>
        </p:blipFill>
        <p:spPr>
          <a:xfrm>
            <a:off x="5788342" y="354965"/>
            <a:ext cx="2200275" cy="2571750"/>
          </a:xfrm>
          <a:prstGeom prst="rect">
            <a:avLst/>
          </a:prstGeom>
        </p:spPr>
      </p:pic>
      <p:pic>
        <p:nvPicPr>
          <p:cNvPr id="8" name="Picture 7">
            <a:extLst>
              <a:ext uri="{FF2B5EF4-FFF2-40B4-BE49-F238E27FC236}">
                <a16:creationId xmlns:a16="http://schemas.microsoft.com/office/drawing/2014/main" id="{E6C4C233-4DD7-CD92-BA33-CDED4D7BFF09}"/>
              </a:ext>
            </a:extLst>
          </p:cNvPr>
          <p:cNvPicPr>
            <a:picLocks noChangeAspect="1"/>
          </p:cNvPicPr>
          <p:nvPr/>
        </p:nvPicPr>
        <p:blipFill>
          <a:blip r:embed="rId4"/>
          <a:stretch>
            <a:fillRect/>
          </a:stretch>
        </p:blipFill>
        <p:spPr>
          <a:xfrm>
            <a:off x="8737599" y="354965"/>
            <a:ext cx="2615248" cy="2571750"/>
          </a:xfrm>
          <a:prstGeom prst="rect">
            <a:avLst/>
          </a:prstGeom>
        </p:spPr>
      </p:pic>
    </p:spTree>
    <p:extLst>
      <p:ext uri="{BB962C8B-B14F-4D97-AF65-F5344CB8AC3E}">
        <p14:creationId xmlns:p14="http://schemas.microsoft.com/office/powerpoint/2010/main" val="1868344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1B1A7-3174-1112-58EC-ACD9AAF221EE}"/>
              </a:ext>
            </a:extLst>
          </p:cNvPr>
          <p:cNvSpPr>
            <a:spLocks noGrp="1"/>
          </p:cNvSpPr>
          <p:nvPr>
            <p:ph type="title"/>
          </p:nvPr>
        </p:nvSpPr>
        <p:spPr>
          <a:xfrm>
            <a:off x="141289" y="81280"/>
            <a:ext cx="3932237" cy="530225"/>
          </a:xfrm>
        </p:spPr>
        <p:txBody>
          <a:bodyPr>
            <a:normAutofit fontScale="90000"/>
          </a:bodyPr>
          <a:lstStyle/>
          <a:p>
            <a:r>
              <a:rPr lang="en-GB" dirty="0"/>
              <a:t>Event game-scenario</a:t>
            </a:r>
          </a:p>
        </p:txBody>
      </p:sp>
      <p:pic>
        <p:nvPicPr>
          <p:cNvPr id="7" name="Picture Placeholder 6" descr="A group of people on a football field&#10;&#10;Description automatically generated with medium confidence">
            <a:extLst>
              <a:ext uri="{FF2B5EF4-FFF2-40B4-BE49-F238E27FC236}">
                <a16:creationId xmlns:a16="http://schemas.microsoft.com/office/drawing/2014/main" id="{70BAEDFA-6ED7-2883-81E1-19DAB4BC62EF}"/>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8438" r="8438"/>
          <a:stretch>
            <a:fillRect/>
          </a:stretch>
        </p:blipFill>
        <p:spPr>
          <a:xfrm>
            <a:off x="5497513" y="992188"/>
            <a:ext cx="6172200" cy="4873625"/>
          </a:xfrm>
        </p:spPr>
      </p:pic>
      <p:graphicFrame>
        <p:nvGraphicFramePr>
          <p:cNvPr id="5" name="Table 5">
            <a:extLst>
              <a:ext uri="{FF2B5EF4-FFF2-40B4-BE49-F238E27FC236}">
                <a16:creationId xmlns:a16="http://schemas.microsoft.com/office/drawing/2014/main" id="{17D5CBED-CEA2-D5C9-8A15-092126CF351F}"/>
              </a:ext>
            </a:extLst>
          </p:cNvPr>
          <p:cNvGraphicFramePr>
            <a:graphicFrameLocks noGrp="1"/>
          </p:cNvGraphicFramePr>
          <p:nvPr>
            <p:extLst>
              <p:ext uri="{D42A27DB-BD31-4B8C-83A1-F6EECF244321}">
                <p14:modId xmlns:p14="http://schemas.microsoft.com/office/powerpoint/2010/main" val="87493177"/>
              </p:ext>
            </p:extLst>
          </p:nvPr>
        </p:nvGraphicFramePr>
        <p:xfrm>
          <a:off x="141289" y="751840"/>
          <a:ext cx="5041899" cy="5242560"/>
        </p:xfrm>
        <a:graphic>
          <a:graphicData uri="http://schemas.openxmlformats.org/drawingml/2006/table">
            <a:tbl>
              <a:tblPr firstRow="1" bandRow="1">
                <a:tableStyleId>{5C22544A-7EE6-4342-B048-85BDC9FD1C3A}</a:tableStyleId>
              </a:tblPr>
              <a:tblGrid>
                <a:gridCol w="1575751">
                  <a:extLst>
                    <a:ext uri="{9D8B030D-6E8A-4147-A177-3AD203B41FA5}">
                      <a16:colId xmlns:a16="http://schemas.microsoft.com/office/drawing/2014/main" val="2538839155"/>
                    </a:ext>
                  </a:extLst>
                </a:gridCol>
                <a:gridCol w="1785515">
                  <a:extLst>
                    <a:ext uri="{9D8B030D-6E8A-4147-A177-3AD203B41FA5}">
                      <a16:colId xmlns:a16="http://schemas.microsoft.com/office/drawing/2014/main" val="3354330679"/>
                    </a:ext>
                  </a:extLst>
                </a:gridCol>
                <a:gridCol w="1680633">
                  <a:extLst>
                    <a:ext uri="{9D8B030D-6E8A-4147-A177-3AD203B41FA5}">
                      <a16:colId xmlns:a16="http://schemas.microsoft.com/office/drawing/2014/main" val="405860219"/>
                    </a:ext>
                  </a:extLst>
                </a:gridCol>
              </a:tblGrid>
              <a:tr h="631166">
                <a:tc>
                  <a:txBody>
                    <a:bodyPr/>
                    <a:lstStyle/>
                    <a:p>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639848703"/>
                  </a:ext>
                </a:extLst>
              </a:tr>
              <a:tr h="1182409">
                <a:tc>
                  <a:txBody>
                    <a:bodyPr/>
                    <a:lstStyle/>
                    <a:p>
                      <a:r>
                        <a:rPr lang="en-GB" dirty="0"/>
                        <a:t>Under 7s</a:t>
                      </a:r>
                    </a:p>
                  </a:txBody>
                  <a:tcPr/>
                </a:tc>
                <a:tc>
                  <a:txBody>
                    <a:bodyPr/>
                    <a:lstStyle/>
                    <a:p>
                      <a:r>
                        <a:rPr lang="en-GB" dirty="0"/>
                        <a:t>4x4</a:t>
                      </a:r>
                    </a:p>
                  </a:txBody>
                  <a:tcPr/>
                </a:tc>
                <a:tc>
                  <a:txBody>
                    <a:bodyPr/>
                    <a:lstStyle/>
                    <a:p>
                      <a:r>
                        <a:rPr lang="en-GB" dirty="0"/>
                        <a:t>Open-game, make 5 passes to score</a:t>
                      </a:r>
                    </a:p>
                  </a:txBody>
                  <a:tcPr/>
                </a:tc>
                <a:extLst>
                  <a:ext uri="{0D108BD9-81ED-4DB2-BD59-A6C34878D82A}">
                    <a16:rowId xmlns:a16="http://schemas.microsoft.com/office/drawing/2014/main" val="114863223"/>
                  </a:ext>
                </a:extLst>
              </a:tr>
              <a:tr h="827686">
                <a:tc>
                  <a:txBody>
                    <a:bodyPr/>
                    <a:lstStyle/>
                    <a:p>
                      <a:r>
                        <a:rPr lang="en-GB" dirty="0"/>
                        <a:t>Under 8s &amp; 9s</a:t>
                      </a:r>
                    </a:p>
                  </a:txBody>
                  <a:tcPr/>
                </a:tc>
                <a:tc>
                  <a:txBody>
                    <a:bodyPr/>
                    <a:lstStyle/>
                    <a:p>
                      <a:r>
                        <a:rPr lang="en-GB" dirty="0"/>
                        <a:t>7&amp;7</a:t>
                      </a:r>
                    </a:p>
                  </a:txBody>
                  <a:tcPr/>
                </a:tc>
                <a:tc>
                  <a:txBody>
                    <a:bodyPr/>
                    <a:lstStyle/>
                    <a:p>
                      <a:r>
                        <a:rPr lang="en-GB" dirty="0"/>
                        <a:t>2 touches passes </a:t>
                      </a:r>
                    </a:p>
                  </a:txBody>
                  <a:tcPr/>
                </a:tc>
                <a:extLst>
                  <a:ext uri="{0D108BD9-81ED-4DB2-BD59-A6C34878D82A}">
                    <a16:rowId xmlns:a16="http://schemas.microsoft.com/office/drawing/2014/main" val="2101970944"/>
                  </a:ext>
                </a:extLst>
              </a:tr>
              <a:tr h="2601299">
                <a:tc>
                  <a:txBody>
                    <a:bodyPr/>
                    <a:lstStyle/>
                    <a:p>
                      <a:r>
                        <a:rPr lang="en-GB" dirty="0"/>
                        <a:t>Under 10s &amp; 11s</a:t>
                      </a:r>
                    </a:p>
                  </a:txBody>
                  <a:tcPr/>
                </a:tc>
                <a:tc>
                  <a:txBody>
                    <a:bodyPr/>
                    <a:lstStyle/>
                    <a:p>
                      <a:r>
                        <a:rPr lang="en-GB" dirty="0"/>
                        <a:t>8x8</a:t>
                      </a:r>
                    </a:p>
                  </a:txBody>
                  <a:tcPr/>
                </a:tc>
                <a:tc>
                  <a:txBody>
                    <a:bodyPr/>
                    <a:lstStyle/>
                    <a:p>
                      <a:r>
                        <a:rPr lang="en-GB" dirty="0"/>
                        <a:t>2 touch passes, turn-overs if too many touches taken (1 extra-touch allowance for first 5 minutes)</a:t>
                      </a:r>
                    </a:p>
                  </a:txBody>
                  <a:tcPr/>
                </a:tc>
                <a:extLst>
                  <a:ext uri="{0D108BD9-81ED-4DB2-BD59-A6C34878D82A}">
                    <a16:rowId xmlns:a16="http://schemas.microsoft.com/office/drawing/2014/main" val="2398566275"/>
                  </a:ext>
                </a:extLst>
              </a:tr>
            </a:tbl>
          </a:graphicData>
        </a:graphic>
      </p:graphicFrame>
      <p:sp>
        <p:nvSpPr>
          <p:cNvPr id="9" name="TextBox 8">
            <a:extLst>
              <a:ext uri="{FF2B5EF4-FFF2-40B4-BE49-F238E27FC236}">
                <a16:creationId xmlns:a16="http://schemas.microsoft.com/office/drawing/2014/main" id="{036CF6DC-82AD-AB68-D6C7-6B6A93D426A7}"/>
              </a:ext>
            </a:extLst>
          </p:cNvPr>
          <p:cNvSpPr txBox="1"/>
          <p:nvPr/>
        </p:nvSpPr>
        <p:spPr>
          <a:xfrm>
            <a:off x="5497513" y="5919708"/>
            <a:ext cx="5384800" cy="369332"/>
          </a:xfrm>
          <a:prstGeom prst="rect">
            <a:avLst/>
          </a:prstGeom>
          <a:noFill/>
        </p:spPr>
        <p:txBody>
          <a:bodyPr wrap="square" rtlCol="0">
            <a:spAutoFit/>
          </a:bodyPr>
          <a:lstStyle/>
          <a:p>
            <a:r>
              <a:rPr lang="en-GB" dirty="0"/>
              <a:t>(Coaches act as goalkeepers)</a:t>
            </a:r>
          </a:p>
        </p:txBody>
      </p:sp>
    </p:spTree>
    <p:extLst>
      <p:ext uri="{BB962C8B-B14F-4D97-AF65-F5344CB8AC3E}">
        <p14:creationId xmlns:p14="http://schemas.microsoft.com/office/powerpoint/2010/main" val="4216180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1AC1D-5ED2-9168-76C6-7476D3FBA415}"/>
              </a:ext>
            </a:extLst>
          </p:cNvPr>
          <p:cNvSpPr>
            <a:spLocks noGrp="1"/>
          </p:cNvSpPr>
          <p:nvPr>
            <p:ph type="title"/>
          </p:nvPr>
        </p:nvSpPr>
        <p:spPr/>
        <p:txBody>
          <a:bodyPr/>
          <a:lstStyle/>
          <a:p>
            <a:r>
              <a:rPr lang="en-GB" dirty="0"/>
              <a:t>My questions for the audience</a:t>
            </a:r>
          </a:p>
        </p:txBody>
      </p:sp>
      <p:sp>
        <p:nvSpPr>
          <p:cNvPr id="3" name="Content Placeholder 2">
            <a:extLst>
              <a:ext uri="{FF2B5EF4-FFF2-40B4-BE49-F238E27FC236}">
                <a16:creationId xmlns:a16="http://schemas.microsoft.com/office/drawing/2014/main" id="{30F3DB24-39E0-3611-449B-473BCB2E07F6}"/>
              </a:ext>
            </a:extLst>
          </p:cNvPr>
          <p:cNvSpPr>
            <a:spLocks noGrp="1"/>
          </p:cNvSpPr>
          <p:nvPr>
            <p:ph idx="1"/>
          </p:nvPr>
        </p:nvSpPr>
        <p:spPr/>
        <p:txBody>
          <a:bodyPr/>
          <a:lstStyle/>
          <a:p>
            <a:r>
              <a:rPr lang="en-GB" dirty="0"/>
              <a:t>What drill would you suggest is best for learning how to pass?</a:t>
            </a:r>
          </a:p>
          <a:p>
            <a:r>
              <a:rPr lang="en-GB" dirty="0"/>
              <a:t>Do you believe my session is age appropriate? What aspects would you change?</a:t>
            </a:r>
          </a:p>
          <a:p>
            <a:r>
              <a:rPr lang="en-GB" dirty="0"/>
              <a:t>For me the most important skill to first learn is how to control and dispatch a pass, what would yours be?</a:t>
            </a:r>
          </a:p>
          <a:p>
            <a:pPr marL="0" indent="0">
              <a:buNone/>
            </a:pPr>
            <a:r>
              <a:rPr lang="en-GB" dirty="0"/>
              <a:t>Do you have any questions for me?</a:t>
            </a:r>
          </a:p>
        </p:txBody>
      </p:sp>
    </p:spTree>
    <p:extLst>
      <p:ext uri="{BB962C8B-B14F-4D97-AF65-F5344CB8AC3E}">
        <p14:creationId xmlns:p14="http://schemas.microsoft.com/office/powerpoint/2010/main" val="2060278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1A680-1F65-14C8-DB86-D42F1FB7727E}"/>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8E3551F7-6709-78EE-9D6E-C5E05B426C64}"/>
              </a:ext>
            </a:extLst>
          </p:cNvPr>
          <p:cNvSpPr>
            <a:spLocks noGrp="1"/>
          </p:cNvSpPr>
          <p:nvPr>
            <p:ph idx="1"/>
          </p:nvPr>
        </p:nvSpPr>
        <p:spPr/>
        <p:txBody>
          <a:bodyPr>
            <a:normAutofit lnSpcReduction="10000"/>
          </a:bodyPr>
          <a:lstStyle/>
          <a:p>
            <a:r>
              <a:rPr lang="en-GB" dirty="0" err="1"/>
              <a:t>Lbenham</a:t>
            </a:r>
            <a:r>
              <a:rPr lang="en-GB" dirty="0"/>
              <a:t> (2023) 10 UK grants you can apply for in 2023 and beyond, </a:t>
            </a:r>
            <a:r>
              <a:rPr lang="en-GB" dirty="0" err="1"/>
              <a:t>LoveAdmin</a:t>
            </a:r>
            <a:r>
              <a:rPr lang="en-GB" dirty="0"/>
              <a:t>. Available at: https://loveadmin.com/generating-income/10-sports-funding-grants-clubs-can-apply-for/ (Accessed: March 16, 2023). </a:t>
            </a:r>
          </a:p>
          <a:p>
            <a:r>
              <a:rPr lang="en-GB" dirty="0"/>
              <a:t>Kalinowski, 1985, Driving up participation - the challenge for sport. Available at: https://sportengland-production-files.s3.eu-west-2.amazonaws.com/s3fs-public/driving-up-participation-the-challenge-for-sport.pdf (Accessed: March 16, 2023). </a:t>
            </a:r>
          </a:p>
          <a:p>
            <a:r>
              <a:rPr lang="en-GB" dirty="0"/>
              <a:t>Community facilities (2023) Ysgol Bae Baglan. Available at: https://ysgolbaebaglan.j2bloggy.com/community-facilities/ (Accessed: March 16, 2023). </a:t>
            </a:r>
          </a:p>
        </p:txBody>
      </p:sp>
    </p:spTree>
    <p:extLst>
      <p:ext uri="{BB962C8B-B14F-4D97-AF65-F5344CB8AC3E}">
        <p14:creationId xmlns:p14="http://schemas.microsoft.com/office/powerpoint/2010/main" val="17527874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552</TotalTime>
  <Words>947</Words>
  <Application>Microsoft Office PowerPoint</Application>
  <PresentationFormat>Widescreen</PresentationFormat>
  <Paragraphs>80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Football coaching at Ysgol Bae Baglan Community School </vt:lpstr>
      <vt:lpstr>The Facilities</vt:lpstr>
      <vt:lpstr>Why Football?</vt:lpstr>
      <vt:lpstr>Why is football a good activity for the targeted age group</vt:lpstr>
      <vt:lpstr>Funding for activity</vt:lpstr>
      <vt:lpstr>Contact details/Event Planning</vt:lpstr>
      <vt:lpstr>Event Activity</vt:lpstr>
      <vt:lpstr>Event game-scenario</vt:lpstr>
      <vt:lpstr>My questions for the audience</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Different forms of innovation in modern premier league clubs</dc:title>
  <dc:creator>Oliver Larcombe</dc:creator>
  <cp:lastModifiedBy>Oliver Larcombe</cp:lastModifiedBy>
  <cp:revision>23</cp:revision>
  <dcterms:created xsi:type="dcterms:W3CDTF">2023-03-10T15:07:48Z</dcterms:created>
  <dcterms:modified xsi:type="dcterms:W3CDTF">2023-03-16T23:32:36Z</dcterms:modified>
</cp:coreProperties>
</file>