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 showGuide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9C1C7-3DCD-1040-A9CF-14679D8B5DDD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E49A5-4136-284D-997B-48E1D791AD6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en-US"/>
              <a:t>My name is Neelam Waheed Butt, and today I will share my experience of working as a Mental Health Assistant.</a:t>
            </a:r>
          </a:p>
          <a:p>
            <a:r>
              <a:rPr lang="en-US" altLang="en-US"/>
              <a:t>I will talk about my personal and professional growth, using my own SWOT analysis — my strengths, weaknesses, opportunities, and threats.</a:t>
            </a:r>
          </a:p>
          <a:p>
            <a:r>
              <a:rPr lang="en-US" altLang="en-US"/>
              <a:t>I want to reflect on what I learned from this job, how it helped me develop new skills, and how I plan to use this experience for my future goals.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The aim of this presentation is to reflect on my time working as a Mental Health Assistant and see how it helped me grow personally and professionally.</a:t>
            </a:r>
          </a:p>
          <a:p>
            <a:r>
              <a:rPr lang="en-US" altLang="en-US"/>
              <a:t>My first goal is to share what I learned while supporting people with mental health problems.</a:t>
            </a:r>
          </a:p>
          <a:p>
            <a:r>
              <a:rPr lang="en-US" altLang="en-US"/>
              <a:t>My second goal is to talk about my SWOT analysis, where I discuss my strengths and weaknesses.</a:t>
            </a:r>
          </a:p>
          <a:p>
            <a:r>
              <a:rPr lang="en-US" altLang="en-US"/>
              <a:t>I also want to show how this experience gave me new opportunities to learn and improve.</a:t>
            </a:r>
          </a:p>
          <a:p>
            <a:r>
              <a:rPr lang="en-US" altLang="en-US"/>
              <a:t>Finally, I want to think about what steps I can take to become a better and more confident professional in health and social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During my job as a Mental Health Assistant, I worked with people who had different mental health needs like anxiety, depression, and behavioural issues.</a:t>
            </a:r>
          </a:p>
          <a:p>
            <a:r>
              <a:rPr lang="en-US" altLang="en-US"/>
              <a:t>My main job was to help patients with daily routines, listen to their problems, and make sure they followed their care plans.</a:t>
            </a:r>
          </a:p>
          <a:p>
            <a:r>
              <a:rPr lang="en-US" altLang="en-US"/>
              <a:t>I also worked closely with nurses, doctors, and social workers, which taught me how teamwork and communication are important in this field.</a:t>
            </a:r>
          </a:p>
          <a:p>
            <a:r>
              <a:rPr lang="en-US" altLang="en-US"/>
              <a:t>This experience helped me grow as a person — I became more patient, understanding, and confident when supporting people who were struggling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Through my job, I discovered some of my best strengths.</a:t>
            </a:r>
          </a:p>
          <a:p>
            <a:r>
              <a:rPr lang="en-US" altLang="en-US"/>
              <a:t>I am a good listener, and I always make sure that patients feel heard and respected.</a:t>
            </a:r>
          </a:p>
          <a:p>
            <a:r>
              <a:rPr lang="en-US" altLang="en-US"/>
              <a:t>I also have strong communication skills, which help me build trust and understanding.</a:t>
            </a:r>
          </a:p>
          <a:p>
            <a:r>
              <a:rPr lang="en-US" altLang="en-US"/>
              <a:t>I try to stay calm and patient, even when things get stressful.</a:t>
            </a:r>
          </a:p>
          <a:p>
            <a:r>
              <a:rPr lang="en-US" altLang="en-US"/>
              <a:t>My empathy helps me connect with people who are going through difficult emotions.</a:t>
            </a:r>
          </a:p>
          <a:p>
            <a:r>
              <a:rPr lang="en-US" altLang="en-US"/>
              <a:t>But I also noticed some weaknesses.</a:t>
            </a:r>
          </a:p>
          <a:p>
            <a:r>
              <a:rPr lang="en-US" altLang="en-US"/>
              <a:t>I sometimes find it hard to manage my time, especially when trying to balance work, study, and home life.</a:t>
            </a:r>
          </a:p>
          <a:p>
            <a:r>
              <a:rPr lang="en-US" altLang="en-US"/>
              <a:t>As a single mother, this balance can be challenging.</a:t>
            </a:r>
          </a:p>
          <a:p>
            <a:r>
              <a:rPr lang="en-US" altLang="en-US"/>
              <a:t>I also realised I need more training to handle complex mental health cases.</a:t>
            </a:r>
          </a:p>
          <a:p>
            <a:r>
              <a:rPr lang="en-US" altLang="en-US"/>
              <a:t>Knowing these things helps me improve myself every day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Working as a Mental Health Assistant opened many doors for me.</a:t>
            </a:r>
          </a:p>
          <a:p>
            <a:r>
              <a:rPr lang="en-US" altLang="en-US"/>
              <a:t>I learned about different types of mental health conditions and how to support people safely and kindly.</a:t>
            </a:r>
          </a:p>
          <a:p>
            <a:r>
              <a:rPr lang="en-US" altLang="en-US"/>
              <a:t>I joined team meetings, workshops, and small training sessions, which helped me improve my communication and care skills.</a:t>
            </a:r>
          </a:p>
          <a:p>
            <a:r>
              <a:rPr lang="en-US" altLang="en-US"/>
              <a:t>I also realised that there are more opportunities to grow — like studying counselling or becoming a senior support worker in the future.</a:t>
            </a:r>
          </a:p>
          <a:p>
            <a:r>
              <a:rPr lang="en-US" altLang="en-US"/>
              <a:t>This experience gave me confidence and showed me that I can achieve more if I keep learning and improving.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There were also some challenges and threats during my work.</a:t>
            </a:r>
          </a:p>
          <a:p>
            <a:r>
              <a:rPr lang="en-US" altLang="en-US"/>
              <a:t>The job can be emotionally stressful, especially when patients are upset or aggressive.</a:t>
            </a:r>
          </a:p>
          <a:p>
            <a:r>
              <a:rPr lang="en-US" altLang="en-US"/>
              <a:t>Sometimes there were staff shortages or long shifts, which made the work even harder.</a:t>
            </a:r>
          </a:p>
          <a:p>
            <a:r>
              <a:rPr lang="en-US" altLang="en-US"/>
              <a:t>As a single mother, I found it very difficult to balance my job, my studies, and caring for my child.</a:t>
            </a:r>
          </a:p>
          <a:p>
            <a:r>
              <a:rPr lang="en-US" altLang="en-US"/>
              <a:t>There were days when I felt tired or overwhelmed.</a:t>
            </a:r>
          </a:p>
          <a:p>
            <a:r>
              <a:rPr lang="en-US" altLang="en-US"/>
              <a:t>I also faced time pressure and sometimes felt close to burnout.</a:t>
            </a:r>
          </a:p>
          <a:p>
            <a:r>
              <a:rPr lang="en-US" altLang="en-US"/>
              <a:t>But I learned to plan my day better, take small breaks for self-care, and ask for support when I needed it.</a:t>
            </a:r>
          </a:p>
          <a:p>
            <a:r>
              <a:rPr lang="en-US" altLang="en-US"/>
              <a:t>These challenges made me stronger and taught me how to stay positive in difficult times.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In conclusion, my experience as a Mental Health Assistant helped me learn many things about myself and this profession.</a:t>
            </a:r>
          </a:p>
          <a:p>
            <a:r>
              <a:rPr lang="en-US" altLang="en-US"/>
              <a:t>I developed skills like communication, patience, and empathy, which are very important in health and social care.</a:t>
            </a:r>
          </a:p>
          <a:p>
            <a:r>
              <a:rPr lang="en-US" altLang="en-US"/>
              <a:t>I also became aware of my weaknesses and learned how to improve them through practice and support.</a:t>
            </a:r>
          </a:p>
          <a:p>
            <a:r>
              <a:rPr lang="en-US" altLang="en-US"/>
              <a:t>The opportunities I had encouraged me to study further and grow in this career.</a:t>
            </a:r>
          </a:p>
          <a:p>
            <a:r>
              <a:rPr lang="en-US" altLang="en-US"/>
              <a:t>Even though there were challenges, especially as a single mother, I stayed determined and strong.</a:t>
            </a:r>
          </a:p>
          <a:p>
            <a:r>
              <a:rPr lang="en-US" altLang="en-US"/>
              <a:t>This experience made me more confident and has motivated me to continue working in the mental health field to help others live better and happier lives.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 panose="020B0604020202020204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 panose="020B0604020202020204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 panose="020B0604020202020204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9125" y="280035"/>
            <a:ext cx="7772400" cy="1470025"/>
          </a:xfrm>
        </p:spPr>
        <p:txBody>
          <a:bodyPr/>
          <a:lstStyle/>
          <a:p>
            <a:r>
              <a:rPr sz="3200"/>
              <a:t>Mental Health Assistant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8560" y="1541145"/>
            <a:ext cx="6400800" cy="4088130"/>
          </a:xfrm>
        </p:spPr>
        <p:txBody>
          <a:bodyPr>
            <a:noAutofit/>
          </a:bodyPr>
          <a:lstStyle/>
          <a:p>
            <a:r>
              <a:rPr lang="en-US" sz="2400"/>
              <a:t>Student </a:t>
            </a:r>
            <a:r>
              <a:rPr sz="2400"/>
              <a:t>Name: Neelam Waheed Butt</a:t>
            </a:r>
          </a:p>
          <a:p>
            <a:r>
              <a:rPr sz="2400"/>
              <a:t>Student ID:</a:t>
            </a:r>
            <a:r>
              <a:rPr lang="en-US" sz="2400"/>
              <a:t> 2414160</a:t>
            </a:r>
            <a:endParaRPr sz="2400"/>
          </a:p>
          <a:p>
            <a:r>
              <a:rPr sz="2400"/>
              <a:t>Module Code: LCHS4009 – Professional Development within Health and Social Care</a:t>
            </a:r>
          </a:p>
          <a:p>
            <a:r>
              <a:rPr sz="2400"/>
              <a:t>Lecturer: Farah Islam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/>
              <a:t>Aim /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035" y="1282065"/>
            <a:ext cx="8229600" cy="4525963"/>
          </a:xfrm>
        </p:spPr>
        <p:txBody>
          <a:bodyPr/>
          <a:lstStyle/>
          <a:p>
            <a:endParaRPr/>
          </a:p>
          <a:p>
            <a:r>
              <a:rPr lang="en-US" altLang="en-US" sz="2400"/>
              <a:t>Reflect on my experience as a Mental Health Assistant.</a:t>
            </a:r>
          </a:p>
          <a:p>
            <a:r>
              <a:rPr lang="en-US" altLang="en-US" sz="2400"/>
              <a:t>Discuss my personal SWOT analysis.</a:t>
            </a:r>
          </a:p>
          <a:p>
            <a:r>
              <a:rPr lang="en-US" altLang="en-US" sz="2400"/>
              <a:t>Identify how this role supported my personal growth.</a:t>
            </a:r>
          </a:p>
          <a:p>
            <a:r>
              <a:rPr lang="en-US" altLang="en-US" sz="2400"/>
              <a:t>Plan how to improve and develop in future.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/>
              <a:t>Supported people with emotional and psychological needs.</a:t>
            </a:r>
          </a:p>
          <a:p>
            <a:r>
              <a:rPr lang="en-US" altLang="en-US" sz="2400"/>
              <a:t>Helped patients in daily routines and care plans.</a:t>
            </a:r>
          </a:p>
          <a:p>
            <a:r>
              <a:rPr lang="en-US" altLang="en-US" sz="2400"/>
              <a:t>Worked with nurses, doctors, and social workers.</a:t>
            </a:r>
          </a:p>
          <a:p>
            <a:r>
              <a:rPr lang="en-US" altLang="en-US" sz="2400"/>
              <a:t>Learned empathy, patience, and teamwork.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/>
              <a:t>Strengths and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2415" y="1139190"/>
            <a:ext cx="6489065" cy="3756660"/>
          </a:xfrm>
        </p:spPr>
        <p:txBody>
          <a:bodyPr>
            <a:normAutofit fontScale="90000"/>
          </a:bodyPr>
          <a:lstStyle/>
          <a:p>
            <a:endParaRPr/>
          </a:p>
          <a:p>
            <a:pPr marL="0" indent="0">
              <a:buNone/>
            </a:pPr>
            <a:r>
              <a:rPr sz="2400"/>
              <a:t>Strengths:</a:t>
            </a:r>
          </a:p>
          <a:p>
            <a:r>
              <a:rPr lang="en-US" altLang="en-US" sz="2400"/>
              <a:t>Good listener and communicator</a:t>
            </a:r>
          </a:p>
          <a:p>
            <a:r>
              <a:rPr lang="en-US" altLang="en-US" sz="2400"/>
              <a:t>Calm, caring, and patient</a:t>
            </a:r>
          </a:p>
          <a:p>
            <a:r>
              <a:rPr lang="en-US" altLang="en-US" sz="2400"/>
              <a:t>Empathy with others</a:t>
            </a:r>
          </a:p>
          <a:p>
            <a:pPr marL="0" indent="0">
              <a:buNone/>
            </a:pPr>
            <a:r>
              <a:rPr sz="2400"/>
              <a:t>Weaknesses:</a:t>
            </a:r>
          </a:p>
          <a:p>
            <a:r>
              <a:rPr lang="en-US" altLang="en-US" sz="2400"/>
              <a:t>Time management</a:t>
            </a:r>
          </a:p>
          <a:p>
            <a:r>
              <a:rPr lang="en-US" altLang="en-US" sz="2400"/>
              <a:t>Balancing work, studies, and home</a:t>
            </a:r>
          </a:p>
          <a:p>
            <a:r>
              <a:rPr lang="en-US" altLang="en-US" sz="2400"/>
              <a:t>Need more training</a:t>
            </a:r>
          </a:p>
        </p:txBody>
      </p:sp>
      <p:pic>
        <p:nvPicPr>
          <p:cNvPr id="4" name="Picture 3" descr="1673439025967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4400" y="1219835"/>
            <a:ext cx="2987040" cy="199136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/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32230"/>
            <a:ext cx="8229600" cy="4525963"/>
          </a:xfrm>
        </p:spPr>
        <p:txBody>
          <a:bodyPr/>
          <a:lstStyle/>
          <a:p>
            <a:endParaRPr sz="2400"/>
          </a:p>
          <a:p>
            <a:r>
              <a:rPr lang="en-US" altLang="en-US" sz="2400"/>
              <a:t>Learned about different mental health needs.</a:t>
            </a:r>
          </a:p>
          <a:p>
            <a:r>
              <a:rPr lang="en-US" altLang="en-US" sz="2400"/>
              <a:t>Took part in team meetings and training.</a:t>
            </a:r>
          </a:p>
          <a:p>
            <a:r>
              <a:rPr lang="en-US" altLang="en-US" sz="2400"/>
              <a:t>Can study further to grow in this field.</a:t>
            </a:r>
          </a:p>
          <a:p>
            <a:r>
              <a:rPr lang="en-US" altLang="en-US" sz="2400"/>
              <a:t>Gained confidence and motivation to progress.</a:t>
            </a:r>
            <a:endParaRPr sz="2400"/>
          </a:p>
        </p:txBody>
      </p:sp>
      <p:sp>
        <p:nvSpPr>
          <p:cNvPr id="4" name="Text Box 3"/>
          <p:cNvSpPr txBox="1"/>
          <p:nvPr/>
        </p:nvSpPr>
        <p:spPr>
          <a:xfrm>
            <a:off x="3901440" y="1213485"/>
            <a:ext cx="3048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5" name="Picture 4" descr="ChatGPT Image Oct 16, 2025, 10_34_08 PM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7900" y="3712210"/>
            <a:ext cx="4146550" cy="276479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/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5370"/>
            <a:ext cx="8229600" cy="4525963"/>
          </a:xfrm>
        </p:spPr>
        <p:txBody>
          <a:bodyPr/>
          <a:lstStyle/>
          <a:p>
            <a:endParaRPr sz="2400"/>
          </a:p>
          <a:p>
            <a:r>
              <a:rPr lang="en-US" altLang="en-US" sz="2400"/>
              <a:t>Emotional stress and workload.</a:t>
            </a:r>
          </a:p>
          <a:p>
            <a:r>
              <a:rPr lang="en-US" altLang="en-US" sz="2400"/>
              <a:t>Staff shortages and long shifts.</a:t>
            </a:r>
          </a:p>
          <a:p>
            <a:r>
              <a:rPr lang="en-US" altLang="en-US" sz="2400"/>
              <a:t>Difficult to balance work, studies, and motherhood.</a:t>
            </a:r>
          </a:p>
          <a:p>
            <a:r>
              <a:rPr lang="en-US" altLang="en-US" sz="2400"/>
              <a:t>Time pressure and burnout risk.</a:t>
            </a:r>
            <a:r>
              <a:rPr sz="2400"/>
              <a:t>.</a:t>
            </a:r>
          </a:p>
        </p:txBody>
      </p:sp>
      <p:pic>
        <p:nvPicPr>
          <p:cNvPr id="4" name="Picture 3" descr="ChatGPT Image Oct 16, 2025, 10_37_36 PM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3560" y="3755390"/>
            <a:ext cx="4221480" cy="283908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3810"/>
            <a:ext cx="8229600" cy="4525963"/>
          </a:xfrm>
        </p:spPr>
        <p:txBody>
          <a:bodyPr/>
          <a:lstStyle/>
          <a:p>
            <a:r>
              <a:rPr lang="en-US" altLang="en-US" sz="2400"/>
              <a:t>Learned from experience and reflection.</a:t>
            </a:r>
          </a:p>
          <a:p>
            <a:r>
              <a:rPr lang="en-US" altLang="en-US" sz="2400"/>
              <a:t>Improved communication and caring skills.</a:t>
            </a:r>
          </a:p>
          <a:p>
            <a:r>
              <a:rPr lang="en-US" altLang="en-US" sz="2400"/>
              <a:t>Aware of weaknesses and how to improve.</a:t>
            </a:r>
          </a:p>
          <a:p>
            <a:r>
              <a:rPr lang="en-US" altLang="en-US" sz="2400"/>
              <a:t>Ready to grow and move forward in this field.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20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47420"/>
            <a:ext cx="8229600" cy="4525963"/>
          </a:xfrm>
        </p:spPr>
        <p:txBody>
          <a:bodyPr/>
          <a:lstStyle/>
          <a:p>
            <a:endParaRPr/>
          </a:p>
          <a:p>
            <a:r>
              <a:rPr sz="2400"/>
              <a:t>Cottrell, S. (2021) Skills for success: personal development and employability. 4th edn. Red Globe Press.</a:t>
            </a:r>
          </a:p>
          <a:p>
            <a:r>
              <a:rPr sz="2400"/>
              <a:t>National Health Service (2024) Mental health support roles. Available at: https://www.healthcareers.nhs.uk/ (Accessed: 15 October 2025).</a:t>
            </a:r>
          </a:p>
          <a:p>
            <a:r>
              <a:rPr sz="2400"/>
              <a:t>Mind (2024) How to become a mental health support worker. Available at: https://www.mind.org.uk/ (Accessed: 15 October 2025).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1086</Words>
  <Application>Microsoft Office PowerPoint</Application>
  <PresentationFormat>On-screen Show (4:3)</PresentationFormat>
  <Paragraphs>89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Mental Health Assistant</vt:lpstr>
      <vt:lpstr>Aim / Objectives</vt:lpstr>
      <vt:lpstr>Introduction</vt:lpstr>
      <vt:lpstr>Strengths and Weaknesses</vt:lpstr>
      <vt:lpstr>Opportunities</vt:lpstr>
      <vt:lpstr>Threats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>generated using python-pptx</dc:description>
  <cp:lastModifiedBy>Neelam Butt (2414160)</cp:lastModifiedBy>
  <cp:revision>10</cp:revision>
  <dcterms:created xsi:type="dcterms:W3CDTF">2013-01-27T09:14:00Z</dcterms:created>
  <dcterms:modified xsi:type="dcterms:W3CDTF">2025-10-16T20:18:25Z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19971A9AC9A8432E8D9424FEB225B368_13</vt:lpwstr>
  </property>
  <property fmtid="{D5CDD505-2E9C-101B-9397-08002B2CF9AE}" pid="3" name="KSOProductBuildVer">
    <vt:lpwstr>1033-12.2.0.22549</vt:lpwstr>
  </property>
</Properties>
</file>