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7" r:id="rId3"/>
    <p:sldId id="258" r:id="rId4"/>
    <p:sldId id="262" r:id="rId5"/>
    <p:sldId id="266" r:id="rId6"/>
    <p:sldId id="267" r:id="rId7"/>
    <p:sldId id="289" r:id="rId8"/>
    <p:sldId id="290" r:id="rId9"/>
    <p:sldId id="291" r:id="rId10"/>
    <p:sldId id="259" r:id="rId11"/>
    <p:sldId id="260" r:id="rId12"/>
    <p:sldId id="281" r:id="rId13"/>
    <p:sldId id="261" r:id="rId14"/>
    <p:sldId id="292" r:id="rId15"/>
    <p:sldId id="264" r:id="rId16"/>
    <p:sldId id="265" r:id="rId17"/>
    <p:sldId id="293" r:id="rId18"/>
    <p:sldId id="294" r:id="rId19"/>
    <p:sldId id="268" r:id="rId20"/>
    <p:sldId id="269" r:id="rId21"/>
    <p:sldId id="270" r:id="rId22"/>
    <p:sldId id="271" r:id="rId23"/>
    <p:sldId id="275" r:id="rId24"/>
    <p:sldId id="279" r:id="rId25"/>
    <p:sldId id="285" r:id="rId26"/>
    <p:sldId id="286" r:id="rId27"/>
    <p:sldId id="295" r:id="rId28"/>
    <p:sldId id="296" r:id="rId29"/>
    <p:sldId id="298" r:id="rId30"/>
    <p:sldId id="297" r:id="rId31"/>
    <p:sldId id="299" r:id="rId32"/>
    <p:sldId id="300"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181963-EB85-4EF9-812F-45C3B8D676CE}" v="49" dt="2024-10-01T19:02:22.3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95A3F71E-6F5A-4065-9143-EC216A2E957C}"/>
    <pc:docChg chg="custSel addSld modSld">
      <pc:chgData name="David Gardner" userId="32a3b49f-52b0-4a7d-8a0d-c44fdf742dfe" providerId="ADAL" clId="{95A3F71E-6F5A-4065-9143-EC216A2E957C}" dt="2023-09-24T18:05:09.983" v="37" actId="20577"/>
      <pc:docMkLst>
        <pc:docMk/>
      </pc:docMkLst>
      <pc:sldChg chg="addSp delSp modSp new mod">
        <pc:chgData name="David Gardner" userId="32a3b49f-52b0-4a7d-8a0d-c44fdf742dfe" providerId="ADAL" clId="{95A3F71E-6F5A-4065-9143-EC216A2E957C}" dt="2023-09-24T18:05:09.983" v="37" actId="20577"/>
        <pc:sldMkLst>
          <pc:docMk/>
          <pc:sldMk cId="237988073" sldId="300"/>
        </pc:sldMkLst>
        <pc:spChg chg="mod">
          <ac:chgData name="David Gardner" userId="32a3b49f-52b0-4a7d-8a0d-c44fdf742dfe" providerId="ADAL" clId="{95A3F71E-6F5A-4065-9143-EC216A2E957C}" dt="2023-09-24T18:05:09.983" v="37" actId="20577"/>
          <ac:spMkLst>
            <pc:docMk/>
            <pc:sldMk cId="237988073" sldId="300"/>
            <ac:spMk id="2" creationId="{F2362071-A9C4-BE8B-B4F5-EA8827BB1A62}"/>
          </ac:spMkLst>
        </pc:spChg>
        <pc:spChg chg="del">
          <ac:chgData name="David Gardner" userId="32a3b49f-52b0-4a7d-8a0d-c44fdf742dfe" providerId="ADAL" clId="{95A3F71E-6F5A-4065-9143-EC216A2E957C}" dt="2023-09-24T18:00:26.149" v="12" actId="478"/>
          <ac:spMkLst>
            <pc:docMk/>
            <pc:sldMk cId="237988073" sldId="300"/>
            <ac:spMk id="3" creationId="{BD3AA031-41C1-A437-9788-7EBAB2850A4C}"/>
          </ac:spMkLst>
        </pc:spChg>
        <pc:picChg chg="add mod">
          <ac:chgData name="David Gardner" userId="32a3b49f-52b0-4a7d-8a0d-c44fdf742dfe" providerId="ADAL" clId="{95A3F71E-6F5A-4065-9143-EC216A2E957C}" dt="2023-09-24T18:00:35.938" v="16" actId="1076"/>
          <ac:picMkLst>
            <pc:docMk/>
            <pc:sldMk cId="237988073" sldId="300"/>
            <ac:picMk id="1026" creationId="{16259352-F6BC-F6CD-9991-D2D688D20D49}"/>
          </ac:picMkLst>
        </pc:picChg>
      </pc:sldChg>
    </pc:docChg>
  </pc:docChgLst>
  <pc:docChgLst>
    <pc:chgData name="David Gardner" userId="32a3b49f-52b0-4a7d-8a0d-c44fdf742dfe" providerId="ADAL" clId="{AE10C086-CB88-491E-9A72-770D31E1A50D}"/>
    <pc:docChg chg="delSld">
      <pc:chgData name="David Gardner" userId="32a3b49f-52b0-4a7d-8a0d-c44fdf742dfe" providerId="ADAL" clId="{AE10C086-CB88-491E-9A72-770D31E1A50D}" dt="2023-09-06T10:48:10.264" v="1" actId="47"/>
      <pc:docMkLst>
        <pc:docMk/>
      </pc:docMkLst>
      <pc:sldChg chg="del">
        <pc:chgData name="David Gardner" userId="32a3b49f-52b0-4a7d-8a0d-c44fdf742dfe" providerId="ADAL" clId="{AE10C086-CB88-491E-9A72-770D31E1A50D}" dt="2023-09-06T10:48:10.264" v="1" actId="47"/>
        <pc:sldMkLst>
          <pc:docMk/>
          <pc:sldMk cId="3307531286" sldId="300"/>
        </pc:sldMkLst>
      </pc:sldChg>
      <pc:sldChg chg="del">
        <pc:chgData name="David Gardner" userId="32a3b49f-52b0-4a7d-8a0d-c44fdf742dfe" providerId="ADAL" clId="{AE10C086-CB88-491E-9A72-770D31E1A50D}" dt="2023-09-06T10:48:10.209" v="0" actId="47"/>
        <pc:sldMkLst>
          <pc:docMk/>
          <pc:sldMk cId="572950312" sldId="301"/>
        </pc:sldMkLst>
      </pc:sldChg>
    </pc:docChg>
  </pc:docChgLst>
  <pc:docChgLst>
    <pc:chgData name="David Gardner" userId="32a3b49f-52b0-4a7d-8a0d-c44fdf742dfe" providerId="ADAL" clId="{59E4A1A1-1995-481F-8A42-24B7802FA60D}"/>
    <pc:docChg chg="undo custSel addSld delSld modSld">
      <pc:chgData name="David Gardner" userId="32a3b49f-52b0-4a7d-8a0d-c44fdf742dfe" providerId="ADAL" clId="{59E4A1A1-1995-481F-8A42-24B7802FA60D}" dt="2022-09-24T12:57:20.088" v="2087" actId="20577"/>
      <pc:docMkLst>
        <pc:docMk/>
      </pc:docMkLst>
      <pc:sldChg chg="addSp delSp modSp mod">
        <pc:chgData name="David Gardner" userId="32a3b49f-52b0-4a7d-8a0d-c44fdf742dfe" providerId="ADAL" clId="{59E4A1A1-1995-481F-8A42-24B7802FA60D}" dt="2022-09-24T12:43:58.015" v="1701" actId="20577"/>
        <pc:sldMkLst>
          <pc:docMk/>
          <pc:sldMk cId="0" sldId="258"/>
        </pc:sldMkLst>
        <pc:spChg chg="add mod">
          <ac:chgData name="David Gardner" userId="32a3b49f-52b0-4a7d-8a0d-c44fdf742dfe" providerId="ADAL" clId="{59E4A1A1-1995-481F-8A42-24B7802FA60D}" dt="2022-09-24T12:43:52.661" v="1699" actId="20577"/>
          <ac:spMkLst>
            <pc:docMk/>
            <pc:sldMk cId="0" sldId="258"/>
            <ac:spMk id="3" creationId="{ADB7AC46-6FD2-4A5B-6981-CF00A2CBE831}"/>
          </ac:spMkLst>
        </pc:spChg>
        <pc:spChg chg="add mod">
          <ac:chgData name="David Gardner" userId="32a3b49f-52b0-4a7d-8a0d-c44fdf742dfe" providerId="ADAL" clId="{59E4A1A1-1995-481F-8A42-24B7802FA60D}" dt="2022-09-24T12:43:58.015" v="1701" actId="20577"/>
          <ac:spMkLst>
            <pc:docMk/>
            <pc:sldMk cId="0" sldId="258"/>
            <ac:spMk id="4" creationId="{2E2023C6-85E8-331A-A1B8-E135FDE31110}"/>
          </ac:spMkLst>
        </pc:spChg>
        <pc:spChg chg="add mod">
          <ac:chgData name="David Gardner" userId="32a3b49f-52b0-4a7d-8a0d-c44fdf742dfe" providerId="ADAL" clId="{59E4A1A1-1995-481F-8A42-24B7802FA60D}" dt="2022-09-24T12:43:56.706" v="1700" actId="20577"/>
          <ac:spMkLst>
            <pc:docMk/>
            <pc:sldMk cId="0" sldId="258"/>
            <ac:spMk id="5" creationId="{20D79F81-BBF0-6340-5194-966CBB869921}"/>
          </ac:spMkLst>
        </pc:spChg>
        <pc:spChg chg="add del mod">
          <ac:chgData name="David Gardner" userId="32a3b49f-52b0-4a7d-8a0d-c44fdf742dfe" providerId="ADAL" clId="{59E4A1A1-1995-481F-8A42-24B7802FA60D}" dt="2022-09-24T12:06:45.176" v="61" actId="478"/>
          <ac:spMkLst>
            <pc:docMk/>
            <pc:sldMk cId="0" sldId="258"/>
            <ac:spMk id="7" creationId="{01B7A942-C979-2204-7233-378B12211224}"/>
          </ac:spMkLst>
        </pc:spChg>
        <pc:spChg chg="mod">
          <ac:chgData name="David Gardner" userId="32a3b49f-52b0-4a7d-8a0d-c44fdf742dfe" providerId="ADAL" clId="{59E4A1A1-1995-481F-8A42-24B7802FA60D}" dt="2022-09-24T12:43:15.674" v="1651" actId="1076"/>
          <ac:spMkLst>
            <pc:docMk/>
            <pc:sldMk cId="0" sldId="258"/>
            <ac:spMk id="5122" creationId="{5980089A-6E2A-3631-EDB1-CD3BEDCEE4FE}"/>
          </ac:spMkLst>
        </pc:spChg>
        <pc:spChg chg="add del mod">
          <ac:chgData name="David Gardner" userId="32a3b49f-52b0-4a7d-8a0d-c44fdf742dfe" providerId="ADAL" clId="{59E4A1A1-1995-481F-8A42-24B7802FA60D}" dt="2022-09-24T12:42:24.555" v="1645" actId="1076"/>
          <ac:spMkLst>
            <pc:docMk/>
            <pc:sldMk cId="0" sldId="258"/>
            <ac:spMk id="12291" creationId="{FEFBD29D-8BFC-1794-1037-0111BAF050AA}"/>
          </ac:spMkLst>
        </pc:spChg>
      </pc:sldChg>
      <pc:sldChg chg="add">
        <pc:chgData name="David Gardner" userId="32a3b49f-52b0-4a7d-8a0d-c44fdf742dfe" providerId="ADAL" clId="{59E4A1A1-1995-481F-8A42-24B7802FA60D}" dt="2022-09-24T12:19:48.696" v="847"/>
        <pc:sldMkLst>
          <pc:docMk/>
          <pc:sldMk cId="0" sldId="259"/>
        </pc:sldMkLst>
      </pc:sldChg>
      <pc:sldChg chg="add">
        <pc:chgData name="David Gardner" userId="32a3b49f-52b0-4a7d-8a0d-c44fdf742dfe" providerId="ADAL" clId="{59E4A1A1-1995-481F-8A42-24B7802FA60D}" dt="2022-09-24T12:19:48.696" v="847"/>
        <pc:sldMkLst>
          <pc:docMk/>
          <pc:sldMk cId="0" sldId="260"/>
        </pc:sldMkLst>
      </pc:sldChg>
      <pc:sldChg chg="modSp add mod">
        <pc:chgData name="David Gardner" userId="32a3b49f-52b0-4a7d-8a0d-c44fdf742dfe" providerId="ADAL" clId="{59E4A1A1-1995-481F-8A42-24B7802FA60D}" dt="2022-09-24T12:19:48.825" v="849" actId="27636"/>
        <pc:sldMkLst>
          <pc:docMk/>
          <pc:sldMk cId="0" sldId="261"/>
        </pc:sldMkLst>
        <pc:spChg chg="mod">
          <ac:chgData name="David Gardner" userId="32a3b49f-52b0-4a7d-8a0d-c44fdf742dfe" providerId="ADAL" clId="{59E4A1A1-1995-481F-8A42-24B7802FA60D}" dt="2022-09-24T12:19:48.825" v="849" actId="27636"/>
          <ac:spMkLst>
            <pc:docMk/>
            <pc:sldMk cId="0" sldId="261"/>
            <ac:spMk id="15363" creationId="{BEFC02B5-C90D-2349-B1A0-DFEB5C02C3E1}"/>
          </ac:spMkLst>
        </pc:spChg>
      </pc:sldChg>
      <pc:sldChg chg="modSp mod">
        <pc:chgData name="David Gardner" userId="32a3b49f-52b0-4a7d-8a0d-c44fdf742dfe" providerId="ADAL" clId="{59E4A1A1-1995-481F-8A42-24B7802FA60D}" dt="2022-09-24T12:10:13.166" v="183" actId="20577"/>
        <pc:sldMkLst>
          <pc:docMk/>
          <pc:sldMk cId="0" sldId="262"/>
        </pc:sldMkLst>
        <pc:spChg chg="mod">
          <ac:chgData name="David Gardner" userId="32a3b49f-52b0-4a7d-8a0d-c44fdf742dfe" providerId="ADAL" clId="{59E4A1A1-1995-481F-8A42-24B7802FA60D}" dt="2022-09-24T12:10:13.166" v="183" actId="20577"/>
          <ac:spMkLst>
            <pc:docMk/>
            <pc:sldMk cId="0" sldId="262"/>
            <ac:spMk id="13315" creationId="{A16A3A61-E04E-71D6-F038-7A47A3D5537E}"/>
          </ac:spMkLst>
        </pc:spChg>
      </pc:sldChg>
      <pc:sldChg chg="add">
        <pc:chgData name="David Gardner" userId="32a3b49f-52b0-4a7d-8a0d-c44fdf742dfe" providerId="ADAL" clId="{59E4A1A1-1995-481F-8A42-24B7802FA60D}" dt="2022-09-24T12:19:48.696" v="847"/>
        <pc:sldMkLst>
          <pc:docMk/>
          <pc:sldMk cId="0" sldId="263"/>
        </pc:sldMkLst>
      </pc:sldChg>
      <pc:sldChg chg="modSp add mod">
        <pc:chgData name="David Gardner" userId="32a3b49f-52b0-4a7d-8a0d-c44fdf742dfe" providerId="ADAL" clId="{59E4A1A1-1995-481F-8A42-24B7802FA60D}" dt="2022-09-24T12:19:48.842" v="850" actId="27636"/>
        <pc:sldMkLst>
          <pc:docMk/>
          <pc:sldMk cId="0" sldId="264"/>
        </pc:sldMkLst>
        <pc:spChg chg="mod">
          <ac:chgData name="David Gardner" userId="32a3b49f-52b0-4a7d-8a0d-c44fdf742dfe" providerId="ADAL" clId="{59E4A1A1-1995-481F-8A42-24B7802FA60D}" dt="2022-09-24T12:19:48.842" v="850" actId="27636"/>
          <ac:spMkLst>
            <pc:docMk/>
            <pc:sldMk cId="0" sldId="264"/>
            <ac:spMk id="10243" creationId="{7C447FA6-4B2F-30AE-E29D-2FAC9C12FB92}"/>
          </ac:spMkLst>
        </pc:spChg>
      </pc:sldChg>
      <pc:sldChg chg="modSp add mod">
        <pc:chgData name="David Gardner" userId="32a3b49f-52b0-4a7d-8a0d-c44fdf742dfe" providerId="ADAL" clId="{59E4A1A1-1995-481F-8A42-24B7802FA60D}" dt="2022-09-24T12:19:48.848" v="851" actId="27636"/>
        <pc:sldMkLst>
          <pc:docMk/>
          <pc:sldMk cId="0" sldId="265"/>
        </pc:sldMkLst>
        <pc:spChg chg="mod">
          <ac:chgData name="David Gardner" userId="32a3b49f-52b0-4a7d-8a0d-c44fdf742dfe" providerId="ADAL" clId="{59E4A1A1-1995-481F-8A42-24B7802FA60D}" dt="2022-09-24T12:19:48.848" v="851" actId="27636"/>
          <ac:spMkLst>
            <pc:docMk/>
            <pc:sldMk cId="0" sldId="265"/>
            <ac:spMk id="21507" creationId="{4E70DFE0-D8A1-D08D-1855-9AA44E7DC8B7}"/>
          </ac:spMkLst>
        </pc:spChg>
      </pc:sldChg>
      <pc:sldChg chg="modSp new mod">
        <pc:chgData name="David Gardner" userId="32a3b49f-52b0-4a7d-8a0d-c44fdf742dfe" providerId="ADAL" clId="{59E4A1A1-1995-481F-8A42-24B7802FA60D}" dt="2022-09-24T12:18:54.006" v="846" actId="20577"/>
        <pc:sldMkLst>
          <pc:docMk/>
          <pc:sldMk cId="1445684691" sldId="267"/>
        </pc:sldMkLst>
        <pc:spChg chg="mod">
          <ac:chgData name="David Gardner" userId="32a3b49f-52b0-4a7d-8a0d-c44fdf742dfe" providerId="ADAL" clId="{59E4A1A1-1995-481F-8A42-24B7802FA60D}" dt="2022-09-24T12:10:38.236" v="228" actId="20577"/>
          <ac:spMkLst>
            <pc:docMk/>
            <pc:sldMk cId="1445684691" sldId="267"/>
            <ac:spMk id="2" creationId="{43926323-7C31-9DD0-3330-A827F9E3C801}"/>
          </ac:spMkLst>
        </pc:spChg>
        <pc:spChg chg="mod">
          <ac:chgData name="David Gardner" userId="32a3b49f-52b0-4a7d-8a0d-c44fdf742dfe" providerId="ADAL" clId="{59E4A1A1-1995-481F-8A42-24B7802FA60D}" dt="2022-09-24T12:18:54.006" v="846" actId="20577"/>
          <ac:spMkLst>
            <pc:docMk/>
            <pc:sldMk cId="1445684691" sldId="267"/>
            <ac:spMk id="3" creationId="{3851F385-F296-541A-945A-1FFBD3769D70}"/>
          </ac:spMkLst>
        </pc:spChg>
      </pc:sldChg>
      <pc:sldChg chg="add">
        <pc:chgData name="David Gardner" userId="32a3b49f-52b0-4a7d-8a0d-c44fdf742dfe" providerId="ADAL" clId="{59E4A1A1-1995-481F-8A42-24B7802FA60D}" dt="2022-09-24T12:19:48.696" v="847"/>
        <pc:sldMkLst>
          <pc:docMk/>
          <pc:sldMk cId="0" sldId="268"/>
        </pc:sldMkLst>
      </pc:sldChg>
      <pc:sldChg chg="add">
        <pc:chgData name="David Gardner" userId="32a3b49f-52b0-4a7d-8a0d-c44fdf742dfe" providerId="ADAL" clId="{59E4A1A1-1995-481F-8A42-24B7802FA60D}" dt="2022-09-24T12:19:48.696" v="847"/>
        <pc:sldMkLst>
          <pc:docMk/>
          <pc:sldMk cId="0" sldId="269"/>
        </pc:sldMkLst>
      </pc:sldChg>
      <pc:sldChg chg="add">
        <pc:chgData name="David Gardner" userId="32a3b49f-52b0-4a7d-8a0d-c44fdf742dfe" providerId="ADAL" clId="{59E4A1A1-1995-481F-8A42-24B7802FA60D}" dt="2022-09-24T12:19:48.696" v="847"/>
        <pc:sldMkLst>
          <pc:docMk/>
          <pc:sldMk cId="0" sldId="270"/>
        </pc:sldMkLst>
      </pc:sldChg>
      <pc:sldChg chg="add">
        <pc:chgData name="David Gardner" userId="32a3b49f-52b0-4a7d-8a0d-c44fdf742dfe" providerId="ADAL" clId="{59E4A1A1-1995-481F-8A42-24B7802FA60D}" dt="2022-09-24T12:19:48.696" v="847"/>
        <pc:sldMkLst>
          <pc:docMk/>
          <pc:sldMk cId="0" sldId="271"/>
        </pc:sldMkLst>
      </pc:sldChg>
      <pc:sldChg chg="modSp add mod">
        <pc:chgData name="David Gardner" userId="32a3b49f-52b0-4a7d-8a0d-c44fdf742dfe" providerId="ADAL" clId="{59E4A1A1-1995-481F-8A42-24B7802FA60D}" dt="2022-09-24T12:19:48.872" v="853" actId="27636"/>
        <pc:sldMkLst>
          <pc:docMk/>
          <pc:sldMk cId="0" sldId="275"/>
        </pc:sldMkLst>
        <pc:spChg chg="mod">
          <ac:chgData name="David Gardner" userId="32a3b49f-52b0-4a7d-8a0d-c44fdf742dfe" providerId="ADAL" clId="{59E4A1A1-1995-481F-8A42-24B7802FA60D}" dt="2022-09-24T12:19:48.872" v="853" actId="27636"/>
          <ac:spMkLst>
            <pc:docMk/>
            <pc:sldMk cId="0" sldId="275"/>
            <ac:spMk id="33794" creationId="{04327718-8B1F-A6A8-B759-6AE1EA652AB2}"/>
          </ac:spMkLst>
        </pc:spChg>
      </pc:sldChg>
      <pc:sldChg chg="modSp add del mod">
        <pc:chgData name="David Gardner" userId="32a3b49f-52b0-4a7d-8a0d-c44fdf742dfe" providerId="ADAL" clId="{59E4A1A1-1995-481F-8A42-24B7802FA60D}" dt="2022-09-24T12:29:55.166" v="993" actId="47"/>
        <pc:sldMkLst>
          <pc:docMk/>
          <pc:sldMk cId="0" sldId="276"/>
        </pc:sldMkLst>
        <pc:spChg chg="mod">
          <ac:chgData name="David Gardner" userId="32a3b49f-52b0-4a7d-8a0d-c44fdf742dfe" providerId="ADAL" clId="{59E4A1A1-1995-481F-8A42-24B7802FA60D}" dt="2022-09-24T12:28:30.861" v="953" actId="27636"/>
          <ac:spMkLst>
            <pc:docMk/>
            <pc:sldMk cId="0" sldId="276"/>
            <ac:spMk id="18435" creationId="{0137E996-0013-03BD-DD23-75A9BC647DA2}"/>
          </ac:spMkLst>
        </pc:spChg>
      </pc:sldChg>
      <pc:sldChg chg="add">
        <pc:chgData name="David Gardner" userId="32a3b49f-52b0-4a7d-8a0d-c44fdf742dfe" providerId="ADAL" clId="{59E4A1A1-1995-481F-8A42-24B7802FA60D}" dt="2022-09-24T12:19:48.696" v="847"/>
        <pc:sldMkLst>
          <pc:docMk/>
          <pc:sldMk cId="0" sldId="279"/>
        </pc:sldMkLst>
      </pc:sldChg>
      <pc:sldChg chg="add">
        <pc:chgData name="David Gardner" userId="32a3b49f-52b0-4a7d-8a0d-c44fdf742dfe" providerId="ADAL" clId="{59E4A1A1-1995-481F-8A42-24B7802FA60D}" dt="2022-09-24T12:19:48.696" v="847"/>
        <pc:sldMkLst>
          <pc:docMk/>
          <pc:sldMk cId="0" sldId="281"/>
        </pc:sldMkLst>
      </pc:sldChg>
      <pc:sldChg chg="add">
        <pc:chgData name="David Gardner" userId="32a3b49f-52b0-4a7d-8a0d-c44fdf742dfe" providerId="ADAL" clId="{59E4A1A1-1995-481F-8A42-24B7802FA60D}" dt="2022-09-24T12:19:48.696" v="847"/>
        <pc:sldMkLst>
          <pc:docMk/>
          <pc:sldMk cId="0" sldId="282"/>
        </pc:sldMkLst>
      </pc:sldChg>
      <pc:sldChg chg="add">
        <pc:chgData name="David Gardner" userId="32a3b49f-52b0-4a7d-8a0d-c44fdf742dfe" providerId="ADAL" clId="{59E4A1A1-1995-481F-8A42-24B7802FA60D}" dt="2022-09-24T12:19:48.696" v="847"/>
        <pc:sldMkLst>
          <pc:docMk/>
          <pc:sldMk cId="0" sldId="283"/>
        </pc:sldMkLst>
      </pc:sldChg>
      <pc:sldChg chg="add">
        <pc:chgData name="David Gardner" userId="32a3b49f-52b0-4a7d-8a0d-c44fdf742dfe" providerId="ADAL" clId="{59E4A1A1-1995-481F-8A42-24B7802FA60D}" dt="2022-09-24T12:19:48.696" v="847"/>
        <pc:sldMkLst>
          <pc:docMk/>
          <pc:sldMk cId="0" sldId="284"/>
        </pc:sldMkLst>
      </pc:sldChg>
      <pc:sldChg chg="modSp add mod">
        <pc:chgData name="David Gardner" userId="32a3b49f-52b0-4a7d-8a0d-c44fdf742dfe" providerId="ADAL" clId="{59E4A1A1-1995-481F-8A42-24B7802FA60D}" dt="2022-09-24T12:19:48.878" v="854" actId="27636"/>
        <pc:sldMkLst>
          <pc:docMk/>
          <pc:sldMk cId="0" sldId="285"/>
        </pc:sldMkLst>
        <pc:spChg chg="mod">
          <ac:chgData name="David Gardner" userId="32a3b49f-52b0-4a7d-8a0d-c44fdf742dfe" providerId="ADAL" clId="{59E4A1A1-1995-481F-8A42-24B7802FA60D}" dt="2022-09-24T12:19:48.878" v="854" actId="27636"/>
          <ac:spMkLst>
            <pc:docMk/>
            <pc:sldMk cId="0" sldId="285"/>
            <ac:spMk id="52226" creationId="{6D25B531-CCE0-252E-0FEB-EBEC297BBF9C}"/>
          </ac:spMkLst>
        </pc:spChg>
      </pc:sldChg>
      <pc:sldChg chg="add">
        <pc:chgData name="David Gardner" userId="32a3b49f-52b0-4a7d-8a0d-c44fdf742dfe" providerId="ADAL" clId="{59E4A1A1-1995-481F-8A42-24B7802FA60D}" dt="2022-09-24T12:19:48.696" v="847"/>
        <pc:sldMkLst>
          <pc:docMk/>
          <pc:sldMk cId="0" sldId="286"/>
        </pc:sldMkLst>
      </pc:sldChg>
      <pc:sldChg chg="add">
        <pc:chgData name="David Gardner" userId="32a3b49f-52b0-4a7d-8a0d-c44fdf742dfe" providerId="ADAL" clId="{59E4A1A1-1995-481F-8A42-24B7802FA60D}" dt="2022-09-24T12:19:48.696" v="847"/>
        <pc:sldMkLst>
          <pc:docMk/>
          <pc:sldMk cId="122692925" sldId="287"/>
        </pc:sldMkLst>
      </pc:sldChg>
      <pc:sldChg chg="add">
        <pc:chgData name="David Gardner" userId="32a3b49f-52b0-4a7d-8a0d-c44fdf742dfe" providerId="ADAL" clId="{59E4A1A1-1995-481F-8A42-24B7802FA60D}" dt="2022-09-24T12:19:48.696" v="847"/>
        <pc:sldMkLst>
          <pc:docMk/>
          <pc:sldMk cId="0" sldId="288"/>
        </pc:sldMkLst>
      </pc:sldChg>
      <pc:sldChg chg="modSp add mod">
        <pc:chgData name="David Gardner" userId="32a3b49f-52b0-4a7d-8a0d-c44fdf742dfe" providerId="ADAL" clId="{59E4A1A1-1995-481F-8A42-24B7802FA60D}" dt="2022-09-24T12:19:48.759" v="848" actId="27636"/>
        <pc:sldMkLst>
          <pc:docMk/>
          <pc:sldMk cId="0" sldId="289"/>
        </pc:sldMkLst>
        <pc:spChg chg="mod">
          <ac:chgData name="David Gardner" userId="32a3b49f-52b0-4a7d-8a0d-c44fdf742dfe" providerId="ADAL" clId="{59E4A1A1-1995-481F-8A42-24B7802FA60D}" dt="2022-09-24T12:19:48.759" v="848" actId="27636"/>
          <ac:spMkLst>
            <pc:docMk/>
            <pc:sldMk cId="0" sldId="289"/>
            <ac:spMk id="4099" creationId="{D7C756FE-30F0-1D45-0CBE-E6FA07187975}"/>
          </ac:spMkLst>
        </pc:spChg>
      </pc:sldChg>
      <pc:sldChg chg="add">
        <pc:chgData name="David Gardner" userId="32a3b49f-52b0-4a7d-8a0d-c44fdf742dfe" providerId="ADAL" clId="{59E4A1A1-1995-481F-8A42-24B7802FA60D}" dt="2022-09-24T12:19:48.696" v="847"/>
        <pc:sldMkLst>
          <pc:docMk/>
          <pc:sldMk cId="0" sldId="290"/>
        </pc:sldMkLst>
      </pc:sldChg>
      <pc:sldChg chg="add">
        <pc:chgData name="David Gardner" userId="32a3b49f-52b0-4a7d-8a0d-c44fdf742dfe" providerId="ADAL" clId="{59E4A1A1-1995-481F-8A42-24B7802FA60D}" dt="2022-09-24T12:19:48.696" v="847"/>
        <pc:sldMkLst>
          <pc:docMk/>
          <pc:sldMk cId="0" sldId="291"/>
        </pc:sldMkLst>
      </pc:sldChg>
      <pc:sldChg chg="add">
        <pc:chgData name="David Gardner" userId="32a3b49f-52b0-4a7d-8a0d-c44fdf742dfe" providerId="ADAL" clId="{59E4A1A1-1995-481F-8A42-24B7802FA60D}" dt="2022-09-24T12:19:48.696" v="847"/>
        <pc:sldMkLst>
          <pc:docMk/>
          <pc:sldMk cId="0" sldId="292"/>
        </pc:sldMkLst>
      </pc:sldChg>
      <pc:sldChg chg="modSp add mod">
        <pc:chgData name="David Gardner" userId="32a3b49f-52b0-4a7d-8a0d-c44fdf742dfe" providerId="ADAL" clId="{59E4A1A1-1995-481F-8A42-24B7802FA60D}" dt="2022-09-24T12:19:48.855" v="852" actId="27636"/>
        <pc:sldMkLst>
          <pc:docMk/>
          <pc:sldMk cId="0" sldId="293"/>
        </pc:sldMkLst>
        <pc:spChg chg="mod">
          <ac:chgData name="David Gardner" userId="32a3b49f-52b0-4a7d-8a0d-c44fdf742dfe" providerId="ADAL" clId="{59E4A1A1-1995-481F-8A42-24B7802FA60D}" dt="2022-09-24T12:19:48.855" v="852" actId="27636"/>
          <ac:spMkLst>
            <pc:docMk/>
            <pc:sldMk cId="0" sldId="293"/>
            <ac:spMk id="12290" creationId="{30966CAA-083E-6EA6-EF9F-1F042595B5F3}"/>
          </ac:spMkLst>
        </pc:spChg>
      </pc:sldChg>
      <pc:sldChg chg="add">
        <pc:chgData name="David Gardner" userId="32a3b49f-52b0-4a7d-8a0d-c44fdf742dfe" providerId="ADAL" clId="{59E4A1A1-1995-481F-8A42-24B7802FA60D}" dt="2022-09-24T12:19:48.696" v="847"/>
        <pc:sldMkLst>
          <pc:docMk/>
          <pc:sldMk cId="0" sldId="294"/>
        </pc:sldMkLst>
      </pc:sldChg>
      <pc:sldChg chg="addSp modSp new mod">
        <pc:chgData name="David Gardner" userId="32a3b49f-52b0-4a7d-8a0d-c44fdf742dfe" providerId="ADAL" clId="{59E4A1A1-1995-481F-8A42-24B7802FA60D}" dt="2022-09-24T12:23:12.519" v="903" actId="122"/>
        <pc:sldMkLst>
          <pc:docMk/>
          <pc:sldMk cId="600411019" sldId="295"/>
        </pc:sldMkLst>
        <pc:spChg chg="mod">
          <ac:chgData name="David Gardner" userId="32a3b49f-52b0-4a7d-8a0d-c44fdf742dfe" providerId="ADAL" clId="{59E4A1A1-1995-481F-8A42-24B7802FA60D}" dt="2022-09-24T12:20:15.805" v="864" actId="122"/>
          <ac:spMkLst>
            <pc:docMk/>
            <pc:sldMk cId="600411019" sldId="295"/>
            <ac:spMk id="2" creationId="{8B945239-5ADF-5F52-0A8B-F87EBE2EC68B}"/>
          </ac:spMkLst>
        </pc:spChg>
        <pc:spChg chg="mod">
          <ac:chgData name="David Gardner" userId="32a3b49f-52b0-4a7d-8a0d-c44fdf742dfe" providerId="ADAL" clId="{59E4A1A1-1995-481F-8A42-24B7802FA60D}" dt="2022-09-24T12:21:44.340" v="868" actId="14100"/>
          <ac:spMkLst>
            <pc:docMk/>
            <pc:sldMk cId="600411019" sldId="295"/>
            <ac:spMk id="3" creationId="{54551B09-1A56-5D65-BAEE-562BF2C69B12}"/>
          </ac:spMkLst>
        </pc:spChg>
        <pc:spChg chg="add mod">
          <ac:chgData name="David Gardner" userId="32a3b49f-52b0-4a7d-8a0d-c44fdf742dfe" providerId="ADAL" clId="{59E4A1A1-1995-481F-8A42-24B7802FA60D}" dt="2022-09-24T12:23:00.254" v="899" actId="14100"/>
          <ac:spMkLst>
            <pc:docMk/>
            <pc:sldMk cId="600411019" sldId="295"/>
            <ac:spMk id="5" creationId="{4BB60317-F4AE-4092-36D4-252A25439575}"/>
          </ac:spMkLst>
        </pc:spChg>
        <pc:spChg chg="add mod">
          <ac:chgData name="David Gardner" userId="32a3b49f-52b0-4a7d-8a0d-c44fdf742dfe" providerId="ADAL" clId="{59E4A1A1-1995-481F-8A42-24B7802FA60D}" dt="2022-09-24T12:23:12.519" v="903" actId="122"/>
          <ac:spMkLst>
            <pc:docMk/>
            <pc:sldMk cId="600411019" sldId="295"/>
            <ac:spMk id="7" creationId="{E29A523D-D6B6-CADB-8E97-B9D0C4141F00}"/>
          </ac:spMkLst>
        </pc:spChg>
      </pc:sldChg>
      <pc:sldChg chg="addSp delSp modSp new mod">
        <pc:chgData name="David Gardner" userId="32a3b49f-52b0-4a7d-8a0d-c44fdf742dfe" providerId="ADAL" clId="{59E4A1A1-1995-481F-8A42-24B7802FA60D}" dt="2022-09-24T12:34:45.180" v="1284" actId="20577"/>
        <pc:sldMkLst>
          <pc:docMk/>
          <pc:sldMk cId="1704902789" sldId="296"/>
        </pc:sldMkLst>
        <pc:spChg chg="mod">
          <ac:chgData name="David Gardner" userId="32a3b49f-52b0-4a7d-8a0d-c44fdf742dfe" providerId="ADAL" clId="{59E4A1A1-1995-481F-8A42-24B7802FA60D}" dt="2022-09-24T12:23:46.927" v="927" actId="122"/>
          <ac:spMkLst>
            <pc:docMk/>
            <pc:sldMk cId="1704902789" sldId="296"/>
            <ac:spMk id="2" creationId="{68483575-266F-F914-389A-BBAF2EF07625}"/>
          </ac:spMkLst>
        </pc:spChg>
        <pc:spChg chg="del">
          <ac:chgData name="David Gardner" userId="32a3b49f-52b0-4a7d-8a0d-c44fdf742dfe" providerId="ADAL" clId="{59E4A1A1-1995-481F-8A42-24B7802FA60D}" dt="2022-09-24T12:25:16.985" v="928" actId="478"/>
          <ac:spMkLst>
            <pc:docMk/>
            <pc:sldMk cId="1704902789" sldId="296"/>
            <ac:spMk id="3" creationId="{78F5BC05-610F-156C-289F-40034CFDAD81}"/>
          </ac:spMkLst>
        </pc:spChg>
        <pc:spChg chg="add">
          <ac:chgData name="David Gardner" userId="32a3b49f-52b0-4a7d-8a0d-c44fdf742dfe" providerId="ADAL" clId="{59E4A1A1-1995-481F-8A42-24B7802FA60D}" dt="2022-09-24T12:25:37.536" v="931" actId="11529"/>
          <ac:spMkLst>
            <pc:docMk/>
            <pc:sldMk cId="1704902789" sldId="296"/>
            <ac:spMk id="6" creationId="{FB0D4E10-EA1B-E42B-F997-6886762047A1}"/>
          </ac:spMkLst>
        </pc:spChg>
        <pc:spChg chg="add mod">
          <ac:chgData name="David Gardner" userId="32a3b49f-52b0-4a7d-8a0d-c44fdf742dfe" providerId="ADAL" clId="{59E4A1A1-1995-481F-8A42-24B7802FA60D}" dt="2022-09-24T12:25:51.191" v="941" actId="122"/>
          <ac:spMkLst>
            <pc:docMk/>
            <pc:sldMk cId="1704902789" sldId="296"/>
            <ac:spMk id="7" creationId="{B658AD40-DC20-E63F-22FF-551E20542AC2}"/>
          </ac:spMkLst>
        </pc:spChg>
        <pc:spChg chg="add mod">
          <ac:chgData name="David Gardner" userId="32a3b49f-52b0-4a7d-8a0d-c44fdf742dfe" providerId="ADAL" clId="{59E4A1A1-1995-481F-8A42-24B7802FA60D}" dt="2022-09-24T12:34:45.180" v="1284" actId="20577"/>
          <ac:spMkLst>
            <pc:docMk/>
            <pc:sldMk cId="1704902789" sldId="296"/>
            <ac:spMk id="9" creationId="{E4BD3542-AA39-FCE5-01A4-114CC3DBD5E3}"/>
          </ac:spMkLst>
        </pc:spChg>
        <pc:picChg chg="add mod">
          <ac:chgData name="David Gardner" userId="32a3b49f-52b0-4a7d-8a0d-c44fdf742dfe" providerId="ADAL" clId="{59E4A1A1-1995-481F-8A42-24B7802FA60D}" dt="2022-09-24T12:25:23.396" v="930" actId="1076"/>
          <ac:picMkLst>
            <pc:docMk/>
            <pc:sldMk cId="1704902789" sldId="296"/>
            <ac:picMk id="5" creationId="{7B6F80E8-F0C2-99A9-CA2A-E6D2B90C1E00}"/>
          </ac:picMkLst>
        </pc:picChg>
        <pc:picChg chg="add mod">
          <ac:chgData name="David Gardner" userId="32a3b49f-52b0-4a7d-8a0d-c44fdf742dfe" providerId="ADAL" clId="{59E4A1A1-1995-481F-8A42-24B7802FA60D}" dt="2022-09-24T12:26:49.859" v="945" actId="1076"/>
          <ac:picMkLst>
            <pc:docMk/>
            <pc:sldMk cId="1704902789" sldId="296"/>
            <ac:picMk id="8" creationId="{7C765B4B-5248-DCA7-AB30-AB268B3A50BA}"/>
          </ac:picMkLst>
        </pc:picChg>
      </pc:sldChg>
      <pc:sldChg chg="delSp modSp add mod">
        <pc:chgData name="David Gardner" userId="32a3b49f-52b0-4a7d-8a0d-c44fdf742dfe" providerId="ADAL" clId="{59E4A1A1-1995-481F-8A42-24B7802FA60D}" dt="2022-09-24T12:30:37.552" v="1021" actId="1076"/>
        <pc:sldMkLst>
          <pc:docMk/>
          <pc:sldMk cId="0" sldId="297"/>
        </pc:sldMkLst>
        <pc:spChg chg="mod">
          <ac:chgData name="David Gardner" userId="32a3b49f-52b0-4a7d-8a0d-c44fdf742dfe" providerId="ADAL" clId="{59E4A1A1-1995-481F-8A42-24B7802FA60D}" dt="2022-09-24T12:30:37.002" v="1020" actId="122"/>
          <ac:spMkLst>
            <pc:docMk/>
            <pc:sldMk cId="0" sldId="297"/>
            <ac:spMk id="14338" creationId="{B61AA236-F69A-0959-2FF2-6E02BAEAD50B}"/>
          </ac:spMkLst>
        </pc:spChg>
        <pc:spChg chg="del">
          <ac:chgData name="David Gardner" userId="32a3b49f-52b0-4a7d-8a0d-c44fdf742dfe" providerId="ADAL" clId="{59E4A1A1-1995-481F-8A42-24B7802FA60D}" dt="2022-09-24T12:28:55.702" v="979" actId="478"/>
          <ac:spMkLst>
            <pc:docMk/>
            <pc:sldMk cId="0" sldId="297"/>
            <ac:spMk id="14339" creationId="{A9B5F74E-44AF-A02F-E929-54748D07E0D3}"/>
          </ac:spMkLst>
        </pc:spChg>
        <pc:picChg chg="mod">
          <ac:chgData name="David Gardner" userId="32a3b49f-52b0-4a7d-8a0d-c44fdf742dfe" providerId="ADAL" clId="{59E4A1A1-1995-481F-8A42-24B7802FA60D}" dt="2022-09-24T12:30:37.552" v="1021" actId="1076"/>
          <ac:picMkLst>
            <pc:docMk/>
            <pc:sldMk cId="0" sldId="297"/>
            <ac:picMk id="14340" creationId="{DB9ECE48-CEF1-0B0B-CC2C-944201A0291F}"/>
          </ac:picMkLst>
        </pc:picChg>
      </pc:sldChg>
      <pc:sldChg chg="modSp add mod">
        <pc:chgData name="David Gardner" userId="32a3b49f-52b0-4a7d-8a0d-c44fdf742dfe" providerId="ADAL" clId="{59E4A1A1-1995-481F-8A42-24B7802FA60D}" dt="2022-09-24T12:29:26.944" v="992" actId="14100"/>
        <pc:sldMkLst>
          <pc:docMk/>
          <pc:sldMk cId="0" sldId="298"/>
        </pc:sldMkLst>
        <pc:spChg chg="mod">
          <ac:chgData name="David Gardner" userId="32a3b49f-52b0-4a7d-8a0d-c44fdf742dfe" providerId="ADAL" clId="{59E4A1A1-1995-481F-8A42-24B7802FA60D}" dt="2022-09-24T12:29:26.944" v="992" actId="14100"/>
          <ac:spMkLst>
            <pc:docMk/>
            <pc:sldMk cId="0" sldId="298"/>
            <ac:spMk id="15363" creationId="{B19D4D4F-CE53-0E86-7A0B-E6FBF70A98BE}"/>
          </ac:spMkLst>
        </pc:spChg>
        <pc:picChg chg="mod">
          <ac:chgData name="David Gardner" userId="32a3b49f-52b0-4a7d-8a0d-c44fdf742dfe" providerId="ADAL" clId="{59E4A1A1-1995-481F-8A42-24B7802FA60D}" dt="2022-09-24T12:29:22" v="990" actId="1076"/>
          <ac:picMkLst>
            <pc:docMk/>
            <pc:sldMk cId="0" sldId="298"/>
            <ac:picMk id="15365" creationId="{E72B31F7-A11E-D503-95E1-8C75FCC44011}"/>
          </ac:picMkLst>
        </pc:picChg>
        <pc:picChg chg="mod">
          <ac:chgData name="David Gardner" userId="32a3b49f-52b0-4a7d-8a0d-c44fdf742dfe" providerId="ADAL" clId="{59E4A1A1-1995-481F-8A42-24B7802FA60D}" dt="2022-09-24T12:29:23.543" v="991" actId="1076"/>
          <ac:picMkLst>
            <pc:docMk/>
            <pc:sldMk cId="0" sldId="298"/>
            <ac:picMk id="15366" creationId="{146C3AA1-0F91-0304-5678-D73F18110FB1}"/>
          </ac:picMkLst>
        </pc:picChg>
      </pc:sldChg>
      <pc:sldChg chg="addSp modSp new mod">
        <pc:chgData name="David Gardner" userId="32a3b49f-52b0-4a7d-8a0d-c44fdf742dfe" providerId="ADAL" clId="{59E4A1A1-1995-481F-8A42-24B7802FA60D}" dt="2022-09-24T12:35:08.128" v="1290" actId="1076"/>
        <pc:sldMkLst>
          <pc:docMk/>
          <pc:sldMk cId="873146375" sldId="299"/>
        </pc:sldMkLst>
        <pc:spChg chg="mod">
          <ac:chgData name="David Gardner" userId="32a3b49f-52b0-4a7d-8a0d-c44fdf742dfe" providerId="ADAL" clId="{59E4A1A1-1995-481F-8A42-24B7802FA60D}" dt="2022-09-24T12:31:16.412" v="1048" actId="20577"/>
          <ac:spMkLst>
            <pc:docMk/>
            <pc:sldMk cId="873146375" sldId="299"/>
            <ac:spMk id="2" creationId="{44FF7B16-2C1B-AF91-D610-935FBE3EBDFD}"/>
          </ac:spMkLst>
        </pc:spChg>
        <pc:spChg chg="mod">
          <ac:chgData name="David Gardner" userId="32a3b49f-52b0-4a7d-8a0d-c44fdf742dfe" providerId="ADAL" clId="{59E4A1A1-1995-481F-8A42-24B7802FA60D}" dt="2022-09-24T12:32:27.832" v="1166" actId="20577"/>
          <ac:spMkLst>
            <pc:docMk/>
            <pc:sldMk cId="873146375" sldId="299"/>
            <ac:spMk id="3" creationId="{C9BDF9CC-ADFB-CC42-B206-E2AD67E18497}"/>
          </ac:spMkLst>
        </pc:spChg>
        <pc:spChg chg="add">
          <ac:chgData name="David Gardner" userId="32a3b49f-52b0-4a7d-8a0d-c44fdf742dfe" providerId="ADAL" clId="{59E4A1A1-1995-481F-8A42-24B7802FA60D}" dt="2022-09-24T12:32:38.002" v="1167" actId="11529"/>
          <ac:spMkLst>
            <pc:docMk/>
            <pc:sldMk cId="873146375" sldId="299"/>
            <ac:spMk id="4" creationId="{2281F255-F50D-1F3C-4E6D-8AE1FF704908}"/>
          </ac:spMkLst>
        </pc:spChg>
        <pc:spChg chg="add mod">
          <ac:chgData name="David Gardner" userId="32a3b49f-52b0-4a7d-8a0d-c44fdf742dfe" providerId="ADAL" clId="{59E4A1A1-1995-481F-8A42-24B7802FA60D}" dt="2022-09-24T12:35:08.128" v="1290" actId="1076"/>
          <ac:spMkLst>
            <pc:docMk/>
            <pc:sldMk cId="873146375" sldId="299"/>
            <ac:spMk id="5" creationId="{EF60D9C3-8B35-E3ED-E69C-378DD3567FBA}"/>
          </ac:spMkLst>
        </pc:spChg>
        <pc:spChg chg="mod">
          <ac:chgData name="David Gardner" userId="32a3b49f-52b0-4a7d-8a0d-c44fdf742dfe" providerId="ADAL" clId="{59E4A1A1-1995-481F-8A42-24B7802FA60D}" dt="2022-09-24T12:27:58.210" v="949" actId="27636"/>
          <ac:spMkLst>
            <pc:docMk/>
            <pc:sldMk cId="873146375" sldId="299"/>
            <ac:spMk id="19458" creationId="{2855003C-C516-3C33-5D49-1F7E8E8FB13C}"/>
          </ac:spMkLst>
        </pc:spChg>
      </pc:sldChg>
      <pc:sldChg chg="modSp add del mod">
        <pc:chgData name="David Gardner" userId="32a3b49f-52b0-4a7d-8a0d-c44fdf742dfe" providerId="ADAL" clId="{59E4A1A1-1995-481F-8A42-24B7802FA60D}" dt="2022-09-24T12:30:02.120" v="994" actId="47"/>
        <pc:sldMkLst>
          <pc:docMk/>
          <pc:sldMk cId="3307531286" sldId="300"/>
        </pc:sldMkLst>
        <pc:spChg chg="mod">
          <ac:chgData name="David Gardner" userId="32a3b49f-52b0-4a7d-8a0d-c44fdf742dfe" providerId="ADAL" clId="{59E4A1A1-1995-481F-8A42-24B7802FA60D}" dt="2022-09-24T12:35:34.042" v="1301" actId="122"/>
          <ac:spMkLst>
            <pc:docMk/>
            <pc:sldMk cId="3307531286" sldId="300"/>
            <ac:spMk id="2" creationId="{86275D8E-2524-ADFB-615C-BDEA8580C016}"/>
          </ac:spMkLst>
        </pc:spChg>
        <pc:spChg chg="mod">
          <ac:chgData name="David Gardner" userId="32a3b49f-52b0-4a7d-8a0d-c44fdf742dfe" providerId="ADAL" clId="{59E4A1A1-1995-481F-8A42-24B7802FA60D}" dt="2022-09-24T12:48:14.143" v="1703" actId="20577"/>
          <ac:spMkLst>
            <pc:docMk/>
            <pc:sldMk cId="3307531286" sldId="300"/>
            <ac:spMk id="3" creationId="{2824F11E-4397-C0B2-6FC7-A397232994D7}"/>
          </ac:spMkLst>
        </pc:spChg>
        <pc:spChg chg="add mod">
          <ac:chgData name="David Gardner" userId="32a3b49f-52b0-4a7d-8a0d-c44fdf742dfe" providerId="ADAL" clId="{59E4A1A1-1995-481F-8A42-24B7802FA60D}" dt="2022-09-24T12:39:34.116" v="1595" actId="14100"/>
          <ac:spMkLst>
            <pc:docMk/>
            <pc:sldMk cId="3307531286" sldId="300"/>
            <ac:spMk id="4" creationId="{B9CF129D-50EF-22D0-0CAA-FA663BD67332}"/>
          </ac:spMkLst>
        </pc:spChg>
        <pc:spChg chg="add mod">
          <ac:chgData name="David Gardner" userId="32a3b49f-52b0-4a7d-8a0d-c44fdf742dfe" providerId="ADAL" clId="{59E4A1A1-1995-481F-8A42-24B7802FA60D}" dt="2022-09-24T12:39:36.579" v="1596" actId="1076"/>
          <ac:spMkLst>
            <pc:docMk/>
            <pc:sldMk cId="3307531286" sldId="300"/>
            <ac:spMk id="5" creationId="{A8A94C3D-5EED-7669-6A90-5316AA7F5797}"/>
          </ac:spMkLst>
        </pc:spChg>
        <pc:spChg chg="mod">
          <ac:chgData name="David Gardner" userId="32a3b49f-52b0-4a7d-8a0d-c44fdf742dfe" providerId="ADAL" clId="{59E4A1A1-1995-481F-8A42-24B7802FA60D}" dt="2022-09-24T12:28:15.469" v="951" actId="27636"/>
          <ac:spMkLst>
            <pc:docMk/>
            <pc:sldMk cId="3307531286" sldId="300"/>
            <ac:spMk id="16386" creationId="{943E3B00-386D-7CD9-B490-E2CF625E3FCB}"/>
          </ac:spMkLst>
        </pc:spChg>
        <pc:spChg chg="mod">
          <ac:chgData name="David Gardner" userId="32a3b49f-52b0-4a7d-8a0d-c44fdf742dfe" providerId="ADAL" clId="{59E4A1A1-1995-481F-8A42-24B7802FA60D}" dt="2022-09-24T12:29:04.969" v="980" actId="5793"/>
          <ac:spMkLst>
            <pc:docMk/>
            <pc:sldMk cId="3307531286" sldId="300"/>
            <ac:spMk id="16387" creationId="{4D1208FA-3EFA-6C8B-E955-119F76143E6A}"/>
          </ac:spMkLst>
        </pc:spChg>
      </pc:sldChg>
      <pc:sldChg chg="modSp new mod">
        <pc:chgData name="David Gardner" userId="32a3b49f-52b0-4a7d-8a0d-c44fdf742dfe" providerId="ADAL" clId="{59E4A1A1-1995-481F-8A42-24B7802FA60D}" dt="2022-09-24T12:57:20.088" v="2087" actId="20577"/>
        <pc:sldMkLst>
          <pc:docMk/>
          <pc:sldMk cId="572950312" sldId="301"/>
        </pc:sldMkLst>
        <pc:spChg chg="mod">
          <ac:chgData name="David Gardner" userId="32a3b49f-52b0-4a7d-8a0d-c44fdf742dfe" providerId="ADAL" clId="{59E4A1A1-1995-481F-8A42-24B7802FA60D}" dt="2022-09-24T12:49:16.166" v="1763" actId="122"/>
          <ac:spMkLst>
            <pc:docMk/>
            <pc:sldMk cId="572950312" sldId="301"/>
            <ac:spMk id="2" creationId="{D9648225-E409-F6AB-381B-CEA399867FFF}"/>
          </ac:spMkLst>
        </pc:spChg>
        <pc:spChg chg="mod">
          <ac:chgData name="David Gardner" userId="32a3b49f-52b0-4a7d-8a0d-c44fdf742dfe" providerId="ADAL" clId="{59E4A1A1-1995-481F-8A42-24B7802FA60D}" dt="2022-09-24T12:57:20.088" v="2087" actId="20577"/>
          <ac:spMkLst>
            <pc:docMk/>
            <pc:sldMk cId="572950312" sldId="301"/>
            <ac:spMk id="3" creationId="{BCAF7B82-ADCE-A59B-3B88-4AFE1ADE6383}"/>
          </ac:spMkLst>
        </pc:spChg>
      </pc:sldChg>
      <pc:sldChg chg="modSp new del mod">
        <pc:chgData name="David Gardner" userId="32a3b49f-52b0-4a7d-8a0d-c44fdf742dfe" providerId="ADAL" clId="{59E4A1A1-1995-481F-8A42-24B7802FA60D}" dt="2022-09-24T12:28:52.765" v="978" actId="47"/>
        <pc:sldMkLst>
          <pc:docMk/>
          <pc:sldMk cId="1397050678" sldId="301"/>
        </pc:sldMkLst>
        <pc:spChg chg="mod">
          <ac:chgData name="David Gardner" userId="32a3b49f-52b0-4a7d-8a0d-c44fdf742dfe" providerId="ADAL" clId="{59E4A1A1-1995-481F-8A42-24B7802FA60D}" dt="2022-09-24T12:28:49.301" v="977" actId="20577"/>
          <ac:spMkLst>
            <pc:docMk/>
            <pc:sldMk cId="1397050678" sldId="301"/>
            <ac:spMk id="2" creationId="{AAA276C2-7FB7-35E2-B548-AB643FA263FB}"/>
          </ac:spMkLst>
        </pc:spChg>
      </pc:sldChg>
      <pc:sldChg chg="modSp new del mod">
        <pc:chgData name="David Gardner" userId="32a3b49f-52b0-4a7d-8a0d-c44fdf742dfe" providerId="ADAL" clId="{59E4A1A1-1995-481F-8A42-24B7802FA60D}" dt="2022-09-24T12:48:49.061" v="1724" actId="47"/>
        <pc:sldMkLst>
          <pc:docMk/>
          <pc:sldMk cId="3399464193" sldId="301"/>
        </pc:sldMkLst>
        <pc:spChg chg="mod">
          <ac:chgData name="David Gardner" userId="32a3b49f-52b0-4a7d-8a0d-c44fdf742dfe" providerId="ADAL" clId="{59E4A1A1-1995-481F-8A42-24B7802FA60D}" dt="2022-09-24T12:48:45.926" v="1723" actId="20577"/>
          <ac:spMkLst>
            <pc:docMk/>
            <pc:sldMk cId="3399464193" sldId="301"/>
            <ac:spMk id="2" creationId="{955A2322-97B1-B2D4-8854-C75E65AC2C64}"/>
          </ac:spMkLst>
        </pc:spChg>
        <pc:spChg chg="mod">
          <ac:chgData name="David Gardner" userId="32a3b49f-52b0-4a7d-8a0d-c44fdf742dfe" providerId="ADAL" clId="{59E4A1A1-1995-481F-8A42-24B7802FA60D}" dt="2022-09-24T12:48:40.328" v="1713" actId="20577"/>
          <ac:spMkLst>
            <pc:docMk/>
            <pc:sldMk cId="3399464193" sldId="301"/>
            <ac:spMk id="3" creationId="{9CA1C589-059B-F069-A9D4-E93B49156F12}"/>
          </ac:spMkLst>
        </pc:spChg>
      </pc:sldChg>
    </pc:docChg>
  </pc:docChgLst>
  <pc:docChgLst>
    <pc:chgData name="David Gardner" userId="32a3b49f-52b0-4a7d-8a0d-c44fdf742dfe" providerId="ADAL" clId="{B7181963-EB85-4EF9-812F-45C3B8D676CE}"/>
    <pc:docChg chg="custSel addSld delSld modSld">
      <pc:chgData name="David Gardner" userId="32a3b49f-52b0-4a7d-8a0d-c44fdf742dfe" providerId="ADAL" clId="{B7181963-EB85-4EF9-812F-45C3B8D676CE}" dt="2024-10-01T19:03:24.487" v="359" actId="20577"/>
      <pc:docMkLst>
        <pc:docMk/>
      </pc:docMkLst>
      <pc:sldChg chg="modSp mod">
        <pc:chgData name="David Gardner" userId="32a3b49f-52b0-4a7d-8a0d-c44fdf742dfe" providerId="ADAL" clId="{B7181963-EB85-4EF9-812F-45C3B8D676CE}" dt="2024-10-01T18:45:13.618" v="7" actId="207"/>
        <pc:sldMkLst>
          <pc:docMk/>
          <pc:sldMk cId="0" sldId="260"/>
        </pc:sldMkLst>
        <pc:spChg chg="mod">
          <ac:chgData name="David Gardner" userId="32a3b49f-52b0-4a7d-8a0d-c44fdf742dfe" providerId="ADAL" clId="{B7181963-EB85-4EF9-812F-45C3B8D676CE}" dt="2024-10-01T18:45:13.618" v="7" actId="207"/>
          <ac:spMkLst>
            <pc:docMk/>
            <pc:sldMk cId="0" sldId="260"/>
            <ac:spMk id="6147" creationId="{65CDD04D-1CF6-EFC7-0F3C-4CD29940DC59}"/>
          </ac:spMkLst>
        </pc:spChg>
      </pc:sldChg>
      <pc:sldChg chg="modSp mod">
        <pc:chgData name="David Gardner" userId="32a3b49f-52b0-4a7d-8a0d-c44fdf742dfe" providerId="ADAL" clId="{B7181963-EB85-4EF9-812F-45C3B8D676CE}" dt="2024-10-01T18:47:35.418" v="43" actId="27636"/>
        <pc:sldMkLst>
          <pc:docMk/>
          <pc:sldMk cId="0" sldId="261"/>
        </pc:sldMkLst>
        <pc:spChg chg="mod">
          <ac:chgData name="David Gardner" userId="32a3b49f-52b0-4a7d-8a0d-c44fdf742dfe" providerId="ADAL" clId="{B7181963-EB85-4EF9-812F-45C3B8D676CE}" dt="2024-10-01T18:47:31.107" v="41" actId="122"/>
          <ac:spMkLst>
            <pc:docMk/>
            <pc:sldMk cId="0" sldId="261"/>
            <ac:spMk id="15362" creationId="{D91D6DC1-83A4-1D93-A3FA-D1244CDEFF2B}"/>
          </ac:spMkLst>
        </pc:spChg>
        <pc:spChg chg="mod">
          <ac:chgData name="David Gardner" userId="32a3b49f-52b0-4a7d-8a0d-c44fdf742dfe" providerId="ADAL" clId="{B7181963-EB85-4EF9-812F-45C3B8D676CE}" dt="2024-10-01T18:47:35.418" v="43" actId="27636"/>
          <ac:spMkLst>
            <pc:docMk/>
            <pc:sldMk cId="0" sldId="261"/>
            <ac:spMk id="15363" creationId="{BEFC02B5-C90D-2349-B1A0-DFEB5C02C3E1}"/>
          </ac:spMkLst>
        </pc:spChg>
      </pc:sldChg>
      <pc:sldChg chg="modSp del mod">
        <pc:chgData name="David Gardner" userId="32a3b49f-52b0-4a7d-8a0d-c44fdf742dfe" providerId="ADAL" clId="{B7181963-EB85-4EF9-812F-45C3B8D676CE}" dt="2024-10-01T18:51:10.527" v="114" actId="47"/>
        <pc:sldMkLst>
          <pc:docMk/>
          <pc:sldMk cId="0" sldId="263"/>
        </pc:sldMkLst>
        <pc:spChg chg="mod">
          <ac:chgData name="David Gardner" userId="32a3b49f-52b0-4a7d-8a0d-c44fdf742dfe" providerId="ADAL" clId="{B7181963-EB85-4EF9-812F-45C3B8D676CE}" dt="2024-10-01T18:49:42.656" v="67" actId="21"/>
          <ac:spMkLst>
            <pc:docMk/>
            <pc:sldMk cId="0" sldId="263"/>
            <ac:spMk id="19459" creationId="{FB8E3A26-7A3C-C85F-6779-54B0BAA4C3BE}"/>
          </ac:spMkLst>
        </pc:spChg>
      </pc:sldChg>
      <pc:sldChg chg="modSp mod">
        <pc:chgData name="David Gardner" userId="32a3b49f-52b0-4a7d-8a0d-c44fdf742dfe" providerId="ADAL" clId="{B7181963-EB85-4EF9-812F-45C3B8D676CE}" dt="2024-10-01T18:59:43.763" v="317" actId="20577"/>
        <pc:sldMkLst>
          <pc:docMk/>
          <pc:sldMk cId="0" sldId="264"/>
        </pc:sldMkLst>
        <pc:spChg chg="mod">
          <ac:chgData name="David Gardner" userId="32a3b49f-52b0-4a7d-8a0d-c44fdf742dfe" providerId="ADAL" clId="{B7181963-EB85-4EF9-812F-45C3B8D676CE}" dt="2024-10-01T18:59:43.763" v="317" actId="20577"/>
          <ac:spMkLst>
            <pc:docMk/>
            <pc:sldMk cId="0" sldId="264"/>
            <ac:spMk id="10243" creationId="{7C447FA6-4B2F-30AE-E29D-2FAC9C12FB92}"/>
          </ac:spMkLst>
        </pc:spChg>
        <pc:spChg chg="mod">
          <ac:chgData name="David Gardner" userId="32a3b49f-52b0-4a7d-8a0d-c44fdf742dfe" providerId="ADAL" clId="{B7181963-EB85-4EF9-812F-45C3B8D676CE}" dt="2024-10-01T18:51:39.466" v="137" actId="122"/>
          <ac:spMkLst>
            <pc:docMk/>
            <pc:sldMk cId="0" sldId="264"/>
            <ac:spMk id="20482" creationId="{6DB5930F-F0AD-0272-FE3F-A0344C2915B7}"/>
          </ac:spMkLst>
        </pc:spChg>
      </pc:sldChg>
      <pc:sldChg chg="modSp mod">
        <pc:chgData name="David Gardner" userId="32a3b49f-52b0-4a7d-8a0d-c44fdf742dfe" providerId="ADAL" clId="{B7181963-EB85-4EF9-812F-45C3B8D676CE}" dt="2024-10-01T19:02:29.689" v="358" actId="122"/>
        <pc:sldMkLst>
          <pc:docMk/>
          <pc:sldMk cId="0" sldId="268"/>
        </pc:sldMkLst>
        <pc:spChg chg="mod">
          <ac:chgData name="David Gardner" userId="32a3b49f-52b0-4a7d-8a0d-c44fdf742dfe" providerId="ADAL" clId="{B7181963-EB85-4EF9-812F-45C3B8D676CE}" dt="2024-10-01T19:02:29.689" v="358" actId="122"/>
          <ac:spMkLst>
            <pc:docMk/>
            <pc:sldMk cId="0" sldId="268"/>
            <ac:spMk id="25602" creationId="{BF82BBF6-72B1-7424-4B5B-7578FA1FD0D3}"/>
          </ac:spMkLst>
        </pc:spChg>
      </pc:sldChg>
      <pc:sldChg chg="modSp mod">
        <pc:chgData name="David Gardner" userId="32a3b49f-52b0-4a7d-8a0d-c44fdf742dfe" providerId="ADAL" clId="{B7181963-EB85-4EF9-812F-45C3B8D676CE}" dt="2024-10-01T18:49:07.741" v="65" actId="14100"/>
        <pc:sldMkLst>
          <pc:docMk/>
          <pc:sldMk cId="0" sldId="269"/>
        </pc:sldMkLst>
        <pc:spChg chg="mod">
          <ac:chgData name="David Gardner" userId="32a3b49f-52b0-4a7d-8a0d-c44fdf742dfe" providerId="ADAL" clId="{B7181963-EB85-4EF9-812F-45C3B8D676CE}" dt="2024-10-01T18:49:04.081" v="64" actId="122"/>
          <ac:spMkLst>
            <pc:docMk/>
            <pc:sldMk cId="0" sldId="269"/>
            <ac:spMk id="26626" creationId="{DDAA8323-5304-BAB8-C086-3C565FC2AB7B}"/>
          </ac:spMkLst>
        </pc:spChg>
        <pc:spChg chg="mod">
          <ac:chgData name="David Gardner" userId="32a3b49f-52b0-4a7d-8a0d-c44fdf742dfe" providerId="ADAL" clId="{B7181963-EB85-4EF9-812F-45C3B8D676CE}" dt="2024-10-01T18:49:07.741" v="65" actId="14100"/>
          <ac:spMkLst>
            <pc:docMk/>
            <pc:sldMk cId="0" sldId="269"/>
            <ac:spMk id="26627" creationId="{AEE519DE-20E7-0CFE-F48D-DF557EBFF300}"/>
          </ac:spMkLst>
        </pc:spChg>
      </pc:sldChg>
      <pc:sldChg chg="addSp modSp mod">
        <pc:chgData name="David Gardner" userId="32a3b49f-52b0-4a7d-8a0d-c44fdf742dfe" providerId="ADAL" clId="{B7181963-EB85-4EF9-812F-45C3B8D676CE}" dt="2024-10-01T18:47:20.489" v="38" actId="1076"/>
        <pc:sldMkLst>
          <pc:docMk/>
          <pc:sldMk cId="0" sldId="281"/>
        </pc:sldMkLst>
        <pc:spChg chg="mod">
          <ac:chgData name="David Gardner" userId="32a3b49f-52b0-4a7d-8a0d-c44fdf742dfe" providerId="ADAL" clId="{B7181963-EB85-4EF9-812F-45C3B8D676CE}" dt="2024-10-01T18:46:16.726" v="18" actId="14100"/>
          <ac:spMkLst>
            <pc:docMk/>
            <pc:sldMk cId="0" sldId="281"/>
            <ac:spMk id="11268" creationId="{9C3D0887-6137-C0C1-BFA5-D3469C28C914}"/>
          </ac:spMkLst>
        </pc:spChg>
        <pc:spChg chg="mod">
          <ac:chgData name="David Gardner" userId="32a3b49f-52b0-4a7d-8a0d-c44fdf742dfe" providerId="ADAL" clId="{B7181963-EB85-4EF9-812F-45C3B8D676CE}" dt="2024-10-01T18:46:37.915" v="32" actId="20577"/>
          <ac:spMkLst>
            <pc:docMk/>
            <pc:sldMk cId="0" sldId="281"/>
            <ac:spMk id="11269" creationId="{88198F1E-7961-CC79-6238-170545C991B7}"/>
          </ac:spMkLst>
        </pc:spChg>
        <pc:picChg chg="add mod">
          <ac:chgData name="David Gardner" userId="32a3b49f-52b0-4a7d-8a0d-c44fdf742dfe" providerId="ADAL" clId="{B7181963-EB85-4EF9-812F-45C3B8D676CE}" dt="2024-10-01T18:47:20.489" v="38" actId="1076"/>
          <ac:picMkLst>
            <pc:docMk/>
            <pc:sldMk cId="0" sldId="281"/>
            <ac:picMk id="3" creationId="{560F0EB7-3122-D0FD-76D0-69656EC3F54E}"/>
          </ac:picMkLst>
        </pc:picChg>
      </pc:sldChg>
      <pc:sldChg chg="addSp delSp modSp del mod">
        <pc:chgData name="David Gardner" userId="32a3b49f-52b0-4a7d-8a0d-c44fdf742dfe" providerId="ADAL" clId="{B7181963-EB85-4EF9-812F-45C3B8D676CE}" dt="2024-10-01T18:47:22.814" v="39" actId="47"/>
        <pc:sldMkLst>
          <pc:docMk/>
          <pc:sldMk cId="0" sldId="282"/>
        </pc:sldMkLst>
        <pc:spChg chg="add del mod">
          <ac:chgData name="David Gardner" userId="32a3b49f-52b0-4a7d-8a0d-c44fdf742dfe" providerId="ADAL" clId="{B7181963-EB85-4EF9-812F-45C3B8D676CE}" dt="2024-10-01T18:46:51.578" v="34" actId="478"/>
          <ac:spMkLst>
            <pc:docMk/>
            <pc:sldMk cId="0" sldId="282"/>
            <ac:spMk id="3" creationId="{E94A0323-21E9-3CFB-06A4-9E5B491D0BCE}"/>
          </ac:spMkLst>
        </pc:spChg>
        <pc:spChg chg="del">
          <ac:chgData name="David Gardner" userId="32a3b49f-52b0-4a7d-8a0d-c44fdf742dfe" providerId="ADAL" clId="{B7181963-EB85-4EF9-812F-45C3B8D676CE}" dt="2024-10-01T18:46:48.799" v="33" actId="478"/>
          <ac:spMkLst>
            <pc:docMk/>
            <pc:sldMk cId="0" sldId="282"/>
            <ac:spMk id="13543" creationId="{7E0C601D-879A-187A-11B7-223EDBEA2D8B}"/>
          </ac:spMkLst>
        </pc:spChg>
        <pc:spChg chg="mod">
          <ac:chgData name="David Gardner" userId="32a3b49f-52b0-4a7d-8a0d-c44fdf742dfe" providerId="ADAL" clId="{B7181963-EB85-4EF9-812F-45C3B8D676CE}" dt="2024-10-01T18:46:52.599" v="35" actId="1076"/>
          <ac:spMkLst>
            <pc:docMk/>
            <pc:sldMk cId="0" sldId="282"/>
            <ac:spMk id="13544" creationId="{E0BA4359-11BA-5A53-C8E9-EFA03E899E12}"/>
          </ac:spMkLst>
        </pc:spChg>
      </pc:sldChg>
      <pc:sldChg chg="delSp modSp del modNotes">
        <pc:chgData name="David Gardner" userId="32a3b49f-52b0-4a7d-8a0d-c44fdf742dfe" providerId="ADAL" clId="{B7181963-EB85-4EF9-812F-45C3B8D676CE}" dt="2024-10-01T18:49:37.319" v="66" actId="47"/>
        <pc:sldMkLst>
          <pc:docMk/>
          <pc:sldMk cId="0" sldId="283"/>
        </pc:sldMkLst>
        <pc:spChg chg="del">
          <ac:chgData name="David Gardner" userId="32a3b49f-52b0-4a7d-8a0d-c44fdf742dfe" providerId="ADAL" clId="{B7181963-EB85-4EF9-812F-45C3B8D676CE}" dt="2024-10-01T18:48:37.890" v="63" actId="478"/>
          <ac:spMkLst>
            <pc:docMk/>
            <pc:sldMk cId="0" sldId="283"/>
            <ac:spMk id="17416" creationId="{E5A40198-DEFC-F0FD-6ABC-6064241F3ADF}"/>
          </ac:spMkLst>
        </pc:spChg>
        <pc:grpChg chg="del mod">
          <ac:chgData name="David Gardner" userId="32a3b49f-52b0-4a7d-8a0d-c44fdf742dfe" providerId="ADAL" clId="{B7181963-EB85-4EF9-812F-45C3B8D676CE}" dt="2024-10-01T18:48:37.890" v="63" actId="478"/>
          <ac:grpSpMkLst>
            <pc:docMk/>
            <pc:sldMk cId="0" sldId="283"/>
            <ac:grpSpMk id="17413" creationId="{A8324FAF-B8B4-85C6-818F-78A0CF73296D}"/>
          </ac:grpSpMkLst>
        </pc:grpChg>
        <pc:picChg chg="mod">
          <ac:chgData name="David Gardner" userId="32a3b49f-52b0-4a7d-8a0d-c44fdf742dfe" providerId="ADAL" clId="{B7181963-EB85-4EF9-812F-45C3B8D676CE}" dt="2024-10-01T18:48:37.890" v="63" actId="478"/>
          <ac:picMkLst>
            <pc:docMk/>
            <pc:sldMk cId="0" sldId="283"/>
            <ac:picMk id="17415" creationId="{80E950FC-694E-3033-84B5-AEBD69A79974}"/>
          </ac:picMkLst>
        </pc:picChg>
      </pc:sldChg>
      <pc:sldChg chg="del">
        <pc:chgData name="David Gardner" userId="32a3b49f-52b0-4a7d-8a0d-c44fdf742dfe" providerId="ADAL" clId="{B7181963-EB85-4EF9-812F-45C3B8D676CE}" dt="2024-10-01T18:59:56.196" v="318" actId="47"/>
        <pc:sldMkLst>
          <pc:docMk/>
          <pc:sldMk cId="0" sldId="284"/>
        </pc:sldMkLst>
      </pc:sldChg>
      <pc:sldChg chg="del">
        <pc:chgData name="David Gardner" userId="32a3b49f-52b0-4a7d-8a0d-c44fdf742dfe" providerId="ADAL" clId="{B7181963-EB85-4EF9-812F-45C3B8D676CE}" dt="2024-10-01T19:00:48.355" v="326" actId="2696"/>
        <pc:sldMkLst>
          <pc:docMk/>
          <pc:sldMk cId="122692925" sldId="287"/>
        </pc:sldMkLst>
      </pc:sldChg>
      <pc:sldChg chg="delSp add">
        <pc:chgData name="David Gardner" userId="32a3b49f-52b0-4a7d-8a0d-c44fdf742dfe" providerId="ADAL" clId="{B7181963-EB85-4EF9-812F-45C3B8D676CE}" dt="2024-10-01T19:02:06.472" v="349" actId="21"/>
        <pc:sldMkLst>
          <pc:docMk/>
          <pc:sldMk cId="122692925" sldId="287"/>
        </pc:sldMkLst>
        <pc:picChg chg="del">
          <ac:chgData name="David Gardner" userId="32a3b49f-52b0-4a7d-8a0d-c44fdf742dfe" providerId="ADAL" clId="{B7181963-EB85-4EF9-812F-45C3B8D676CE}" dt="2024-10-01T19:01:54.733" v="346" actId="21"/>
          <ac:picMkLst>
            <pc:docMk/>
            <pc:sldMk cId="122692925" sldId="287"/>
            <ac:picMk id="7171" creationId="{701498A0-277B-5D69-A357-1C335CC141B5}"/>
          </ac:picMkLst>
        </pc:picChg>
        <pc:picChg chg="del">
          <ac:chgData name="David Gardner" userId="32a3b49f-52b0-4a7d-8a0d-c44fdf742dfe" providerId="ADAL" clId="{B7181963-EB85-4EF9-812F-45C3B8D676CE}" dt="2024-10-01T19:02:06.472" v="349" actId="21"/>
          <ac:picMkLst>
            <pc:docMk/>
            <pc:sldMk cId="122692925" sldId="287"/>
            <ac:picMk id="7172" creationId="{38B6274B-06C7-BEB9-C6B4-F4DA64B1ACAE}"/>
          </ac:picMkLst>
        </pc:picChg>
      </pc:sldChg>
      <pc:sldChg chg="del">
        <pc:chgData name="David Gardner" userId="32a3b49f-52b0-4a7d-8a0d-c44fdf742dfe" providerId="ADAL" clId="{B7181963-EB85-4EF9-812F-45C3B8D676CE}" dt="2024-10-01T19:00:48.355" v="326" actId="2696"/>
        <pc:sldMkLst>
          <pc:docMk/>
          <pc:sldMk cId="0" sldId="288"/>
        </pc:sldMkLst>
      </pc:sldChg>
      <pc:sldChg chg="delSp add del">
        <pc:chgData name="David Gardner" userId="32a3b49f-52b0-4a7d-8a0d-c44fdf742dfe" providerId="ADAL" clId="{B7181963-EB85-4EF9-812F-45C3B8D676CE}" dt="2024-10-01T19:01:46.866" v="343" actId="47"/>
        <pc:sldMkLst>
          <pc:docMk/>
          <pc:sldMk cId="1623534514" sldId="288"/>
        </pc:sldMkLst>
        <pc:picChg chg="del">
          <ac:chgData name="David Gardner" userId="32a3b49f-52b0-4a7d-8a0d-c44fdf742dfe" providerId="ADAL" clId="{B7181963-EB85-4EF9-812F-45C3B8D676CE}" dt="2024-10-01T19:01:14.936" v="329" actId="21"/>
          <ac:picMkLst>
            <pc:docMk/>
            <pc:sldMk cId="1623534514" sldId="288"/>
            <ac:picMk id="8195" creationId="{43DB20DA-4D8E-5DFD-B8FE-3F292E491421}"/>
          </ac:picMkLst>
        </pc:picChg>
        <pc:picChg chg="del">
          <ac:chgData name="David Gardner" userId="32a3b49f-52b0-4a7d-8a0d-c44fdf742dfe" providerId="ADAL" clId="{B7181963-EB85-4EF9-812F-45C3B8D676CE}" dt="2024-10-01T19:01:31.838" v="337" actId="21"/>
          <ac:picMkLst>
            <pc:docMk/>
            <pc:sldMk cId="1623534514" sldId="288"/>
            <ac:picMk id="8196" creationId="{D0EAF3BE-FDDE-0964-F6E1-54D361055226}"/>
          </ac:picMkLst>
        </pc:picChg>
      </pc:sldChg>
      <pc:sldChg chg="modSp mod">
        <pc:chgData name="David Gardner" userId="32a3b49f-52b0-4a7d-8a0d-c44fdf742dfe" providerId="ADAL" clId="{B7181963-EB85-4EF9-812F-45C3B8D676CE}" dt="2024-10-01T19:00:29.139" v="325" actId="1076"/>
        <pc:sldMkLst>
          <pc:docMk/>
          <pc:sldMk cId="0" sldId="291"/>
        </pc:sldMkLst>
        <pc:spChg chg="mod">
          <ac:chgData name="David Gardner" userId="32a3b49f-52b0-4a7d-8a0d-c44fdf742dfe" providerId="ADAL" clId="{B7181963-EB85-4EF9-812F-45C3B8D676CE}" dt="2024-10-01T19:00:24.317" v="322" actId="1076"/>
          <ac:spMkLst>
            <pc:docMk/>
            <pc:sldMk cId="0" sldId="291"/>
            <ac:spMk id="6147" creationId="{71EB7DA8-2CDD-E6AC-A294-8D6AA7D0B0A3}"/>
          </ac:spMkLst>
        </pc:spChg>
        <pc:picChg chg="mod">
          <ac:chgData name="David Gardner" userId="32a3b49f-52b0-4a7d-8a0d-c44fdf742dfe" providerId="ADAL" clId="{B7181963-EB85-4EF9-812F-45C3B8D676CE}" dt="2024-10-01T19:00:27.774" v="324" actId="1076"/>
          <ac:picMkLst>
            <pc:docMk/>
            <pc:sldMk cId="0" sldId="291"/>
            <ac:picMk id="6148" creationId="{AD7EDFCB-02CD-1963-17D3-E78C254513A6}"/>
          </ac:picMkLst>
        </pc:picChg>
        <pc:picChg chg="mod">
          <ac:chgData name="David Gardner" userId="32a3b49f-52b0-4a7d-8a0d-c44fdf742dfe" providerId="ADAL" clId="{B7181963-EB85-4EF9-812F-45C3B8D676CE}" dt="2024-10-01T19:00:29.139" v="325" actId="1076"/>
          <ac:picMkLst>
            <pc:docMk/>
            <pc:sldMk cId="0" sldId="291"/>
            <ac:picMk id="6149" creationId="{BBA858C9-3829-CD95-1993-2F34FCA68D2B}"/>
          </ac:picMkLst>
        </pc:picChg>
        <pc:picChg chg="mod">
          <ac:chgData name="David Gardner" userId="32a3b49f-52b0-4a7d-8a0d-c44fdf742dfe" providerId="ADAL" clId="{B7181963-EB85-4EF9-812F-45C3B8D676CE}" dt="2024-10-01T19:00:26.537" v="323" actId="1076"/>
          <ac:picMkLst>
            <pc:docMk/>
            <pc:sldMk cId="0" sldId="291"/>
            <ac:picMk id="6150" creationId="{A6482F40-D787-5CE9-10C7-1FA41DF4B73B}"/>
          </ac:picMkLst>
        </pc:picChg>
      </pc:sldChg>
      <pc:sldChg chg="addSp modSp mod">
        <pc:chgData name="David Gardner" userId="32a3b49f-52b0-4a7d-8a0d-c44fdf742dfe" providerId="ADAL" clId="{B7181963-EB85-4EF9-812F-45C3B8D676CE}" dt="2024-10-01T18:51:35.191" v="136" actId="20577"/>
        <pc:sldMkLst>
          <pc:docMk/>
          <pc:sldMk cId="0" sldId="292"/>
        </pc:sldMkLst>
        <pc:spChg chg="mod">
          <ac:chgData name="David Gardner" userId="32a3b49f-52b0-4a7d-8a0d-c44fdf742dfe" providerId="ADAL" clId="{B7181963-EB85-4EF9-812F-45C3B8D676CE}" dt="2024-10-01T18:50:35.402" v="98" actId="1076"/>
          <ac:spMkLst>
            <pc:docMk/>
            <pc:sldMk cId="0" sldId="292"/>
            <ac:spMk id="4" creationId="{012C6D61-14CB-AE04-661F-5F1CE7F60683}"/>
          </ac:spMkLst>
        </pc:spChg>
        <pc:spChg chg="add mod">
          <ac:chgData name="David Gardner" userId="32a3b49f-52b0-4a7d-8a0d-c44fdf742dfe" providerId="ADAL" clId="{B7181963-EB85-4EF9-812F-45C3B8D676CE}" dt="2024-10-01T18:51:35.191" v="136" actId="20577"/>
          <ac:spMkLst>
            <pc:docMk/>
            <pc:sldMk cId="0" sldId="292"/>
            <ac:spMk id="6" creationId="{F236A499-CB9E-C00E-DAC1-A51DDFE36F6F}"/>
          </ac:spMkLst>
        </pc:spChg>
        <pc:spChg chg="mod">
          <ac:chgData name="David Gardner" userId="32a3b49f-52b0-4a7d-8a0d-c44fdf742dfe" providerId="ADAL" clId="{B7181963-EB85-4EF9-812F-45C3B8D676CE}" dt="2024-10-01T18:48:21.178" v="58" actId="1076"/>
          <ac:spMkLst>
            <pc:docMk/>
            <pc:sldMk cId="0" sldId="292"/>
            <ac:spMk id="16386" creationId="{7C0D73DB-0B46-B310-6A32-3CDFC4CFA879}"/>
          </ac:spMkLst>
        </pc:spChg>
        <pc:spChg chg="mod">
          <ac:chgData name="David Gardner" userId="32a3b49f-52b0-4a7d-8a0d-c44fdf742dfe" providerId="ADAL" clId="{B7181963-EB85-4EF9-812F-45C3B8D676CE}" dt="2024-10-01T18:50:42.504" v="100" actId="1076"/>
          <ac:spMkLst>
            <pc:docMk/>
            <pc:sldMk cId="0" sldId="292"/>
            <ac:spMk id="16387" creationId="{AEC8D5D9-2891-8E03-1304-B3F9C1A8544E}"/>
          </ac:spMkLst>
        </pc:spChg>
        <pc:grpChg chg="add mod">
          <ac:chgData name="David Gardner" userId="32a3b49f-52b0-4a7d-8a0d-c44fdf742dfe" providerId="ADAL" clId="{B7181963-EB85-4EF9-812F-45C3B8D676CE}" dt="2024-10-01T18:50:35.402" v="98" actId="1076"/>
          <ac:grpSpMkLst>
            <pc:docMk/>
            <pc:sldMk cId="0" sldId="292"/>
            <ac:grpSpMk id="2" creationId="{54BA1B71-9253-7512-5D4A-5630E3EA3722}"/>
          </ac:grpSpMkLst>
        </pc:grpChg>
        <pc:picChg chg="mod">
          <ac:chgData name="David Gardner" userId="32a3b49f-52b0-4a7d-8a0d-c44fdf742dfe" providerId="ADAL" clId="{B7181963-EB85-4EF9-812F-45C3B8D676CE}" dt="2024-10-01T18:50:35.402" v="98" actId="1076"/>
          <ac:picMkLst>
            <pc:docMk/>
            <pc:sldMk cId="0" sldId="292"/>
            <ac:picMk id="3" creationId="{59933478-3194-61FC-EA9F-5215D6446743}"/>
          </ac:picMkLst>
        </pc:picChg>
      </pc:sldChg>
      <pc:sldChg chg="addSp modSp mod">
        <pc:chgData name="David Gardner" userId="32a3b49f-52b0-4a7d-8a0d-c44fdf742dfe" providerId="ADAL" clId="{B7181963-EB85-4EF9-812F-45C3B8D676CE}" dt="2024-10-01T19:01:43.031" v="342" actId="1076"/>
        <pc:sldMkLst>
          <pc:docMk/>
          <pc:sldMk cId="0" sldId="293"/>
        </pc:sldMkLst>
        <pc:spChg chg="mod">
          <ac:chgData name="David Gardner" userId="32a3b49f-52b0-4a7d-8a0d-c44fdf742dfe" providerId="ADAL" clId="{B7181963-EB85-4EF9-812F-45C3B8D676CE}" dt="2024-10-01T19:01:40.217" v="340" actId="14100"/>
          <ac:spMkLst>
            <pc:docMk/>
            <pc:sldMk cId="0" sldId="293"/>
            <ac:spMk id="12290" creationId="{30966CAA-083E-6EA6-EF9F-1F042595B5F3}"/>
          </ac:spMkLst>
        </pc:spChg>
        <pc:picChg chg="add mod">
          <ac:chgData name="David Gardner" userId="32a3b49f-52b0-4a7d-8a0d-c44fdf742dfe" providerId="ADAL" clId="{B7181963-EB85-4EF9-812F-45C3B8D676CE}" dt="2024-10-01T19:01:41.529" v="341" actId="1076"/>
          <ac:picMkLst>
            <pc:docMk/>
            <pc:sldMk cId="0" sldId="293"/>
            <ac:picMk id="8195" creationId="{43DB20DA-4D8E-5DFD-B8FE-3F292E491421}"/>
          </ac:picMkLst>
        </pc:picChg>
        <pc:picChg chg="add mod">
          <ac:chgData name="David Gardner" userId="32a3b49f-52b0-4a7d-8a0d-c44fdf742dfe" providerId="ADAL" clId="{B7181963-EB85-4EF9-812F-45C3B8D676CE}" dt="2024-10-01T19:01:43.031" v="342" actId="1076"/>
          <ac:picMkLst>
            <pc:docMk/>
            <pc:sldMk cId="0" sldId="293"/>
            <ac:picMk id="8196" creationId="{D0EAF3BE-FDDE-0964-F6E1-54D361055226}"/>
          </ac:picMkLst>
        </pc:picChg>
        <pc:picChg chg="mod">
          <ac:chgData name="David Gardner" userId="32a3b49f-52b0-4a7d-8a0d-c44fdf742dfe" providerId="ADAL" clId="{B7181963-EB85-4EF9-812F-45C3B8D676CE}" dt="2024-10-01T19:01:27.237" v="335" actId="1076"/>
          <ac:picMkLst>
            <pc:docMk/>
            <pc:sldMk cId="0" sldId="293"/>
            <ac:picMk id="23555" creationId="{F2DC4519-9752-C701-2F57-ACE3399C587D}"/>
          </ac:picMkLst>
        </pc:picChg>
      </pc:sldChg>
      <pc:sldChg chg="addSp modSp mod">
        <pc:chgData name="David Gardner" userId="32a3b49f-52b0-4a7d-8a0d-c44fdf742dfe" providerId="ADAL" clId="{B7181963-EB85-4EF9-812F-45C3B8D676CE}" dt="2024-10-01T19:02:22.379" v="357" actId="1076"/>
        <pc:sldMkLst>
          <pc:docMk/>
          <pc:sldMk cId="0" sldId="294"/>
        </pc:sldMkLst>
        <pc:spChg chg="mod">
          <ac:chgData name="David Gardner" userId="32a3b49f-52b0-4a7d-8a0d-c44fdf742dfe" providerId="ADAL" clId="{B7181963-EB85-4EF9-812F-45C3B8D676CE}" dt="2024-10-01T19:02:16.831" v="354" actId="14100"/>
          <ac:spMkLst>
            <pc:docMk/>
            <pc:sldMk cId="0" sldId="294"/>
            <ac:spMk id="24578" creationId="{6C7617FB-F28A-3875-3C84-ADA362FF0116}"/>
          </ac:spMkLst>
        </pc:spChg>
        <pc:picChg chg="add mod">
          <ac:chgData name="David Gardner" userId="32a3b49f-52b0-4a7d-8a0d-c44fdf742dfe" providerId="ADAL" clId="{B7181963-EB85-4EF9-812F-45C3B8D676CE}" dt="2024-10-01T19:02:01.497" v="348" actId="1076"/>
          <ac:picMkLst>
            <pc:docMk/>
            <pc:sldMk cId="0" sldId="294"/>
            <ac:picMk id="7171" creationId="{701498A0-277B-5D69-A357-1C335CC141B5}"/>
          </ac:picMkLst>
        </pc:picChg>
        <pc:picChg chg="add mod">
          <ac:chgData name="David Gardner" userId="32a3b49f-52b0-4a7d-8a0d-c44fdf742dfe" providerId="ADAL" clId="{B7181963-EB85-4EF9-812F-45C3B8D676CE}" dt="2024-10-01T19:02:22.379" v="357" actId="1076"/>
          <ac:picMkLst>
            <pc:docMk/>
            <pc:sldMk cId="0" sldId="294"/>
            <ac:picMk id="7172" creationId="{38B6274B-06C7-BEB9-C6B4-F4DA64B1ACAE}"/>
          </ac:picMkLst>
        </pc:picChg>
        <pc:picChg chg="mod">
          <ac:chgData name="David Gardner" userId="32a3b49f-52b0-4a7d-8a0d-c44fdf742dfe" providerId="ADAL" clId="{B7181963-EB85-4EF9-812F-45C3B8D676CE}" dt="2024-10-01T19:02:20.070" v="356" actId="14100"/>
          <ac:picMkLst>
            <pc:docMk/>
            <pc:sldMk cId="0" sldId="294"/>
            <ac:picMk id="24579" creationId="{BA1D1100-35B5-B478-CBED-6A3912FEAF8F}"/>
          </ac:picMkLst>
        </pc:picChg>
      </pc:sldChg>
      <pc:sldChg chg="modSp mod">
        <pc:chgData name="David Gardner" userId="32a3b49f-52b0-4a7d-8a0d-c44fdf742dfe" providerId="ADAL" clId="{B7181963-EB85-4EF9-812F-45C3B8D676CE}" dt="2024-10-01T19:03:24.487" v="359" actId="20577"/>
        <pc:sldMkLst>
          <pc:docMk/>
          <pc:sldMk cId="237988073" sldId="300"/>
        </pc:sldMkLst>
        <pc:spChg chg="mod">
          <ac:chgData name="David Gardner" userId="32a3b49f-52b0-4a7d-8a0d-c44fdf742dfe" providerId="ADAL" clId="{B7181963-EB85-4EF9-812F-45C3B8D676CE}" dt="2024-10-01T19:03:24.487" v="359" actId="20577"/>
          <ac:spMkLst>
            <pc:docMk/>
            <pc:sldMk cId="237988073" sldId="300"/>
            <ac:spMk id="2" creationId="{F2362071-A9C4-BE8B-B4F5-EA8827BB1A6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D4C56E-3670-43D2-B3F3-B8E6CDED1F56}"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E33224B2-673A-4148-A8CA-709C4CBEDEBA}">
      <dgm:prSet phldrT="[Text]"/>
      <dgm:spPr/>
      <dgm:t>
        <a:bodyPr/>
        <a:lstStyle/>
        <a:p>
          <a:r>
            <a:rPr lang="en-GB" dirty="0"/>
            <a:t>Athlete</a:t>
          </a:r>
        </a:p>
      </dgm:t>
    </dgm:pt>
    <dgm:pt modelId="{5FF16638-361A-45EF-B588-699930B93108}" type="parTrans" cxnId="{B31F8138-55FC-43F3-A2ED-E98AEE21465F}">
      <dgm:prSet/>
      <dgm:spPr/>
      <dgm:t>
        <a:bodyPr/>
        <a:lstStyle/>
        <a:p>
          <a:endParaRPr lang="en-GB"/>
        </a:p>
      </dgm:t>
    </dgm:pt>
    <dgm:pt modelId="{39C6B4AB-8831-4D94-8EE1-87EFB7EBBBA8}" type="sibTrans" cxnId="{B31F8138-55FC-43F3-A2ED-E98AEE21465F}">
      <dgm:prSet/>
      <dgm:spPr/>
      <dgm:t>
        <a:bodyPr/>
        <a:lstStyle/>
        <a:p>
          <a:endParaRPr lang="en-GB"/>
        </a:p>
      </dgm:t>
    </dgm:pt>
    <dgm:pt modelId="{1AAC0DB0-E042-4B1C-9CAB-DDE2121CA63B}">
      <dgm:prSet phldrT="[Text]"/>
      <dgm:spPr/>
      <dgm:t>
        <a:bodyPr/>
        <a:lstStyle/>
        <a:p>
          <a:r>
            <a:rPr lang="en-GB" dirty="0"/>
            <a:t>Nutrition</a:t>
          </a:r>
        </a:p>
      </dgm:t>
    </dgm:pt>
    <dgm:pt modelId="{65B445E8-638A-43D7-AE8F-F8FF36DF4742}" type="parTrans" cxnId="{97591E77-613E-46F6-975E-F04DED761BD2}">
      <dgm:prSet/>
      <dgm:spPr/>
      <dgm:t>
        <a:bodyPr/>
        <a:lstStyle/>
        <a:p>
          <a:endParaRPr lang="en-GB"/>
        </a:p>
      </dgm:t>
    </dgm:pt>
    <dgm:pt modelId="{5EC335F8-B307-4F48-BF5E-A322672198CB}" type="sibTrans" cxnId="{97591E77-613E-46F6-975E-F04DED761BD2}">
      <dgm:prSet/>
      <dgm:spPr/>
      <dgm:t>
        <a:bodyPr/>
        <a:lstStyle/>
        <a:p>
          <a:endParaRPr lang="en-GB"/>
        </a:p>
      </dgm:t>
    </dgm:pt>
    <dgm:pt modelId="{5E3DE7A2-09EE-4727-BEF1-813F02EB8169}">
      <dgm:prSet phldrT="[Text]"/>
      <dgm:spPr/>
      <dgm:t>
        <a:bodyPr/>
        <a:lstStyle/>
        <a:p>
          <a:r>
            <a:rPr lang="en-GB" dirty="0"/>
            <a:t>Physiology</a:t>
          </a:r>
        </a:p>
      </dgm:t>
    </dgm:pt>
    <dgm:pt modelId="{9109C1E8-D537-43C0-8D1B-FF761B8C7E65}" type="parTrans" cxnId="{3EB37876-8C7B-4E42-A143-75197113AD5E}">
      <dgm:prSet/>
      <dgm:spPr/>
      <dgm:t>
        <a:bodyPr/>
        <a:lstStyle/>
        <a:p>
          <a:endParaRPr lang="en-GB"/>
        </a:p>
      </dgm:t>
    </dgm:pt>
    <dgm:pt modelId="{4BF90E9D-864B-440F-9EBF-B129E5F7ADDD}" type="sibTrans" cxnId="{3EB37876-8C7B-4E42-A143-75197113AD5E}">
      <dgm:prSet/>
      <dgm:spPr/>
      <dgm:t>
        <a:bodyPr/>
        <a:lstStyle/>
        <a:p>
          <a:endParaRPr lang="en-GB"/>
        </a:p>
      </dgm:t>
    </dgm:pt>
    <dgm:pt modelId="{CB2924FA-E274-4BD0-A078-33C8D8F955AE}">
      <dgm:prSet/>
      <dgm:spPr/>
      <dgm:t>
        <a:bodyPr/>
        <a:lstStyle/>
        <a:p>
          <a:r>
            <a:rPr lang="en-GB" dirty="0"/>
            <a:t>Psychology</a:t>
          </a:r>
        </a:p>
      </dgm:t>
    </dgm:pt>
    <dgm:pt modelId="{D0673519-F8DD-48B9-A7E9-C0EAC11113BE}" type="parTrans" cxnId="{096A6D91-37EB-4127-ADAE-3246B87E068C}">
      <dgm:prSet/>
      <dgm:spPr/>
      <dgm:t>
        <a:bodyPr/>
        <a:lstStyle/>
        <a:p>
          <a:endParaRPr lang="en-GB"/>
        </a:p>
      </dgm:t>
    </dgm:pt>
    <dgm:pt modelId="{80F26605-3F6B-4CDD-AB11-3A5700E6565F}" type="sibTrans" cxnId="{096A6D91-37EB-4127-ADAE-3246B87E068C}">
      <dgm:prSet/>
      <dgm:spPr/>
      <dgm:t>
        <a:bodyPr/>
        <a:lstStyle/>
        <a:p>
          <a:endParaRPr lang="en-GB"/>
        </a:p>
      </dgm:t>
    </dgm:pt>
    <dgm:pt modelId="{B7DC39DA-E3F7-4AE4-B2EE-7F1E3FDA363F}">
      <dgm:prSet/>
      <dgm:spPr/>
      <dgm:t>
        <a:bodyPr/>
        <a:lstStyle/>
        <a:p>
          <a:r>
            <a:rPr lang="en-GB" dirty="0"/>
            <a:t>Biomechanics</a:t>
          </a:r>
        </a:p>
      </dgm:t>
    </dgm:pt>
    <dgm:pt modelId="{BAC8B1BE-FC66-4DAD-80AC-649036562DF5}" type="parTrans" cxnId="{5C3E79C1-E1FA-40D7-954D-D7E2AA4CEF3C}">
      <dgm:prSet/>
      <dgm:spPr/>
      <dgm:t>
        <a:bodyPr/>
        <a:lstStyle/>
        <a:p>
          <a:endParaRPr lang="en-GB"/>
        </a:p>
      </dgm:t>
    </dgm:pt>
    <dgm:pt modelId="{7FF30BCA-19BA-4ADD-88EC-BB5265AEFF77}" type="sibTrans" cxnId="{5C3E79C1-E1FA-40D7-954D-D7E2AA4CEF3C}">
      <dgm:prSet/>
      <dgm:spPr/>
      <dgm:t>
        <a:bodyPr/>
        <a:lstStyle/>
        <a:p>
          <a:endParaRPr lang="en-GB"/>
        </a:p>
      </dgm:t>
    </dgm:pt>
    <dgm:pt modelId="{DFC95E5B-E388-4675-948C-D6C6AF4E362F}">
      <dgm:prSet/>
      <dgm:spPr/>
      <dgm:t>
        <a:bodyPr/>
        <a:lstStyle/>
        <a:p>
          <a:r>
            <a:rPr lang="en-GB" dirty="0"/>
            <a:t>Performance</a:t>
          </a:r>
        </a:p>
      </dgm:t>
    </dgm:pt>
    <dgm:pt modelId="{820487E8-981C-4149-B737-BF8F64B81715}" type="parTrans" cxnId="{5E0788BA-2ED8-4CCF-9077-D707F796A9F8}">
      <dgm:prSet/>
      <dgm:spPr/>
      <dgm:t>
        <a:bodyPr/>
        <a:lstStyle/>
        <a:p>
          <a:endParaRPr lang="en-GB"/>
        </a:p>
      </dgm:t>
    </dgm:pt>
    <dgm:pt modelId="{D1D72B88-8CFF-47A0-9F2E-95BE2E881DEA}" type="sibTrans" cxnId="{5E0788BA-2ED8-4CCF-9077-D707F796A9F8}">
      <dgm:prSet/>
      <dgm:spPr/>
      <dgm:t>
        <a:bodyPr/>
        <a:lstStyle/>
        <a:p>
          <a:endParaRPr lang="en-GB"/>
        </a:p>
      </dgm:t>
    </dgm:pt>
    <dgm:pt modelId="{5AE90A9E-497D-42FC-AC61-598DAB7B6A6F}" type="pres">
      <dgm:prSet presAssocID="{26D4C56E-3670-43D2-B3F3-B8E6CDED1F56}" presName="Name0" presStyleCnt="0">
        <dgm:presLayoutVars>
          <dgm:dir/>
          <dgm:resizeHandles val="exact"/>
        </dgm:presLayoutVars>
      </dgm:prSet>
      <dgm:spPr/>
    </dgm:pt>
    <dgm:pt modelId="{65899214-33EA-45E6-B7C1-21BABB7CE2FC}" type="pres">
      <dgm:prSet presAssocID="{E33224B2-673A-4148-A8CA-709C4CBEDEBA}" presName="node" presStyleLbl="node1" presStyleIdx="0" presStyleCnt="6" custLinFactNeighborY="1946">
        <dgm:presLayoutVars>
          <dgm:bulletEnabled val="1"/>
        </dgm:presLayoutVars>
      </dgm:prSet>
      <dgm:spPr/>
    </dgm:pt>
    <dgm:pt modelId="{E17983C3-6CD7-448D-B2A5-1DDC921549DC}" type="pres">
      <dgm:prSet presAssocID="{39C6B4AB-8831-4D94-8EE1-87EFB7EBBBA8}" presName="sibTrans" presStyleLbl="sibTrans2D1" presStyleIdx="0" presStyleCnt="5"/>
      <dgm:spPr/>
    </dgm:pt>
    <dgm:pt modelId="{B87B6B82-B37A-4CF2-B694-F1800569CC29}" type="pres">
      <dgm:prSet presAssocID="{39C6B4AB-8831-4D94-8EE1-87EFB7EBBBA8}" presName="connectorText" presStyleLbl="sibTrans2D1" presStyleIdx="0" presStyleCnt="5"/>
      <dgm:spPr/>
    </dgm:pt>
    <dgm:pt modelId="{4D7E1444-D837-4742-9965-E14E41D577F5}" type="pres">
      <dgm:prSet presAssocID="{1AAC0DB0-E042-4B1C-9CAB-DDE2121CA63B}" presName="node" presStyleLbl="node1" presStyleIdx="1" presStyleCnt="6">
        <dgm:presLayoutVars>
          <dgm:bulletEnabled val="1"/>
        </dgm:presLayoutVars>
      </dgm:prSet>
      <dgm:spPr/>
    </dgm:pt>
    <dgm:pt modelId="{71602F3C-92A6-4052-92A7-7F1B0966E639}" type="pres">
      <dgm:prSet presAssocID="{5EC335F8-B307-4F48-BF5E-A322672198CB}" presName="sibTrans" presStyleLbl="sibTrans2D1" presStyleIdx="1" presStyleCnt="5"/>
      <dgm:spPr/>
    </dgm:pt>
    <dgm:pt modelId="{047472B4-B4F7-432E-9DB6-897752B6D177}" type="pres">
      <dgm:prSet presAssocID="{5EC335F8-B307-4F48-BF5E-A322672198CB}" presName="connectorText" presStyleLbl="sibTrans2D1" presStyleIdx="1" presStyleCnt="5"/>
      <dgm:spPr/>
    </dgm:pt>
    <dgm:pt modelId="{8958D19C-181C-47C0-8C65-B152F0349FDD}" type="pres">
      <dgm:prSet presAssocID="{5E3DE7A2-09EE-4727-BEF1-813F02EB8169}" presName="node" presStyleLbl="node1" presStyleIdx="2" presStyleCnt="6">
        <dgm:presLayoutVars>
          <dgm:bulletEnabled val="1"/>
        </dgm:presLayoutVars>
      </dgm:prSet>
      <dgm:spPr/>
    </dgm:pt>
    <dgm:pt modelId="{A6FDA98A-F118-4EEF-977C-16F3D715196F}" type="pres">
      <dgm:prSet presAssocID="{4BF90E9D-864B-440F-9EBF-B129E5F7ADDD}" presName="sibTrans" presStyleLbl="sibTrans2D1" presStyleIdx="2" presStyleCnt="5"/>
      <dgm:spPr/>
    </dgm:pt>
    <dgm:pt modelId="{7762631F-95C7-4FA2-ACDD-26B0AE139AE4}" type="pres">
      <dgm:prSet presAssocID="{4BF90E9D-864B-440F-9EBF-B129E5F7ADDD}" presName="connectorText" presStyleLbl="sibTrans2D1" presStyleIdx="2" presStyleCnt="5"/>
      <dgm:spPr/>
    </dgm:pt>
    <dgm:pt modelId="{646F1A74-B464-4C75-B8A1-1B9BCD092D89}" type="pres">
      <dgm:prSet presAssocID="{CB2924FA-E274-4BD0-A078-33C8D8F955AE}" presName="node" presStyleLbl="node1" presStyleIdx="3" presStyleCnt="6">
        <dgm:presLayoutVars>
          <dgm:bulletEnabled val="1"/>
        </dgm:presLayoutVars>
      </dgm:prSet>
      <dgm:spPr/>
    </dgm:pt>
    <dgm:pt modelId="{075DF6E8-F00E-4C15-B681-7C04C4D2E0D6}" type="pres">
      <dgm:prSet presAssocID="{80F26605-3F6B-4CDD-AB11-3A5700E6565F}" presName="sibTrans" presStyleLbl="sibTrans2D1" presStyleIdx="3" presStyleCnt="5"/>
      <dgm:spPr/>
    </dgm:pt>
    <dgm:pt modelId="{E6E17C1A-E77C-402E-8679-3F994C1AE556}" type="pres">
      <dgm:prSet presAssocID="{80F26605-3F6B-4CDD-AB11-3A5700E6565F}" presName="connectorText" presStyleLbl="sibTrans2D1" presStyleIdx="3" presStyleCnt="5"/>
      <dgm:spPr/>
    </dgm:pt>
    <dgm:pt modelId="{EE694EA8-E4F0-41D6-83A1-9B29125B2279}" type="pres">
      <dgm:prSet presAssocID="{B7DC39DA-E3F7-4AE4-B2EE-7F1E3FDA363F}" presName="node" presStyleLbl="node1" presStyleIdx="4" presStyleCnt="6">
        <dgm:presLayoutVars>
          <dgm:bulletEnabled val="1"/>
        </dgm:presLayoutVars>
      </dgm:prSet>
      <dgm:spPr/>
    </dgm:pt>
    <dgm:pt modelId="{883CC7C6-5D04-4833-8BA3-6BD5A2C373B4}" type="pres">
      <dgm:prSet presAssocID="{7FF30BCA-19BA-4ADD-88EC-BB5265AEFF77}" presName="sibTrans" presStyleLbl="sibTrans2D1" presStyleIdx="4" presStyleCnt="5"/>
      <dgm:spPr/>
    </dgm:pt>
    <dgm:pt modelId="{A5A4B079-39B6-4D9B-AFFE-EF1BE7928223}" type="pres">
      <dgm:prSet presAssocID="{7FF30BCA-19BA-4ADD-88EC-BB5265AEFF77}" presName="connectorText" presStyleLbl="sibTrans2D1" presStyleIdx="4" presStyleCnt="5"/>
      <dgm:spPr/>
    </dgm:pt>
    <dgm:pt modelId="{C11549FC-67A7-48BF-88F2-8A199C60F104}" type="pres">
      <dgm:prSet presAssocID="{DFC95E5B-E388-4675-948C-D6C6AF4E362F}" presName="node" presStyleLbl="node1" presStyleIdx="5" presStyleCnt="6">
        <dgm:presLayoutVars>
          <dgm:bulletEnabled val="1"/>
        </dgm:presLayoutVars>
      </dgm:prSet>
      <dgm:spPr/>
    </dgm:pt>
  </dgm:ptLst>
  <dgm:cxnLst>
    <dgm:cxn modelId="{4E153D18-506C-4DCA-B638-436EA6DEFB84}" type="presOf" srcId="{7FF30BCA-19BA-4ADD-88EC-BB5265AEFF77}" destId="{883CC7C6-5D04-4833-8BA3-6BD5A2C373B4}" srcOrd="0" destOrd="0" presId="urn:microsoft.com/office/officeart/2005/8/layout/process1"/>
    <dgm:cxn modelId="{D145F629-6F4B-4B50-B3C5-A412F7EF5492}" type="presOf" srcId="{4BF90E9D-864B-440F-9EBF-B129E5F7ADDD}" destId="{7762631F-95C7-4FA2-ACDD-26B0AE139AE4}" srcOrd="1" destOrd="0" presId="urn:microsoft.com/office/officeart/2005/8/layout/process1"/>
    <dgm:cxn modelId="{B31F8138-55FC-43F3-A2ED-E98AEE21465F}" srcId="{26D4C56E-3670-43D2-B3F3-B8E6CDED1F56}" destId="{E33224B2-673A-4148-A8CA-709C4CBEDEBA}" srcOrd="0" destOrd="0" parTransId="{5FF16638-361A-45EF-B588-699930B93108}" sibTransId="{39C6B4AB-8831-4D94-8EE1-87EFB7EBBBA8}"/>
    <dgm:cxn modelId="{2C51603F-4DEA-4C0A-91E0-1FD5FD91CC00}" type="presOf" srcId="{26D4C56E-3670-43D2-B3F3-B8E6CDED1F56}" destId="{5AE90A9E-497D-42FC-AC61-598DAB7B6A6F}" srcOrd="0" destOrd="0" presId="urn:microsoft.com/office/officeart/2005/8/layout/process1"/>
    <dgm:cxn modelId="{2DD0035F-3681-4731-83FA-A0641971C7FD}" type="presOf" srcId="{5EC335F8-B307-4F48-BF5E-A322672198CB}" destId="{047472B4-B4F7-432E-9DB6-897752B6D177}" srcOrd="1" destOrd="0" presId="urn:microsoft.com/office/officeart/2005/8/layout/process1"/>
    <dgm:cxn modelId="{B8FFE541-A254-4435-B968-98898D36C2FF}" type="presOf" srcId="{39C6B4AB-8831-4D94-8EE1-87EFB7EBBBA8}" destId="{E17983C3-6CD7-448D-B2A5-1DDC921549DC}" srcOrd="0" destOrd="0" presId="urn:microsoft.com/office/officeart/2005/8/layout/process1"/>
    <dgm:cxn modelId="{74088446-562F-4574-902A-870B52DD5D87}" type="presOf" srcId="{1AAC0DB0-E042-4B1C-9CAB-DDE2121CA63B}" destId="{4D7E1444-D837-4742-9965-E14E41D577F5}" srcOrd="0" destOrd="0" presId="urn:microsoft.com/office/officeart/2005/8/layout/process1"/>
    <dgm:cxn modelId="{AC8A6167-AB04-494B-AC76-38BBC65B4258}" type="presOf" srcId="{B7DC39DA-E3F7-4AE4-B2EE-7F1E3FDA363F}" destId="{EE694EA8-E4F0-41D6-83A1-9B29125B2279}" srcOrd="0" destOrd="0" presId="urn:microsoft.com/office/officeart/2005/8/layout/process1"/>
    <dgm:cxn modelId="{9C21A76F-CB82-43CF-9CD8-7EA2B974D325}" type="presOf" srcId="{80F26605-3F6B-4CDD-AB11-3A5700E6565F}" destId="{075DF6E8-F00E-4C15-B681-7C04C4D2E0D6}" srcOrd="0" destOrd="0" presId="urn:microsoft.com/office/officeart/2005/8/layout/process1"/>
    <dgm:cxn modelId="{79915A53-9199-451F-87CC-52F0691EBEAB}" type="presOf" srcId="{7FF30BCA-19BA-4ADD-88EC-BB5265AEFF77}" destId="{A5A4B079-39B6-4D9B-AFFE-EF1BE7928223}" srcOrd="1" destOrd="0" presId="urn:microsoft.com/office/officeart/2005/8/layout/process1"/>
    <dgm:cxn modelId="{3EB37876-8C7B-4E42-A143-75197113AD5E}" srcId="{26D4C56E-3670-43D2-B3F3-B8E6CDED1F56}" destId="{5E3DE7A2-09EE-4727-BEF1-813F02EB8169}" srcOrd="2" destOrd="0" parTransId="{9109C1E8-D537-43C0-8D1B-FF761B8C7E65}" sibTransId="{4BF90E9D-864B-440F-9EBF-B129E5F7ADDD}"/>
    <dgm:cxn modelId="{F9F78056-68C4-4F20-8766-6A01EA76C5E7}" type="presOf" srcId="{CB2924FA-E274-4BD0-A078-33C8D8F955AE}" destId="{646F1A74-B464-4C75-B8A1-1B9BCD092D89}" srcOrd="0" destOrd="0" presId="urn:microsoft.com/office/officeart/2005/8/layout/process1"/>
    <dgm:cxn modelId="{97591E77-613E-46F6-975E-F04DED761BD2}" srcId="{26D4C56E-3670-43D2-B3F3-B8E6CDED1F56}" destId="{1AAC0DB0-E042-4B1C-9CAB-DDE2121CA63B}" srcOrd="1" destOrd="0" parTransId="{65B445E8-638A-43D7-AE8F-F8FF36DF4742}" sibTransId="{5EC335F8-B307-4F48-BF5E-A322672198CB}"/>
    <dgm:cxn modelId="{5B01EE7A-83D3-44B5-B7B4-891E6AB3E313}" type="presOf" srcId="{5EC335F8-B307-4F48-BF5E-A322672198CB}" destId="{71602F3C-92A6-4052-92A7-7F1B0966E639}" srcOrd="0" destOrd="0" presId="urn:microsoft.com/office/officeart/2005/8/layout/process1"/>
    <dgm:cxn modelId="{096A6D91-37EB-4127-ADAE-3246B87E068C}" srcId="{26D4C56E-3670-43D2-B3F3-B8E6CDED1F56}" destId="{CB2924FA-E274-4BD0-A078-33C8D8F955AE}" srcOrd="3" destOrd="0" parTransId="{D0673519-F8DD-48B9-A7E9-C0EAC11113BE}" sibTransId="{80F26605-3F6B-4CDD-AB11-3A5700E6565F}"/>
    <dgm:cxn modelId="{5E0788BA-2ED8-4CCF-9077-D707F796A9F8}" srcId="{26D4C56E-3670-43D2-B3F3-B8E6CDED1F56}" destId="{DFC95E5B-E388-4675-948C-D6C6AF4E362F}" srcOrd="5" destOrd="0" parTransId="{820487E8-981C-4149-B737-BF8F64B81715}" sibTransId="{D1D72B88-8CFF-47A0-9F2E-95BE2E881DEA}"/>
    <dgm:cxn modelId="{316A74C1-6AE2-4B25-B9C5-31C4A34895BF}" type="presOf" srcId="{39C6B4AB-8831-4D94-8EE1-87EFB7EBBBA8}" destId="{B87B6B82-B37A-4CF2-B694-F1800569CC29}" srcOrd="1" destOrd="0" presId="urn:microsoft.com/office/officeart/2005/8/layout/process1"/>
    <dgm:cxn modelId="{5C3E79C1-E1FA-40D7-954D-D7E2AA4CEF3C}" srcId="{26D4C56E-3670-43D2-B3F3-B8E6CDED1F56}" destId="{B7DC39DA-E3F7-4AE4-B2EE-7F1E3FDA363F}" srcOrd="4" destOrd="0" parTransId="{BAC8B1BE-FC66-4DAD-80AC-649036562DF5}" sibTransId="{7FF30BCA-19BA-4ADD-88EC-BB5265AEFF77}"/>
    <dgm:cxn modelId="{792A45D9-889C-4A46-B1DF-0C4F18252305}" type="presOf" srcId="{E33224B2-673A-4148-A8CA-709C4CBEDEBA}" destId="{65899214-33EA-45E6-B7C1-21BABB7CE2FC}" srcOrd="0" destOrd="0" presId="urn:microsoft.com/office/officeart/2005/8/layout/process1"/>
    <dgm:cxn modelId="{BFE708DF-CD65-42B0-AEA7-05B428BAD759}" type="presOf" srcId="{5E3DE7A2-09EE-4727-BEF1-813F02EB8169}" destId="{8958D19C-181C-47C0-8C65-B152F0349FDD}" srcOrd="0" destOrd="0" presId="urn:microsoft.com/office/officeart/2005/8/layout/process1"/>
    <dgm:cxn modelId="{3DAE5AE0-EA60-4A21-A9A8-B272D1066B78}" type="presOf" srcId="{4BF90E9D-864B-440F-9EBF-B129E5F7ADDD}" destId="{A6FDA98A-F118-4EEF-977C-16F3D715196F}" srcOrd="0" destOrd="0" presId="urn:microsoft.com/office/officeart/2005/8/layout/process1"/>
    <dgm:cxn modelId="{768506E6-C593-4FA2-81EB-D0F52D8E3128}" type="presOf" srcId="{80F26605-3F6B-4CDD-AB11-3A5700E6565F}" destId="{E6E17C1A-E77C-402E-8679-3F994C1AE556}" srcOrd="1" destOrd="0" presId="urn:microsoft.com/office/officeart/2005/8/layout/process1"/>
    <dgm:cxn modelId="{6EE7C9F7-4691-4C5B-81C5-DA340027E231}" type="presOf" srcId="{DFC95E5B-E388-4675-948C-D6C6AF4E362F}" destId="{C11549FC-67A7-48BF-88F2-8A199C60F104}" srcOrd="0" destOrd="0" presId="urn:microsoft.com/office/officeart/2005/8/layout/process1"/>
    <dgm:cxn modelId="{7479B957-5F40-43C5-BA5B-AE2B9C21856F}" type="presParOf" srcId="{5AE90A9E-497D-42FC-AC61-598DAB7B6A6F}" destId="{65899214-33EA-45E6-B7C1-21BABB7CE2FC}" srcOrd="0" destOrd="0" presId="urn:microsoft.com/office/officeart/2005/8/layout/process1"/>
    <dgm:cxn modelId="{56F91362-F9FA-4950-8F34-73E03B682DDA}" type="presParOf" srcId="{5AE90A9E-497D-42FC-AC61-598DAB7B6A6F}" destId="{E17983C3-6CD7-448D-B2A5-1DDC921549DC}" srcOrd="1" destOrd="0" presId="urn:microsoft.com/office/officeart/2005/8/layout/process1"/>
    <dgm:cxn modelId="{1051C41D-DE43-40DA-ADD8-C4EB6234B929}" type="presParOf" srcId="{E17983C3-6CD7-448D-B2A5-1DDC921549DC}" destId="{B87B6B82-B37A-4CF2-B694-F1800569CC29}" srcOrd="0" destOrd="0" presId="urn:microsoft.com/office/officeart/2005/8/layout/process1"/>
    <dgm:cxn modelId="{15969995-38CE-44FA-90EF-4657E2152A56}" type="presParOf" srcId="{5AE90A9E-497D-42FC-AC61-598DAB7B6A6F}" destId="{4D7E1444-D837-4742-9965-E14E41D577F5}" srcOrd="2" destOrd="0" presId="urn:microsoft.com/office/officeart/2005/8/layout/process1"/>
    <dgm:cxn modelId="{73F23FBC-ECAC-4DE0-B234-8D4584217F9B}" type="presParOf" srcId="{5AE90A9E-497D-42FC-AC61-598DAB7B6A6F}" destId="{71602F3C-92A6-4052-92A7-7F1B0966E639}" srcOrd="3" destOrd="0" presId="urn:microsoft.com/office/officeart/2005/8/layout/process1"/>
    <dgm:cxn modelId="{6AC97D46-1CA7-44FB-AA02-D212D6A1EB59}" type="presParOf" srcId="{71602F3C-92A6-4052-92A7-7F1B0966E639}" destId="{047472B4-B4F7-432E-9DB6-897752B6D177}" srcOrd="0" destOrd="0" presId="urn:microsoft.com/office/officeart/2005/8/layout/process1"/>
    <dgm:cxn modelId="{39375CC0-B836-4B93-9C21-D17877EC7F14}" type="presParOf" srcId="{5AE90A9E-497D-42FC-AC61-598DAB7B6A6F}" destId="{8958D19C-181C-47C0-8C65-B152F0349FDD}" srcOrd="4" destOrd="0" presId="urn:microsoft.com/office/officeart/2005/8/layout/process1"/>
    <dgm:cxn modelId="{F41459F8-00BF-48E7-9CE5-28EA2424A25F}" type="presParOf" srcId="{5AE90A9E-497D-42FC-AC61-598DAB7B6A6F}" destId="{A6FDA98A-F118-4EEF-977C-16F3D715196F}" srcOrd="5" destOrd="0" presId="urn:microsoft.com/office/officeart/2005/8/layout/process1"/>
    <dgm:cxn modelId="{34705FD1-C4CF-473B-8388-6D6249E5E557}" type="presParOf" srcId="{A6FDA98A-F118-4EEF-977C-16F3D715196F}" destId="{7762631F-95C7-4FA2-ACDD-26B0AE139AE4}" srcOrd="0" destOrd="0" presId="urn:microsoft.com/office/officeart/2005/8/layout/process1"/>
    <dgm:cxn modelId="{F5CD8F99-B403-4222-9AD0-366E7C2185AE}" type="presParOf" srcId="{5AE90A9E-497D-42FC-AC61-598DAB7B6A6F}" destId="{646F1A74-B464-4C75-B8A1-1B9BCD092D89}" srcOrd="6" destOrd="0" presId="urn:microsoft.com/office/officeart/2005/8/layout/process1"/>
    <dgm:cxn modelId="{FE263881-0D20-4887-989C-EE7F770D6AE5}" type="presParOf" srcId="{5AE90A9E-497D-42FC-AC61-598DAB7B6A6F}" destId="{075DF6E8-F00E-4C15-B681-7C04C4D2E0D6}" srcOrd="7" destOrd="0" presId="urn:microsoft.com/office/officeart/2005/8/layout/process1"/>
    <dgm:cxn modelId="{067D3919-CE8E-46EA-B2F0-9974046A4D88}" type="presParOf" srcId="{075DF6E8-F00E-4C15-B681-7C04C4D2E0D6}" destId="{E6E17C1A-E77C-402E-8679-3F994C1AE556}" srcOrd="0" destOrd="0" presId="urn:microsoft.com/office/officeart/2005/8/layout/process1"/>
    <dgm:cxn modelId="{27806F06-5D92-4877-9BBE-70C67FA547BB}" type="presParOf" srcId="{5AE90A9E-497D-42FC-AC61-598DAB7B6A6F}" destId="{EE694EA8-E4F0-41D6-83A1-9B29125B2279}" srcOrd="8" destOrd="0" presId="urn:microsoft.com/office/officeart/2005/8/layout/process1"/>
    <dgm:cxn modelId="{9C3CEDF5-E899-4569-B8DD-DD46D128F0EF}" type="presParOf" srcId="{5AE90A9E-497D-42FC-AC61-598DAB7B6A6F}" destId="{883CC7C6-5D04-4833-8BA3-6BD5A2C373B4}" srcOrd="9" destOrd="0" presId="urn:microsoft.com/office/officeart/2005/8/layout/process1"/>
    <dgm:cxn modelId="{B8E87516-969E-4F1C-BBB7-4FEB74118AC7}" type="presParOf" srcId="{883CC7C6-5D04-4833-8BA3-6BD5A2C373B4}" destId="{A5A4B079-39B6-4D9B-AFFE-EF1BE7928223}" srcOrd="0" destOrd="0" presId="urn:microsoft.com/office/officeart/2005/8/layout/process1"/>
    <dgm:cxn modelId="{3AB1441D-EE9B-4267-92B6-6BA681515EC8}" type="presParOf" srcId="{5AE90A9E-497D-42FC-AC61-598DAB7B6A6F}" destId="{C11549FC-67A7-48BF-88F2-8A199C60F104}"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899214-33EA-45E6-B7C1-21BABB7CE2FC}">
      <dsp:nvSpPr>
        <dsp:cNvPr id="0" name=""/>
        <dsp:cNvSpPr/>
      </dsp:nvSpPr>
      <dsp:spPr>
        <a:xfrm>
          <a:off x="0" y="1029046"/>
          <a:ext cx="1441021" cy="8646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Athlete</a:t>
          </a:r>
        </a:p>
      </dsp:txBody>
      <dsp:txXfrm>
        <a:off x="25324" y="1054370"/>
        <a:ext cx="1390373" cy="813964"/>
      </dsp:txXfrm>
    </dsp:sp>
    <dsp:sp modelId="{E17983C3-6CD7-448D-B2A5-1DDC921549DC}">
      <dsp:nvSpPr>
        <dsp:cNvPr id="0" name=""/>
        <dsp:cNvSpPr/>
      </dsp:nvSpPr>
      <dsp:spPr>
        <a:xfrm rot="21571330">
          <a:off x="1585118" y="1274181"/>
          <a:ext cx="305507" cy="3573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585120" y="1346038"/>
        <a:ext cx="213855" cy="214423"/>
      </dsp:txXfrm>
    </dsp:sp>
    <dsp:sp modelId="{4D7E1444-D837-4742-9965-E14E41D577F5}">
      <dsp:nvSpPr>
        <dsp:cNvPr id="0" name=""/>
        <dsp:cNvSpPr/>
      </dsp:nvSpPr>
      <dsp:spPr>
        <a:xfrm>
          <a:off x="2017430" y="1012221"/>
          <a:ext cx="1441021" cy="8646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Nutrition</a:t>
          </a:r>
        </a:p>
      </dsp:txBody>
      <dsp:txXfrm>
        <a:off x="2042754" y="1037545"/>
        <a:ext cx="1390373" cy="813964"/>
      </dsp:txXfrm>
    </dsp:sp>
    <dsp:sp modelId="{71602F3C-92A6-4052-92A7-7F1B0966E639}">
      <dsp:nvSpPr>
        <dsp:cNvPr id="0" name=""/>
        <dsp:cNvSpPr/>
      </dsp:nvSpPr>
      <dsp:spPr>
        <a:xfrm>
          <a:off x="3602553" y="1265841"/>
          <a:ext cx="305496" cy="3573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602553" y="1337316"/>
        <a:ext cx="213847" cy="214423"/>
      </dsp:txXfrm>
    </dsp:sp>
    <dsp:sp modelId="{8958D19C-181C-47C0-8C65-B152F0349FDD}">
      <dsp:nvSpPr>
        <dsp:cNvPr id="0" name=""/>
        <dsp:cNvSpPr/>
      </dsp:nvSpPr>
      <dsp:spPr>
        <a:xfrm>
          <a:off x="4034860" y="1012221"/>
          <a:ext cx="1441021" cy="8646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Physiology</a:t>
          </a:r>
        </a:p>
      </dsp:txBody>
      <dsp:txXfrm>
        <a:off x="4060184" y="1037545"/>
        <a:ext cx="1390373" cy="813964"/>
      </dsp:txXfrm>
    </dsp:sp>
    <dsp:sp modelId="{A6FDA98A-F118-4EEF-977C-16F3D715196F}">
      <dsp:nvSpPr>
        <dsp:cNvPr id="0" name=""/>
        <dsp:cNvSpPr/>
      </dsp:nvSpPr>
      <dsp:spPr>
        <a:xfrm>
          <a:off x="5619983" y="1265841"/>
          <a:ext cx="305496" cy="3573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619983" y="1337316"/>
        <a:ext cx="213847" cy="214423"/>
      </dsp:txXfrm>
    </dsp:sp>
    <dsp:sp modelId="{646F1A74-B464-4C75-B8A1-1B9BCD092D89}">
      <dsp:nvSpPr>
        <dsp:cNvPr id="0" name=""/>
        <dsp:cNvSpPr/>
      </dsp:nvSpPr>
      <dsp:spPr>
        <a:xfrm>
          <a:off x="6052290" y="1012221"/>
          <a:ext cx="1441021" cy="8646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Psychology</a:t>
          </a:r>
        </a:p>
      </dsp:txBody>
      <dsp:txXfrm>
        <a:off x="6077614" y="1037545"/>
        <a:ext cx="1390373" cy="813964"/>
      </dsp:txXfrm>
    </dsp:sp>
    <dsp:sp modelId="{075DF6E8-F00E-4C15-B681-7C04C4D2E0D6}">
      <dsp:nvSpPr>
        <dsp:cNvPr id="0" name=""/>
        <dsp:cNvSpPr/>
      </dsp:nvSpPr>
      <dsp:spPr>
        <a:xfrm>
          <a:off x="7637413" y="1265841"/>
          <a:ext cx="305496" cy="3573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637413" y="1337316"/>
        <a:ext cx="213847" cy="214423"/>
      </dsp:txXfrm>
    </dsp:sp>
    <dsp:sp modelId="{EE694EA8-E4F0-41D6-83A1-9B29125B2279}">
      <dsp:nvSpPr>
        <dsp:cNvPr id="0" name=""/>
        <dsp:cNvSpPr/>
      </dsp:nvSpPr>
      <dsp:spPr>
        <a:xfrm>
          <a:off x="8069720" y="1012221"/>
          <a:ext cx="1441021" cy="8646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Biomechanics</a:t>
          </a:r>
        </a:p>
      </dsp:txBody>
      <dsp:txXfrm>
        <a:off x="8095044" y="1037545"/>
        <a:ext cx="1390373" cy="813964"/>
      </dsp:txXfrm>
    </dsp:sp>
    <dsp:sp modelId="{883CC7C6-5D04-4833-8BA3-6BD5A2C373B4}">
      <dsp:nvSpPr>
        <dsp:cNvPr id="0" name=""/>
        <dsp:cNvSpPr/>
      </dsp:nvSpPr>
      <dsp:spPr>
        <a:xfrm>
          <a:off x="9654844" y="1265841"/>
          <a:ext cx="305496" cy="35737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9654844" y="1337316"/>
        <a:ext cx="213847" cy="214423"/>
      </dsp:txXfrm>
    </dsp:sp>
    <dsp:sp modelId="{C11549FC-67A7-48BF-88F2-8A199C60F104}">
      <dsp:nvSpPr>
        <dsp:cNvPr id="0" name=""/>
        <dsp:cNvSpPr/>
      </dsp:nvSpPr>
      <dsp:spPr>
        <a:xfrm>
          <a:off x="10087150" y="1012221"/>
          <a:ext cx="1441021" cy="8646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Performance</a:t>
          </a:r>
        </a:p>
      </dsp:txBody>
      <dsp:txXfrm>
        <a:off x="10112474" y="1037545"/>
        <a:ext cx="1390373" cy="81396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789A0-8750-42F8-8907-018602A31D2A}" type="datetimeFigureOut">
              <a:rPr lang="en-GB" smtClean="0"/>
              <a:t>03/10/2024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E9C1EB-A0FF-4665-9441-D9BDB6C1DDFA}" type="slidenum">
              <a:rPr lang="en-GB" smtClean="0"/>
              <a:t>‹#›</a:t>
            </a:fld>
            <a:endParaRPr lang="en-GB"/>
          </a:p>
        </p:txBody>
      </p:sp>
    </p:spTree>
    <p:extLst>
      <p:ext uri="{BB962C8B-B14F-4D97-AF65-F5344CB8AC3E}">
        <p14:creationId xmlns:p14="http://schemas.microsoft.com/office/powerpoint/2010/main" val="2707960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04F6F240-34BD-EBE9-4612-4BA9A9B5DEF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4E6A51B-FCC7-4F99-9482-6257555DA284}" type="slidenum">
              <a:rPr lang="en-GB" altLang="en-US"/>
              <a:pPr>
                <a:spcBef>
                  <a:spcPct val="0"/>
                </a:spcBef>
              </a:pPr>
              <a:t>12</a:t>
            </a:fld>
            <a:endParaRPr lang="en-GB" altLang="en-US"/>
          </a:p>
        </p:txBody>
      </p:sp>
      <p:sp>
        <p:nvSpPr>
          <p:cNvPr id="12291" name="Rectangle 2">
            <a:extLst>
              <a:ext uri="{FF2B5EF4-FFF2-40B4-BE49-F238E27FC236}">
                <a16:creationId xmlns:a16="http://schemas.microsoft.com/office/drawing/2014/main" id="{FA9F3918-9BDF-7186-498B-5A4BA59E8201}"/>
              </a:ext>
            </a:extLst>
          </p:cNvPr>
          <p:cNvSpPr>
            <a:spLocks noChangeArrowheads="1"/>
          </p:cNvSpPr>
          <p:nvPr/>
        </p:nvSpPr>
        <p:spPr bwMode="auto">
          <a:xfrm>
            <a:off x="388620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12292" name="Rectangle 3">
            <a:extLst>
              <a:ext uri="{FF2B5EF4-FFF2-40B4-BE49-F238E27FC236}">
                <a16:creationId xmlns:a16="http://schemas.microsoft.com/office/drawing/2014/main" id="{7BBBFAED-C551-489B-4798-90F4D68376D3}"/>
              </a:ext>
            </a:extLst>
          </p:cNvPr>
          <p:cNvSpPr>
            <a:spLocks noChangeArrowheads="1"/>
          </p:cNvSpPr>
          <p:nvPr/>
        </p:nvSpPr>
        <p:spPr bwMode="auto">
          <a:xfrm>
            <a:off x="388620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9050" tIns="0" rIns="19050" bIns="0"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a:spcBef>
                <a:spcPct val="0"/>
              </a:spcBef>
            </a:pPr>
            <a:r>
              <a:rPr lang="en-US" altLang="en-US" sz="1000" i="1">
                <a:latin typeface="Times New Roman" panose="02020603050405020304" pitchFamily="18" charset="0"/>
              </a:rPr>
              <a:t>13</a:t>
            </a:r>
          </a:p>
        </p:txBody>
      </p:sp>
      <p:sp>
        <p:nvSpPr>
          <p:cNvPr id="12293" name="Rectangle 4">
            <a:extLst>
              <a:ext uri="{FF2B5EF4-FFF2-40B4-BE49-F238E27FC236}">
                <a16:creationId xmlns:a16="http://schemas.microsoft.com/office/drawing/2014/main" id="{DD2EA2C6-97AE-F76D-F4FC-09390F36DDEA}"/>
              </a:ext>
            </a:extLst>
          </p:cNvPr>
          <p:cNvSpPr>
            <a:spLocks noChangeArrowheads="1"/>
          </p:cNvSpPr>
          <p:nvPr/>
        </p:nvSpPr>
        <p:spPr bwMode="auto">
          <a:xfrm>
            <a:off x="0" y="8686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12294" name="Rectangle 5">
            <a:extLst>
              <a:ext uri="{FF2B5EF4-FFF2-40B4-BE49-F238E27FC236}">
                <a16:creationId xmlns:a16="http://schemas.microsoft.com/office/drawing/2014/main" id="{0A697EB8-A374-DB1E-5EC6-CE7F198FE1FD}"/>
              </a:ext>
            </a:extLst>
          </p:cNvPr>
          <p:cNvSpPr>
            <a:spLocks noChangeArrowheads="1"/>
          </p:cNvSpP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eaLnBrk="1" hangingPunct="1">
              <a:spcBef>
                <a:spcPct val="0"/>
              </a:spcBef>
            </a:pPr>
            <a:endParaRPr lang="en-US" altLang="en-US" sz="1800"/>
          </a:p>
        </p:txBody>
      </p:sp>
      <p:sp>
        <p:nvSpPr>
          <p:cNvPr id="12295" name="Rectangle 6">
            <a:extLst>
              <a:ext uri="{FF2B5EF4-FFF2-40B4-BE49-F238E27FC236}">
                <a16:creationId xmlns:a16="http://schemas.microsoft.com/office/drawing/2014/main" id="{9216BFFD-1AEC-FA22-D04C-2413E8CCFFA9}"/>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1" hangingPunct="1"/>
            <a:r>
              <a:rPr lang="en-US" altLang="en-US">
                <a:latin typeface="Arial" panose="020B0604020202020204" pitchFamily="34" charset="0"/>
              </a:rPr>
              <a:t>Explain the calculation of WHR</a:t>
            </a:r>
          </a:p>
        </p:txBody>
      </p:sp>
      <p:sp>
        <p:nvSpPr>
          <p:cNvPr id="12296" name="Rectangle 7">
            <a:extLst>
              <a:ext uri="{FF2B5EF4-FFF2-40B4-BE49-F238E27FC236}">
                <a16:creationId xmlns:a16="http://schemas.microsoft.com/office/drawing/2014/main" id="{25976EBD-BDBD-A614-12BB-685991F139DE}"/>
              </a:ext>
            </a:extLst>
          </p:cNvPr>
          <p:cNvSpPr>
            <a:spLocks noGrp="1" noRot="1" noChangeAspect="1" noChangeArrowheads="1" noTextEdit="1"/>
          </p:cNvSpPr>
          <p:nvPr>
            <p:ph type="sldImg"/>
          </p:nvPr>
        </p:nvSpPr>
        <p:spPr>
          <a:xfrm>
            <a:off x="393700" y="692150"/>
            <a:ext cx="6070600" cy="3416300"/>
          </a:xfrm>
          <a:ln w="12700" cap="flat">
            <a:solidFill>
              <a:schemeClr val="tx1"/>
            </a:solidFill>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BADEEB9F-3E2F-7982-807E-41C4BC4880D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0AFE548-2B04-4542-BBBB-E2F2D5459B5E}" type="slidenum">
              <a:rPr lang="en-GB" altLang="en-US"/>
              <a:pPr>
                <a:spcBef>
                  <a:spcPct val="0"/>
                </a:spcBef>
              </a:pPr>
              <a:t>23</a:t>
            </a:fld>
            <a:endParaRPr lang="en-GB" altLang="en-US"/>
          </a:p>
        </p:txBody>
      </p:sp>
      <p:sp>
        <p:nvSpPr>
          <p:cNvPr id="30723" name="Rectangle 2">
            <a:extLst>
              <a:ext uri="{FF2B5EF4-FFF2-40B4-BE49-F238E27FC236}">
                <a16:creationId xmlns:a16="http://schemas.microsoft.com/office/drawing/2014/main" id="{F9D89D39-5861-D9C1-69BC-C6600A68F359}"/>
              </a:ext>
            </a:extLst>
          </p:cNvPr>
          <p:cNvSpPr>
            <a:spLocks noGrp="1" noRot="1" noChangeAspect="1" noChangeArrowheads="1" noTextEdit="1"/>
          </p:cNvSpPr>
          <p:nvPr>
            <p:ph type="sldImg"/>
          </p:nvPr>
        </p:nvSpPr>
        <p:spPr>
          <a:xfrm>
            <a:off x="393700" y="692150"/>
            <a:ext cx="6070600" cy="3416300"/>
          </a:xfrm>
          <a:ln/>
        </p:spPr>
      </p:sp>
      <p:sp>
        <p:nvSpPr>
          <p:cNvPr id="30724" name="Rectangle 3">
            <a:extLst>
              <a:ext uri="{FF2B5EF4-FFF2-40B4-BE49-F238E27FC236}">
                <a16:creationId xmlns:a16="http://schemas.microsoft.com/office/drawing/2014/main" id="{2FAEC5A4-E6C2-C08F-DB09-9A443E15A702}"/>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constantly feeling cold, bloodshot eyes with dark circles, finger calluses, dizziness, weakness, lackluster hair, moodiness, insomnia, no menstruation, swollen glands, weight loss, sore throat, or dry skin. Some of the long-term effects include extreme weight loss, gastrointestinal pain, diarrhea and/or constipation, malnutrition, loss of tooth enamel, metabolism disruption, heart attack, electrolyte imbalance, permanent damage to internal organs, kidney failure, and death.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66659171-A931-210E-DF31-BB7667B5396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554DDFC-A0F2-4200-8824-AC66DDF2883D}" type="slidenum">
              <a:rPr lang="en-GB" altLang="en-US"/>
              <a:pPr>
                <a:spcBef>
                  <a:spcPct val="0"/>
                </a:spcBef>
              </a:pPr>
              <a:t>24</a:t>
            </a:fld>
            <a:endParaRPr lang="en-GB" altLang="en-US"/>
          </a:p>
        </p:txBody>
      </p:sp>
      <p:sp>
        <p:nvSpPr>
          <p:cNvPr id="32771" name="Rectangle 2">
            <a:extLst>
              <a:ext uri="{FF2B5EF4-FFF2-40B4-BE49-F238E27FC236}">
                <a16:creationId xmlns:a16="http://schemas.microsoft.com/office/drawing/2014/main" id="{A58B1335-3B1D-0A4B-4245-92DD86179DF5}"/>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A3D14682-FE23-B602-359B-62737D7A7F83}"/>
              </a:ext>
            </a:extLst>
          </p:cNvPr>
          <p:cNvSpPr>
            <a:spLocks noGrp="1" noChangeArrowheads="1"/>
          </p:cNvSpPr>
          <p:nvPr>
            <p:ph type="body" idx="1"/>
          </p:nvPr>
        </p:nvSpPr>
        <p:spPr>
          <a:xfrm>
            <a:off x="914400" y="4343400"/>
            <a:ext cx="5029200" cy="4114800"/>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r>
              <a:rPr lang="en-US" altLang="en-US">
                <a:latin typeface="Arial" panose="020B0604020202020204" pitchFamily="34" charset="0"/>
              </a:rPr>
              <a:t>A small group of people have a difficult time gaining weight due to metabolism, activity level, or stress. Factors to adjust for weight gain include: </a:t>
            </a:r>
          </a:p>
          <a:p>
            <a:pPr eaLnBrk="1" hangingPunct="1"/>
            <a:r>
              <a:rPr lang="en-US" altLang="en-US">
                <a:latin typeface="Arial" panose="020B0604020202020204" pitchFamily="34" charset="0"/>
              </a:rPr>
              <a:t>Exercise: cut back if too much</a:t>
            </a:r>
          </a:p>
          <a:p>
            <a:pPr eaLnBrk="1" hangingPunct="1"/>
            <a:r>
              <a:rPr lang="en-US" altLang="en-US">
                <a:latin typeface="Arial" panose="020B0604020202020204" pitchFamily="34" charset="0"/>
              </a:rPr>
              <a:t>Calories: Higher calorie snacks</a:t>
            </a:r>
          </a:p>
          <a:p>
            <a:pPr eaLnBrk="1" hangingPunct="1"/>
            <a:r>
              <a:rPr lang="en-US" altLang="en-US">
                <a:latin typeface="Arial" panose="020B0604020202020204" pitchFamily="34" charset="0"/>
              </a:rPr>
              <a:t>Supplement your diet with high calorie drinks that have a healthy balance of nutrients. </a:t>
            </a:r>
          </a:p>
          <a:p>
            <a:pPr eaLnBrk="1" hangingPunct="1"/>
            <a:r>
              <a:rPr lang="en-US" altLang="en-US">
                <a:latin typeface="Arial" panose="020B0604020202020204" pitchFamily="34" charset="0"/>
              </a:rPr>
              <a:t>Relax: slow down get more rest, control stress.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207FE-B02D-01A7-3CCA-8AF1979706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685C69-1E4C-7053-F370-2A479D06FAC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A3DBAF3-FB68-E2C5-F902-565D397439E3}"/>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5" name="Footer Placeholder 4">
            <a:extLst>
              <a:ext uri="{FF2B5EF4-FFF2-40B4-BE49-F238E27FC236}">
                <a16:creationId xmlns:a16="http://schemas.microsoft.com/office/drawing/2014/main" id="{37F1869E-2F87-779F-6E77-5754F25849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82E9BD-F6CA-52E0-A437-80A0D531C26C}"/>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1678646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519F4-18BD-9D8B-C5EC-416CF0441C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2B9AAC-11C1-6651-8C90-119923FED2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0F41F9-C196-2484-B1F5-0291CB6D8D3D}"/>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5" name="Footer Placeholder 4">
            <a:extLst>
              <a:ext uri="{FF2B5EF4-FFF2-40B4-BE49-F238E27FC236}">
                <a16:creationId xmlns:a16="http://schemas.microsoft.com/office/drawing/2014/main" id="{1B8C4E13-F978-8CB8-A7C7-DD722C9C10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F7FE20-F25B-6668-C3C4-248AE486E0C6}"/>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3714876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44B85-F6E4-AC23-84A2-9981E8318E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1B1D15-4EA9-E098-FC01-A1FB4FB5F7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5487FF-F10F-B96A-D528-ECC979F0FA51}"/>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5" name="Footer Placeholder 4">
            <a:extLst>
              <a:ext uri="{FF2B5EF4-FFF2-40B4-BE49-F238E27FC236}">
                <a16:creationId xmlns:a16="http://schemas.microsoft.com/office/drawing/2014/main" id="{6B9842CF-9C9D-4DE7-D071-D4E5876FDB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1574B8-2C3F-C2C2-18D2-3207128D1CE3}"/>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1565339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8D108-64BA-DA2C-B80B-93FDCFDCB0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9AD183-857D-7510-F740-D2E6741B7A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2921AD3-703A-165B-ED7B-BBDEA65599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55B42B-FA64-246F-3C36-EEDD2CD6692D}"/>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6" name="Footer Placeholder 5">
            <a:extLst>
              <a:ext uri="{FF2B5EF4-FFF2-40B4-BE49-F238E27FC236}">
                <a16:creationId xmlns:a16="http://schemas.microsoft.com/office/drawing/2014/main" id="{B515C625-9703-1BE9-D315-720326D085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A89DDF-FCA3-4D2F-0D68-4D2847B590D4}"/>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2032409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C32C2-380F-B63B-EDA8-57D7CF10586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F4533A-8398-AD78-F0D3-17F93A20DA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B5E850-E98A-98A4-9145-C376B1DC70C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D121183-F8C9-70B5-6F9C-B51B5F77AC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104043-DC4F-F7CB-EFB0-CDD8E21FBE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3049FA-0B92-DEEE-542E-F292357CC81F}"/>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8" name="Footer Placeholder 7">
            <a:extLst>
              <a:ext uri="{FF2B5EF4-FFF2-40B4-BE49-F238E27FC236}">
                <a16:creationId xmlns:a16="http://schemas.microsoft.com/office/drawing/2014/main" id="{6F7E94A5-139C-131C-0D3F-88B139DC38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1AC1E2-8F6F-918D-C6E0-C7E1A0E0CC4F}"/>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128923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A731A-C30D-C618-F6A9-03276B362D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CCC094-5295-E8C9-313F-8A65FF094822}"/>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4" name="Footer Placeholder 3">
            <a:extLst>
              <a:ext uri="{FF2B5EF4-FFF2-40B4-BE49-F238E27FC236}">
                <a16:creationId xmlns:a16="http://schemas.microsoft.com/office/drawing/2014/main" id="{58A7D0AA-7459-F7CC-AC41-868655A00C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0DC657-A661-2626-E089-212CA96D7E2E}"/>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703631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995ED5-F7EC-14A8-FD9C-A79BF4E17A0A}"/>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3" name="Footer Placeholder 2">
            <a:extLst>
              <a:ext uri="{FF2B5EF4-FFF2-40B4-BE49-F238E27FC236}">
                <a16:creationId xmlns:a16="http://schemas.microsoft.com/office/drawing/2014/main" id="{52608C54-C566-A021-25E7-E356D9C59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D83ADAB-4D61-676F-7853-A08A050172B9}"/>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54674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C23B4-8E3C-034C-AC4A-0A28BE7A07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6416C4-15C8-0C96-AC15-8759BB837B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F06154-047D-E639-FEC7-0471D16C74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56D8C-2FC4-446C-25E3-17D4F7BD4279}"/>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6" name="Footer Placeholder 5">
            <a:extLst>
              <a:ext uri="{FF2B5EF4-FFF2-40B4-BE49-F238E27FC236}">
                <a16:creationId xmlns:a16="http://schemas.microsoft.com/office/drawing/2014/main" id="{1D3C1C40-317E-A175-351C-8ADD8BA12D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D002A8-943F-1708-972A-40CEBD5666EF}"/>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2053253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6760-32C4-94CC-C550-A48865CBB4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A863D34-AA61-FC34-EBD9-78021A3A39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8E3146-3428-81E6-3D48-1E20E14E6C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96EF92-E8B1-362A-31A6-ADDE964FC052}"/>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6" name="Footer Placeholder 5">
            <a:extLst>
              <a:ext uri="{FF2B5EF4-FFF2-40B4-BE49-F238E27FC236}">
                <a16:creationId xmlns:a16="http://schemas.microsoft.com/office/drawing/2014/main" id="{B1AA6ABE-2573-4EEA-8751-344B71F3C2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D88BC7-9DF5-91AC-AC4C-659679AA121C}"/>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318473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08897-5CCF-8C8A-C192-4A1AAFA713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40EF73-233E-4E99-06C6-F3491DBAAAD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D29FEF-38A6-F00C-4E62-A76085DCE81C}"/>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5" name="Footer Placeholder 4">
            <a:extLst>
              <a:ext uri="{FF2B5EF4-FFF2-40B4-BE49-F238E27FC236}">
                <a16:creationId xmlns:a16="http://schemas.microsoft.com/office/drawing/2014/main" id="{20725EBE-EC96-34E0-9C67-91E77E3707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B76C8C-1804-C539-8ABE-A89A76B3A07C}"/>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2150822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D57D92-A7AF-7C6B-65FF-19B6CFADA0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7EEF6C-D06C-475A-40BD-B4CFD85B5B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F1A54B-E884-0667-626D-CA845DE6E9B6}"/>
              </a:ext>
            </a:extLst>
          </p:cNvPr>
          <p:cNvSpPr>
            <a:spLocks noGrp="1"/>
          </p:cNvSpPr>
          <p:nvPr>
            <p:ph type="dt" sz="half" idx="10"/>
          </p:nvPr>
        </p:nvSpPr>
        <p:spPr/>
        <p:txBody>
          <a:bodyPr/>
          <a:lstStyle/>
          <a:p>
            <a:fld id="{45544DBC-F1C4-44A2-87D5-BBEABCA23737}" type="datetimeFigureOut">
              <a:rPr lang="en-GB" smtClean="0"/>
              <a:t>03/10/2024</a:t>
            </a:fld>
            <a:endParaRPr lang="en-GB"/>
          </a:p>
        </p:txBody>
      </p:sp>
      <p:sp>
        <p:nvSpPr>
          <p:cNvPr id="5" name="Footer Placeholder 4">
            <a:extLst>
              <a:ext uri="{FF2B5EF4-FFF2-40B4-BE49-F238E27FC236}">
                <a16:creationId xmlns:a16="http://schemas.microsoft.com/office/drawing/2014/main" id="{E0C64D9D-924C-55A7-4A79-B42A3DDCC5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F73378-DD0F-F6EA-64F6-ECEA3D73C99C}"/>
              </a:ext>
            </a:extLst>
          </p:cNvPr>
          <p:cNvSpPr>
            <a:spLocks noGrp="1"/>
          </p:cNvSpPr>
          <p:nvPr>
            <p:ph type="sldNum" sz="quarter" idx="12"/>
          </p:nvPr>
        </p:nvSpPr>
        <p:spPr/>
        <p:txBody>
          <a:bodyPr/>
          <a:lstStyle/>
          <a:p>
            <a:fld id="{4433D9F1-CE21-4F6E-8784-E81098107CD1}" type="slidenum">
              <a:rPr lang="en-GB" smtClean="0"/>
              <a:t>‹#›</a:t>
            </a:fld>
            <a:endParaRPr lang="en-GB"/>
          </a:p>
        </p:txBody>
      </p:sp>
    </p:spTree>
    <p:extLst>
      <p:ext uri="{BB962C8B-B14F-4D97-AF65-F5344CB8AC3E}">
        <p14:creationId xmlns:p14="http://schemas.microsoft.com/office/powerpoint/2010/main" val="5636946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7485" y="273050"/>
            <a:ext cx="10968567"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7484" y="1598613"/>
            <a:ext cx="5382683" cy="44973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3367" y="1598613"/>
            <a:ext cx="5382684" cy="21717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3367" y="3922714"/>
            <a:ext cx="5382684" cy="21732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a:extLst>
              <a:ext uri="{FF2B5EF4-FFF2-40B4-BE49-F238E27FC236}">
                <a16:creationId xmlns:a16="http://schemas.microsoft.com/office/drawing/2014/main" id="{ABE7DF30-B83E-B5C6-F390-A6B26CA65307}"/>
              </a:ext>
            </a:extLst>
          </p:cNvPr>
          <p:cNvSpPr>
            <a:spLocks noGrp="1"/>
          </p:cNvSpPr>
          <p:nvPr>
            <p:ph type="dt" sz="half" idx="10"/>
          </p:nvPr>
        </p:nvSpPr>
        <p:spPr>
          <a:xfrm>
            <a:off x="607485" y="6242051"/>
            <a:ext cx="2840567" cy="474663"/>
          </a:xfrm>
        </p:spPr>
        <p:txBody>
          <a:bodyPr/>
          <a:lstStyle>
            <a:lvl1pPr>
              <a:defRPr/>
            </a:lvl1pPr>
          </a:lstStyle>
          <a:p>
            <a:pPr>
              <a:defRPr/>
            </a:pPr>
            <a:endParaRPr lang="en-GB" altLang="en-US"/>
          </a:p>
        </p:txBody>
      </p:sp>
      <p:sp>
        <p:nvSpPr>
          <p:cNvPr id="7" name="Footer Placeholder 6">
            <a:extLst>
              <a:ext uri="{FF2B5EF4-FFF2-40B4-BE49-F238E27FC236}">
                <a16:creationId xmlns:a16="http://schemas.microsoft.com/office/drawing/2014/main" id="{8442F1FC-D5B7-EF07-4BD9-D27ABD50E8D8}"/>
              </a:ext>
            </a:extLst>
          </p:cNvPr>
          <p:cNvSpPr>
            <a:spLocks noGrp="1"/>
          </p:cNvSpPr>
          <p:nvPr>
            <p:ph type="ftr" sz="quarter" idx="11"/>
          </p:nvPr>
        </p:nvSpPr>
        <p:spPr>
          <a:xfrm>
            <a:off x="4165600" y="6242051"/>
            <a:ext cx="3860800" cy="474663"/>
          </a:xfrm>
        </p:spPr>
        <p:txBody>
          <a:bodyPr/>
          <a:lstStyle>
            <a:lvl1pPr>
              <a:defRPr/>
            </a:lvl1pPr>
          </a:lstStyle>
          <a:p>
            <a:pPr>
              <a:defRPr/>
            </a:pPr>
            <a:endParaRPr lang="en-GB" altLang="en-US"/>
          </a:p>
        </p:txBody>
      </p:sp>
      <p:sp>
        <p:nvSpPr>
          <p:cNvPr id="8" name="Slide Number Placeholder 7">
            <a:extLst>
              <a:ext uri="{FF2B5EF4-FFF2-40B4-BE49-F238E27FC236}">
                <a16:creationId xmlns:a16="http://schemas.microsoft.com/office/drawing/2014/main" id="{6C1B07AD-1B8D-E19D-A80C-539C45B7EBCD}"/>
              </a:ext>
            </a:extLst>
          </p:cNvPr>
          <p:cNvSpPr>
            <a:spLocks noGrp="1"/>
          </p:cNvSpPr>
          <p:nvPr>
            <p:ph type="sldNum" sz="quarter" idx="12"/>
          </p:nvPr>
        </p:nvSpPr>
        <p:spPr>
          <a:xfrm>
            <a:off x="8737601" y="6242051"/>
            <a:ext cx="2840567" cy="474663"/>
          </a:xfrm>
        </p:spPr>
        <p:txBody>
          <a:bodyPr/>
          <a:lstStyle>
            <a:lvl1pPr>
              <a:defRPr smtClean="0"/>
            </a:lvl1pPr>
          </a:lstStyle>
          <a:p>
            <a:pPr>
              <a:defRPr/>
            </a:pPr>
            <a:fld id="{9EA668AA-9F64-4057-ADBD-15C8BF0328B5}" type="slidenum">
              <a:rPr lang="en-GB" altLang="en-US"/>
              <a:pPr>
                <a:defRPr/>
              </a:pPr>
              <a:t>‹#›</a:t>
            </a:fld>
            <a:endParaRPr lang="en-GB" altLang="en-US"/>
          </a:p>
        </p:txBody>
      </p:sp>
    </p:spTree>
    <p:extLst>
      <p:ext uri="{BB962C8B-B14F-4D97-AF65-F5344CB8AC3E}">
        <p14:creationId xmlns:p14="http://schemas.microsoft.com/office/powerpoint/2010/main" val="1885970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D33943-EB04-71DB-5CD1-C324EB7F7F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A85B9E-CC17-0833-2954-41B3891DFBF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46A792-1037-D12D-ECD0-BA74911BC8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544DBC-F1C4-44A2-87D5-BBEABCA23737}" type="datetimeFigureOut">
              <a:rPr lang="en-GB" smtClean="0"/>
              <a:t>03/10/2024</a:t>
            </a:fld>
            <a:endParaRPr lang="en-GB"/>
          </a:p>
        </p:txBody>
      </p:sp>
      <p:sp>
        <p:nvSpPr>
          <p:cNvPr id="5" name="Footer Placeholder 4">
            <a:extLst>
              <a:ext uri="{FF2B5EF4-FFF2-40B4-BE49-F238E27FC236}">
                <a16:creationId xmlns:a16="http://schemas.microsoft.com/office/drawing/2014/main" id="{0191688D-0C76-BD08-7B34-7D6BED2D7F9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165EE1-46CA-4308-A299-0A6B9B3B14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33D9F1-CE21-4F6E-8784-E81098107CD1}" type="slidenum">
              <a:rPr lang="en-GB" smtClean="0"/>
              <a:t>‹#›</a:t>
            </a:fld>
            <a:endParaRPr lang="en-GB"/>
          </a:p>
        </p:txBody>
      </p:sp>
    </p:spTree>
    <p:extLst>
      <p:ext uri="{BB962C8B-B14F-4D97-AF65-F5344CB8AC3E}">
        <p14:creationId xmlns:p14="http://schemas.microsoft.com/office/powerpoint/2010/main" val="41378500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3.jpeg"/><Relationship Id="rId7" Type="http://schemas.openxmlformats.org/officeDocument/2006/relationships/image" Target="../media/image5.jpeg"/><Relationship Id="rId2" Type="http://schemas.openxmlformats.org/officeDocument/2006/relationships/hyperlink" Target="http://images.google.co.uk/imgres?imgurl=http://www.gbfitness.com/images/clients/julie_crane_training.jpg&amp;imgrefurl=http://www.gbfitness.com/training_courses/qualified_trainers.html&amp;h=200&amp;w=150&amp;sz=8&amp;tbnid=K4Ldeche9rsJ:&amp;tbnh=99&amp;tbnw=74&amp;hl=en&amp;start=26&amp;prev=/images%3Fq%3Dhigh%2Bjumper%26start%3D20%26svnum%3D10%26hl%3Den%26lr%3D%26sa%3DN" TargetMode="External"/><Relationship Id="rId1" Type="http://schemas.openxmlformats.org/officeDocument/2006/relationships/slideLayout" Target="../slideLayouts/slideLayout12.xml"/><Relationship Id="rId6" Type="http://schemas.openxmlformats.org/officeDocument/2006/relationships/hyperlink" Target="http://images.google.co.uk/imgres?imgurl=http://www.vnn.vn/dataimages/original/images146813_obese180304.jpg&amp;imgrefurl=http://www.vnn.vn/suckhoe/tintuc/2004/03/55714/&amp;h=175&amp;w=250&amp;sz=10&amp;tbnid=0jUXFw2bHPQJ:&amp;tbnh=74&amp;tbnw=106&amp;hl=en&amp;start=13&amp;prev=/images%3Fq%3Dobese%26svnum%3D10%26hl%3Den%26lr%3D%26sa%3DG" TargetMode="External"/><Relationship Id="rId5" Type="http://schemas.openxmlformats.org/officeDocument/2006/relationships/image" Target="../media/image4.jpeg"/><Relationship Id="rId10" Type="http://schemas.openxmlformats.org/officeDocument/2006/relationships/image" Target="../media/image8.jpeg"/><Relationship Id="rId4" Type="http://schemas.openxmlformats.org/officeDocument/2006/relationships/hyperlink" Target="http://images.google.co.uk/imgres?imgurl=http://www.cytosport.com/images/andreacloward.jpg&amp;imgrefurl=http://www.cytosport.com/performance/andreacloward.html&amp;h=266&amp;w=200&amp;sz=27&amp;tbnid=g1f0eVwOZsYJ:&amp;tbnh=108&amp;tbnw=81&amp;hl=en&amp;start=39&amp;prev=/images%3Fq%3Dbody%2Bbuilder%26start%3D20%26svnum%3D10%26hl%3Den%26lr%3D%26sa%3DN" TargetMode="External"/><Relationship Id="rId9"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4.jpeg"/><Relationship Id="rId2" Type="http://schemas.openxmlformats.org/officeDocument/2006/relationships/hyperlink" Target="http://images.google.co.uk/imgres?imgurl=http://www.cranlea.co.uk/bio2.4.jpg&amp;imgrefurl=http://www.cranlea.co.uk/bio2.htm&amp;h=266&amp;w=222&amp;sz=5&amp;tbnid=DYTHCT33JdEJ:&amp;tbnh=108&amp;tbnw=90&amp;hl=en&amp;start=6&amp;prev=/images%3Fq%3Dleg%2Bback%2Bdynamometer%26svnum%3D10%26hl%3Den%26lr%3D" TargetMode="External"/><Relationship Id="rId1" Type="http://schemas.openxmlformats.org/officeDocument/2006/relationships/slideLayout" Target="../slideLayouts/slideLayout12.xml"/><Relationship Id="rId6" Type="http://schemas.openxmlformats.org/officeDocument/2006/relationships/hyperlink" Target="http://images.google.co.uk/imgres?imgurl=http://www.bodybuilding.com/fun/bench1big.jpg&amp;imgrefurl=http://www.bodybuilding.com/fun/criticalbench1.htm&amp;h=347&amp;w=450&amp;sz=18&amp;tbnid=LVGzbS5HdQgJ:&amp;tbnh=95&amp;tbnw=124&amp;hl=en&amp;start=2&amp;prev=/images%3Fq%3Dbench%2Bpress%26svnum%3D10%26hl%3Den%26lr%3D" TargetMode="External"/><Relationship Id="rId5" Type="http://schemas.openxmlformats.org/officeDocument/2006/relationships/image" Target="../media/image23.jpeg"/><Relationship Id="rId4" Type="http://schemas.openxmlformats.org/officeDocument/2006/relationships/hyperlink" Target="http://images.google.co.uk/imgres?imgurl=http://www.olympicgymnasium.com/FMME44.jpg&amp;imgrefurl=http://www.olympicgymnasium.com/fitness_testing.html&amp;h=225&amp;w=150&amp;sz=9&amp;tbnid=gTQ00U6_kdcJ:&amp;tbnh=102&amp;tbnw=68&amp;hl=en&amp;start=5&amp;prev=/images%3Fq%3Dhandgrip%2Bdynamometer%26svnum%3D10%26hl%3Den%26lr%3D%26sa%3DG"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3CB91-23DF-3764-7AC6-78ECD3E96E2A}"/>
              </a:ext>
            </a:extLst>
          </p:cNvPr>
          <p:cNvSpPr>
            <a:spLocks noGrp="1"/>
          </p:cNvSpPr>
          <p:nvPr>
            <p:ph type="ctrTitle"/>
          </p:nvPr>
        </p:nvSpPr>
        <p:spPr>
          <a:xfrm>
            <a:off x="1524000" y="449185"/>
            <a:ext cx="9144000" cy="1407664"/>
          </a:xfrm>
        </p:spPr>
        <p:txBody>
          <a:bodyPr>
            <a:normAutofit fontScale="90000"/>
          </a:bodyPr>
          <a:lstStyle/>
          <a:p>
            <a:r>
              <a:rPr lang="en-GB" dirty="0"/>
              <a:t>Physiological Testing for Sports Nutrition</a:t>
            </a:r>
          </a:p>
        </p:txBody>
      </p:sp>
      <p:graphicFrame>
        <p:nvGraphicFramePr>
          <p:cNvPr id="5" name="Diagram 4">
            <a:extLst>
              <a:ext uri="{FF2B5EF4-FFF2-40B4-BE49-F238E27FC236}">
                <a16:creationId xmlns:a16="http://schemas.microsoft.com/office/drawing/2014/main" id="{4A3A1D09-C986-4FAB-3A84-6EDD2C1AB5CE}"/>
              </a:ext>
            </a:extLst>
          </p:cNvPr>
          <p:cNvGraphicFramePr/>
          <p:nvPr>
            <p:extLst>
              <p:ext uri="{D42A27DB-BD31-4B8C-83A1-F6EECF244321}">
                <p14:modId xmlns:p14="http://schemas.microsoft.com/office/powerpoint/2010/main" val="1640855992"/>
              </p:ext>
            </p:extLst>
          </p:nvPr>
        </p:nvGraphicFramePr>
        <p:xfrm>
          <a:off x="431956" y="2058803"/>
          <a:ext cx="11528172" cy="28890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F582F4EA-97E4-1755-ACA4-FB12A9ECBB71}"/>
              </a:ext>
            </a:extLst>
          </p:cNvPr>
          <p:cNvPicPr>
            <a:picLocks noChangeAspect="1"/>
          </p:cNvPicPr>
          <p:nvPr/>
        </p:nvPicPr>
        <p:blipFill>
          <a:blip r:embed="rId7"/>
          <a:stretch>
            <a:fillRect/>
          </a:stretch>
        </p:blipFill>
        <p:spPr>
          <a:xfrm>
            <a:off x="1807368" y="4434038"/>
            <a:ext cx="3059513" cy="1974777"/>
          </a:xfrm>
          <a:prstGeom prst="rect">
            <a:avLst/>
          </a:prstGeom>
        </p:spPr>
      </p:pic>
      <p:pic>
        <p:nvPicPr>
          <p:cNvPr id="9" name="Picture 8">
            <a:extLst>
              <a:ext uri="{FF2B5EF4-FFF2-40B4-BE49-F238E27FC236}">
                <a16:creationId xmlns:a16="http://schemas.microsoft.com/office/drawing/2014/main" id="{75D4A91E-21C2-BC66-A729-71BAFEDD7E00}"/>
              </a:ext>
            </a:extLst>
          </p:cNvPr>
          <p:cNvPicPr>
            <a:picLocks noChangeAspect="1"/>
          </p:cNvPicPr>
          <p:nvPr/>
        </p:nvPicPr>
        <p:blipFill>
          <a:blip r:embed="rId8"/>
          <a:stretch>
            <a:fillRect/>
          </a:stretch>
        </p:blipFill>
        <p:spPr>
          <a:xfrm>
            <a:off x="7575817" y="4434038"/>
            <a:ext cx="3092183" cy="1974777"/>
          </a:xfrm>
          <a:prstGeom prst="rect">
            <a:avLst/>
          </a:prstGeom>
        </p:spPr>
      </p:pic>
      <p:sp>
        <p:nvSpPr>
          <p:cNvPr id="11" name="Arrow: Left-Right 10">
            <a:extLst>
              <a:ext uri="{FF2B5EF4-FFF2-40B4-BE49-F238E27FC236}">
                <a16:creationId xmlns:a16="http://schemas.microsoft.com/office/drawing/2014/main" id="{48885666-E022-1499-3169-933BE96573F5}"/>
              </a:ext>
            </a:extLst>
          </p:cNvPr>
          <p:cNvSpPr/>
          <p:nvPr/>
        </p:nvSpPr>
        <p:spPr>
          <a:xfrm>
            <a:off x="5327893" y="5191885"/>
            <a:ext cx="1828800" cy="572201"/>
          </a:xfrm>
          <a:prstGeom prst="lef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80FA970-1B10-1127-D24B-9BAC66010F04}"/>
              </a:ext>
            </a:extLst>
          </p:cNvPr>
          <p:cNvSpPr txBox="1"/>
          <p:nvPr/>
        </p:nvSpPr>
        <p:spPr>
          <a:xfrm>
            <a:off x="964888" y="1935387"/>
            <a:ext cx="10860604" cy="523220"/>
          </a:xfrm>
          <a:prstGeom prst="rect">
            <a:avLst/>
          </a:prstGeom>
          <a:noFill/>
        </p:spPr>
        <p:txBody>
          <a:bodyPr wrap="square" rtlCol="0">
            <a:spAutoFit/>
          </a:bodyPr>
          <a:lstStyle/>
          <a:p>
            <a:pPr algn="ctr"/>
            <a:r>
              <a:rPr lang="en-GB" sz="2800" dirty="0">
                <a:solidFill>
                  <a:srgbClr val="FF0000"/>
                </a:solidFill>
              </a:rPr>
              <a:t>The supply of energy to maintain muscle contraction </a:t>
            </a:r>
          </a:p>
        </p:txBody>
      </p:sp>
    </p:spTree>
    <p:extLst>
      <p:ext uri="{BB962C8B-B14F-4D97-AF65-F5344CB8AC3E}">
        <p14:creationId xmlns:p14="http://schemas.microsoft.com/office/powerpoint/2010/main" val="1384314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5CCA6-3E54-0CA6-2E46-ED1B0CF09720}"/>
              </a:ext>
            </a:extLst>
          </p:cNvPr>
          <p:cNvSpPr>
            <a:spLocks noGrp="1"/>
          </p:cNvSpPr>
          <p:nvPr>
            <p:ph type="title"/>
          </p:nvPr>
        </p:nvSpPr>
        <p:spPr/>
        <p:txBody>
          <a:bodyPr/>
          <a:lstStyle/>
          <a:p>
            <a:pPr algn="ctr"/>
            <a:r>
              <a:rPr lang="en-GB" dirty="0"/>
              <a:t>Why Assess?</a:t>
            </a:r>
          </a:p>
        </p:txBody>
      </p:sp>
      <p:sp>
        <p:nvSpPr>
          <p:cNvPr id="3" name="Content Placeholder 2">
            <a:extLst>
              <a:ext uri="{FF2B5EF4-FFF2-40B4-BE49-F238E27FC236}">
                <a16:creationId xmlns:a16="http://schemas.microsoft.com/office/drawing/2014/main" id="{3404BA2A-79C4-3D21-C68B-9B3B00904D65}"/>
              </a:ext>
            </a:extLst>
          </p:cNvPr>
          <p:cNvSpPr>
            <a:spLocks noGrp="1"/>
          </p:cNvSpPr>
          <p:nvPr>
            <p:ph idx="1"/>
          </p:nvPr>
        </p:nvSpPr>
        <p:spPr/>
        <p:txBody>
          <a:bodyPr>
            <a:normAutofit fontScale="77500" lnSpcReduction="20000"/>
          </a:bodyPr>
          <a:lstStyle/>
          <a:p>
            <a:pPr marL="0" indent="0">
              <a:buNone/>
            </a:pPr>
            <a:r>
              <a:rPr lang="en-GB" dirty="0"/>
              <a:t>Measure current structure and capacities			</a:t>
            </a:r>
            <a:r>
              <a:rPr lang="en-GB" dirty="0">
                <a:solidFill>
                  <a:srgbClr val="0070C0"/>
                </a:solidFill>
              </a:rPr>
              <a:t>e.g. Body Fat</a:t>
            </a:r>
          </a:p>
          <a:p>
            <a:pPr marL="0" indent="0">
              <a:buNone/>
            </a:pPr>
            <a:endParaRPr lang="en-GB" dirty="0"/>
          </a:p>
          <a:p>
            <a:pPr marL="0" indent="0">
              <a:buNone/>
            </a:pPr>
            <a:r>
              <a:rPr lang="en-GB" dirty="0"/>
              <a:t>Determine areas for training &amp; improvement			</a:t>
            </a:r>
            <a:r>
              <a:rPr lang="en-GB" dirty="0">
                <a:solidFill>
                  <a:srgbClr val="0070C0"/>
                </a:solidFill>
              </a:rPr>
              <a:t>e.g. Muscle mass</a:t>
            </a:r>
          </a:p>
          <a:p>
            <a:pPr marL="0" indent="0">
              <a:buNone/>
            </a:pPr>
            <a:endParaRPr lang="en-GB" dirty="0"/>
          </a:p>
          <a:p>
            <a:pPr marL="0" indent="0">
              <a:buNone/>
            </a:pPr>
            <a:r>
              <a:rPr lang="en-GB" dirty="0"/>
              <a:t>Determine issues that may affect performance			</a:t>
            </a:r>
            <a:r>
              <a:rPr lang="en-GB" dirty="0">
                <a:solidFill>
                  <a:srgbClr val="0070C0"/>
                </a:solidFill>
              </a:rPr>
              <a:t>e.g. Dehydration</a:t>
            </a:r>
          </a:p>
          <a:p>
            <a:pPr marL="0" indent="0">
              <a:buNone/>
            </a:pPr>
            <a:endParaRPr lang="en-GB" dirty="0"/>
          </a:p>
          <a:p>
            <a:pPr marL="0" indent="0">
              <a:buNone/>
            </a:pPr>
            <a:r>
              <a:rPr lang="en-GB" dirty="0"/>
              <a:t>Monitor changes during performance and due to training	</a:t>
            </a:r>
            <a:r>
              <a:rPr lang="en-GB" dirty="0">
                <a:solidFill>
                  <a:srgbClr val="0070C0"/>
                </a:solidFill>
              </a:rPr>
              <a:t>e.g. Fatigue</a:t>
            </a:r>
          </a:p>
          <a:p>
            <a:pPr marL="0" indent="0">
              <a:buNone/>
            </a:pPr>
            <a:endParaRPr lang="en-GB" dirty="0"/>
          </a:p>
          <a:p>
            <a:pPr marL="0" indent="0">
              <a:buNone/>
            </a:pPr>
            <a:r>
              <a:rPr lang="en-GB" dirty="0"/>
              <a:t>Measure the effectiveness of interventions			</a:t>
            </a:r>
            <a:r>
              <a:rPr lang="en-GB" dirty="0">
                <a:solidFill>
                  <a:srgbClr val="0070C0"/>
                </a:solidFill>
              </a:rPr>
              <a:t>e.g. Performance outcome</a:t>
            </a:r>
          </a:p>
          <a:p>
            <a:pPr marL="0" indent="0">
              <a:buNone/>
            </a:pPr>
            <a:endParaRPr lang="en-GB" dirty="0"/>
          </a:p>
          <a:p>
            <a:pPr marL="0" indent="0">
              <a:buNone/>
            </a:pPr>
            <a:r>
              <a:rPr lang="en-GB" dirty="0"/>
              <a:t>Establish normative data for the athlete &amp; population		</a:t>
            </a:r>
            <a:r>
              <a:rPr lang="en-GB" dirty="0">
                <a:solidFill>
                  <a:srgbClr val="0070C0"/>
                </a:solidFill>
              </a:rPr>
              <a:t>e.g. Training zones</a:t>
            </a:r>
          </a:p>
          <a:p>
            <a:pPr marL="0" indent="0">
              <a:buNone/>
            </a:pPr>
            <a:endParaRPr lang="en-GB" dirty="0"/>
          </a:p>
        </p:txBody>
      </p:sp>
    </p:spTree>
    <p:extLst>
      <p:ext uri="{BB962C8B-B14F-4D97-AF65-F5344CB8AC3E}">
        <p14:creationId xmlns:p14="http://schemas.microsoft.com/office/powerpoint/2010/main" val="4227311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5980089A-6E2A-3631-EDB1-CD3BEDCEE4FE}"/>
              </a:ext>
            </a:extLst>
          </p:cNvPr>
          <p:cNvSpPr>
            <a:spLocks noGrp="1" noChangeArrowheads="1"/>
          </p:cNvSpPr>
          <p:nvPr>
            <p:ph type="title"/>
          </p:nvPr>
        </p:nvSpPr>
        <p:spPr>
          <a:xfrm>
            <a:off x="1981200" y="550495"/>
            <a:ext cx="8229600" cy="461963"/>
          </a:xfrm>
        </p:spPr>
        <p:txBody>
          <a:bodyPr rtlCol="0">
            <a:normAutofit fontScale="90000"/>
          </a:bodyPr>
          <a:lstStyle/>
          <a:p>
            <a:pPr algn="ctr">
              <a:defRPr/>
            </a:pPr>
            <a:r>
              <a:rPr lang="en-GB" altLang="en-US" sz="4000" dirty="0"/>
              <a:t>How do we Assess?</a:t>
            </a:r>
          </a:p>
        </p:txBody>
      </p:sp>
      <p:sp>
        <p:nvSpPr>
          <p:cNvPr id="12291" name="Rectangle 3">
            <a:extLst>
              <a:ext uri="{FF2B5EF4-FFF2-40B4-BE49-F238E27FC236}">
                <a16:creationId xmlns:a16="http://schemas.microsoft.com/office/drawing/2014/main" id="{FEFBD29D-8BFC-1794-1037-0111BAF050AA}"/>
              </a:ext>
            </a:extLst>
          </p:cNvPr>
          <p:cNvSpPr>
            <a:spLocks noGrp="1"/>
          </p:cNvSpPr>
          <p:nvPr>
            <p:ph idx="1"/>
          </p:nvPr>
        </p:nvSpPr>
        <p:spPr>
          <a:xfrm>
            <a:off x="938709" y="1599122"/>
            <a:ext cx="5009566" cy="1969771"/>
          </a:xfrm>
        </p:spPr>
        <p:txBody>
          <a:bodyPr>
            <a:normAutofit/>
          </a:bodyPr>
          <a:lstStyle/>
          <a:p>
            <a:pPr marL="0" indent="0" algn="ctr" eaLnBrk="1" hangingPunct="1">
              <a:lnSpc>
                <a:spcPct val="80000"/>
              </a:lnSpc>
              <a:buNone/>
            </a:pPr>
            <a:r>
              <a:rPr lang="en-GB" altLang="en-US" sz="1800" dirty="0">
                <a:solidFill>
                  <a:srgbClr val="0070C0"/>
                </a:solidFill>
              </a:rPr>
              <a:t>Pre-assessment information</a:t>
            </a:r>
          </a:p>
          <a:p>
            <a:pPr marL="0" indent="0" eaLnBrk="1" hangingPunct="1">
              <a:lnSpc>
                <a:spcPct val="80000"/>
              </a:lnSpc>
              <a:buNone/>
            </a:pPr>
            <a:endParaRPr lang="en-GB" altLang="en-US" dirty="0"/>
          </a:p>
          <a:p>
            <a:pPr marL="0" indent="0" algn="ctr" eaLnBrk="1" hangingPunct="1">
              <a:lnSpc>
                <a:spcPct val="80000"/>
              </a:lnSpc>
              <a:buNone/>
            </a:pPr>
            <a:r>
              <a:rPr lang="en-GB" altLang="en-US" dirty="0"/>
              <a:t>Lifestyle</a:t>
            </a:r>
          </a:p>
          <a:p>
            <a:pPr marL="0" indent="0" algn="ctr" eaLnBrk="1" hangingPunct="1">
              <a:lnSpc>
                <a:spcPct val="80000"/>
              </a:lnSpc>
              <a:buNone/>
            </a:pPr>
            <a:r>
              <a:rPr lang="en-GB" altLang="en-US" dirty="0"/>
              <a:t>Medical</a:t>
            </a:r>
          </a:p>
          <a:p>
            <a:pPr marL="914400" lvl="2" indent="0" eaLnBrk="1" hangingPunct="1">
              <a:lnSpc>
                <a:spcPct val="80000"/>
              </a:lnSpc>
              <a:buNone/>
            </a:pPr>
            <a:endParaRPr lang="en-GB" altLang="en-US" dirty="0"/>
          </a:p>
          <a:p>
            <a:pPr marL="0" indent="0" eaLnBrk="1" hangingPunct="1">
              <a:lnSpc>
                <a:spcPct val="80000"/>
              </a:lnSpc>
              <a:buNone/>
            </a:pPr>
            <a:endParaRPr lang="en-GB" altLang="en-US" dirty="0"/>
          </a:p>
          <a:p>
            <a:pPr marL="0" indent="0" eaLnBrk="1" hangingPunct="1">
              <a:lnSpc>
                <a:spcPct val="80000"/>
              </a:lnSpc>
              <a:buNone/>
            </a:pPr>
            <a:endParaRPr lang="en-GB" altLang="en-US" dirty="0"/>
          </a:p>
          <a:p>
            <a:pPr lvl="2" eaLnBrk="1" hangingPunct="1">
              <a:lnSpc>
                <a:spcPct val="80000"/>
              </a:lnSpc>
            </a:pPr>
            <a:endParaRPr lang="en-GB" altLang="en-US" dirty="0"/>
          </a:p>
        </p:txBody>
      </p:sp>
      <p:sp>
        <p:nvSpPr>
          <p:cNvPr id="3" name="TextBox 2">
            <a:extLst>
              <a:ext uri="{FF2B5EF4-FFF2-40B4-BE49-F238E27FC236}">
                <a16:creationId xmlns:a16="http://schemas.microsoft.com/office/drawing/2014/main" id="{ADB7AC46-6FD2-4A5B-6981-CF00A2CBE831}"/>
              </a:ext>
            </a:extLst>
          </p:cNvPr>
          <p:cNvSpPr txBox="1"/>
          <p:nvPr/>
        </p:nvSpPr>
        <p:spPr>
          <a:xfrm>
            <a:off x="6434459" y="1522817"/>
            <a:ext cx="4818832" cy="1701363"/>
          </a:xfrm>
          <a:prstGeom prst="rect">
            <a:avLst/>
          </a:prstGeom>
          <a:noFill/>
        </p:spPr>
        <p:txBody>
          <a:bodyPr wrap="square" rtlCol="0">
            <a:spAutoFit/>
          </a:bodyPr>
          <a:lstStyle/>
          <a:p>
            <a:pPr marL="0" indent="0" algn="ctr" eaLnBrk="1" hangingPunct="1">
              <a:lnSpc>
                <a:spcPct val="80000"/>
              </a:lnSpc>
              <a:buNone/>
            </a:pPr>
            <a:r>
              <a:rPr lang="en-GB" altLang="en-US" dirty="0">
                <a:solidFill>
                  <a:srgbClr val="0070C0"/>
                </a:solidFill>
              </a:rPr>
              <a:t>Selection of assessments</a:t>
            </a:r>
          </a:p>
          <a:p>
            <a:pPr marL="0" indent="0" eaLnBrk="1" hangingPunct="1">
              <a:lnSpc>
                <a:spcPct val="80000"/>
              </a:lnSpc>
              <a:buNone/>
            </a:pPr>
            <a:endParaRPr lang="en-GB" altLang="en-US" sz="2800" dirty="0">
              <a:solidFill>
                <a:srgbClr val="0070C0"/>
              </a:solidFill>
            </a:endParaRPr>
          </a:p>
          <a:p>
            <a:pPr marL="0" indent="0" algn="ctr" eaLnBrk="1" hangingPunct="1">
              <a:lnSpc>
                <a:spcPct val="80000"/>
              </a:lnSpc>
              <a:buNone/>
            </a:pPr>
            <a:endParaRPr lang="en-GB" altLang="en-US" sz="2800" dirty="0"/>
          </a:p>
          <a:p>
            <a:pPr marL="0" indent="0" algn="ctr" eaLnBrk="1" hangingPunct="1">
              <a:lnSpc>
                <a:spcPct val="80000"/>
              </a:lnSpc>
              <a:buNone/>
            </a:pPr>
            <a:r>
              <a:rPr lang="en-GB" altLang="en-US" sz="2800" dirty="0"/>
              <a:t>Activity analysis</a:t>
            </a:r>
          </a:p>
          <a:p>
            <a:pPr marL="0" indent="0" algn="ctr" eaLnBrk="1" hangingPunct="1">
              <a:lnSpc>
                <a:spcPct val="80000"/>
              </a:lnSpc>
              <a:buNone/>
            </a:pPr>
            <a:r>
              <a:rPr lang="en-GB" altLang="en-US" sz="2800" dirty="0"/>
              <a:t>Training needs analysis</a:t>
            </a:r>
          </a:p>
        </p:txBody>
      </p:sp>
      <p:sp>
        <p:nvSpPr>
          <p:cNvPr id="4" name="TextBox 3">
            <a:extLst>
              <a:ext uri="{FF2B5EF4-FFF2-40B4-BE49-F238E27FC236}">
                <a16:creationId xmlns:a16="http://schemas.microsoft.com/office/drawing/2014/main" id="{2E2023C6-85E8-331A-A1B8-E135FDE31110}"/>
              </a:ext>
            </a:extLst>
          </p:cNvPr>
          <p:cNvSpPr txBox="1"/>
          <p:nvPr/>
        </p:nvSpPr>
        <p:spPr>
          <a:xfrm>
            <a:off x="6686901" y="3708088"/>
            <a:ext cx="4566390" cy="3003899"/>
          </a:xfrm>
          <a:prstGeom prst="rect">
            <a:avLst/>
          </a:prstGeom>
          <a:noFill/>
        </p:spPr>
        <p:txBody>
          <a:bodyPr wrap="square" rtlCol="0">
            <a:spAutoFit/>
          </a:bodyPr>
          <a:lstStyle/>
          <a:p>
            <a:pPr marL="0" indent="0" algn="ctr" eaLnBrk="1" hangingPunct="1">
              <a:lnSpc>
                <a:spcPct val="80000"/>
              </a:lnSpc>
              <a:buNone/>
            </a:pPr>
            <a:r>
              <a:rPr lang="en-GB" altLang="en-US" dirty="0">
                <a:solidFill>
                  <a:srgbClr val="0070C0"/>
                </a:solidFill>
              </a:rPr>
              <a:t>Assessment Protocols</a:t>
            </a:r>
          </a:p>
          <a:p>
            <a:pPr marL="0" indent="0" algn="ctr" eaLnBrk="1" hangingPunct="1">
              <a:lnSpc>
                <a:spcPct val="80000"/>
              </a:lnSpc>
              <a:buNone/>
            </a:pPr>
            <a:endParaRPr lang="en-GB" altLang="en-US" sz="2800" dirty="0"/>
          </a:p>
          <a:p>
            <a:pPr marL="0" indent="0" algn="ctr" eaLnBrk="1" hangingPunct="1">
              <a:lnSpc>
                <a:spcPct val="80000"/>
              </a:lnSpc>
              <a:buNone/>
            </a:pPr>
            <a:endParaRPr lang="en-GB" altLang="en-US" sz="2800" dirty="0"/>
          </a:p>
          <a:p>
            <a:pPr marL="0" indent="0" algn="ctr" eaLnBrk="1" hangingPunct="1">
              <a:lnSpc>
                <a:spcPct val="80000"/>
              </a:lnSpc>
              <a:buNone/>
            </a:pPr>
            <a:r>
              <a:rPr lang="en-GB" altLang="en-US" sz="2800" dirty="0"/>
              <a:t>Validity</a:t>
            </a:r>
          </a:p>
          <a:p>
            <a:pPr algn="ctr">
              <a:lnSpc>
                <a:spcPct val="80000"/>
              </a:lnSpc>
            </a:pPr>
            <a:r>
              <a:rPr lang="en-GB" altLang="en-US" sz="2800" dirty="0"/>
              <a:t>Reliability</a:t>
            </a:r>
          </a:p>
          <a:p>
            <a:pPr algn="ctr">
              <a:lnSpc>
                <a:spcPct val="80000"/>
              </a:lnSpc>
            </a:pPr>
            <a:r>
              <a:rPr lang="en-GB" altLang="en-US" sz="2800" dirty="0"/>
              <a:t>Accuracy</a:t>
            </a:r>
          </a:p>
          <a:p>
            <a:pPr algn="ctr">
              <a:lnSpc>
                <a:spcPct val="80000"/>
              </a:lnSpc>
            </a:pPr>
            <a:r>
              <a:rPr lang="en-GB" altLang="en-US" sz="2800" dirty="0"/>
              <a:t>Sensitivity </a:t>
            </a:r>
          </a:p>
          <a:p>
            <a:pPr algn="ctr">
              <a:lnSpc>
                <a:spcPct val="80000"/>
              </a:lnSpc>
            </a:pPr>
            <a:r>
              <a:rPr lang="en-GB" altLang="en-US" sz="2800" dirty="0"/>
              <a:t>Techniques</a:t>
            </a:r>
          </a:p>
          <a:p>
            <a:endParaRPr lang="en-GB" dirty="0"/>
          </a:p>
        </p:txBody>
      </p:sp>
      <p:sp>
        <p:nvSpPr>
          <p:cNvPr id="5" name="TextBox 4">
            <a:extLst>
              <a:ext uri="{FF2B5EF4-FFF2-40B4-BE49-F238E27FC236}">
                <a16:creationId xmlns:a16="http://schemas.microsoft.com/office/drawing/2014/main" id="{20D79F81-BBF0-6340-5194-966CBB869921}"/>
              </a:ext>
            </a:extLst>
          </p:cNvPr>
          <p:cNvSpPr txBox="1"/>
          <p:nvPr/>
        </p:nvSpPr>
        <p:spPr>
          <a:xfrm>
            <a:off x="725536" y="3708088"/>
            <a:ext cx="5581767" cy="2314480"/>
          </a:xfrm>
          <a:prstGeom prst="rect">
            <a:avLst/>
          </a:prstGeom>
          <a:noFill/>
        </p:spPr>
        <p:txBody>
          <a:bodyPr wrap="square" rtlCol="0">
            <a:spAutoFit/>
          </a:bodyPr>
          <a:lstStyle/>
          <a:p>
            <a:pPr marL="0" indent="0" algn="ctr" eaLnBrk="1" hangingPunct="1">
              <a:lnSpc>
                <a:spcPct val="80000"/>
              </a:lnSpc>
              <a:buNone/>
            </a:pPr>
            <a:r>
              <a:rPr lang="en-GB" altLang="en-US" dirty="0">
                <a:solidFill>
                  <a:srgbClr val="0070C0"/>
                </a:solidFill>
              </a:rPr>
              <a:t>Factors to consider when assessing</a:t>
            </a:r>
          </a:p>
          <a:p>
            <a:pPr marL="0" indent="0" eaLnBrk="1" hangingPunct="1">
              <a:lnSpc>
                <a:spcPct val="80000"/>
              </a:lnSpc>
              <a:buNone/>
            </a:pPr>
            <a:endParaRPr lang="en-GB" altLang="en-US" sz="2800" dirty="0"/>
          </a:p>
          <a:p>
            <a:pPr marL="0" indent="0" eaLnBrk="1" hangingPunct="1">
              <a:lnSpc>
                <a:spcPct val="80000"/>
              </a:lnSpc>
              <a:buNone/>
            </a:pPr>
            <a:endParaRPr lang="en-GB" altLang="en-US" sz="2800" dirty="0"/>
          </a:p>
          <a:p>
            <a:pPr marL="0" indent="0" algn="ctr" eaLnBrk="1" hangingPunct="1">
              <a:lnSpc>
                <a:spcPct val="80000"/>
              </a:lnSpc>
              <a:buNone/>
            </a:pPr>
            <a:r>
              <a:rPr lang="en-GB" altLang="en-US" sz="2800" dirty="0"/>
              <a:t>Equipment</a:t>
            </a:r>
          </a:p>
          <a:p>
            <a:pPr marL="0" indent="0" algn="ctr" eaLnBrk="1" hangingPunct="1">
              <a:lnSpc>
                <a:spcPct val="80000"/>
              </a:lnSpc>
              <a:buNone/>
            </a:pPr>
            <a:r>
              <a:rPr lang="en-GB" altLang="en-US" sz="2800" dirty="0"/>
              <a:t>Environment</a:t>
            </a:r>
          </a:p>
          <a:p>
            <a:pPr marL="0" indent="0" algn="ctr" eaLnBrk="1" hangingPunct="1">
              <a:lnSpc>
                <a:spcPct val="80000"/>
              </a:lnSpc>
              <a:buNone/>
            </a:pPr>
            <a:r>
              <a:rPr lang="en-GB" altLang="en-US" sz="2800" dirty="0"/>
              <a:t>Health and Safety Issues</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7331C557-CF4B-393B-0B99-FB0EED2996BB}"/>
              </a:ext>
            </a:extLst>
          </p:cNvPr>
          <p:cNvSpPr>
            <a:spLocks noGrp="1"/>
          </p:cNvSpPr>
          <p:nvPr>
            <p:ph type="title"/>
          </p:nvPr>
        </p:nvSpPr>
        <p:spPr/>
        <p:txBody>
          <a:bodyPr/>
          <a:lstStyle/>
          <a:p>
            <a:pPr algn="ctr" eaLnBrk="1" hangingPunct="1"/>
            <a:r>
              <a:rPr lang="en-GB" altLang="en-US" sz="4000" dirty="0"/>
              <a:t>What does the information mean?</a:t>
            </a:r>
          </a:p>
        </p:txBody>
      </p:sp>
      <p:sp>
        <p:nvSpPr>
          <p:cNvPr id="13315" name="Rectangle 3">
            <a:extLst>
              <a:ext uri="{FF2B5EF4-FFF2-40B4-BE49-F238E27FC236}">
                <a16:creationId xmlns:a16="http://schemas.microsoft.com/office/drawing/2014/main" id="{A16A3A61-E04E-71D6-F038-7A47A3D5537E}"/>
              </a:ext>
            </a:extLst>
          </p:cNvPr>
          <p:cNvSpPr>
            <a:spLocks noGrp="1"/>
          </p:cNvSpPr>
          <p:nvPr>
            <p:ph idx="1"/>
          </p:nvPr>
        </p:nvSpPr>
        <p:spPr>
          <a:xfrm>
            <a:off x="381467" y="1628776"/>
            <a:ext cx="9840446" cy="4525963"/>
          </a:xfrm>
        </p:spPr>
        <p:txBody>
          <a:bodyPr>
            <a:normAutofit/>
          </a:bodyPr>
          <a:lstStyle/>
          <a:p>
            <a:pPr marL="0" indent="0">
              <a:buNone/>
            </a:pPr>
            <a:r>
              <a:rPr lang="en-GB" altLang="en-US" dirty="0"/>
              <a:t>Comparison to norms or other athletes of equivalent levels</a:t>
            </a:r>
          </a:p>
          <a:p>
            <a:endParaRPr lang="en-GB" altLang="en-US" dirty="0"/>
          </a:p>
          <a:p>
            <a:pPr lvl="1"/>
            <a:r>
              <a:rPr lang="en-GB" altLang="en-US" dirty="0"/>
              <a:t>Actual data</a:t>
            </a:r>
          </a:p>
          <a:p>
            <a:pPr lvl="1"/>
            <a:r>
              <a:rPr lang="en-GB" altLang="en-US" dirty="0"/>
              <a:t>Mathematical manipulations</a:t>
            </a:r>
          </a:p>
          <a:p>
            <a:pPr lvl="1"/>
            <a:endParaRPr lang="en-GB" altLang="en-US" dirty="0"/>
          </a:p>
          <a:p>
            <a:pPr lvl="1"/>
            <a:endParaRPr lang="en-GB" altLang="en-US" dirty="0"/>
          </a:p>
          <a:p>
            <a:pPr marL="0" indent="0">
              <a:buNone/>
            </a:pPr>
            <a:r>
              <a:rPr lang="en-GB" altLang="en-US" dirty="0"/>
              <a:t>Comparison to previous data</a:t>
            </a:r>
          </a:p>
          <a:p>
            <a:endParaRPr lang="en-GB" altLang="en-US" dirty="0"/>
          </a:p>
          <a:p>
            <a:pPr lvl="1"/>
            <a:r>
              <a:rPr lang="en-GB" altLang="en-US" dirty="0"/>
              <a:t>Actual data</a:t>
            </a:r>
          </a:p>
          <a:p>
            <a:pPr lvl="1"/>
            <a:r>
              <a:rPr lang="en-GB" altLang="en-US" dirty="0"/>
              <a:t>Mathematical manipulations</a:t>
            </a:r>
          </a:p>
          <a:p>
            <a:pPr lvl="1"/>
            <a:endParaRPr lang="en-GB" altLang="en-US" dirty="0"/>
          </a:p>
          <a:p>
            <a:pPr marL="457200" lvl="1" indent="0">
              <a:buNone/>
            </a:pPr>
            <a:endParaRPr lang="en-GB" altLang="en-US" dirty="0"/>
          </a:p>
          <a:p>
            <a:pPr lvl="1" eaLnBrk="1" hangingPunct="1">
              <a:buFontTx/>
              <a:buNone/>
            </a:pPr>
            <a:endParaRPr lang="en-GB" altLang="en-US" dirty="0"/>
          </a:p>
          <a:p>
            <a:pPr eaLnBrk="1" hangingPunct="1"/>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1EDE5406-B67B-2D9E-52C2-A7B14DD2908B}"/>
              </a:ext>
            </a:extLst>
          </p:cNvPr>
          <p:cNvSpPr>
            <a:spLocks noGrp="1"/>
          </p:cNvSpPr>
          <p:nvPr>
            <p:ph type="title"/>
          </p:nvPr>
        </p:nvSpPr>
        <p:spPr/>
        <p:txBody>
          <a:bodyPr/>
          <a:lstStyle/>
          <a:p>
            <a:pPr eaLnBrk="1" hangingPunct="1"/>
            <a:r>
              <a:rPr lang="en-GB" altLang="en-US"/>
              <a:t>How is the information used?</a:t>
            </a:r>
          </a:p>
        </p:txBody>
      </p:sp>
      <p:sp>
        <p:nvSpPr>
          <p:cNvPr id="14339" name="Rectangle 3">
            <a:extLst>
              <a:ext uri="{FF2B5EF4-FFF2-40B4-BE49-F238E27FC236}">
                <a16:creationId xmlns:a16="http://schemas.microsoft.com/office/drawing/2014/main" id="{2BE93FE7-7829-1727-FA6C-A8E3E6658806}"/>
              </a:ext>
            </a:extLst>
          </p:cNvPr>
          <p:cNvSpPr>
            <a:spLocks noGrp="1"/>
          </p:cNvSpPr>
          <p:nvPr>
            <p:ph idx="1"/>
          </p:nvPr>
        </p:nvSpPr>
        <p:spPr/>
        <p:txBody>
          <a:bodyPr/>
          <a:lstStyle/>
          <a:p>
            <a:pPr eaLnBrk="1" hangingPunct="1"/>
            <a:r>
              <a:rPr lang="en-GB" altLang="en-US" dirty="0"/>
              <a:t>Design training programmes</a:t>
            </a:r>
          </a:p>
          <a:p>
            <a:pPr eaLnBrk="1" hangingPunct="1"/>
            <a:r>
              <a:rPr lang="en-GB" altLang="en-US" dirty="0"/>
              <a:t>Monitor and Adjust training programmes</a:t>
            </a:r>
          </a:p>
          <a:p>
            <a:pPr eaLnBrk="1" hangingPunct="1"/>
            <a:r>
              <a:rPr lang="en-GB" altLang="en-US" dirty="0"/>
              <a:t>Limit training and exercise</a:t>
            </a:r>
          </a:p>
          <a:p>
            <a:pPr eaLnBrk="1" hangingPunct="1"/>
            <a:r>
              <a:rPr lang="en-GB" altLang="en-US" dirty="0"/>
              <a:t>Referral to other exercise or medical professionals.</a:t>
            </a:r>
          </a:p>
          <a:p>
            <a:pPr eaLnBrk="1" hangingPunct="1"/>
            <a:r>
              <a:rPr lang="en-GB" altLang="en-US" dirty="0"/>
              <a:t>Job and team selection</a:t>
            </a:r>
          </a:p>
          <a:p>
            <a:pPr eaLnBrk="1" hangingPunct="1"/>
            <a:r>
              <a:rPr lang="en-GB" altLang="en-US" dirty="0"/>
              <a:t>Others?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6323-7C31-9DD0-3330-A827F9E3C801}"/>
              </a:ext>
            </a:extLst>
          </p:cNvPr>
          <p:cNvSpPr>
            <a:spLocks noGrp="1"/>
          </p:cNvSpPr>
          <p:nvPr>
            <p:ph type="title"/>
          </p:nvPr>
        </p:nvSpPr>
        <p:spPr/>
        <p:txBody>
          <a:bodyPr/>
          <a:lstStyle/>
          <a:p>
            <a:r>
              <a:rPr lang="en-GB" dirty="0"/>
              <a:t>Important Assessments for a Nutritionist</a:t>
            </a:r>
          </a:p>
        </p:txBody>
      </p:sp>
      <p:sp>
        <p:nvSpPr>
          <p:cNvPr id="3" name="Content Placeholder 2">
            <a:extLst>
              <a:ext uri="{FF2B5EF4-FFF2-40B4-BE49-F238E27FC236}">
                <a16:creationId xmlns:a16="http://schemas.microsoft.com/office/drawing/2014/main" id="{3851F385-F296-541A-945A-1FFBD3769D70}"/>
              </a:ext>
            </a:extLst>
          </p:cNvPr>
          <p:cNvSpPr>
            <a:spLocks noGrp="1"/>
          </p:cNvSpPr>
          <p:nvPr>
            <p:ph idx="1"/>
          </p:nvPr>
        </p:nvSpPr>
        <p:spPr/>
        <p:txBody>
          <a:bodyPr>
            <a:normAutofit lnSpcReduction="10000"/>
          </a:bodyPr>
          <a:lstStyle/>
          <a:p>
            <a:pPr marL="0" indent="0">
              <a:buNone/>
            </a:pPr>
            <a:r>
              <a:rPr lang="en-GB" dirty="0"/>
              <a:t>Body fat 			– mass, percentage</a:t>
            </a:r>
          </a:p>
          <a:p>
            <a:pPr marL="0" indent="0">
              <a:buNone/>
            </a:pPr>
            <a:r>
              <a:rPr lang="en-GB" dirty="0"/>
              <a:t>Muscle 			– mass </a:t>
            </a:r>
          </a:p>
          <a:p>
            <a:pPr marL="0" indent="0">
              <a:buNone/>
            </a:pPr>
            <a:r>
              <a:rPr lang="en-GB" dirty="0"/>
              <a:t>Hydration 			– dehydration</a:t>
            </a:r>
          </a:p>
          <a:p>
            <a:pPr marL="0" indent="0">
              <a:buNone/>
            </a:pPr>
            <a:r>
              <a:rPr lang="en-GB" dirty="0"/>
              <a:t>Energy utilisation 		– fats, CHO stores and utilisation</a:t>
            </a:r>
          </a:p>
          <a:p>
            <a:pPr marL="0" indent="0">
              <a:buNone/>
            </a:pPr>
            <a:r>
              <a:rPr lang="en-GB" dirty="0"/>
              <a:t>Strength 			– max, performance requirements</a:t>
            </a:r>
          </a:p>
          <a:p>
            <a:pPr marL="0" indent="0">
              <a:buNone/>
            </a:pPr>
            <a:r>
              <a:rPr lang="en-GB" dirty="0"/>
              <a:t>Power 			– max, performance requirement</a:t>
            </a:r>
          </a:p>
          <a:p>
            <a:pPr marL="0" indent="0">
              <a:buNone/>
            </a:pPr>
            <a:r>
              <a:rPr lang="en-GB" dirty="0"/>
              <a:t>Heart rate 			– max, training zones.</a:t>
            </a:r>
          </a:p>
          <a:p>
            <a:pPr marL="0" indent="0">
              <a:buNone/>
            </a:pPr>
            <a:r>
              <a:rPr lang="en-GB" dirty="0"/>
              <a:t>Aerobic performances 	– max, economy, fatigue.</a:t>
            </a:r>
          </a:p>
          <a:p>
            <a:pPr marL="0" indent="0">
              <a:buNone/>
            </a:pPr>
            <a:r>
              <a:rPr lang="en-GB" dirty="0"/>
              <a:t>Anaerobic performance 	– max, fatigue.</a:t>
            </a:r>
          </a:p>
          <a:p>
            <a:pPr marL="0" indent="0">
              <a:buNone/>
            </a:pPr>
            <a:endParaRPr lang="en-GB" dirty="0"/>
          </a:p>
        </p:txBody>
      </p:sp>
    </p:spTree>
    <p:extLst>
      <p:ext uri="{BB962C8B-B14F-4D97-AF65-F5344CB8AC3E}">
        <p14:creationId xmlns:p14="http://schemas.microsoft.com/office/powerpoint/2010/main" val="14456846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C83EF4EB-937A-030C-D99A-2A13BD99E391}"/>
              </a:ext>
            </a:extLst>
          </p:cNvPr>
          <p:cNvSpPr>
            <a:spLocks noGrp="1"/>
          </p:cNvSpPr>
          <p:nvPr>
            <p:ph type="title"/>
          </p:nvPr>
        </p:nvSpPr>
        <p:spPr/>
        <p:txBody>
          <a:bodyPr/>
          <a:lstStyle/>
          <a:p>
            <a:pPr eaLnBrk="1" hangingPunct="1"/>
            <a:r>
              <a:rPr lang="en-GB" altLang="en-US"/>
              <a:t>Physique</a:t>
            </a:r>
          </a:p>
        </p:txBody>
      </p:sp>
      <p:sp>
        <p:nvSpPr>
          <p:cNvPr id="4099" name="Rectangle 3">
            <a:extLst>
              <a:ext uri="{FF2B5EF4-FFF2-40B4-BE49-F238E27FC236}">
                <a16:creationId xmlns:a16="http://schemas.microsoft.com/office/drawing/2014/main" id="{D7C756FE-30F0-1D45-0CBE-E6FA07187975}"/>
              </a:ext>
            </a:extLst>
          </p:cNvPr>
          <p:cNvSpPr>
            <a:spLocks noGrp="1"/>
          </p:cNvSpPr>
          <p:nvPr>
            <p:ph type="body" sz="half" idx="1"/>
          </p:nvPr>
        </p:nvSpPr>
        <p:spPr>
          <a:xfrm>
            <a:off x="1979613" y="1598614"/>
            <a:ext cx="7645400" cy="1182687"/>
          </a:xfrm>
        </p:spPr>
        <p:txBody>
          <a:bodyPr>
            <a:normAutofit lnSpcReduction="10000"/>
          </a:bodyPr>
          <a:lstStyle/>
          <a:p>
            <a:pPr eaLnBrk="1" hangingPunct="1">
              <a:lnSpc>
                <a:spcPct val="80000"/>
              </a:lnSpc>
            </a:pPr>
            <a:r>
              <a:rPr lang="en-GB" altLang="en-US" sz="2400"/>
              <a:t>Size</a:t>
            </a:r>
          </a:p>
          <a:p>
            <a:pPr eaLnBrk="1" hangingPunct="1">
              <a:lnSpc>
                <a:spcPct val="80000"/>
              </a:lnSpc>
            </a:pPr>
            <a:r>
              <a:rPr lang="en-GB" altLang="en-US" sz="2400"/>
              <a:t>Structure</a:t>
            </a:r>
          </a:p>
          <a:p>
            <a:pPr eaLnBrk="1" hangingPunct="1">
              <a:lnSpc>
                <a:spcPct val="80000"/>
              </a:lnSpc>
            </a:pPr>
            <a:r>
              <a:rPr lang="en-GB" altLang="en-US" sz="2400"/>
              <a:t>Composition</a:t>
            </a:r>
          </a:p>
        </p:txBody>
      </p:sp>
      <p:pic>
        <p:nvPicPr>
          <p:cNvPr id="4100" name="Picture 14" descr="julie_crane_training">
            <a:hlinkClick r:id="rId2"/>
            <a:extLst>
              <a:ext uri="{FF2B5EF4-FFF2-40B4-BE49-F238E27FC236}">
                <a16:creationId xmlns:a16="http://schemas.microsoft.com/office/drawing/2014/main" id="{965B4874-4FB4-C525-893A-812FCAAA67CA}"/>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032625" y="2852739"/>
            <a:ext cx="1530350" cy="1728787"/>
          </a:xfrm>
        </p:spPr>
      </p:pic>
      <p:pic>
        <p:nvPicPr>
          <p:cNvPr id="4101" name="Picture 8" descr="andreacloward">
            <a:hlinkClick r:id="rId4"/>
            <a:extLst>
              <a:ext uri="{FF2B5EF4-FFF2-40B4-BE49-F238E27FC236}">
                <a16:creationId xmlns:a16="http://schemas.microsoft.com/office/drawing/2014/main" id="{A2D1D811-0EBD-8D8A-3CB7-FDB0DC57BF2C}"/>
              </a:ext>
            </a:extLst>
          </p:cNvPr>
          <p:cNvPicPr>
            <a:picLocks noGrp="1" noChangeAspect="1" noChangeArrowheads="1"/>
          </p:cNvPicPr>
          <p:nvPr>
            <p:ph sz="quarter" idx="3"/>
          </p:nvPr>
        </p:nvPicPr>
        <p:blipFill>
          <a:blip r:embed="rId5">
            <a:extLst>
              <a:ext uri="{28A0092B-C50C-407E-A947-70E740481C1C}">
                <a14:useLocalDpi xmlns:a14="http://schemas.microsoft.com/office/drawing/2010/main" val="0"/>
              </a:ext>
            </a:extLst>
          </a:blip>
          <a:srcRect/>
          <a:stretch>
            <a:fillRect/>
          </a:stretch>
        </p:blipFill>
        <p:spPr>
          <a:xfrm>
            <a:off x="5016501" y="2852739"/>
            <a:ext cx="1389063" cy="1728787"/>
          </a:xfrm>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102" name="Picture 11" descr="images146813_obese180304">
            <a:hlinkClick r:id="rId6"/>
            <a:extLst>
              <a:ext uri="{FF2B5EF4-FFF2-40B4-BE49-F238E27FC236}">
                <a16:creationId xmlns:a16="http://schemas.microsoft.com/office/drawing/2014/main" id="{3B73CA33-5E56-673C-913F-4E9DC3A347B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782888" y="2852739"/>
            <a:ext cx="1465262" cy="172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3" name="Picture 17" descr="Endomorphic Body Type">
            <a:extLst>
              <a:ext uri="{FF2B5EF4-FFF2-40B4-BE49-F238E27FC236}">
                <a16:creationId xmlns:a16="http://schemas.microsoft.com/office/drawing/2014/main" id="{9B53ADBB-3BAD-956F-D45B-F2C30F4A741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82888" y="4652963"/>
            <a:ext cx="1441450"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4" name="Picture 19" descr="Mesomorphic Body Type">
            <a:extLst>
              <a:ext uri="{FF2B5EF4-FFF2-40B4-BE49-F238E27FC236}">
                <a16:creationId xmlns:a16="http://schemas.microsoft.com/office/drawing/2014/main" id="{0E9F24E6-131D-702C-4EC9-B5A491225DA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16500" y="4652963"/>
            <a:ext cx="1366838" cy="187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5" name="Picture 21" descr="Ectomorphic Body Type">
            <a:extLst>
              <a:ext uri="{FF2B5EF4-FFF2-40B4-BE49-F238E27FC236}">
                <a16:creationId xmlns:a16="http://schemas.microsoft.com/office/drawing/2014/main" id="{DC83641A-A767-F3A8-E4C7-CFE6B573D9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104063" y="4652964"/>
            <a:ext cx="1439862"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601E069-7075-C491-FE0A-B9EE4CA48DF5}"/>
              </a:ext>
            </a:extLst>
          </p:cNvPr>
          <p:cNvSpPr>
            <a:spLocks noGrp="1"/>
          </p:cNvSpPr>
          <p:nvPr>
            <p:ph type="title"/>
          </p:nvPr>
        </p:nvSpPr>
        <p:spPr/>
        <p:txBody>
          <a:bodyPr/>
          <a:lstStyle/>
          <a:p>
            <a:pPr eaLnBrk="1" hangingPunct="1"/>
            <a:r>
              <a:rPr lang="en-GB" altLang="en-US"/>
              <a:t>Body Composition</a:t>
            </a:r>
          </a:p>
        </p:txBody>
      </p:sp>
      <p:sp>
        <p:nvSpPr>
          <p:cNvPr id="5123" name="Rectangle 3">
            <a:extLst>
              <a:ext uri="{FF2B5EF4-FFF2-40B4-BE49-F238E27FC236}">
                <a16:creationId xmlns:a16="http://schemas.microsoft.com/office/drawing/2014/main" id="{A9FFD1BE-C386-6AEA-7C3F-C2F5B1738F8F}"/>
              </a:ext>
            </a:extLst>
          </p:cNvPr>
          <p:cNvSpPr>
            <a:spLocks noGrp="1"/>
          </p:cNvSpPr>
          <p:nvPr>
            <p:ph idx="1"/>
          </p:nvPr>
        </p:nvSpPr>
        <p:spPr/>
        <p:txBody>
          <a:bodyPr/>
          <a:lstStyle/>
          <a:p>
            <a:pPr eaLnBrk="1" hangingPunct="1">
              <a:lnSpc>
                <a:spcPct val="90000"/>
              </a:lnSpc>
              <a:buFont typeface="Wingdings" panose="05000000000000000000" pitchFamily="2" charset="2"/>
              <a:buNone/>
            </a:pPr>
            <a:r>
              <a:rPr lang="en-GB" altLang="en-US"/>
              <a:t>The constituents in the body with respect to</a:t>
            </a:r>
          </a:p>
          <a:p>
            <a:pPr eaLnBrk="1" hangingPunct="1">
              <a:lnSpc>
                <a:spcPct val="90000"/>
              </a:lnSpc>
            </a:pPr>
            <a:r>
              <a:rPr lang="en-GB" altLang="en-US"/>
              <a:t>Atomic</a:t>
            </a:r>
          </a:p>
          <a:p>
            <a:pPr eaLnBrk="1" hangingPunct="1">
              <a:lnSpc>
                <a:spcPct val="90000"/>
              </a:lnSpc>
            </a:pPr>
            <a:r>
              <a:rPr lang="en-GB" altLang="en-US"/>
              <a:t>Molecular</a:t>
            </a:r>
          </a:p>
          <a:p>
            <a:pPr eaLnBrk="1" hangingPunct="1">
              <a:lnSpc>
                <a:spcPct val="90000"/>
              </a:lnSpc>
            </a:pPr>
            <a:r>
              <a:rPr lang="en-GB" altLang="en-US"/>
              <a:t>Cellular</a:t>
            </a:r>
          </a:p>
          <a:p>
            <a:pPr eaLnBrk="1" hangingPunct="1">
              <a:lnSpc>
                <a:spcPct val="90000"/>
              </a:lnSpc>
            </a:pPr>
            <a:r>
              <a:rPr lang="en-GB" altLang="en-US"/>
              <a:t>Tissues systems</a:t>
            </a:r>
          </a:p>
          <a:p>
            <a:pPr eaLnBrk="1" hangingPunct="1">
              <a:lnSpc>
                <a:spcPct val="90000"/>
              </a:lnSpc>
            </a:pPr>
            <a:r>
              <a:rPr lang="en-GB" altLang="en-US"/>
              <a:t>Whole body (fitness/health Assessment)</a:t>
            </a:r>
          </a:p>
          <a:p>
            <a:pPr eaLnBrk="1" hangingPunct="1">
              <a:lnSpc>
                <a:spcPct val="90000"/>
              </a:lnSpc>
              <a:buFont typeface="Wingdings" panose="05000000000000000000" pitchFamily="2" charset="2"/>
              <a:buNone/>
            </a:pPr>
            <a:endParaRPr lang="en-GB" altLang="en-US"/>
          </a:p>
          <a:p>
            <a:pPr eaLnBrk="1" hangingPunct="1">
              <a:lnSpc>
                <a:spcPct val="90000"/>
              </a:lnSpc>
              <a:buFont typeface="Wingdings" panose="05000000000000000000" pitchFamily="2" charset="2"/>
              <a:buNone/>
            </a:pPr>
            <a:r>
              <a:rPr lang="en-GB" altLang="en-US"/>
              <a:t>Fat mass (FM) and Fat Free Mass (FFM) </a:t>
            </a:r>
          </a:p>
          <a:p>
            <a:pPr eaLnBrk="1" hangingPunct="1">
              <a:lnSpc>
                <a:spcPct val="90000"/>
              </a:lnSpc>
            </a:pPr>
            <a:endParaRPr lang="en-GB" altLang="en-US"/>
          </a:p>
          <a:p>
            <a:pPr eaLnBrk="1" hangingPunct="1">
              <a:lnSpc>
                <a:spcPct val="90000"/>
              </a:lnSpc>
              <a:buFont typeface="Wingdings" panose="05000000000000000000" pitchFamily="2" charset="2"/>
              <a:buNone/>
            </a:pPr>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A157BF7-9D02-5F41-366F-4AF54C3B21B9}"/>
              </a:ext>
            </a:extLst>
          </p:cNvPr>
          <p:cNvSpPr>
            <a:spLocks noGrp="1"/>
          </p:cNvSpPr>
          <p:nvPr>
            <p:ph type="title"/>
          </p:nvPr>
        </p:nvSpPr>
        <p:spPr>
          <a:xfrm>
            <a:off x="1981200" y="274639"/>
            <a:ext cx="8229600" cy="896937"/>
          </a:xfrm>
        </p:spPr>
        <p:txBody>
          <a:bodyPr/>
          <a:lstStyle/>
          <a:p>
            <a:pPr eaLnBrk="1" hangingPunct="1"/>
            <a:r>
              <a:rPr lang="en-GB" altLang="en-US"/>
              <a:t>Fat Storage</a:t>
            </a:r>
          </a:p>
        </p:txBody>
      </p:sp>
      <p:sp>
        <p:nvSpPr>
          <p:cNvPr id="6147" name="Content Placeholder 2">
            <a:extLst>
              <a:ext uri="{FF2B5EF4-FFF2-40B4-BE49-F238E27FC236}">
                <a16:creationId xmlns:a16="http://schemas.microsoft.com/office/drawing/2014/main" id="{71EB7DA8-2CDD-E6AC-A294-8D6AA7D0B0A3}"/>
              </a:ext>
            </a:extLst>
          </p:cNvPr>
          <p:cNvSpPr>
            <a:spLocks noGrp="1"/>
          </p:cNvSpPr>
          <p:nvPr>
            <p:ph idx="1"/>
          </p:nvPr>
        </p:nvSpPr>
        <p:spPr>
          <a:xfrm>
            <a:off x="1090846" y="1443831"/>
            <a:ext cx="2890838" cy="5141913"/>
          </a:xfrm>
        </p:spPr>
        <p:txBody>
          <a:bodyPr/>
          <a:lstStyle/>
          <a:p>
            <a:pPr marL="0" indent="0">
              <a:buNone/>
            </a:pPr>
            <a:r>
              <a:rPr lang="en-GB" altLang="en-US" dirty="0"/>
              <a:t>Adipose tissue</a:t>
            </a:r>
          </a:p>
          <a:p>
            <a:pPr marL="0" indent="0">
              <a:buNone/>
            </a:pPr>
            <a:endParaRPr lang="en-GB" altLang="en-US" dirty="0"/>
          </a:p>
          <a:p>
            <a:pPr marL="0" indent="0">
              <a:buNone/>
            </a:pPr>
            <a:endParaRPr lang="en-GB" altLang="en-US" dirty="0"/>
          </a:p>
          <a:p>
            <a:pPr marL="0" indent="0">
              <a:buNone/>
            </a:pPr>
            <a:r>
              <a:rPr lang="en-GB" altLang="en-US" dirty="0"/>
              <a:t>Visceral</a:t>
            </a:r>
          </a:p>
          <a:p>
            <a:pPr marL="0" indent="0">
              <a:buNone/>
            </a:pPr>
            <a:endParaRPr lang="en-GB" altLang="en-US" dirty="0"/>
          </a:p>
          <a:p>
            <a:pPr marL="0" indent="0">
              <a:buNone/>
            </a:pPr>
            <a:endParaRPr lang="en-GB" altLang="en-US" dirty="0"/>
          </a:p>
          <a:p>
            <a:pPr marL="0" indent="0">
              <a:buNone/>
            </a:pPr>
            <a:endParaRPr lang="en-GB" altLang="en-US" dirty="0"/>
          </a:p>
          <a:p>
            <a:pPr marL="0" indent="0">
              <a:buNone/>
            </a:pPr>
            <a:r>
              <a:rPr lang="en-GB" altLang="en-US" dirty="0"/>
              <a:t>Ectopic</a:t>
            </a:r>
          </a:p>
          <a:p>
            <a:pPr marL="0" indent="0">
              <a:buNone/>
            </a:pPr>
            <a:endParaRPr lang="en-GB" altLang="en-US" dirty="0"/>
          </a:p>
          <a:p>
            <a:pPr marL="0" indent="0">
              <a:buNone/>
            </a:pPr>
            <a:endParaRPr lang="en-GB" altLang="en-US" dirty="0"/>
          </a:p>
        </p:txBody>
      </p:sp>
      <p:pic>
        <p:nvPicPr>
          <p:cNvPr id="6148" name="Picture 4">
            <a:extLst>
              <a:ext uri="{FF2B5EF4-FFF2-40B4-BE49-F238E27FC236}">
                <a16:creationId xmlns:a16="http://schemas.microsoft.com/office/drawing/2014/main" id="{AD7EDFCB-02CD-1963-17D3-E78C254513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2303" y="2725738"/>
            <a:ext cx="2513013" cy="203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6">
            <a:extLst>
              <a:ext uri="{FF2B5EF4-FFF2-40B4-BE49-F238E27FC236}">
                <a16:creationId xmlns:a16="http://schemas.microsoft.com/office/drawing/2014/main" id="{BBA858C9-3829-CD95-1993-2F34FCA68D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1652" y="4822494"/>
            <a:ext cx="3295650" cy="191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50" name="Picture 8">
            <a:extLst>
              <a:ext uri="{FF2B5EF4-FFF2-40B4-BE49-F238E27FC236}">
                <a16:creationId xmlns:a16="http://schemas.microsoft.com/office/drawing/2014/main" id="{A6482F40-D787-5CE9-10C7-1FA41DF4B7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5860" y="852488"/>
            <a:ext cx="3486150" cy="226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18987FC-EFAD-F851-D85A-9A46720F5B41}"/>
              </a:ext>
            </a:extLst>
          </p:cNvPr>
          <p:cNvSpPr>
            <a:spLocks noGrp="1"/>
          </p:cNvSpPr>
          <p:nvPr>
            <p:ph type="title"/>
          </p:nvPr>
        </p:nvSpPr>
        <p:spPr/>
        <p:txBody>
          <a:bodyPr/>
          <a:lstStyle/>
          <a:p>
            <a:pPr eaLnBrk="1" hangingPunct="1"/>
            <a:r>
              <a:rPr lang="en-GB" altLang="en-US"/>
              <a:t>Lab Assessments</a:t>
            </a:r>
          </a:p>
        </p:txBody>
      </p:sp>
      <p:sp>
        <p:nvSpPr>
          <p:cNvPr id="5123" name="Rectangle 3">
            <a:extLst>
              <a:ext uri="{FF2B5EF4-FFF2-40B4-BE49-F238E27FC236}">
                <a16:creationId xmlns:a16="http://schemas.microsoft.com/office/drawing/2014/main" id="{4CEB94AC-2EC4-2497-9940-B9E228C78854}"/>
              </a:ext>
            </a:extLst>
          </p:cNvPr>
          <p:cNvSpPr>
            <a:spLocks noGrp="1" noChangeArrowheads="1"/>
          </p:cNvSpPr>
          <p:nvPr>
            <p:ph idx="1"/>
          </p:nvPr>
        </p:nvSpPr>
        <p:spPr/>
        <p:txBody>
          <a:bodyPr rtlCol="0">
            <a:normAutofit lnSpcReduction="10000"/>
          </a:bodyPr>
          <a:lstStyle/>
          <a:p>
            <a:pPr>
              <a:defRPr/>
            </a:pPr>
            <a:r>
              <a:rPr lang="en-GB" altLang="en-US" dirty="0"/>
              <a:t>Densitometry</a:t>
            </a:r>
          </a:p>
          <a:p>
            <a:pPr>
              <a:defRPr/>
            </a:pPr>
            <a:r>
              <a:rPr lang="en-GB" altLang="en-US" dirty="0"/>
              <a:t>Hydrometry</a:t>
            </a:r>
          </a:p>
          <a:p>
            <a:pPr>
              <a:defRPr/>
            </a:pPr>
            <a:r>
              <a:rPr lang="en-GB" altLang="en-US" dirty="0"/>
              <a:t>Spectroscopy</a:t>
            </a:r>
          </a:p>
          <a:p>
            <a:pPr>
              <a:defRPr/>
            </a:pPr>
            <a:endParaRPr lang="en-GB" altLang="en-US" dirty="0"/>
          </a:p>
          <a:p>
            <a:pPr lvl="1">
              <a:defRPr/>
            </a:pPr>
            <a:r>
              <a:rPr lang="en-GB" altLang="en-US" dirty="0"/>
              <a:t>Complicated to administer</a:t>
            </a:r>
          </a:p>
          <a:p>
            <a:pPr lvl="1">
              <a:defRPr/>
            </a:pPr>
            <a:r>
              <a:rPr lang="en-GB" altLang="en-US" dirty="0"/>
              <a:t>Required specialist equipment / operators</a:t>
            </a:r>
          </a:p>
          <a:p>
            <a:pPr lvl="1">
              <a:defRPr/>
            </a:pPr>
            <a:r>
              <a:rPr lang="en-GB" altLang="en-US" dirty="0"/>
              <a:t>Techniques</a:t>
            </a:r>
          </a:p>
          <a:p>
            <a:pPr lvl="1">
              <a:defRPr/>
            </a:pPr>
            <a:r>
              <a:rPr lang="en-GB" altLang="en-US" dirty="0"/>
              <a:t>Not generally used outside laboratory / clinical</a:t>
            </a:r>
          </a:p>
          <a:p>
            <a:pPr lvl="1">
              <a:defRPr/>
            </a:pPr>
            <a:r>
              <a:rPr lang="en-GB" altLang="en-US" dirty="0"/>
              <a:t>Settings</a:t>
            </a:r>
          </a:p>
          <a:p>
            <a:pPr lvl="1">
              <a:defRPr/>
            </a:pPr>
            <a:r>
              <a:rPr lang="en-GB" altLang="en-US" dirty="0"/>
              <a:t>Accurate</a:t>
            </a:r>
          </a:p>
          <a:p>
            <a:pPr marL="457200" lvl="1" indent="0">
              <a:buNone/>
              <a:defRPr/>
            </a:pP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F4793DB-A20F-9388-96D9-303AA6F66CA9}"/>
              </a:ext>
            </a:extLst>
          </p:cNvPr>
          <p:cNvSpPr>
            <a:spLocks noGrp="1"/>
          </p:cNvSpPr>
          <p:nvPr>
            <p:ph type="title"/>
          </p:nvPr>
        </p:nvSpPr>
        <p:spPr/>
        <p:txBody>
          <a:bodyPr/>
          <a:lstStyle/>
          <a:p>
            <a:pPr eaLnBrk="1" hangingPunct="1"/>
            <a:r>
              <a:rPr lang="en-GB" altLang="en-US"/>
              <a:t>Field Measures</a:t>
            </a:r>
          </a:p>
        </p:txBody>
      </p:sp>
      <p:sp>
        <p:nvSpPr>
          <p:cNvPr id="6147" name="Rectangle 3">
            <a:extLst>
              <a:ext uri="{FF2B5EF4-FFF2-40B4-BE49-F238E27FC236}">
                <a16:creationId xmlns:a16="http://schemas.microsoft.com/office/drawing/2014/main" id="{65CDD04D-1CF6-EFC7-0F3C-4CD29940DC59}"/>
              </a:ext>
            </a:extLst>
          </p:cNvPr>
          <p:cNvSpPr>
            <a:spLocks noGrp="1" noChangeArrowheads="1"/>
          </p:cNvSpPr>
          <p:nvPr>
            <p:ph idx="1"/>
          </p:nvPr>
        </p:nvSpPr>
        <p:spPr>
          <a:xfrm>
            <a:off x="1979614" y="1598613"/>
            <a:ext cx="8226425" cy="4710112"/>
          </a:xfrm>
        </p:spPr>
        <p:txBody>
          <a:bodyPr rtlCol="0">
            <a:normAutofit lnSpcReduction="10000"/>
          </a:bodyPr>
          <a:lstStyle/>
          <a:p>
            <a:pPr>
              <a:defRPr/>
            </a:pPr>
            <a:r>
              <a:rPr lang="en-GB" altLang="en-US" sz="3600" dirty="0">
                <a:solidFill>
                  <a:schemeClr val="accent2">
                    <a:lumMod val="75000"/>
                  </a:schemeClr>
                </a:solidFill>
              </a:rPr>
              <a:t>Skinfold measures</a:t>
            </a:r>
          </a:p>
          <a:p>
            <a:pPr>
              <a:defRPr/>
            </a:pPr>
            <a:endParaRPr lang="en-GB" altLang="en-US" sz="3600" dirty="0">
              <a:solidFill>
                <a:schemeClr val="accent2">
                  <a:lumMod val="75000"/>
                </a:schemeClr>
              </a:solidFill>
            </a:endParaRPr>
          </a:p>
          <a:p>
            <a:pPr>
              <a:defRPr/>
            </a:pPr>
            <a:r>
              <a:rPr lang="en-GB" altLang="en-US" sz="3600" dirty="0">
                <a:solidFill>
                  <a:srgbClr val="00B0F0"/>
                </a:solidFill>
              </a:rPr>
              <a:t>Bioelectrical impedance</a:t>
            </a:r>
          </a:p>
          <a:p>
            <a:pPr>
              <a:defRPr/>
            </a:pPr>
            <a:endParaRPr lang="en-GB" altLang="en-US" sz="3600" dirty="0"/>
          </a:p>
          <a:p>
            <a:pPr>
              <a:defRPr/>
            </a:pPr>
            <a:endParaRPr lang="en-GB" altLang="en-US" sz="3600" dirty="0"/>
          </a:p>
          <a:p>
            <a:pPr>
              <a:defRPr/>
            </a:pPr>
            <a:r>
              <a:rPr lang="en-GB" altLang="en-US" sz="3600" dirty="0"/>
              <a:t>Hip to waist ratio</a:t>
            </a:r>
          </a:p>
          <a:p>
            <a:pPr>
              <a:defRPr/>
            </a:pPr>
            <a:endParaRPr lang="en-GB" altLang="en-US" sz="3600" dirty="0"/>
          </a:p>
          <a:p>
            <a:pPr>
              <a:defRPr/>
            </a:pPr>
            <a:r>
              <a:rPr lang="en-GB" altLang="en-US" sz="3600" dirty="0"/>
              <a:t>Body Mass Index (</a:t>
            </a:r>
            <a:r>
              <a:rPr lang="en-GB" altLang="en-US" sz="3600" dirty="0" err="1"/>
              <a:t>wt</a:t>
            </a:r>
            <a:r>
              <a:rPr lang="en-GB" altLang="en-US" sz="3600" dirty="0"/>
              <a:t>/ht</a:t>
            </a:r>
            <a:r>
              <a:rPr lang="en-GB" altLang="en-US" sz="3600" baseline="30000" dirty="0"/>
              <a:t>2</a:t>
            </a:r>
            <a:r>
              <a:rPr lang="en-GB" altLang="en-US" sz="3600" dirty="0"/>
              <a:t>)</a:t>
            </a:r>
          </a:p>
          <a:p>
            <a:pPr>
              <a:defRPr/>
            </a:pPr>
            <a:endParaRPr lang="en-GB" altLang="en-US" sz="3600" dirty="0"/>
          </a:p>
          <a:p>
            <a:pPr>
              <a:defRPr/>
            </a:pPr>
            <a:endParaRPr lang="en-GB" altLang="en-US" sz="3600" dirty="0"/>
          </a:p>
          <a:p>
            <a:pPr>
              <a:buNone/>
              <a:defRPr/>
            </a:pPr>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CAA98BC-278D-0B33-2852-624837FDB4C1}"/>
              </a:ext>
            </a:extLst>
          </p:cNvPr>
          <p:cNvSpPr>
            <a:spLocks noChangeArrowheads="1"/>
          </p:cNvSpPr>
          <p:nvPr/>
        </p:nvSpPr>
        <p:spPr bwMode="auto">
          <a:xfrm>
            <a:off x="2209800" y="6248400"/>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1267" name="Rectangle 3">
            <a:extLst>
              <a:ext uri="{FF2B5EF4-FFF2-40B4-BE49-F238E27FC236}">
                <a16:creationId xmlns:a16="http://schemas.microsoft.com/office/drawing/2014/main" id="{434BA723-55E0-F7A6-A56F-A48A4421DEFC}"/>
              </a:ext>
            </a:extLst>
          </p:cNvPr>
          <p:cNvSpPr>
            <a:spLocks noChangeArrowheads="1"/>
          </p:cNvSpPr>
          <p:nvPr/>
        </p:nvSpPr>
        <p:spPr bwMode="auto">
          <a:xfrm>
            <a:off x="4648200" y="62484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1268" name="Rectangle 4">
            <a:extLst>
              <a:ext uri="{FF2B5EF4-FFF2-40B4-BE49-F238E27FC236}">
                <a16:creationId xmlns:a16="http://schemas.microsoft.com/office/drawing/2014/main" id="{9C3D0887-6137-C0C1-BFA5-D3469C28C914}"/>
              </a:ext>
            </a:extLst>
          </p:cNvPr>
          <p:cNvSpPr>
            <a:spLocks noGrp="1" noChangeArrowheads="1"/>
          </p:cNvSpPr>
          <p:nvPr>
            <p:ph type="title"/>
          </p:nvPr>
        </p:nvSpPr>
        <p:spPr>
          <a:xfrm>
            <a:off x="838200" y="365126"/>
            <a:ext cx="10515600" cy="700740"/>
          </a:xfrm>
          <a:noFill/>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chor="b">
            <a:normAutofit/>
          </a:bodyPr>
          <a:lstStyle/>
          <a:p>
            <a:pPr eaLnBrk="1" hangingPunct="1"/>
            <a:r>
              <a:rPr lang="en-US" altLang="en-US" sz="3600" dirty="0"/>
              <a:t>WHR Measurement Technique</a:t>
            </a:r>
          </a:p>
        </p:txBody>
      </p:sp>
      <p:sp>
        <p:nvSpPr>
          <p:cNvPr id="11269" name="Rectangle 5">
            <a:extLst>
              <a:ext uri="{FF2B5EF4-FFF2-40B4-BE49-F238E27FC236}">
                <a16:creationId xmlns:a16="http://schemas.microsoft.com/office/drawing/2014/main" id="{88198F1E-7961-CC79-6238-170545C991B7}"/>
              </a:ext>
            </a:extLst>
          </p:cNvPr>
          <p:cNvSpPr>
            <a:spLocks noGrp="1" noChangeArrowheads="1"/>
          </p:cNvSpPr>
          <p:nvPr>
            <p:ph idx="1"/>
          </p:nvPr>
        </p:nvSpPr>
        <p:spPr>
          <a:xfrm>
            <a:off x="838199" y="1825624"/>
            <a:ext cx="10768509" cy="4272245"/>
          </a:xfrm>
          <a:extLst>
            <a:ext uri="{91240B29-F687-4F45-9708-019B960494DF}">
              <a14:hiddenLine xmlns:a14="http://schemas.microsoft.com/office/drawing/2010/main" w="12700">
                <a:solidFill>
                  <a:schemeClr val="tx1"/>
                </a:solidFill>
                <a:miter lim="800000"/>
                <a:headEnd/>
                <a:tailEnd/>
              </a14:hiddenLine>
            </a:ext>
          </a:extLst>
        </p:spPr>
        <p:txBody>
          <a:bodyPr vert="horz" lIns="90488" tIns="44450" rIns="90488" bIns="44450" rtlCol="0">
            <a:normAutofit/>
          </a:bodyPr>
          <a:lstStyle/>
          <a:p>
            <a:pPr marL="0" indent="0" eaLnBrk="1" hangingPunct="1">
              <a:buNone/>
            </a:pPr>
            <a:r>
              <a:rPr lang="en-US" altLang="en-US" dirty="0">
                <a:solidFill>
                  <a:srgbClr val="FF0000"/>
                </a:solidFill>
              </a:rPr>
              <a:t>Waist to Hip Ratio is an effective way to examine regional fat distribution</a:t>
            </a:r>
          </a:p>
          <a:p>
            <a:pPr marL="0" indent="0" eaLnBrk="1" hangingPunct="1">
              <a:buNone/>
            </a:pPr>
            <a:endParaRPr lang="en-US" altLang="en-US" b="1" dirty="0">
              <a:solidFill>
                <a:srgbClr val="FF0000"/>
              </a:solidFill>
            </a:endParaRPr>
          </a:p>
          <a:p>
            <a:pPr marL="0" indent="0" eaLnBrk="1" hangingPunct="1">
              <a:buNone/>
            </a:pPr>
            <a:endParaRPr lang="en-US" altLang="en-US" b="1" dirty="0">
              <a:solidFill>
                <a:srgbClr val="FF0000"/>
              </a:solidFill>
            </a:endParaRPr>
          </a:p>
          <a:p>
            <a:pPr eaLnBrk="1" hangingPunct="1"/>
            <a:r>
              <a:rPr lang="en-US" altLang="en-US" b="1" dirty="0"/>
              <a:t>Waist: </a:t>
            </a:r>
            <a:r>
              <a:rPr lang="en-US" altLang="en-US" sz="2400" dirty="0"/>
              <a:t>Measure at the "natural waist" (smallest circumference) or at the level of the umbilicus</a:t>
            </a:r>
            <a:br>
              <a:rPr lang="en-US" altLang="en-US" dirty="0"/>
            </a:br>
            <a:endParaRPr lang="en-US" altLang="en-US" dirty="0"/>
          </a:p>
          <a:p>
            <a:pPr eaLnBrk="1" hangingPunct="1"/>
            <a:r>
              <a:rPr lang="en-US" altLang="en-US" b="1" dirty="0"/>
              <a:t>Hip: </a:t>
            </a:r>
            <a:r>
              <a:rPr lang="en-US" altLang="en-US" sz="2400" dirty="0"/>
              <a:t>Measure at the maximum circumference</a:t>
            </a:r>
            <a:br>
              <a:rPr lang="en-US" altLang="en-US" sz="2400" dirty="0"/>
            </a:br>
            <a:r>
              <a:rPr lang="en-US" altLang="en-US" sz="2400" dirty="0"/>
              <a:t> of the buttocks</a:t>
            </a:r>
          </a:p>
        </p:txBody>
      </p:sp>
      <p:pic>
        <p:nvPicPr>
          <p:cNvPr id="3" name="Picture 2">
            <a:extLst>
              <a:ext uri="{FF2B5EF4-FFF2-40B4-BE49-F238E27FC236}">
                <a16:creationId xmlns:a16="http://schemas.microsoft.com/office/drawing/2014/main" id="{560F0EB7-3122-D0FD-76D0-69656EC3F54E}"/>
              </a:ext>
            </a:extLst>
          </p:cNvPr>
          <p:cNvPicPr>
            <a:picLocks noChangeAspect="1"/>
          </p:cNvPicPr>
          <p:nvPr/>
        </p:nvPicPr>
        <p:blipFill>
          <a:blip r:embed="rId3"/>
          <a:stretch>
            <a:fillRect/>
          </a:stretch>
        </p:blipFill>
        <p:spPr>
          <a:xfrm>
            <a:off x="7203314" y="4771240"/>
            <a:ext cx="4988686" cy="1705760"/>
          </a:xfrm>
          <a:prstGeom prst="rect">
            <a:avLst/>
          </a:prstGeo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91D6DC1-83A4-1D93-A3FA-D1244CDEFF2B}"/>
              </a:ext>
            </a:extLst>
          </p:cNvPr>
          <p:cNvSpPr>
            <a:spLocks noGrp="1"/>
          </p:cNvSpPr>
          <p:nvPr>
            <p:ph type="title"/>
          </p:nvPr>
        </p:nvSpPr>
        <p:spPr/>
        <p:txBody>
          <a:bodyPr/>
          <a:lstStyle/>
          <a:p>
            <a:pPr algn="ctr" eaLnBrk="1" hangingPunct="1"/>
            <a:r>
              <a:rPr lang="en-GB" altLang="en-US" dirty="0"/>
              <a:t>Body Mass Index</a:t>
            </a:r>
          </a:p>
        </p:txBody>
      </p:sp>
      <p:sp>
        <p:nvSpPr>
          <p:cNvPr id="15363" name="Rectangle 3">
            <a:extLst>
              <a:ext uri="{FF2B5EF4-FFF2-40B4-BE49-F238E27FC236}">
                <a16:creationId xmlns:a16="http://schemas.microsoft.com/office/drawing/2014/main" id="{BEFC02B5-C90D-2349-B1A0-DFEB5C02C3E1}"/>
              </a:ext>
            </a:extLst>
          </p:cNvPr>
          <p:cNvSpPr>
            <a:spLocks noGrp="1"/>
          </p:cNvSpPr>
          <p:nvPr>
            <p:ph idx="1"/>
          </p:nvPr>
        </p:nvSpPr>
        <p:spPr/>
        <p:txBody>
          <a:bodyPr>
            <a:normAutofit fontScale="92500" lnSpcReduction="20000"/>
          </a:bodyPr>
          <a:lstStyle/>
          <a:p>
            <a:pPr marL="0" indent="0" eaLnBrk="1" hangingPunct="1">
              <a:lnSpc>
                <a:spcPct val="90000"/>
              </a:lnSpc>
              <a:buNone/>
            </a:pPr>
            <a:r>
              <a:rPr lang="en-GB" altLang="en-US" dirty="0"/>
              <a:t>Relationship between Height and Weight</a:t>
            </a:r>
          </a:p>
          <a:p>
            <a:pPr eaLnBrk="1" hangingPunct="1">
              <a:lnSpc>
                <a:spcPct val="90000"/>
              </a:lnSpc>
            </a:pPr>
            <a:endParaRPr lang="en-GB" altLang="en-US" dirty="0"/>
          </a:p>
          <a:p>
            <a:pPr algn="ctr" eaLnBrk="1" hangingPunct="1">
              <a:lnSpc>
                <a:spcPct val="90000"/>
              </a:lnSpc>
              <a:buFont typeface="Wingdings" panose="05000000000000000000" pitchFamily="2" charset="2"/>
              <a:buNone/>
            </a:pPr>
            <a:r>
              <a:rPr lang="en-GB" altLang="en-US" dirty="0"/>
              <a:t>		</a:t>
            </a:r>
            <a:r>
              <a:rPr lang="en-GB" altLang="en-US" sz="4000" dirty="0" err="1"/>
              <a:t>Wt</a:t>
            </a:r>
            <a:r>
              <a:rPr lang="en-GB" altLang="en-US" sz="4000" dirty="0"/>
              <a:t> (kg) / Ht</a:t>
            </a:r>
            <a:r>
              <a:rPr lang="en-GB" altLang="en-US" sz="4000" baseline="30000" dirty="0"/>
              <a:t>2</a:t>
            </a:r>
            <a:r>
              <a:rPr lang="en-GB" altLang="en-US" sz="4000" dirty="0"/>
              <a:t> (m)</a:t>
            </a:r>
            <a:endParaRPr lang="en-GB" altLang="en-US" sz="4000" baseline="30000" dirty="0"/>
          </a:p>
          <a:p>
            <a:pPr algn="ctr" eaLnBrk="1" hangingPunct="1">
              <a:lnSpc>
                <a:spcPct val="90000"/>
              </a:lnSpc>
              <a:buFont typeface="Wingdings" panose="05000000000000000000" pitchFamily="2" charset="2"/>
              <a:buNone/>
            </a:pPr>
            <a:endParaRPr lang="en-GB" altLang="en-US" baseline="30000" dirty="0"/>
          </a:p>
          <a:p>
            <a:pPr eaLnBrk="1" hangingPunct="1">
              <a:lnSpc>
                <a:spcPct val="90000"/>
              </a:lnSpc>
              <a:buFont typeface="Wingdings" panose="05000000000000000000" pitchFamily="2" charset="2"/>
              <a:buNone/>
            </a:pPr>
            <a:r>
              <a:rPr lang="en-GB" altLang="en-US" b="1" dirty="0"/>
              <a:t>		BMI Weight Status</a:t>
            </a:r>
          </a:p>
          <a:p>
            <a:pPr eaLnBrk="1" hangingPunct="1">
              <a:lnSpc>
                <a:spcPct val="90000"/>
              </a:lnSpc>
              <a:buFont typeface="Wingdings" panose="05000000000000000000" pitchFamily="2" charset="2"/>
              <a:buNone/>
            </a:pPr>
            <a:endParaRPr lang="en-GB" altLang="en-US" b="1" dirty="0"/>
          </a:p>
          <a:p>
            <a:pPr eaLnBrk="1" hangingPunct="1">
              <a:lnSpc>
                <a:spcPct val="90000"/>
              </a:lnSpc>
              <a:buFont typeface="Wingdings" panose="05000000000000000000" pitchFamily="2" charset="2"/>
              <a:buNone/>
            </a:pPr>
            <a:r>
              <a:rPr lang="en-GB" altLang="en-US" dirty="0"/>
              <a:t>		 		&lt;18.5 Underweight </a:t>
            </a:r>
          </a:p>
          <a:p>
            <a:pPr eaLnBrk="1" hangingPunct="1">
              <a:lnSpc>
                <a:spcPct val="90000"/>
              </a:lnSpc>
              <a:buFont typeface="Wingdings" panose="05000000000000000000" pitchFamily="2" charset="2"/>
              <a:buNone/>
            </a:pPr>
            <a:r>
              <a:rPr lang="en-GB" altLang="en-US" dirty="0"/>
              <a:t>		    		18.5 – 24.9 Normal </a:t>
            </a:r>
          </a:p>
          <a:p>
            <a:pPr eaLnBrk="1" hangingPunct="1">
              <a:lnSpc>
                <a:spcPct val="90000"/>
              </a:lnSpc>
              <a:buFont typeface="Wingdings" panose="05000000000000000000" pitchFamily="2" charset="2"/>
              <a:buNone/>
            </a:pPr>
            <a:r>
              <a:rPr lang="en-GB" altLang="en-US" dirty="0"/>
              <a:t>			  	25.0 – 29.9 Overweight </a:t>
            </a:r>
          </a:p>
          <a:p>
            <a:pPr eaLnBrk="1" hangingPunct="1">
              <a:lnSpc>
                <a:spcPct val="90000"/>
              </a:lnSpc>
              <a:buFont typeface="Wingdings" panose="05000000000000000000" pitchFamily="2" charset="2"/>
              <a:buNone/>
            </a:pPr>
            <a:r>
              <a:rPr lang="en-GB" altLang="en-US" dirty="0"/>
              <a:t>		          		&gt;30.0 Obese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7C0D73DB-0B46-B310-6A32-3CDFC4CFA879}"/>
              </a:ext>
            </a:extLst>
          </p:cNvPr>
          <p:cNvSpPr>
            <a:spLocks noGrp="1"/>
          </p:cNvSpPr>
          <p:nvPr>
            <p:ph type="title"/>
          </p:nvPr>
        </p:nvSpPr>
        <p:spPr>
          <a:xfrm>
            <a:off x="714784" y="146342"/>
            <a:ext cx="10515600" cy="661471"/>
          </a:xfrm>
        </p:spPr>
        <p:txBody>
          <a:bodyPr>
            <a:normAutofit fontScale="90000"/>
          </a:bodyPr>
          <a:lstStyle/>
          <a:p>
            <a:pPr algn="ctr" eaLnBrk="1" hangingPunct="1"/>
            <a:r>
              <a:rPr lang="en-GB" altLang="en-US" dirty="0"/>
              <a:t>Skinfold measures</a:t>
            </a:r>
          </a:p>
        </p:txBody>
      </p:sp>
      <p:sp>
        <p:nvSpPr>
          <p:cNvPr id="16387" name="Rectangle 3">
            <a:extLst>
              <a:ext uri="{FF2B5EF4-FFF2-40B4-BE49-F238E27FC236}">
                <a16:creationId xmlns:a16="http://schemas.microsoft.com/office/drawing/2014/main" id="{AEC8D5D9-2891-8E03-1304-B3F9C1A8544E}"/>
              </a:ext>
            </a:extLst>
          </p:cNvPr>
          <p:cNvSpPr>
            <a:spLocks noGrp="1"/>
          </p:cNvSpPr>
          <p:nvPr>
            <p:ph idx="1"/>
          </p:nvPr>
        </p:nvSpPr>
        <p:spPr>
          <a:xfrm>
            <a:off x="214107" y="821023"/>
            <a:ext cx="10515600" cy="3627117"/>
          </a:xfrm>
        </p:spPr>
        <p:txBody>
          <a:bodyPr/>
          <a:lstStyle/>
          <a:p>
            <a:pPr eaLnBrk="1" hangingPunct="1">
              <a:lnSpc>
                <a:spcPct val="90000"/>
              </a:lnSpc>
              <a:buFont typeface="Wingdings" panose="05000000000000000000" pitchFamily="2" charset="2"/>
              <a:buNone/>
            </a:pPr>
            <a:r>
              <a:rPr lang="en-GB" altLang="en-US" dirty="0"/>
              <a:t>	Assumes  thickness of subcutaneous adipose tissue infers a constant relationship to total body fat mass.</a:t>
            </a:r>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r>
              <a:rPr lang="en-GB" altLang="en-US" dirty="0"/>
              <a:t>	Subcutaneous fat measured using callipers</a:t>
            </a:r>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r>
              <a:rPr lang="en-GB" altLang="en-US" dirty="0"/>
              <a:t>	Skinfold thickness totals entered into equations to predict percentage body fat.</a:t>
            </a:r>
          </a:p>
        </p:txBody>
      </p:sp>
      <p:grpSp>
        <p:nvGrpSpPr>
          <p:cNvPr id="2" name="Group 4">
            <a:extLst>
              <a:ext uri="{FF2B5EF4-FFF2-40B4-BE49-F238E27FC236}">
                <a16:creationId xmlns:a16="http://schemas.microsoft.com/office/drawing/2014/main" id="{54BA1B71-9253-7512-5D4A-5630E3EA3722}"/>
              </a:ext>
            </a:extLst>
          </p:cNvPr>
          <p:cNvGrpSpPr>
            <a:grpSpLocks/>
          </p:cNvGrpSpPr>
          <p:nvPr/>
        </p:nvGrpSpPr>
        <p:grpSpPr bwMode="auto">
          <a:xfrm>
            <a:off x="6893529" y="4061508"/>
            <a:ext cx="3425727" cy="2550244"/>
            <a:chOff x="1808" y="1056"/>
            <a:chExt cx="3952" cy="2964"/>
          </a:xfrm>
        </p:grpSpPr>
        <p:pic>
          <p:nvPicPr>
            <p:cNvPr id="3" name="Picture 5" descr="0196l">
              <a:extLst>
                <a:ext uri="{FF2B5EF4-FFF2-40B4-BE49-F238E27FC236}">
                  <a16:creationId xmlns:a16="http://schemas.microsoft.com/office/drawing/2014/main" id="{59933478-3194-61FC-EA9F-5215D64467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8" y="1056"/>
              <a:ext cx="3952" cy="2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Rectangle 6">
              <a:extLst>
                <a:ext uri="{FF2B5EF4-FFF2-40B4-BE49-F238E27FC236}">
                  <a16:creationId xmlns:a16="http://schemas.microsoft.com/office/drawing/2014/main" id="{012C6D61-14CB-AE04-661F-5F1CE7F60683}"/>
                </a:ext>
              </a:extLst>
            </p:cNvPr>
            <p:cNvSpPr>
              <a:spLocks noChangeArrowheads="1"/>
            </p:cNvSpPr>
            <p:nvPr/>
          </p:nvSpPr>
          <p:spPr bwMode="auto">
            <a:xfrm>
              <a:off x="2640" y="1056"/>
              <a:ext cx="2352" cy="48"/>
            </a:xfrm>
            <a:prstGeom prst="rect">
              <a:avLst/>
            </a:prstGeom>
            <a:solidFill>
              <a:schemeClr val="tx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grpSp>
      <p:sp>
        <p:nvSpPr>
          <p:cNvPr id="6" name="TextBox 5">
            <a:extLst>
              <a:ext uri="{FF2B5EF4-FFF2-40B4-BE49-F238E27FC236}">
                <a16:creationId xmlns:a16="http://schemas.microsoft.com/office/drawing/2014/main" id="{F236A499-CB9E-C00E-DAC1-A51DDFE36F6F}"/>
              </a:ext>
            </a:extLst>
          </p:cNvPr>
          <p:cNvSpPr txBox="1"/>
          <p:nvPr/>
        </p:nvSpPr>
        <p:spPr>
          <a:xfrm>
            <a:off x="474964" y="4281804"/>
            <a:ext cx="6095064" cy="2308324"/>
          </a:xfrm>
          <a:prstGeom prst="rect">
            <a:avLst/>
          </a:prstGeom>
          <a:noFill/>
        </p:spPr>
        <p:txBody>
          <a:bodyPr wrap="square">
            <a:spAutoFit/>
          </a:bodyPr>
          <a:lstStyle/>
          <a:p>
            <a:pPr eaLnBrk="1" hangingPunct="1"/>
            <a:r>
              <a:rPr lang="en-GB" altLang="en-US" dirty="0">
                <a:solidFill>
                  <a:srgbClr val="FF0000"/>
                </a:solidFill>
              </a:rPr>
              <a:t>Prediction assumptions</a:t>
            </a:r>
          </a:p>
          <a:p>
            <a:pPr eaLnBrk="1" hangingPunct="1"/>
            <a:endParaRPr lang="en-GB" altLang="en-US" dirty="0"/>
          </a:p>
          <a:p>
            <a:pPr marL="285750" indent="-285750" eaLnBrk="1" hangingPunct="1">
              <a:buFont typeface="Arial" panose="020B0604020202020204" pitchFamily="34" charset="0"/>
              <a:buChar char="•"/>
            </a:pPr>
            <a:r>
              <a:rPr lang="en-GB" altLang="en-US" dirty="0"/>
              <a:t>Body Water content</a:t>
            </a:r>
          </a:p>
          <a:p>
            <a:pPr marL="285750" indent="-285750" eaLnBrk="1" hangingPunct="1">
              <a:buFont typeface="Arial" panose="020B0604020202020204" pitchFamily="34" charset="0"/>
              <a:buChar char="•"/>
            </a:pPr>
            <a:r>
              <a:rPr lang="en-GB" altLang="en-US" dirty="0"/>
              <a:t>Body mineral content</a:t>
            </a:r>
          </a:p>
          <a:p>
            <a:pPr marL="285750" indent="-285750" eaLnBrk="1" hangingPunct="1">
              <a:buFont typeface="Arial" panose="020B0604020202020204" pitchFamily="34" charset="0"/>
              <a:buChar char="•"/>
            </a:pPr>
            <a:r>
              <a:rPr lang="en-GB" altLang="en-US" dirty="0"/>
              <a:t>Technical errors in measuring</a:t>
            </a:r>
          </a:p>
          <a:p>
            <a:pPr marL="285750" indent="-285750" eaLnBrk="1" hangingPunct="1">
              <a:buFont typeface="Arial" panose="020B0604020202020204" pitchFamily="34" charset="0"/>
              <a:buChar char="•"/>
            </a:pPr>
            <a:r>
              <a:rPr lang="en-GB" altLang="en-US" dirty="0"/>
              <a:t>Non-consistent fat distribution</a:t>
            </a:r>
          </a:p>
          <a:p>
            <a:pPr marL="285750" indent="-285750">
              <a:buFont typeface="Arial" panose="020B0604020202020204" pitchFamily="34" charset="0"/>
              <a:buChar char="•"/>
            </a:pPr>
            <a:r>
              <a:rPr lang="en-GB" altLang="en-US" dirty="0"/>
              <a:t>Ratio of internal to external fat may be different</a:t>
            </a:r>
          </a:p>
          <a:p>
            <a:pPr eaLnBrk="1" hangingPunct="1"/>
            <a:r>
              <a:rPr lang="en-GB" altLang="en-US" dirty="0"/>
              <a:t>     from group used to develop predictive equations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6DB5930F-F0AD-0272-FE3F-A0344C2915B7}"/>
              </a:ext>
            </a:extLst>
          </p:cNvPr>
          <p:cNvSpPr>
            <a:spLocks noGrp="1"/>
          </p:cNvSpPr>
          <p:nvPr>
            <p:ph type="title"/>
          </p:nvPr>
        </p:nvSpPr>
        <p:spPr/>
        <p:txBody>
          <a:bodyPr/>
          <a:lstStyle/>
          <a:p>
            <a:pPr algn="ctr" eaLnBrk="1" hangingPunct="1"/>
            <a:r>
              <a:rPr lang="en-GB" altLang="en-US" dirty="0"/>
              <a:t>Accuracy </a:t>
            </a:r>
          </a:p>
        </p:txBody>
      </p:sp>
      <p:sp>
        <p:nvSpPr>
          <p:cNvPr id="10243" name="Rectangle 3">
            <a:extLst>
              <a:ext uri="{FF2B5EF4-FFF2-40B4-BE49-F238E27FC236}">
                <a16:creationId xmlns:a16="http://schemas.microsoft.com/office/drawing/2014/main" id="{7C447FA6-4B2F-30AE-E29D-2FAC9C12FB92}"/>
              </a:ext>
            </a:extLst>
          </p:cNvPr>
          <p:cNvSpPr>
            <a:spLocks noGrp="1" noChangeArrowheads="1"/>
          </p:cNvSpPr>
          <p:nvPr>
            <p:ph idx="1"/>
          </p:nvPr>
        </p:nvSpPr>
        <p:spPr>
          <a:xfrm>
            <a:off x="774155" y="1341438"/>
            <a:ext cx="9447758" cy="5327650"/>
          </a:xfrm>
        </p:spPr>
        <p:txBody>
          <a:bodyPr rtlCol="0">
            <a:normAutofit fontScale="92500" lnSpcReduction="20000"/>
          </a:bodyPr>
          <a:lstStyle/>
          <a:p>
            <a:pPr>
              <a:buNone/>
              <a:defRPr/>
            </a:pPr>
            <a:r>
              <a:rPr lang="en-GB" altLang="en-US" dirty="0"/>
              <a:t>Using good techniques with an appropriate client 	</a:t>
            </a:r>
            <a:r>
              <a:rPr lang="en-US" altLang="en-US" dirty="0">
                <a:cs typeface="Arial" charset="0"/>
              </a:rPr>
              <a:t>± </a:t>
            </a:r>
            <a:r>
              <a:rPr lang="en-GB" altLang="en-US" dirty="0"/>
              <a:t>3 - 5 % </a:t>
            </a:r>
          </a:p>
          <a:p>
            <a:pPr algn="ctr">
              <a:buNone/>
              <a:defRPr/>
            </a:pPr>
            <a:endParaRPr lang="en-GB" altLang="en-US" dirty="0"/>
          </a:p>
          <a:p>
            <a:pPr>
              <a:buNone/>
              <a:defRPr/>
            </a:pPr>
            <a:r>
              <a:rPr lang="en-GB" altLang="en-US" dirty="0"/>
              <a:t>i.e. 	if a %fat is measured at 15% then using a 5% error what we 	are confident about is that the persons fat is between 14.25 	and 15.75%.</a:t>
            </a:r>
          </a:p>
          <a:p>
            <a:pPr>
              <a:buNone/>
              <a:defRPr/>
            </a:pPr>
            <a:endParaRPr lang="en-GB" altLang="en-US" dirty="0"/>
          </a:p>
          <a:p>
            <a:pPr algn="ctr">
              <a:buNone/>
              <a:defRPr/>
            </a:pPr>
            <a:r>
              <a:rPr lang="en-GB" altLang="en-US" i="1" dirty="0">
                <a:solidFill>
                  <a:srgbClr val="0070C0"/>
                </a:solidFill>
              </a:rPr>
              <a:t>The data should be expressed as a range rather than a specific value.</a:t>
            </a:r>
          </a:p>
          <a:p>
            <a:pPr algn="ctr">
              <a:buNone/>
              <a:defRPr/>
            </a:pPr>
            <a:endParaRPr lang="en-GB" altLang="en-US" i="1" dirty="0"/>
          </a:p>
          <a:p>
            <a:pPr algn="ctr">
              <a:buNone/>
              <a:defRPr/>
            </a:pPr>
            <a:r>
              <a:rPr lang="en-GB" altLang="en-US" i="1" dirty="0">
                <a:solidFill>
                  <a:srgbClr val="FF0000"/>
                </a:solidFill>
              </a:rPr>
              <a:t>Therefore, measuring body fat on a regular frequency can be problematic is providing an accurate assessment of fat changes. </a:t>
            </a:r>
          </a:p>
          <a:p>
            <a:pPr algn="ctr">
              <a:buNone/>
              <a:defRPr/>
            </a:pPr>
            <a:endParaRPr lang="en-GB" altLang="en-US" i="1" dirty="0">
              <a:solidFill>
                <a:srgbClr val="FF0000"/>
              </a:solidFill>
            </a:endParaRPr>
          </a:p>
          <a:p>
            <a:pPr algn="ctr">
              <a:buNone/>
              <a:defRPr/>
            </a:pPr>
            <a:r>
              <a:rPr lang="en-GB" altLang="en-US" i="1" dirty="0">
                <a:solidFill>
                  <a:srgbClr val="FF0000"/>
                </a:solidFill>
              </a:rPr>
              <a:t>Often useful you take measures on multiple days and average.</a:t>
            </a:r>
          </a:p>
          <a:p>
            <a:pPr algn="ctr">
              <a:buNone/>
              <a:defRPr/>
            </a:pPr>
            <a:endParaRPr lang="en-GB" altLang="en-US" i="1" dirty="0">
              <a:solidFill>
                <a:srgbClr val="FF0000"/>
              </a:solidFill>
            </a:endParaRPr>
          </a:p>
          <a:p>
            <a:pPr algn="ctr">
              <a:buNone/>
              <a:defRPr/>
            </a:pPr>
            <a:r>
              <a:rPr lang="en-GB" altLang="en-US" i="1" dirty="0">
                <a:solidFill>
                  <a:srgbClr val="FF0000"/>
                </a:solidFill>
              </a:rPr>
              <a:t>Do measure directly after exercise</a:t>
            </a:r>
          </a:p>
          <a:p>
            <a:pPr algn="ctr">
              <a:buNone/>
              <a:defRPr/>
            </a:pPr>
            <a:endParaRPr lang="en-GB" altLang="en-US" i="1" dirty="0">
              <a:solidFill>
                <a:srgbClr val="FF0000"/>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364F054-94B3-E146-2A45-7F052D0C2ECD}"/>
              </a:ext>
            </a:extLst>
          </p:cNvPr>
          <p:cNvSpPr>
            <a:spLocks noGrp="1"/>
          </p:cNvSpPr>
          <p:nvPr>
            <p:ph type="title"/>
          </p:nvPr>
        </p:nvSpPr>
        <p:spPr/>
        <p:txBody>
          <a:bodyPr/>
          <a:lstStyle/>
          <a:p>
            <a:pPr algn="ctr" eaLnBrk="1" hangingPunct="1"/>
            <a:r>
              <a:rPr lang="en-GB" altLang="en-US" dirty="0"/>
              <a:t>Ideal Body Fat</a:t>
            </a:r>
          </a:p>
        </p:txBody>
      </p:sp>
      <p:sp>
        <p:nvSpPr>
          <p:cNvPr id="21507" name="Rectangle 3">
            <a:extLst>
              <a:ext uri="{FF2B5EF4-FFF2-40B4-BE49-F238E27FC236}">
                <a16:creationId xmlns:a16="http://schemas.microsoft.com/office/drawing/2014/main" id="{4E70DFE0-D8A1-D08D-1855-9AA44E7DC8B7}"/>
              </a:ext>
            </a:extLst>
          </p:cNvPr>
          <p:cNvSpPr>
            <a:spLocks noGrp="1"/>
          </p:cNvSpPr>
          <p:nvPr>
            <p:ph idx="1"/>
          </p:nvPr>
        </p:nvSpPr>
        <p:spPr/>
        <p:txBody>
          <a:bodyPr>
            <a:normAutofit lnSpcReduction="10000"/>
          </a:bodyPr>
          <a:lstStyle/>
          <a:p>
            <a:pPr eaLnBrk="1" hangingPunct="1">
              <a:lnSpc>
                <a:spcPct val="90000"/>
              </a:lnSpc>
              <a:buFont typeface="Wingdings" panose="05000000000000000000" pitchFamily="2" charset="2"/>
              <a:buNone/>
            </a:pPr>
            <a:r>
              <a:rPr lang="en-GB" altLang="en-US" dirty="0"/>
              <a:t>A generic specific values does not exist.</a:t>
            </a:r>
          </a:p>
          <a:p>
            <a:pPr eaLnBrk="1" hangingPunct="1">
              <a:lnSpc>
                <a:spcPct val="90000"/>
              </a:lnSpc>
              <a:buFont typeface="Wingdings" panose="05000000000000000000" pitchFamily="2" charset="2"/>
              <a:buNone/>
            </a:pPr>
            <a:r>
              <a:rPr lang="en-GB" altLang="en-US" dirty="0"/>
              <a:t>Health </a:t>
            </a:r>
          </a:p>
          <a:p>
            <a:pPr eaLnBrk="1" hangingPunct="1">
              <a:lnSpc>
                <a:spcPct val="90000"/>
              </a:lnSpc>
              <a:buFont typeface="Wingdings" panose="05000000000000000000" pitchFamily="2" charset="2"/>
              <a:buNone/>
            </a:pPr>
            <a:r>
              <a:rPr lang="en-GB" altLang="en-US" dirty="0"/>
              <a:t>			</a:t>
            </a:r>
            <a:r>
              <a:rPr lang="en-GB" altLang="en-US" dirty="0">
                <a:solidFill>
                  <a:srgbClr val="0070C0"/>
                </a:solidFill>
              </a:rPr>
              <a:t>female less than 17 -22% </a:t>
            </a:r>
          </a:p>
          <a:p>
            <a:pPr eaLnBrk="1" hangingPunct="1">
              <a:lnSpc>
                <a:spcPct val="90000"/>
              </a:lnSpc>
              <a:buFont typeface="Wingdings" panose="05000000000000000000" pitchFamily="2" charset="2"/>
              <a:buNone/>
            </a:pPr>
            <a:r>
              <a:rPr lang="en-GB" altLang="en-US" dirty="0"/>
              <a:t>			</a:t>
            </a:r>
            <a:r>
              <a:rPr lang="en-GB" altLang="en-US" dirty="0">
                <a:solidFill>
                  <a:srgbClr val="FF0000"/>
                </a:solidFill>
              </a:rPr>
              <a:t>male less than    15 – 20%</a:t>
            </a:r>
          </a:p>
          <a:p>
            <a:pPr eaLnBrk="1" hangingPunct="1">
              <a:lnSpc>
                <a:spcPct val="90000"/>
              </a:lnSpc>
              <a:buFont typeface="Wingdings" panose="05000000000000000000" pitchFamily="2" charset="2"/>
              <a:buNone/>
            </a:pPr>
            <a:r>
              <a:rPr lang="en-GB" altLang="en-US" dirty="0"/>
              <a:t>Sport</a:t>
            </a:r>
          </a:p>
          <a:p>
            <a:pPr eaLnBrk="1" hangingPunct="1">
              <a:lnSpc>
                <a:spcPct val="90000"/>
              </a:lnSpc>
              <a:buFont typeface="Wingdings" panose="05000000000000000000" pitchFamily="2" charset="2"/>
              <a:buNone/>
            </a:pPr>
            <a:r>
              <a:rPr lang="en-GB" altLang="en-US" dirty="0"/>
              <a:t>			lower but depends on sport</a:t>
            </a:r>
          </a:p>
          <a:p>
            <a:pPr eaLnBrk="1" hangingPunct="1">
              <a:lnSpc>
                <a:spcPct val="90000"/>
              </a:lnSpc>
              <a:buFont typeface="Wingdings" panose="05000000000000000000" pitchFamily="2" charset="2"/>
              <a:buNone/>
            </a:pPr>
            <a:endParaRPr lang="en-GB" altLang="en-US" dirty="0"/>
          </a:p>
          <a:p>
            <a:pPr eaLnBrk="1" hangingPunct="1">
              <a:lnSpc>
                <a:spcPct val="90000"/>
              </a:lnSpc>
              <a:buFont typeface="Wingdings" panose="05000000000000000000" pitchFamily="2" charset="2"/>
              <a:buNone/>
            </a:pPr>
            <a:r>
              <a:rPr lang="en-GB" altLang="en-US" dirty="0"/>
              <a:t>Essential Fat		</a:t>
            </a:r>
            <a:r>
              <a:rPr lang="en-GB" altLang="en-US" dirty="0">
                <a:solidFill>
                  <a:srgbClr val="0070C0"/>
                </a:solidFill>
              </a:rPr>
              <a:t>female less than 7% </a:t>
            </a:r>
          </a:p>
          <a:p>
            <a:pPr eaLnBrk="1" hangingPunct="1">
              <a:lnSpc>
                <a:spcPct val="90000"/>
              </a:lnSpc>
              <a:buFont typeface="Wingdings" panose="05000000000000000000" pitchFamily="2" charset="2"/>
              <a:buNone/>
            </a:pPr>
            <a:r>
              <a:rPr lang="en-GB" altLang="en-US" dirty="0"/>
              <a:t>				</a:t>
            </a:r>
            <a:r>
              <a:rPr lang="en-GB" altLang="en-US" dirty="0">
                <a:solidFill>
                  <a:srgbClr val="FF0000"/>
                </a:solidFill>
              </a:rPr>
              <a:t>male less than    3%</a:t>
            </a:r>
          </a:p>
          <a:p>
            <a:pPr eaLnBrk="1" hangingPunct="1">
              <a:lnSpc>
                <a:spcPct val="90000"/>
              </a:lnSpc>
              <a:buFont typeface="Wingdings" panose="05000000000000000000" pitchFamily="2" charset="2"/>
              <a:buNone/>
            </a:pPr>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30966CAA-083E-6EA6-EF9F-1F042595B5F3}"/>
              </a:ext>
            </a:extLst>
          </p:cNvPr>
          <p:cNvSpPr>
            <a:spLocks noGrp="1" noChangeArrowheads="1"/>
          </p:cNvSpPr>
          <p:nvPr>
            <p:ph type="title"/>
          </p:nvPr>
        </p:nvSpPr>
        <p:spPr>
          <a:xfrm>
            <a:off x="838200" y="365125"/>
            <a:ext cx="10515600" cy="740009"/>
          </a:xfrm>
        </p:spPr>
        <p:txBody>
          <a:bodyPr rtlCol="0">
            <a:normAutofit/>
          </a:bodyPr>
          <a:lstStyle/>
          <a:p>
            <a:pPr algn="ctr">
              <a:defRPr/>
            </a:pPr>
            <a:r>
              <a:rPr lang="en-GB" altLang="en-US" sz="4000" dirty="0"/>
              <a:t>% body fat measured in female athletes</a:t>
            </a:r>
          </a:p>
        </p:txBody>
      </p:sp>
      <p:pic>
        <p:nvPicPr>
          <p:cNvPr id="23555" name="Picture 4" descr="d0000000200000065_sse52c3">
            <a:extLst>
              <a:ext uri="{FF2B5EF4-FFF2-40B4-BE49-F238E27FC236}">
                <a16:creationId xmlns:a16="http://schemas.microsoft.com/office/drawing/2014/main" id="{F2DC4519-9752-C701-2F57-ACE3399C587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84462" y="1900238"/>
            <a:ext cx="6612946" cy="4265098"/>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8195" name="Picture 2" descr="Female Body Fat Percentages 11-18%">
            <a:extLst>
              <a:ext uri="{FF2B5EF4-FFF2-40B4-BE49-F238E27FC236}">
                <a16:creationId xmlns:a16="http://schemas.microsoft.com/office/drawing/2014/main" id="{43DB20DA-4D8E-5DFD-B8FE-3F292E4914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9098" y="978066"/>
            <a:ext cx="5178425" cy="2852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6" name="Picture 2" descr="https://s-media-cache-ak0.pinimg.com/236x/09/20/a1/0920a11b8a2dffb5679a2c0218c78c55.jpg">
            <a:extLst>
              <a:ext uri="{FF2B5EF4-FFF2-40B4-BE49-F238E27FC236}">
                <a16:creationId xmlns:a16="http://schemas.microsoft.com/office/drawing/2014/main" id="{D0EAF3BE-FDDE-0964-F6E1-54D3610552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65195" y="3987800"/>
            <a:ext cx="4816475" cy="287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6C7617FB-F28A-3875-3C84-ADA362FF0116}"/>
              </a:ext>
            </a:extLst>
          </p:cNvPr>
          <p:cNvSpPr>
            <a:spLocks noGrp="1"/>
          </p:cNvSpPr>
          <p:nvPr>
            <p:ph type="title"/>
          </p:nvPr>
        </p:nvSpPr>
        <p:spPr>
          <a:xfrm>
            <a:off x="838200" y="365126"/>
            <a:ext cx="10515600" cy="1067570"/>
          </a:xfrm>
        </p:spPr>
        <p:txBody>
          <a:bodyPr/>
          <a:lstStyle/>
          <a:p>
            <a:pPr algn="ctr" eaLnBrk="1" hangingPunct="1"/>
            <a:r>
              <a:rPr lang="en-GB" altLang="en-US" sz="4000" dirty="0"/>
              <a:t>% body fat measured in male athletes</a:t>
            </a:r>
          </a:p>
        </p:txBody>
      </p:sp>
      <p:pic>
        <p:nvPicPr>
          <p:cNvPr id="24579" name="Picture 4" descr="d0000000200000065_sse52c4">
            <a:extLst>
              <a:ext uri="{FF2B5EF4-FFF2-40B4-BE49-F238E27FC236}">
                <a16:creationId xmlns:a16="http://schemas.microsoft.com/office/drawing/2014/main" id="{BA1D1100-35B5-B478-CBED-6A3912FEAF8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50449" y="1940996"/>
            <a:ext cx="6493847" cy="367443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171" name="Picture 2" descr="Male Body Fat Pictures and Percentages 3-10%">
            <a:extLst>
              <a:ext uri="{FF2B5EF4-FFF2-40B4-BE49-F238E27FC236}">
                <a16:creationId xmlns:a16="http://schemas.microsoft.com/office/drawing/2014/main" id="{701498A0-277B-5D69-A357-1C335CC141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1579" y="1432695"/>
            <a:ext cx="4827587" cy="2659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Picture 4" descr="Male Body Fat Pictures and Percentages 15-30%">
            <a:extLst>
              <a:ext uri="{FF2B5EF4-FFF2-40B4-BE49-F238E27FC236}">
                <a16:creationId xmlns:a16="http://schemas.microsoft.com/office/drawing/2014/main" id="{38B6274B-06C7-BEB9-C6B4-F4DA64B1ACA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3108" y="4267150"/>
            <a:ext cx="4340692" cy="23163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BF82BBF6-72B1-7424-4B5B-7578FA1FD0D3}"/>
              </a:ext>
            </a:extLst>
          </p:cNvPr>
          <p:cNvSpPr>
            <a:spLocks noGrp="1"/>
          </p:cNvSpPr>
          <p:nvPr>
            <p:ph type="title"/>
          </p:nvPr>
        </p:nvSpPr>
        <p:spPr/>
        <p:txBody>
          <a:bodyPr/>
          <a:lstStyle/>
          <a:p>
            <a:pPr algn="ctr" eaLnBrk="1" hangingPunct="1"/>
            <a:r>
              <a:rPr lang="en-GB" altLang="en-US" dirty="0">
                <a:solidFill>
                  <a:srgbClr val="FF0000"/>
                </a:solidFill>
              </a:rPr>
              <a:t>Body Fat and Performance</a:t>
            </a:r>
          </a:p>
        </p:txBody>
      </p:sp>
      <p:sp>
        <p:nvSpPr>
          <p:cNvPr id="25603" name="Rectangle 3">
            <a:extLst>
              <a:ext uri="{FF2B5EF4-FFF2-40B4-BE49-F238E27FC236}">
                <a16:creationId xmlns:a16="http://schemas.microsoft.com/office/drawing/2014/main" id="{58F4A722-FD89-6BF6-E357-D9ACF5BAEAF6}"/>
              </a:ext>
            </a:extLst>
          </p:cNvPr>
          <p:cNvSpPr>
            <a:spLocks noGrp="1"/>
          </p:cNvSpPr>
          <p:nvPr>
            <p:ph idx="1"/>
          </p:nvPr>
        </p:nvSpPr>
        <p:spPr/>
        <p:txBody>
          <a:bodyPr/>
          <a:lstStyle/>
          <a:p>
            <a:pPr marL="609600" indent="-609600">
              <a:buNone/>
            </a:pPr>
            <a:r>
              <a:rPr lang="en-GB" altLang="en-US" dirty="0"/>
              <a:t>	Low fat for running, jumping events due to;</a:t>
            </a:r>
          </a:p>
          <a:p>
            <a:pPr marL="609600" indent="-609600">
              <a:buNone/>
            </a:pPr>
            <a:endParaRPr lang="en-GB" altLang="en-US" dirty="0"/>
          </a:p>
          <a:p>
            <a:pPr marL="609600" indent="-609600">
              <a:buFont typeface="Wingdings" panose="05000000000000000000" pitchFamily="2" charset="2"/>
              <a:buAutoNum type="arabicPeriod"/>
            </a:pPr>
            <a:r>
              <a:rPr lang="en-GB" altLang="en-US" dirty="0"/>
              <a:t>Extra weight to be moved / lifted </a:t>
            </a:r>
          </a:p>
          <a:p>
            <a:pPr marL="609600" indent="-609600">
              <a:buFont typeface="Wingdings" panose="05000000000000000000" pitchFamily="2" charset="2"/>
              <a:buAutoNum type="arabicPeriod"/>
            </a:pPr>
            <a:r>
              <a:rPr lang="en-GB" altLang="en-US" dirty="0"/>
              <a:t>Acceleration affected by power to mass relationship.</a:t>
            </a:r>
          </a:p>
          <a:p>
            <a:pPr marL="609600" indent="-609600">
              <a:buFont typeface="Wingdings" panose="05000000000000000000" pitchFamily="2" charset="2"/>
              <a:buAutoNum type="arabicPeriod"/>
            </a:pPr>
            <a:r>
              <a:rPr lang="en-GB" altLang="en-US" dirty="0"/>
              <a:t>Increase metabolic cost of movement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DAA8323-5304-BAB8-C086-3C565FC2AB7B}"/>
              </a:ext>
            </a:extLst>
          </p:cNvPr>
          <p:cNvSpPr>
            <a:spLocks noGrp="1"/>
          </p:cNvSpPr>
          <p:nvPr>
            <p:ph type="title"/>
          </p:nvPr>
        </p:nvSpPr>
        <p:spPr/>
        <p:txBody>
          <a:bodyPr/>
          <a:lstStyle/>
          <a:p>
            <a:pPr algn="ctr" eaLnBrk="1" hangingPunct="1"/>
            <a:r>
              <a:rPr lang="en-GB" altLang="en-US" dirty="0">
                <a:solidFill>
                  <a:srgbClr val="FF0000"/>
                </a:solidFill>
              </a:rPr>
              <a:t>Body Fat and performance</a:t>
            </a:r>
          </a:p>
        </p:txBody>
      </p:sp>
      <p:sp>
        <p:nvSpPr>
          <p:cNvPr id="26627" name="Rectangle 3">
            <a:extLst>
              <a:ext uri="{FF2B5EF4-FFF2-40B4-BE49-F238E27FC236}">
                <a16:creationId xmlns:a16="http://schemas.microsoft.com/office/drawing/2014/main" id="{AEE519DE-20E7-0CFE-F48D-DF557EBFF300}"/>
              </a:ext>
            </a:extLst>
          </p:cNvPr>
          <p:cNvSpPr>
            <a:spLocks noGrp="1"/>
          </p:cNvSpPr>
          <p:nvPr>
            <p:ph idx="1"/>
          </p:nvPr>
        </p:nvSpPr>
        <p:spPr>
          <a:xfrm>
            <a:off x="838200" y="2199047"/>
            <a:ext cx="10515600" cy="3977915"/>
          </a:xfrm>
        </p:spPr>
        <p:txBody>
          <a:bodyPr/>
          <a:lstStyle/>
          <a:p>
            <a:pPr algn="ctr" eaLnBrk="1" hangingPunct="1">
              <a:buFont typeface="Wingdings" panose="05000000000000000000" pitchFamily="2" charset="2"/>
              <a:buNone/>
            </a:pPr>
            <a:r>
              <a:rPr lang="en-GB" altLang="en-US" dirty="0"/>
              <a:t>Moderate fat for impact and contact sports</a:t>
            </a:r>
          </a:p>
          <a:p>
            <a:pPr algn="ctr" eaLnBrk="1" hangingPunct="1">
              <a:buFont typeface="Wingdings" panose="05000000000000000000" pitchFamily="2" charset="2"/>
              <a:buNone/>
            </a:pPr>
            <a:endParaRPr lang="en-GB" altLang="en-US" dirty="0"/>
          </a:p>
          <a:p>
            <a:pPr eaLnBrk="1" hangingPunct="1"/>
            <a:r>
              <a:rPr lang="en-GB" altLang="en-US" dirty="0"/>
              <a:t>Absorption of impact forces - rugby</a:t>
            </a:r>
          </a:p>
          <a:p>
            <a:pPr eaLnBrk="1" hangingPunct="1"/>
            <a:endParaRPr lang="en-GB" altLang="en-US" dirty="0"/>
          </a:p>
          <a:p>
            <a:pPr eaLnBrk="1" hangingPunct="1"/>
            <a:r>
              <a:rPr lang="en-GB" altLang="en-US" dirty="0"/>
              <a:t>Increase buoyancy and thermal insulation - long distance swimming</a:t>
            </a:r>
          </a:p>
          <a:p>
            <a:pPr eaLnBrk="1" hangingPunct="1">
              <a:buFont typeface="Wingdings" panose="05000000000000000000" pitchFamily="2" charset="2"/>
              <a:buNone/>
            </a:pPr>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FFF15E7-4350-6CB5-AB65-AEC8E87358D3}"/>
              </a:ext>
            </a:extLst>
          </p:cNvPr>
          <p:cNvSpPr>
            <a:spLocks noGrp="1"/>
          </p:cNvSpPr>
          <p:nvPr>
            <p:ph type="title"/>
          </p:nvPr>
        </p:nvSpPr>
        <p:spPr/>
        <p:txBody>
          <a:bodyPr/>
          <a:lstStyle/>
          <a:p>
            <a:pPr eaLnBrk="1" hangingPunct="1"/>
            <a:r>
              <a:rPr lang="en-GB" altLang="en-US"/>
              <a:t>Disorders - leanness</a:t>
            </a:r>
          </a:p>
        </p:txBody>
      </p:sp>
      <p:sp>
        <p:nvSpPr>
          <p:cNvPr id="27651" name="Rectangle 3">
            <a:extLst>
              <a:ext uri="{FF2B5EF4-FFF2-40B4-BE49-F238E27FC236}">
                <a16:creationId xmlns:a16="http://schemas.microsoft.com/office/drawing/2014/main" id="{993D1C06-3A0B-6E99-7FB7-206B6C90BDA8}"/>
              </a:ext>
            </a:extLst>
          </p:cNvPr>
          <p:cNvSpPr>
            <a:spLocks noGrp="1"/>
          </p:cNvSpPr>
          <p:nvPr>
            <p:ph idx="1"/>
          </p:nvPr>
        </p:nvSpPr>
        <p:spPr/>
        <p:txBody>
          <a:bodyPr/>
          <a:lstStyle/>
          <a:p>
            <a:pPr eaLnBrk="1" hangingPunct="1"/>
            <a:r>
              <a:rPr lang="en-GB" altLang="en-US"/>
              <a:t>Anorexia nervosa / bulimia</a:t>
            </a:r>
          </a:p>
          <a:p>
            <a:pPr eaLnBrk="1" hangingPunct="1"/>
            <a:endParaRPr lang="en-GB" altLang="en-US"/>
          </a:p>
          <a:p>
            <a:pPr eaLnBrk="1" hangingPunct="1"/>
            <a:r>
              <a:rPr lang="en-GB" altLang="en-US"/>
              <a:t>Menstrual dysfunction</a:t>
            </a:r>
          </a:p>
          <a:p>
            <a:pPr eaLnBrk="1" hangingPunct="1"/>
            <a:endParaRPr lang="en-GB" altLang="en-US"/>
          </a:p>
          <a:p>
            <a:pPr eaLnBrk="1" hangingPunct="1"/>
            <a:r>
              <a:rPr lang="en-GB" altLang="en-US"/>
              <a:t>Bone demineralisation</a:t>
            </a:r>
          </a:p>
          <a:p>
            <a:pPr eaLnBrk="1" hangingPunct="1">
              <a:buFont typeface="Wingdings" panose="05000000000000000000" pitchFamily="2" charset="2"/>
              <a:buNone/>
            </a:pPr>
            <a:r>
              <a:rPr lang="en-GB" altLang="en-US"/>
              <a:t>Recommendations are that body fat is</a:t>
            </a:r>
          </a:p>
          <a:p>
            <a:pPr algn="ctr" eaLnBrk="1" hangingPunct="1">
              <a:buFont typeface="Wingdings" panose="05000000000000000000" pitchFamily="2" charset="2"/>
              <a:buNone/>
            </a:pPr>
            <a:r>
              <a:rPr lang="en-GB" altLang="en-US"/>
              <a:t>Males &gt; 5%		Females &gt; 12%</a:t>
            </a:r>
          </a:p>
          <a:p>
            <a:pPr eaLnBrk="1" hangingPunct="1">
              <a:buFont typeface="Wingdings" panose="05000000000000000000" pitchFamily="2" charset="2"/>
              <a:buNone/>
            </a:pPr>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BBF515CD-04EA-6DF2-9020-132DC578D0B8}"/>
              </a:ext>
            </a:extLst>
          </p:cNvPr>
          <p:cNvSpPr>
            <a:spLocks noGrp="1"/>
          </p:cNvSpPr>
          <p:nvPr>
            <p:ph type="title"/>
          </p:nvPr>
        </p:nvSpPr>
        <p:spPr/>
        <p:txBody>
          <a:bodyPr/>
          <a:lstStyle/>
          <a:p>
            <a:pPr eaLnBrk="1" hangingPunct="1"/>
            <a:r>
              <a:rPr lang="en-GB" altLang="en-US"/>
              <a:t>Excess fat</a:t>
            </a:r>
          </a:p>
        </p:txBody>
      </p:sp>
      <p:sp>
        <p:nvSpPr>
          <p:cNvPr id="28675" name="Rectangle 3">
            <a:extLst>
              <a:ext uri="{FF2B5EF4-FFF2-40B4-BE49-F238E27FC236}">
                <a16:creationId xmlns:a16="http://schemas.microsoft.com/office/drawing/2014/main" id="{0FEAA86C-1794-9D7B-C14B-4326102EE3D1}"/>
              </a:ext>
            </a:extLst>
          </p:cNvPr>
          <p:cNvSpPr>
            <a:spLocks noGrp="1"/>
          </p:cNvSpPr>
          <p:nvPr>
            <p:ph idx="1"/>
          </p:nvPr>
        </p:nvSpPr>
        <p:spPr/>
        <p:txBody>
          <a:bodyPr/>
          <a:lstStyle/>
          <a:p>
            <a:pPr eaLnBrk="1" hangingPunct="1">
              <a:lnSpc>
                <a:spcPct val="90000"/>
              </a:lnSpc>
              <a:buFont typeface="Wingdings" panose="05000000000000000000" pitchFamily="2" charset="2"/>
              <a:buNone/>
            </a:pPr>
            <a:r>
              <a:rPr lang="en-GB" altLang="en-US"/>
              <a:t>Obesity (+5% 0ver recommended % fat)</a:t>
            </a:r>
          </a:p>
          <a:p>
            <a:pPr eaLnBrk="1" hangingPunct="1">
              <a:lnSpc>
                <a:spcPct val="90000"/>
              </a:lnSpc>
              <a:buFont typeface="Wingdings" panose="05000000000000000000" pitchFamily="2" charset="2"/>
              <a:buNone/>
            </a:pPr>
            <a:endParaRPr lang="en-GB" altLang="en-US"/>
          </a:p>
          <a:p>
            <a:pPr eaLnBrk="1" hangingPunct="1">
              <a:lnSpc>
                <a:spcPct val="90000"/>
              </a:lnSpc>
              <a:buFont typeface="Wingdings" panose="05000000000000000000" pitchFamily="2" charset="2"/>
              <a:buNone/>
            </a:pPr>
            <a:r>
              <a:rPr lang="en-GB" altLang="en-US"/>
              <a:t>Associated with an increased risk of;</a:t>
            </a:r>
          </a:p>
          <a:p>
            <a:pPr eaLnBrk="1" hangingPunct="1">
              <a:lnSpc>
                <a:spcPct val="90000"/>
              </a:lnSpc>
              <a:buFont typeface="Wingdings" panose="05000000000000000000" pitchFamily="2" charset="2"/>
              <a:buNone/>
            </a:pPr>
            <a:endParaRPr lang="en-GB" altLang="en-US"/>
          </a:p>
          <a:p>
            <a:pPr eaLnBrk="1" hangingPunct="1">
              <a:lnSpc>
                <a:spcPct val="90000"/>
              </a:lnSpc>
            </a:pPr>
            <a:r>
              <a:rPr lang="en-GB" altLang="en-US"/>
              <a:t>CHD</a:t>
            </a:r>
          </a:p>
          <a:p>
            <a:pPr eaLnBrk="1" hangingPunct="1">
              <a:lnSpc>
                <a:spcPct val="90000"/>
              </a:lnSpc>
            </a:pPr>
            <a:r>
              <a:rPr lang="en-GB" altLang="en-US"/>
              <a:t>Diabetes</a:t>
            </a:r>
          </a:p>
          <a:p>
            <a:pPr eaLnBrk="1" hangingPunct="1">
              <a:lnSpc>
                <a:spcPct val="90000"/>
              </a:lnSpc>
            </a:pPr>
            <a:r>
              <a:rPr lang="en-GB" altLang="en-US"/>
              <a:t>Joint Problems</a:t>
            </a:r>
          </a:p>
          <a:p>
            <a:pPr eaLnBrk="1" hangingPunct="1">
              <a:lnSpc>
                <a:spcPct val="90000"/>
              </a:lnSpc>
            </a:pPr>
            <a:r>
              <a:rPr lang="en-GB" altLang="en-US"/>
              <a:t>Hypertension </a:t>
            </a:r>
          </a:p>
          <a:p>
            <a:pPr eaLnBrk="1" hangingPunct="1">
              <a:lnSpc>
                <a:spcPct val="90000"/>
              </a:lnSpc>
              <a:buFont typeface="Wingdings" panose="05000000000000000000" pitchFamily="2" charset="2"/>
              <a:buNone/>
            </a:pPr>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4327718-8B1F-A6A8-B759-6AE1EA652AB2}"/>
              </a:ext>
            </a:extLst>
          </p:cNvPr>
          <p:cNvSpPr>
            <a:spLocks noGrp="1" noChangeArrowheads="1"/>
          </p:cNvSpPr>
          <p:nvPr>
            <p:ph type="title"/>
          </p:nvPr>
        </p:nvSpPr>
        <p:spPr/>
        <p:txBody>
          <a:bodyPr rtlCol="0">
            <a:normAutofit/>
          </a:bodyPr>
          <a:lstStyle/>
          <a:p>
            <a:pPr>
              <a:defRPr/>
            </a:pPr>
            <a:r>
              <a:rPr lang="en-US" altLang="en-US" sz="4000" b="1"/>
              <a:t>Risks  Associated with low Body Fatness</a:t>
            </a:r>
          </a:p>
        </p:txBody>
      </p:sp>
      <p:sp>
        <p:nvSpPr>
          <p:cNvPr id="29699" name="Rectangle 3">
            <a:extLst>
              <a:ext uri="{FF2B5EF4-FFF2-40B4-BE49-F238E27FC236}">
                <a16:creationId xmlns:a16="http://schemas.microsoft.com/office/drawing/2014/main" id="{8792672F-696D-2C56-1D89-84967FD3459D}"/>
              </a:ext>
            </a:extLst>
          </p:cNvPr>
          <p:cNvSpPr>
            <a:spLocks noGrp="1"/>
          </p:cNvSpPr>
          <p:nvPr>
            <p:ph idx="1"/>
          </p:nvPr>
        </p:nvSpPr>
        <p:spPr>
          <a:xfrm>
            <a:off x="690007" y="2332730"/>
            <a:ext cx="9785293" cy="3630613"/>
          </a:xfrm>
        </p:spPr>
        <p:txBody>
          <a:bodyPr>
            <a:normAutofit fontScale="92500" lnSpcReduction="10000"/>
          </a:bodyPr>
          <a:lstStyle/>
          <a:p>
            <a:pPr eaLnBrk="1" hangingPunct="1"/>
            <a:r>
              <a:rPr lang="en-US" altLang="en-US" dirty="0"/>
              <a:t>Dizziness</a:t>
            </a:r>
          </a:p>
          <a:p>
            <a:pPr eaLnBrk="1" hangingPunct="1"/>
            <a:r>
              <a:rPr lang="en-US" altLang="en-US" dirty="0"/>
              <a:t>Moodiness</a:t>
            </a:r>
          </a:p>
          <a:p>
            <a:pPr eaLnBrk="1" hangingPunct="1"/>
            <a:r>
              <a:rPr lang="en-US" altLang="en-US" dirty="0"/>
              <a:t>Malnutrition</a:t>
            </a:r>
          </a:p>
          <a:p>
            <a:pPr eaLnBrk="1" hangingPunct="1"/>
            <a:endParaRPr lang="en-US" altLang="en-US" dirty="0"/>
          </a:p>
          <a:p>
            <a:pPr eaLnBrk="1" hangingPunct="1">
              <a:buFont typeface="Wingdings" panose="05000000000000000000" pitchFamily="2" charset="2"/>
              <a:buNone/>
            </a:pPr>
            <a:r>
              <a:rPr lang="en-US" altLang="en-US" b="1" dirty="0"/>
              <a:t>   Extreme Cases Associated with Eating Disorders:</a:t>
            </a:r>
          </a:p>
          <a:p>
            <a:pPr eaLnBrk="1" hangingPunct="1">
              <a:buFont typeface="Wingdings" panose="05000000000000000000" pitchFamily="2" charset="2"/>
              <a:buNone/>
            </a:pPr>
            <a:endParaRPr lang="en-US" altLang="en-US" b="1" dirty="0"/>
          </a:p>
          <a:p>
            <a:pPr eaLnBrk="1" hangingPunct="1"/>
            <a:r>
              <a:rPr lang="en-US" altLang="en-US" dirty="0"/>
              <a:t>Heart Attack</a:t>
            </a:r>
          </a:p>
          <a:p>
            <a:pPr eaLnBrk="1" hangingPunct="1"/>
            <a:r>
              <a:rPr lang="en-US" altLang="en-US" dirty="0"/>
              <a:t>Kidney failure</a:t>
            </a:r>
          </a:p>
          <a:p>
            <a:pPr eaLnBrk="1" hangingPunct="1"/>
            <a:endParaRPr lang="en-US" altLang="en-US"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C042BD8-104C-40D5-FB51-09A0DECC9CEA}"/>
              </a:ext>
            </a:extLst>
          </p:cNvPr>
          <p:cNvSpPr>
            <a:spLocks noGrp="1"/>
          </p:cNvSpPr>
          <p:nvPr>
            <p:ph type="title"/>
          </p:nvPr>
        </p:nvSpPr>
        <p:spPr>
          <a:xfrm>
            <a:off x="2063751" y="549276"/>
            <a:ext cx="7286625" cy="618631"/>
          </a:xfrm>
          <a:noFill/>
        </p:spPr>
        <p:txBody>
          <a:bodyPr anchor="t">
            <a:spAutoFit/>
          </a:bodyPr>
          <a:lstStyle/>
          <a:p>
            <a:pPr algn="ctr" eaLnBrk="1" hangingPunct="1"/>
            <a:r>
              <a:rPr lang="en-US" altLang="en-US" sz="3800" b="1" dirty="0"/>
              <a:t>Managing Your Weight</a:t>
            </a:r>
            <a:endParaRPr lang="en-US" altLang="en-US" sz="3500" dirty="0"/>
          </a:p>
        </p:txBody>
      </p:sp>
      <p:sp>
        <p:nvSpPr>
          <p:cNvPr id="41988" name="Rectangle 4">
            <a:extLst>
              <a:ext uri="{FF2B5EF4-FFF2-40B4-BE49-F238E27FC236}">
                <a16:creationId xmlns:a16="http://schemas.microsoft.com/office/drawing/2014/main" id="{72CE416C-5562-6950-7A9E-CFFA968115B0}"/>
              </a:ext>
            </a:extLst>
          </p:cNvPr>
          <p:cNvSpPr>
            <a:spLocks noGrp="1"/>
          </p:cNvSpPr>
          <p:nvPr>
            <p:ph idx="1"/>
          </p:nvPr>
        </p:nvSpPr>
        <p:spPr>
          <a:xfrm>
            <a:off x="622690" y="1422400"/>
            <a:ext cx="9142023" cy="4918269"/>
          </a:xfrm>
        </p:spPr>
        <p:txBody>
          <a:bodyPr wrap="square">
            <a:spAutoFit/>
          </a:bodyPr>
          <a:lstStyle/>
          <a:p>
            <a:pPr marL="288925" indent="-288925">
              <a:spcBef>
                <a:spcPct val="0"/>
              </a:spcBef>
              <a:spcAft>
                <a:spcPct val="50000"/>
              </a:spcAft>
              <a:buClr>
                <a:srgbClr val="FF0000"/>
              </a:buClr>
              <a:buNone/>
            </a:pPr>
            <a:r>
              <a:rPr lang="en-US" altLang="en-US" b="1" dirty="0"/>
              <a:t>Trying to Gain Weight</a:t>
            </a:r>
          </a:p>
          <a:p>
            <a:pPr lvl="1" eaLnBrk="1" hangingPunct="1">
              <a:lnSpc>
                <a:spcPct val="90000"/>
              </a:lnSpc>
              <a:spcBef>
                <a:spcPct val="0"/>
              </a:spcBef>
              <a:spcAft>
                <a:spcPct val="50000"/>
              </a:spcAft>
              <a:buClr>
                <a:srgbClr val="FF0000"/>
              </a:buClr>
              <a:buFont typeface="Wingdings" panose="05000000000000000000" pitchFamily="2" charset="2"/>
              <a:buNone/>
            </a:pPr>
            <a:r>
              <a:rPr lang="en-US" altLang="en-US" sz="2600" dirty="0"/>
              <a:t>• </a:t>
            </a:r>
            <a:r>
              <a:rPr lang="en-US" altLang="en-US" sz="2600" dirty="0">
                <a:solidFill>
                  <a:srgbClr val="00B050"/>
                </a:solidFill>
              </a:rPr>
              <a:t>Control exercise</a:t>
            </a:r>
          </a:p>
          <a:p>
            <a:pPr lvl="1" eaLnBrk="1" hangingPunct="1">
              <a:lnSpc>
                <a:spcPct val="90000"/>
              </a:lnSpc>
              <a:spcBef>
                <a:spcPct val="0"/>
              </a:spcBef>
              <a:spcAft>
                <a:spcPct val="50000"/>
              </a:spcAft>
              <a:buClr>
                <a:srgbClr val="FF0000"/>
              </a:buClr>
              <a:buFont typeface="Wingdings" panose="05000000000000000000" pitchFamily="2" charset="2"/>
              <a:buNone/>
            </a:pPr>
            <a:r>
              <a:rPr lang="en-US" altLang="en-US" sz="2600" dirty="0">
                <a:solidFill>
                  <a:srgbClr val="00B050"/>
                </a:solidFill>
              </a:rPr>
              <a:t>• Eat more calories</a:t>
            </a:r>
          </a:p>
          <a:p>
            <a:pPr lvl="1" eaLnBrk="1" hangingPunct="1">
              <a:lnSpc>
                <a:spcPct val="90000"/>
              </a:lnSpc>
              <a:spcBef>
                <a:spcPct val="0"/>
              </a:spcBef>
              <a:spcAft>
                <a:spcPct val="50000"/>
              </a:spcAft>
              <a:buClr>
                <a:srgbClr val="FF0000"/>
              </a:buClr>
              <a:buFont typeface="Wingdings" panose="05000000000000000000" pitchFamily="2" charset="2"/>
              <a:buNone/>
            </a:pPr>
            <a:r>
              <a:rPr lang="en-US" altLang="en-US" sz="2600" dirty="0">
                <a:solidFill>
                  <a:srgbClr val="00B050"/>
                </a:solidFill>
              </a:rPr>
              <a:t>• Supplement your diet</a:t>
            </a:r>
          </a:p>
          <a:p>
            <a:pPr marL="288925" indent="-288925">
              <a:spcBef>
                <a:spcPct val="0"/>
              </a:spcBef>
              <a:spcAft>
                <a:spcPct val="50000"/>
              </a:spcAft>
              <a:buClr>
                <a:srgbClr val="FF0000"/>
              </a:buClr>
              <a:buNone/>
            </a:pPr>
            <a:r>
              <a:rPr lang="en-US" altLang="en-US" sz="3000" dirty="0"/>
              <a:t>Trying to lose weight</a:t>
            </a:r>
          </a:p>
          <a:p>
            <a:pPr lvl="1" eaLnBrk="1" hangingPunct="1">
              <a:lnSpc>
                <a:spcPct val="90000"/>
              </a:lnSpc>
              <a:spcBef>
                <a:spcPct val="0"/>
              </a:spcBef>
              <a:spcAft>
                <a:spcPct val="50000"/>
              </a:spcAft>
              <a:buClr>
                <a:srgbClr val="FF0000"/>
              </a:buClr>
              <a:buFont typeface="Arial" panose="020B0604020202020204" pitchFamily="34" charset="0"/>
              <a:buChar char="•"/>
            </a:pPr>
            <a:r>
              <a:rPr lang="en-US" altLang="en-US" sz="2600" dirty="0">
                <a:solidFill>
                  <a:srgbClr val="FF0000"/>
                </a:solidFill>
              </a:rPr>
              <a:t>Increase energy out by increasing exercise or activity levels.</a:t>
            </a:r>
          </a:p>
          <a:p>
            <a:pPr lvl="1" eaLnBrk="1" hangingPunct="1">
              <a:lnSpc>
                <a:spcPct val="90000"/>
              </a:lnSpc>
              <a:spcBef>
                <a:spcPct val="0"/>
              </a:spcBef>
              <a:spcAft>
                <a:spcPct val="50000"/>
              </a:spcAft>
              <a:buClr>
                <a:srgbClr val="FF0000"/>
              </a:buClr>
              <a:buFont typeface="Arial" panose="020B0604020202020204" pitchFamily="34" charset="0"/>
              <a:buChar char="•"/>
            </a:pPr>
            <a:r>
              <a:rPr lang="en-US" altLang="en-US" sz="2600" dirty="0">
                <a:solidFill>
                  <a:srgbClr val="FF0000"/>
                </a:solidFill>
              </a:rPr>
              <a:t>Decrease energy in by reducing calorific content of food consumed</a:t>
            </a:r>
          </a:p>
          <a:p>
            <a:pPr marL="288925" indent="-288925">
              <a:spcBef>
                <a:spcPct val="0"/>
              </a:spcBef>
              <a:spcAft>
                <a:spcPct val="50000"/>
              </a:spcAft>
              <a:buClr>
                <a:srgbClr val="FF0000"/>
              </a:buClr>
              <a:buNone/>
            </a:pPr>
            <a:endParaRPr lang="en-US" altLang="en-US" sz="3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1986"/>
                                        </p:tgtEl>
                                        <p:attrNameLst>
                                          <p:attrName>style.visibility</p:attrName>
                                        </p:attrNameLst>
                                      </p:cBhvr>
                                      <p:to>
                                        <p:strVal val="visible"/>
                                      </p:to>
                                    </p:set>
                                    <p:animEffect transition="in" filter="fade">
                                      <p:cBhvr>
                                        <p:cTn id="7" dur="2000"/>
                                        <p:tgtEl>
                                          <p:spTgt spid="4198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1988">
                                            <p:bg/>
                                          </p:spTgt>
                                        </p:tgtEl>
                                        <p:attrNameLst>
                                          <p:attrName>style.visibility</p:attrName>
                                        </p:attrNameLst>
                                      </p:cBhvr>
                                      <p:to>
                                        <p:strVal val="visible"/>
                                      </p:to>
                                    </p:set>
                                    <p:animEffect transition="in" filter="fade">
                                      <p:cBhvr>
                                        <p:cTn id="12" dur="2000"/>
                                        <p:tgtEl>
                                          <p:spTgt spid="41988">
                                            <p:bg/>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1988">
                                            <p:txEl>
                                              <p:pRg st="0" end="0"/>
                                            </p:txEl>
                                          </p:spTgt>
                                        </p:tgtEl>
                                        <p:attrNameLst>
                                          <p:attrName>style.visibility</p:attrName>
                                        </p:attrNameLst>
                                      </p:cBhvr>
                                      <p:to>
                                        <p:strVal val="visible"/>
                                      </p:to>
                                    </p:set>
                                    <p:animEffect transition="in" filter="fade">
                                      <p:cBhvr>
                                        <p:cTn id="17" dur="2000"/>
                                        <p:tgtEl>
                                          <p:spTgt spid="41988">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1988">
                                            <p:txEl>
                                              <p:pRg st="1" end="1"/>
                                            </p:txEl>
                                          </p:spTgt>
                                        </p:tgtEl>
                                        <p:attrNameLst>
                                          <p:attrName>style.visibility</p:attrName>
                                        </p:attrNameLst>
                                      </p:cBhvr>
                                      <p:to>
                                        <p:strVal val="visible"/>
                                      </p:to>
                                    </p:set>
                                    <p:animEffect transition="in" filter="fade">
                                      <p:cBhvr>
                                        <p:cTn id="20" dur="2000"/>
                                        <p:tgtEl>
                                          <p:spTgt spid="41988">
                                            <p:txEl>
                                              <p:pRg st="1" end="1"/>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1988">
                                            <p:txEl>
                                              <p:pRg st="2" end="2"/>
                                            </p:txEl>
                                          </p:spTgt>
                                        </p:tgtEl>
                                        <p:attrNameLst>
                                          <p:attrName>style.visibility</p:attrName>
                                        </p:attrNameLst>
                                      </p:cBhvr>
                                      <p:to>
                                        <p:strVal val="visible"/>
                                      </p:to>
                                    </p:set>
                                    <p:animEffect transition="in" filter="fade">
                                      <p:cBhvr>
                                        <p:cTn id="23" dur="2000"/>
                                        <p:tgtEl>
                                          <p:spTgt spid="41988">
                                            <p:txEl>
                                              <p:pRg st="2" end="2"/>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1988">
                                            <p:txEl>
                                              <p:pRg st="3" end="3"/>
                                            </p:txEl>
                                          </p:spTgt>
                                        </p:tgtEl>
                                        <p:attrNameLst>
                                          <p:attrName>style.visibility</p:attrName>
                                        </p:attrNameLst>
                                      </p:cBhvr>
                                      <p:to>
                                        <p:strVal val="visible"/>
                                      </p:to>
                                    </p:set>
                                    <p:animEffect transition="in" filter="fade">
                                      <p:cBhvr>
                                        <p:cTn id="26" dur="2000"/>
                                        <p:tgtEl>
                                          <p:spTgt spid="41988">
                                            <p:txEl>
                                              <p:pRg st="3" end="3"/>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1988">
                                            <p:txEl>
                                              <p:pRg st="4" end="4"/>
                                            </p:txEl>
                                          </p:spTgt>
                                        </p:tgtEl>
                                        <p:attrNameLst>
                                          <p:attrName>style.visibility</p:attrName>
                                        </p:attrNameLst>
                                      </p:cBhvr>
                                      <p:to>
                                        <p:strVal val="visible"/>
                                      </p:to>
                                    </p:set>
                                    <p:animEffect transition="in" filter="fade">
                                      <p:cBhvr>
                                        <p:cTn id="31" dur="2000"/>
                                        <p:tgtEl>
                                          <p:spTgt spid="41988">
                                            <p:txEl>
                                              <p:pRg st="4" end="4"/>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1988">
                                            <p:txEl>
                                              <p:pRg st="5" end="5"/>
                                            </p:txEl>
                                          </p:spTgt>
                                        </p:tgtEl>
                                        <p:attrNameLst>
                                          <p:attrName>style.visibility</p:attrName>
                                        </p:attrNameLst>
                                      </p:cBhvr>
                                      <p:to>
                                        <p:strVal val="visible"/>
                                      </p:to>
                                    </p:set>
                                    <p:animEffect transition="in" filter="fade">
                                      <p:cBhvr>
                                        <p:cTn id="34" dur="2000"/>
                                        <p:tgtEl>
                                          <p:spTgt spid="41988">
                                            <p:txEl>
                                              <p:pRg st="5" end="5"/>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41988">
                                            <p:txEl>
                                              <p:pRg st="6" end="6"/>
                                            </p:txEl>
                                          </p:spTgt>
                                        </p:tgtEl>
                                        <p:attrNameLst>
                                          <p:attrName>style.visibility</p:attrName>
                                        </p:attrNameLst>
                                      </p:cBhvr>
                                      <p:to>
                                        <p:strVal val="visible"/>
                                      </p:to>
                                    </p:set>
                                    <p:animEffect transition="in" filter="fade">
                                      <p:cBhvr>
                                        <p:cTn id="37" dur="2000"/>
                                        <p:tgtEl>
                                          <p:spTgt spid="4198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p:bldP spid="41988"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6D25B531-CCE0-252E-0FEB-EBEC297BBF9C}"/>
              </a:ext>
            </a:extLst>
          </p:cNvPr>
          <p:cNvSpPr>
            <a:spLocks noGrp="1" noChangeArrowheads="1"/>
          </p:cNvSpPr>
          <p:nvPr>
            <p:ph type="title"/>
          </p:nvPr>
        </p:nvSpPr>
        <p:spPr/>
        <p:txBody>
          <a:bodyPr rtlCol="0">
            <a:normAutofit/>
          </a:bodyPr>
          <a:lstStyle/>
          <a:p>
            <a:pPr>
              <a:defRPr/>
            </a:pPr>
            <a:r>
              <a:rPr lang="en-GB" altLang="en-US" sz="4000"/>
              <a:t>Recommendations for Weight / fat Loss</a:t>
            </a:r>
          </a:p>
        </p:txBody>
      </p:sp>
      <p:sp>
        <p:nvSpPr>
          <p:cNvPr id="33795" name="Rectangle 3">
            <a:extLst>
              <a:ext uri="{FF2B5EF4-FFF2-40B4-BE49-F238E27FC236}">
                <a16:creationId xmlns:a16="http://schemas.microsoft.com/office/drawing/2014/main" id="{8FE277FF-F676-BCCA-7D9A-D9F273494BE8}"/>
              </a:ext>
            </a:extLst>
          </p:cNvPr>
          <p:cNvSpPr>
            <a:spLocks noGrp="1"/>
          </p:cNvSpPr>
          <p:nvPr>
            <p:ph idx="1"/>
          </p:nvPr>
        </p:nvSpPr>
        <p:spPr/>
        <p:txBody>
          <a:bodyPr/>
          <a:lstStyle/>
          <a:p>
            <a:pPr eaLnBrk="1" hangingPunct="1"/>
            <a:r>
              <a:rPr lang="en-GB" altLang="en-US"/>
              <a:t>Based on data from BMI or preferably % fat determination.</a:t>
            </a:r>
          </a:p>
          <a:p>
            <a:pPr eaLnBrk="1" hangingPunct="1"/>
            <a:endParaRPr lang="en-GB" altLang="en-US"/>
          </a:p>
          <a:p>
            <a:pPr eaLnBrk="1" hangingPunct="1"/>
            <a:r>
              <a:rPr lang="en-GB" altLang="en-US"/>
              <a:t>Each kg of body fat contains approx. </a:t>
            </a:r>
          </a:p>
          <a:p>
            <a:pPr eaLnBrk="1" hangingPunct="1">
              <a:buFont typeface="Wingdings" panose="05000000000000000000" pitchFamily="2" charset="2"/>
              <a:buNone/>
            </a:pPr>
            <a:r>
              <a:rPr lang="en-GB" altLang="en-US"/>
              <a:t>	7200 kcals of energy.</a:t>
            </a:r>
          </a:p>
          <a:p>
            <a:pPr eaLnBrk="1" hangingPunct="1"/>
            <a:endParaRPr lang="en-GB" altLang="en-US"/>
          </a:p>
          <a:p>
            <a:pPr eaLnBrk="1" hangingPunct="1"/>
            <a:r>
              <a:rPr lang="en-GB" altLang="en-US"/>
              <a:t>Advisable to limit calorific deficit to 500kcals/day</a:t>
            </a:r>
          </a:p>
          <a:p>
            <a:pPr eaLnBrk="1" hangingPunct="1">
              <a:buFont typeface="Wingdings" panose="05000000000000000000" pitchFamily="2" charset="2"/>
              <a:buNone/>
            </a:pPr>
            <a:endParaRPr lang="en-GB" altLang="en-US"/>
          </a:p>
          <a:p>
            <a:pPr eaLnBrk="1" hangingPunct="1">
              <a:buFont typeface="Wingdings" panose="05000000000000000000" pitchFamily="2" charset="2"/>
              <a:buNone/>
            </a:pPr>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6174CB08-989B-EC54-4021-27BCF20D7593}"/>
              </a:ext>
            </a:extLst>
          </p:cNvPr>
          <p:cNvSpPr>
            <a:spLocks noGrp="1" noChangeArrowheads="1"/>
          </p:cNvSpPr>
          <p:nvPr>
            <p:ph type="title"/>
          </p:nvPr>
        </p:nvSpPr>
        <p:spPr>
          <a:xfrm>
            <a:off x="1981200" y="274639"/>
            <a:ext cx="8229600" cy="490537"/>
          </a:xfrm>
        </p:spPr>
        <p:txBody>
          <a:bodyPr rtlCol="0">
            <a:normAutofit fontScale="90000"/>
          </a:bodyPr>
          <a:lstStyle/>
          <a:p>
            <a:pPr algn="ctr">
              <a:defRPr/>
            </a:pPr>
            <a:r>
              <a:rPr lang="en-GB" altLang="en-US" dirty="0"/>
              <a:t>Weight Loss Calculations</a:t>
            </a:r>
          </a:p>
        </p:txBody>
      </p:sp>
      <p:sp>
        <p:nvSpPr>
          <p:cNvPr id="53251" name="Rectangle 3">
            <a:extLst>
              <a:ext uri="{FF2B5EF4-FFF2-40B4-BE49-F238E27FC236}">
                <a16:creationId xmlns:a16="http://schemas.microsoft.com/office/drawing/2014/main" id="{82EFEAA2-72E9-1915-4FE1-61E19DF45588}"/>
              </a:ext>
            </a:extLst>
          </p:cNvPr>
          <p:cNvSpPr>
            <a:spLocks noGrp="1" noChangeArrowheads="1"/>
          </p:cNvSpPr>
          <p:nvPr>
            <p:ph idx="1"/>
          </p:nvPr>
        </p:nvSpPr>
        <p:spPr>
          <a:xfrm>
            <a:off x="746106" y="908051"/>
            <a:ext cx="11174753" cy="5616575"/>
          </a:xfrm>
        </p:spPr>
        <p:txBody>
          <a:bodyPr rtlCol="0">
            <a:normAutofit/>
          </a:bodyPr>
          <a:lstStyle/>
          <a:p>
            <a:pPr>
              <a:buNone/>
              <a:defRPr/>
            </a:pPr>
            <a:r>
              <a:rPr lang="en-US" altLang="en-US" sz="2000" dirty="0"/>
              <a:t>Target weight = Lean mass + [fat mass x (desired % fat / actual % fat)]</a:t>
            </a:r>
          </a:p>
          <a:p>
            <a:pPr>
              <a:buNone/>
              <a:defRPr/>
            </a:pPr>
            <a:endParaRPr lang="en-US" altLang="en-US" sz="2000" dirty="0"/>
          </a:p>
          <a:p>
            <a:pPr>
              <a:buNone/>
              <a:defRPr/>
            </a:pPr>
            <a:r>
              <a:rPr lang="en-US" altLang="en-US" sz="2000" dirty="0"/>
              <a:t>Therefore, if a 40 yr. old male weighs </a:t>
            </a:r>
            <a:r>
              <a:rPr lang="en-US" altLang="en-US" sz="2000" dirty="0">
                <a:solidFill>
                  <a:srgbClr val="0070C0"/>
                </a:solidFill>
              </a:rPr>
              <a:t>80kg </a:t>
            </a:r>
            <a:r>
              <a:rPr lang="en-US" altLang="en-US" sz="2000" dirty="0"/>
              <a:t>and has </a:t>
            </a:r>
            <a:r>
              <a:rPr lang="en-US" altLang="en-US" sz="2000" dirty="0">
                <a:solidFill>
                  <a:srgbClr val="FF0000"/>
                </a:solidFill>
              </a:rPr>
              <a:t>28%</a:t>
            </a:r>
            <a:r>
              <a:rPr lang="en-US" altLang="en-US" sz="2000" dirty="0"/>
              <a:t> fat then;</a:t>
            </a:r>
          </a:p>
          <a:p>
            <a:pPr>
              <a:buNone/>
              <a:defRPr/>
            </a:pPr>
            <a:endParaRPr lang="en-US" altLang="en-US" sz="2000" dirty="0"/>
          </a:p>
          <a:p>
            <a:pPr algn="ctr">
              <a:buNone/>
              <a:defRPr/>
            </a:pPr>
            <a:r>
              <a:rPr lang="en-US" altLang="en-US" sz="2000" dirty="0">
                <a:solidFill>
                  <a:srgbClr val="663300"/>
                </a:solidFill>
              </a:rPr>
              <a:t>Fat Free weight is 57.6kg</a:t>
            </a:r>
            <a:r>
              <a:rPr lang="en-US" altLang="en-US" sz="2000" dirty="0"/>
              <a:t> and </a:t>
            </a:r>
            <a:r>
              <a:rPr lang="en-US" altLang="en-US" sz="2000" dirty="0">
                <a:solidFill>
                  <a:srgbClr val="0070C0"/>
                </a:solidFill>
              </a:rPr>
              <a:t>fat weight is 22.4kg</a:t>
            </a:r>
          </a:p>
          <a:p>
            <a:pPr>
              <a:buNone/>
              <a:defRPr/>
            </a:pPr>
            <a:r>
              <a:rPr lang="en-GB" altLang="en-US" sz="2000" dirty="0"/>
              <a:t> If the recommended % fat is 20% then;</a:t>
            </a:r>
          </a:p>
          <a:p>
            <a:pPr>
              <a:buNone/>
              <a:defRPr/>
            </a:pPr>
            <a:endParaRPr lang="en-GB" altLang="en-US" sz="2000" dirty="0"/>
          </a:p>
          <a:p>
            <a:pPr>
              <a:buNone/>
              <a:defRPr/>
            </a:pPr>
            <a:r>
              <a:rPr lang="en-GB" altLang="en-US" sz="2000" dirty="0"/>
              <a:t>Desired fat weight = 22.4 x (20%/28%) = 16kg and </a:t>
            </a:r>
            <a:r>
              <a:rPr lang="en-GB" altLang="en-US" sz="2000" dirty="0">
                <a:solidFill>
                  <a:srgbClr val="FF3300"/>
                </a:solidFill>
              </a:rPr>
              <a:t>fat loss = 6.4 kg</a:t>
            </a:r>
          </a:p>
          <a:p>
            <a:pPr algn="ctr">
              <a:buNone/>
              <a:defRPr/>
            </a:pPr>
            <a:r>
              <a:rPr lang="en-GB" altLang="en-US" sz="2000" dirty="0">
                <a:solidFill>
                  <a:srgbClr val="0070C0"/>
                </a:solidFill>
              </a:rPr>
              <a:t>(Total weight  x %fat loss required i.e. 80kg x 0.08 = 6.4kg) </a:t>
            </a:r>
          </a:p>
          <a:p>
            <a:pPr>
              <a:buNone/>
              <a:defRPr/>
            </a:pPr>
            <a:endParaRPr lang="en-GB" altLang="en-US" sz="2000" dirty="0"/>
          </a:p>
          <a:p>
            <a:pPr>
              <a:buNone/>
              <a:defRPr/>
            </a:pPr>
            <a:r>
              <a:rPr lang="en-GB" altLang="en-US" sz="2000" dirty="0"/>
              <a:t>Target weight is therefore  57.6kg + 16kg = </a:t>
            </a:r>
            <a:r>
              <a:rPr lang="en-GB" altLang="en-US" sz="2000" dirty="0">
                <a:solidFill>
                  <a:srgbClr val="66FF33"/>
                </a:solidFill>
              </a:rPr>
              <a:t>73.6kg</a:t>
            </a:r>
            <a:endParaRPr lang="en-GB" altLang="en-US" sz="2000" dirty="0"/>
          </a:p>
          <a:p>
            <a:pPr>
              <a:buNone/>
              <a:defRPr/>
            </a:pPr>
            <a:endParaRPr lang="en-GB" altLang="en-US" sz="2000" dirty="0"/>
          </a:p>
          <a:p>
            <a:pPr algn="ctr">
              <a:buNone/>
              <a:defRPr/>
            </a:pPr>
            <a:r>
              <a:rPr lang="en-GB" altLang="en-US" sz="2000" b="1" dirty="0">
                <a:solidFill>
                  <a:srgbClr val="7030A0"/>
                </a:solidFill>
                <a:effectLst>
                  <a:outerShdw blurRad="38100" dist="38100" dir="2700000" algn="tl">
                    <a:srgbClr val="FFFFFF"/>
                  </a:outerShdw>
                </a:effectLst>
              </a:rPr>
              <a:t>6.4kg equates to approx. 46080kcals. So at a constant deficit of </a:t>
            </a:r>
          </a:p>
          <a:p>
            <a:pPr algn="ctr">
              <a:buNone/>
              <a:defRPr/>
            </a:pPr>
            <a:r>
              <a:rPr lang="en-GB" altLang="en-US" sz="2000" b="1" dirty="0">
                <a:solidFill>
                  <a:srgbClr val="7030A0"/>
                </a:solidFill>
                <a:effectLst>
                  <a:outerShdw blurRad="38100" dist="38100" dir="2700000" algn="tl">
                    <a:srgbClr val="FFFFFF"/>
                  </a:outerShdw>
                </a:effectLst>
              </a:rPr>
              <a:t>500kcals/day weight loss can be achieved in 93 days</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5239-5ADF-5F52-0A8B-F87EBE2EC68B}"/>
              </a:ext>
            </a:extLst>
          </p:cNvPr>
          <p:cNvSpPr>
            <a:spLocks noGrp="1"/>
          </p:cNvSpPr>
          <p:nvPr>
            <p:ph type="title"/>
          </p:nvPr>
        </p:nvSpPr>
        <p:spPr/>
        <p:txBody>
          <a:bodyPr/>
          <a:lstStyle/>
          <a:p>
            <a:pPr algn="ctr"/>
            <a:r>
              <a:rPr lang="en-GB" dirty="0"/>
              <a:t>Strength</a:t>
            </a:r>
          </a:p>
        </p:txBody>
      </p:sp>
      <p:sp>
        <p:nvSpPr>
          <p:cNvPr id="3" name="Content Placeholder 2">
            <a:extLst>
              <a:ext uri="{FF2B5EF4-FFF2-40B4-BE49-F238E27FC236}">
                <a16:creationId xmlns:a16="http://schemas.microsoft.com/office/drawing/2014/main" id="{54551B09-1A56-5D65-BAEE-562BF2C69B12}"/>
              </a:ext>
            </a:extLst>
          </p:cNvPr>
          <p:cNvSpPr>
            <a:spLocks noGrp="1"/>
          </p:cNvSpPr>
          <p:nvPr>
            <p:ph idx="1"/>
          </p:nvPr>
        </p:nvSpPr>
        <p:spPr>
          <a:xfrm>
            <a:off x="838200" y="1825625"/>
            <a:ext cx="10515600" cy="1046601"/>
          </a:xfrm>
        </p:spPr>
        <p:txBody>
          <a:bodyPr/>
          <a:lstStyle/>
          <a:p>
            <a:pPr marL="0" indent="0" algn="ctr">
              <a:buNone/>
            </a:pPr>
            <a:r>
              <a:rPr lang="en-US" altLang="en-US" i="1" dirty="0"/>
              <a:t>“The maximal force that a muscle or group of muscles can exert during a single effort (contraction)”</a:t>
            </a:r>
            <a:endParaRPr lang="en-GB" dirty="0"/>
          </a:p>
        </p:txBody>
      </p:sp>
      <p:sp>
        <p:nvSpPr>
          <p:cNvPr id="5" name="TextBox 4">
            <a:extLst>
              <a:ext uri="{FF2B5EF4-FFF2-40B4-BE49-F238E27FC236}">
                <a16:creationId xmlns:a16="http://schemas.microsoft.com/office/drawing/2014/main" id="{4BB60317-F4AE-4092-36D4-252A25439575}"/>
              </a:ext>
            </a:extLst>
          </p:cNvPr>
          <p:cNvSpPr txBox="1"/>
          <p:nvPr/>
        </p:nvSpPr>
        <p:spPr>
          <a:xfrm>
            <a:off x="838200" y="3480605"/>
            <a:ext cx="7368961" cy="2954655"/>
          </a:xfrm>
          <a:prstGeom prst="rect">
            <a:avLst/>
          </a:prstGeom>
          <a:noFill/>
        </p:spPr>
        <p:txBody>
          <a:bodyPr wrap="square">
            <a:spAutoFit/>
          </a:bodyPr>
          <a:lstStyle/>
          <a:p>
            <a:pPr marL="609600" indent="-609600" eaLnBrk="1" hangingPunct="1">
              <a:buFont typeface="+mj-lt"/>
              <a:buAutoNum type="arabicPeriod"/>
            </a:pPr>
            <a:r>
              <a:rPr lang="en-US" altLang="en-US" sz="3200" dirty="0"/>
              <a:t>size / cross-sectional area of the muscle</a:t>
            </a:r>
          </a:p>
          <a:p>
            <a:pPr marL="609600" indent="-609600" eaLnBrk="1" hangingPunct="1">
              <a:buFont typeface="+mj-lt"/>
              <a:buAutoNum type="arabicPeriod"/>
            </a:pPr>
            <a:r>
              <a:rPr lang="en-US" altLang="en-US" sz="3200" dirty="0"/>
              <a:t>muscle length</a:t>
            </a:r>
          </a:p>
          <a:p>
            <a:pPr marL="609600" indent="-609600" eaLnBrk="1" hangingPunct="1">
              <a:buFont typeface="+mj-lt"/>
              <a:buAutoNum type="arabicPeriod"/>
            </a:pPr>
            <a:r>
              <a:rPr lang="en-US" altLang="en-US" sz="3200" dirty="0"/>
              <a:t>muscle </a:t>
            </a:r>
            <a:r>
              <a:rPr lang="en-US" altLang="en-US" sz="3200" dirty="0" err="1"/>
              <a:t>fibre</a:t>
            </a:r>
            <a:r>
              <a:rPr lang="en-US" altLang="en-US" sz="3200" dirty="0"/>
              <a:t> type</a:t>
            </a:r>
          </a:p>
          <a:p>
            <a:pPr marL="609600" indent="-609600" eaLnBrk="1" hangingPunct="1">
              <a:buFont typeface="Wingdings" panose="05000000000000000000" pitchFamily="2" charset="2"/>
              <a:buNone/>
            </a:pPr>
            <a:endParaRPr lang="en-GB" altLang="en-US" sz="1800" dirty="0"/>
          </a:p>
          <a:p>
            <a:pPr marL="609600" indent="-609600" eaLnBrk="1" hangingPunct="1">
              <a:buFont typeface="Wingdings" panose="05000000000000000000" pitchFamily="2" charset="2"/>
              <a:buNone/>
            </a:pPr>
            <a:r>
              <a:rPr lang="en-GB" altLang="en-US" sz="1800" dirty="0"/>
              <a:t>Influenced by </a:t>
            </a:r>
          </a:p>
          <a:p>
            <a:pPr marL="1981200" lvl="3" indent="-609600"/>
            <a:r>
              <a:rPr lang="en-US" altLang="en-US" dirty="0"/>
              <a:t>age</a:t>
            </a:r>
          </a:p>
          <a:p>
            <a:pPr marL="1981200" lvl="3" indent="-609600"/>
            <a:r>
              <a:rPr lang="en-US" altLang="en-US" dirty="0"/>
              <a:t>sex</a:t>
            </a:r>
          </a:p>
          <a:p>
            <a:pPr marL="1981200" lvl="3" indent="-609600"/>
            <a:r>
              <a:rPr lang="en-US" altLang="en-US" dirty="0"/>
              <a:t>speed of contraction</a:t>
            </a:r>
            <a:endParaRPr lang="en-GB" altLang="en-US" dirty="0"/>
          </a:p>
        </p:txBody>
      </p:sp>
      <p:sp>
        <p:nvSpPr>
          <p:cNvPr id="7" name="TextBox 6">
            <a:extLst>
              <a:ext uri="{FF2B5EF4-FFF2-40B4-BE49-F238E27FC236}">
                <a16:creationId xmlns:a16="http://schemas.microsoft.com/office/drawing/2014/main" id="{E29A523D-D6B6-CADB-8E97-B9D0C4141F00}"/>
              </a:ext>
            </a:extLst>
          </p:cNvPr>
          <p:cNvSpPr txBox="1"/>
          <p:nvPr/>
        </p:nvSpPr>
        <p:spPr>
          <a:xfrm>
            <a:off x="6048785" y="5117296"/>
            <a:ext cx="6095064" cy="923330"/>
          </a:xfrm>
          <a:prstGeom prst="rect">
            <a:avLst/>
          </a:prstGeom>
          <a:noFill/>
        </p:spPr>
        <p:txBody>
          <a:bodyPr wrap="square">
            <a:spAutoFit/>
          </a:bodyPr>
          <a:lstStyle/>
          <a:p>
            <a:pPr algn="ctr" eaLnBrk="1" hangingPunct="1"/>
            <a:r>
              <a:rPr lang="en-US" altLang="en-US" sz="1800" dirty="0">
                <a:solidFill>
                  <a:srgbClr val="FF0000"/>
                </a:solidFill>
              </a:rPr>
              <a:t>Strength is directly proportional to cross sectional area i.e. the larger the muscle the greater the force generated. 1 cm</a:t>
            </a:r>
            <a:r>
              <a:rPr lang="en-US" altLang="en-US" sz="1800" baseline="30000" dirty="0">
                <a:solidFill>
                  <a:srgbClr val="FF0000"/>
                </a:solidFill>
              </a:rPr>
              <a:t>2</a:t>
            </a:r>
            <a:r>
              <a:rPr lang="en-US" altLang="en-US" sz="1800" dirty="0">
                <a:solidFill>
                  <a:srgbClr val="FF0000"/>
                </a:solidFill>
              </a:rPr>
              <a:t> of muscle produces approximately 3-4 kg of force.</a:t>
            </a:r>
            <a:endParaRPr lang="en-GB" altLang="en-US" sz="1800" dirty="0">
              <a:solidFill>
                <a:srgbClr val="FF0000"/>
              </a:solidFill>
            </a:endParaRPr>
          </a:p>
        </p:txBody>
      </p:sp>
    </p:spTree>
    <p:extLst>
      <p:ext uri="{BB962C8B-B14F-4D97-AF65-F5344CB8AC3E}">
        <p14:creationId xmlns:p14="http://schemas.microsoft.com/office/powerpoint/2010/main" val="6004110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83575-266F-F914-389A-BBAF2EF07625}"/>
              </a:ext>
            </a:extLst>
          </p:cNvPr>
          <p:cNvSpPr>
            <a:spLocks noGrp="1"/>
          </p:cNvSpPr>
          <p:nvPr>
            <p:ph type="title"/>
          </p:nvPr>
        </p:nvSpPr>
        <p:spPr/>
        <p:txBody>
          <a:bodyPr/>
          <a:lstStyle/>
          <a:p>
            <a:pPr algn="ctr"/>
            <a:r>
              <a:rPr lang="en-GB" dirty="0"/>
              <a:t>Muscle fibre Types</a:t>
            </a:r>
          </a:p>
        </p:txBody>
      </p:sp>
      <p:pic>
        <p:nvPicPr>
          <p:cNvPr id="5" name="Picture 4">
            <a:extLst>
              <a:ext uri="{FF2B5EF4-FFF2-40B4-BE49-F238E27FC236}">
                <a16:creationId xmlns:a16="http://schemas.microsoft.com/office/drawing/2014/main" id="{7B6F80E8-F0C2-99A9-CA2A-E6D2B90C1E00}"/>
              </a:ext>
            </a:extLst>
          </p:cNvPr>
          <p:cNvPicPr>
            <a:picLocks noChangeAspect="1"/>
          </p:cNvPicPr>
          <p:nvPr/>
        </p:nvPicPr>
        <p:blipFill>
          <a:blip r:embed="rId2"/>
          <a:stretch>
            <a:fillRect/>
          </a:stretch>
        </p:blipFill>
        <p:spPr>
          <a:xfrm>
            <a:off x="1009438" y="1621413"/>
            <a:ext cx="5976981" cy="3738590"/>
          </a:xfrm>
          <a:prstGeom prst="rect">
            <a:avLst/>
          </a:prstGeom>
        </p:spPr>
      </p:pic>
      <p:sp>
        <p:nvSpPr>
          <p:cNvPr id="6" name="Arrow: Left-Right 5">
            <a:extLst>
              <a:ext uri="{FF2B5EF4-FFF2-40B4-BE49-F238E27FC236}">
                <a16:creationId xmlns:a16="http://schemas.microsoft.com/office/drawing/2014/main" id="{FB0D4E10-EA1B-E42B-F997-6886762047A1}"/>
              </a:ext>
            </a:extLst>
          </p:cNvPr>
          <p:cNvSpPr/>
          <p:nvPr/>
        </p:nvSpPr>
        <p:spPr>
          <a:xfrm>
            <a:off x="1009438" y="5693963"/>
            <a:ext cx="5976981" cy="263662"/>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658AD40-DC20-E63F-22FF-551E20542AC2}"/>
              </a:ext>
            </a:extLst>
          </p:cNvPr>
          <p:cNvSpPr txBox="1"/>
          <p:nvPr/>
        </p:nvSpPr>
        <p:spPr>
          <a:xfrm>
            <a:off x="1671725" y="6109090"/>
            <a:ext cx="4588830" cy="369332"/>
          </a:xfrm>
          <a:prstGeom prst="rect">
            <a:avLst/>
          </a:prstGeom>
          <a:noFill/>
        </p:spPr>
        <p:txBody>
          <a:bodyPr wrap="square" rtlCol="0">
            <a:spAutoFit/>
          </a:bodyPr>
          <a:lstStyle/>
          <a:p>
            <a:pPr algn="ctr"/>
            <a:r>
              <a:rPr lang="en-GB" dirty="0"/>
              <a:t>Training</a:t>
            </a:r>
          </a:p>
        </p:txBody>
      </p:sp>
      <p:pic>
        <p:nvPicPr>
          <p:cNvPr id="8" name="Picture 9" descr="Image result for Muscle fibre types">
            <a:extLst>
              <a:ext uri="{FF2B5EF4-FFF2-40B4-BE49-F238E27FC236}">
                <a16:creationId xmlns:a16="http://schemas.microsoft.com/office/drawing/2014/main" id="{7C765B4B-5248-DCA7-AB30-AB268B3A50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3009" y="2546563"/>
            <a:ext cx="4304570" cy="17648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a:extLst>
              <a:ext uri="{FF2B5EF4-FFF2-40B4-BE49-F238E27FC236}">
                <a16:creationId xmlns:a16="http://schemas.microsoft.com/office/drawing/2014/main" id="{E4BD3542-AA39-FCE5-01A4-114CC3DBD5E3}"/>
              </a:ext>
            </a:extLst>
          </p:cNvPr>
          <p:cNvSpPr txBox="1"/>
          <p:nvPr/>
        </p:nvSpPr>
        <p:spPr>
          <a:xfrm>
            <a:off x="7590083" y="4797980"/>
            <a:ext cx="4304570" cy="646331"/>
          </a:xfrm>
          <a:prstGeom prst="rect">
            <a:avLst/>
          </a:prstGeom>
          <a:noFill/>
        </p:spPr>
        <p:txBody>
          <a:bodyPr wrap="square" rtlCol="0">
            <a:spAutoFit/>
          </a:bodyPr>
          <a:lstStyle/>
          <a:p>
            <a:r>
              <a:rPr lang="en-GB" dirty="0"/>
              <a:t>Muscle quality – 	Strength per kg of mass</a:t>
            </a:r>
          </a:p>
          <a:p>
            <a:r>
              <a:rPr lang="en-GB" dirty="0"/>
              <a:t>		Power per kg mass</a:t>
            </a:r>
          </a:p>
        </p:txBody>
      </p:sp>
    </p:spTree>
    <p:extLst>
      <p:ext uri="{BB962C8B-B14F-4D97-AF65-F5344CB8AC3E}">
        <p14:creationId xmlns:p14="http://schemas.microsoft.com/office/powerpoint/2010/main" val="17049027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722A859-0715-86AD-B5AA-5946F4137BBF}"/>
              </a:ext>
            </a:extLst>
          </p:cNvPr>
          <p:cNvSpPr>
            <a:spLocks noGrp="1"/>
          </p:cNvSpPr>
          <p:nvPr>
            <p:ph type="title"/>
          </p:nvPr>
        </p:nvSpPr>
        <p:spPr/>
        <p:txBody>
          <a:bodyPr/>
          <a:lstStyle/>
          <a:p>
            <a:pPr eaLnBrk="1" hangingPunct="1"/>
            <a:r>
              <a:rPr lang="en-GB" altLang="en-US"/>
              <a:t>Measurement of strength</a:t>
            </a:r>
          </a:p>
        </p:txBody>
      </p:sp>
      <p:sp>
        <p:nvSpPr>
          <p:cNvPr id="15363" name="Rectangle 3">
            <a:extLst>
              <a:ext uri="{FF2B5EF4-FFF2-40B4-BE49-F238E27FC236}">
                <a16:creationId xmlns:a16="http://schemas.microsoft.com/office/drawing/2014/main" id="{B19D4D4F-CE53-0E86-7A0B-E6FBF70A98BE}"/>
              </a:ext>
            </a:extLst>
          </p:cNvPr>
          <p:cNvSpPr>
            <a:spLocks noGrp="1"/>
          </p:cNvSpPr>
          <p:nvPr>
            <p:ph type="body" sz="half" idx="1"/>
          </p:nvPr>
        </p:nvSpPr>
        <p:spPr>
          <a:xfrm>
            <a:off x="476833" y="1600201"/>
            <a:ext cx="6316653" cy="4525963"/>
          </a:xfrm>
        </p:spPr>
        <p:txBody>
          <a:bodyPr/>
          <a:lstStyle/>
          <a:p>
            <a:pPr marL="0" indent="0" eaLnBrk="1" hangingPunct="1">
              <a:buNone/>
            </a:pPr>
            <a:r>
              <a:rPr lang="en-US" altLang="en-US" b="1" dirty="0"/>
              <a:t>Isotonic</a:t>
            </a:r>
            <a:endParaRPr lang="en-US" altLang="en-US" u="sng" dirty="0"/>
          </a:p>
          <a:p>
            <a:pPr lvl="2" eaLnBrk="1" hangingPunct="1">
              <a:buFontTx/>
              <a:buNone/>
            </a:pPr>
            <a:r>
              <a:rPr lang="en-US" altLang="en-US" dirty="0"/>
              <a:t>	weight lifts</a:t>
            </a:r>
          </a:p>
          <a:p>
            <a:pPr lvl="2" eaLnBrk="1" hangingPunct="1">
              <a:buFontTx/>
              <a:buNone/>
            </a:pPr>
            <a:r>
              <a:rPr lang="en-US" altLang="en-US" dirty="0"/>
              <a:t>	pull-ups / modified pull-ups</a:t>
            </a:r>
          </a:p>
          <a:p>
            <a:pPr lvl="2" eaLnBrk="1" hangingPunct="1">
              <a:buFontTx/>
              <a:buNone/>
            </a:pPr>
            <a:r>
              <a:rPr lang="en-US" altLang="en-US" dirty="0"/>
              <a:t>	dips </a:t>
            </a:r>
          </a:p>
          <a:p>
            <a:pPr lvl="2" eaLnBrk="1" hangingPunct="1">
              <a:buFontTx/>
              <a:buNone/>
            </a:pPr>
            <a:endParaRPr lang="en-US" altLang="en-US" b="1" dirty="0"/>
          </a:p>
          <a:p>
            <a:pPr marL="0" indent="0" eaLnBrk="1" hangingPunct="1">
              <a:buNone/>
            </a:pPr>
            <a:r>
              <a:rPr lang="en-US" altLang="en-US" b="1" dirty="0"/>
              <a:t>Isometric</a:t>
            </a:r>
          </a:p>
          <a:p>
            <a:pPr lvl="2" eaLnBrk="1" hangingPunct="1">
              <a:buFontTx/>
              <a:buNone/>
            </a:pPr>
            <a:r>
              <a:rPr lang="en-US" altLang="en-US" dirty="0"/>
              <a:t>	dynamometers  -handgrip &amp; 	leg / back</a:t>
            </a:r>
            <a:endParaRPr lang="en-GB" altLang="en-US" dirty="0"/>
          </a:p>
        </p:txBody>
      </p:sp>
      <p:pic>
        <p:nvPicPr>
          <p:cNvPr id="15364" name="Picture 5" descr="bio2">
            <a:hlinkClick r:id="rId2"/>
            <a:extLst>
              <a:ext uri="{FF2B5EF4-FFF2-40B4-BE49-F238E27FC236}">
                <a16:creationId xmlns:a16="http://schemas.microsoft.com/office/drawing/2014/main" id="{06F81C69-1E82-FBC4-66CB-53E0DE43638B}"/>
              </a:ext>
            </a:extLst>
          </p:cNvPr>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7762875" y="2179638"/>
            <a:ext cx="857250" cy="1028700"/>
          </a:xfrm>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365" name="Picture 8" descr="FMME44">
            <a:hlinkClick r:id="rId4"/>
            <a:extLst>
              <a:ext uri="{FF2B5EF4-FFF2-40B4-BE49-F238E27FC236}">
                <a16:creationId xmlns:a16="http://schemas.microsoft.com/office/drawing/2014/main" id="{E72B31F7-A11E-D503-95E1-8C75FCC44011}"/>
              </a:ext>
            </a:extLst>
          </p:cNvPr>
          <p:cNvPicPr>
            <a:picLocks noGrp="1" noChangeAspect="1" noChangeArrowheads="1"/>
          </p:cNvPicPr>
          <p:nvPr>
            <p:ph sz="quarter" idx="3"/>
          </p:nvPr>
        </p:nvPicPr>
        <p:blipFill>
          <a:blip r:embed="rId5">
            <a:extLst>
              <a:ext uri="{28A0092B-C50C-407E-A947-70E740481C1C}">
                <a14:useLocalDpi xmlns:a14="http://schemas.microsoft.com/office/drawing/2010/main" val="0"/>
              </a:ext>
            </a:extLst>
          </a:blip>
          <a:srcRect/>
          <a:stretch>
            <a:fillRect/>
          </a:stretch>
        </p:blipFill>
        <p:spPr>
          <a:xfrm>
            <a:off x="7379159" y="4344579"/>
            <a:ext cx="1392237" cy="2087562"/>
          </a:xfrm>
          <a:extLs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5366" name="Picture 11" descr="bench1big">
            <a:hlinkClick r:id="rId6"/>
            <a:extLst>
              <a:ext uri="{FF2B5EF4-FFF2-40B4-BE49-F238E27FC236}">
                <a16:creationId xmlns:a16="http://schemas.microsoft.com/office/drawing/2014/main" id="{146C3AA1-0F91-0304-5678-D73F18110FB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79159" y="1406107"/>
            <a:ext cx="3097212" cy="166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61AA236-F69A-0959-2FF2-6E02BAEAD50B}"/>
              </a:ext>
            </a:extLst>
          </p:cNvPr>
          <p:cNvSpPr>
            <a:spLocks noGrp="1"/>
          </p:cNvSpPr>
          <p:nvPr>
            <p:ph type="title"/>
          </p:nvPr>
        </p:nvSpPr>
        <p:spPr/>
        <p:txBody>
          <a:bodyPr/>
          <a:lstStyle/>
          <a:p>
            <a:pPr algn="ctr" eaLnBrk="1" hangingPunct="1"/>
            <a:r>
              <a:rPr lang="en-GB" altLang="en-US" dirty="0"/>
              <a:t>Power Relationship = Strength x Power</a:t>
            </a:r>
          </a:p>
        </p:txBody>
      </p:sp>
      <p:pic>
        <p:nvPicPr>
          <p:cNvPr id="14340" name="Picture 5" descr="spen_ph3">
            <a:extLst>
              <a:ext uri="{FF2B5EF4-FFF2-40B4-BE49-F238E27FC236}">
                <a16:creationId xmlns:a16="http://schemas.microsoft.com/office/drawing/2014/main" id="{DB9ECE48-CEF1-0B0B-CC2C-944201A029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40943" y="1545484"/>
            <a:ext cx="7416800" cy="52133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F7B16-2C1B-AF91-D610-935FBE3EBDFD}"/>
              </a:ext>
            </a:extLst>
          </p:cNvPr>
          <p:cNvSpPr>
            <a:spLocks noGrp="1"/>
          </p:cNvSpPr>
          <p:nvPr>
            <p:ph type="title"/>
          </p:nvPr>
        </p:nvSpPr>
        <p:spPr/>
        <p:txBody>
          <a:bodyPr/>
          <a:lstStyle/>
          <a:p>
            <a:pPr algn="ctr"/>
            <a:r>
              <a:rPr lang="en-GB" dirty="0"/>
              <a:t>Measures of Power</a:t>
            </a:r>
          </a:p>
        </p:txBody>
      </p:sp>
      <p:sp>
        <p:nvSpPr>
          <p:cNvPr id="3" name="Content Placeholder 2">
            <a:extLst>
              <a:ext uri="{FF2B5EF4-FFF2-40B4-BE49-F238E27FC236}">
                <a16:creationId xmlns:a16="http://schemas.microsoft.com/office/drawing/2014/main" id="{C9BDF9CC-ADFB-CC42-B206-E2AD67E18497}"/>
              </a:ext>
            </a:extLst>
          </p:cNvPr>
          <p:cNvSpPr>
            <a:spLocks noGrp="1"/>
          </p:cNvSpPr>
          <p:nvPr>
            <p:ph idx="1"/>
          </p:nvPr>
        </p:nvSpPr>
        <p:spPr/>
        <p:txBody>
          <a:bodyPr>
            <a:normAutofit lnSpcReduction="10000"/>
          </a:bodyPr>
          <a:lstStyle/>
          <a:p>
            <a:pPr marL="0" indent="0">
              <a:buNone/>
            </a:pPr>
            <a:r>
              <a:rPr lang="en-GB" dirty="0"/>
              <a:t>Stair climb</a:t>
            </a:r>
          </a:p>
          <a:p>
            <a:pPr marL="0" indent="0">
              <a:buNone/>
            </a:pPr>
            <a:endParaRPr lang="en-GB" dirty="0"/>
          </a:p>
          <a:p>
            <a:pPr marL="0" indent="0">
              <a:buNone/>
            </a:pPr>
            <a:r>
              <a:rPr lang="en-GB" dirty="0"/>
              <a:t>Cycle Peak power </a:t>
            </a:r>
          </a:p>
          <a:p>
            <a:pPr marL="0" indent="0">
              <a:buNone/>
            </a:pPr>
            <a:endParaRPr lang="en-GB" dirty="0"/>
          </a:p>
          <a:p>
            <a:pPr marL="0" indent="0">
              <a:buNone/>
            </a:pPr>
            <a:r>
              <a:rPr lang="en-GB" dirty="0"/>
              <a:t>Maximal vertical jump</a:t>
            </a:r>
          </a:p>
          <a:p>
            <a:pPr marL="0" indent="0">
              <a:buNone/>
            </a:pPr>
            <a:endParaRPr lang="en-GB" dirty="0"/>
          </a:p>
          <a:p>
            <a:pPr marL="0" indent="0">
              <a:buNone/>
            </a:pPr>
            <a:r>
              <a:rPr lang="en-GB" dirty="0"/>
              <a:t>Keiser leg press</a:t>
            </a:r>
          </a:p>
          <a:p>
            <a:pPr marL="0" indent="0">
              <a:buNone/>
            </a:pPr>
            <a:endParaRPr lang="en-GB" dirty="0"/>
          </a:p>
          <a:p>
            <a:pPr marL="0" indent="0">
              <a:buNone/>
            </a:pPr>
            <a:r>
              <a:rPr lang="en-GB" dirty="0"/>
              <a:t>Others</a:t>
            </a:r>
          </a:p>
        </p:txBody>
      </p:sp>
      <p:sp>
        <p:nvSpPr>
          <p:cNvPr id="4" name="Right Brace 3">
            <a:extLst>
              <a:ext uri="{FF2B5EF4-FFF2-40B4-BE49-F238E27FC236}">
                <a16:creationId xmlns:a16="http://schemas.microsoft.com/office/drawing/2014/main" id="{2281F255-F50D-1F3C-4E6D-8AE1FF704908}"/>
              </a:ext>
            </a:extLst>
          </p:cNvPr>
          <p:cNvSpPr/>
          <p:nvPr/>
        </p:nvSpPr>
        <p:spPr>
          <a:xfrm>
            <a:off x="4689806" y="1907337"/>
            <a:ext cx="476834" cy="399979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TextBox 4">
            <a:extLst>
              <a:ext uri="{FF2B5EF4-FFF2-40B4-BE49-F238E27FC236}">
                <a16:creationId xmlns:a16="http://schemas.microsoft.com/office/drawing/2014/main" id="{EF60D9C3-8B35-E3ED-E69C-378DD3567FBA}"/>
              </a:ext>
            </a:extLst>
          </p:cNvPr>
          <p:cNvSpPr txBox="1"/>
          <p:nvPr/>
        </p:nvSpPr>
        <p:spPr>
          <a:xfrm>
            <a:off x="5379814" y="3614848"/>
            <a:ext cx="4285899" cy="584775"/>
          </a:xfrm>
          <a:prstGeom prst="rect">
            <a:avLst/>
          </a:prstGeom>
          <a:noFill/>
        </p:spPr>
        <p:txBody>
          <a:bodyPr wrap="square" rtlCol="0">
            <a:spAutoFit/>
          </a:bodyPr>
          <a:lstStyle/>
          <a:p>
            <a:pPr algn="ctr"/>
            <a:r>
              <a:rPr lang="en-GB" sz="3200" dirty="0"/>
              <a:t>Absolute and Relative</a:t>
            </a:r>
          </a:p>
        </p:txBody>
      </p:sp>
    </p:spTree>
    <p:extLst>
      <p:ext uri="{BB962C8B-B14F-4D97-AF65-F5344CB8AC3E}">
        <p14:creationId xmlns:p14="http://schemas.microsoft.com/office/powerpoint/2010/main" val="8731463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62071-A9C4-BE8B-B4F5-EA8827BB1A62}"/>
              </a:ext>
            </a:extLst>
          </p:cNvPr>
          <p:cNvSpPr>
            <a:spLocks noGrp="1"/>
          </p:cNvSpPr>
          <p:nvPr>
            <p:ph type="title"/>
          </p:nvPr>
        </p:nvSpPr>
        <p:spPr>
          <a:xfrm>
            <a:off x="838200" y="365126"/>
            <a:ext cx="10515600" cy="863600"/>
          </a:xfrm>
        </p:spPr>
        <p:txBody>
          <a:bodyPr/>
          <a:lstStyle/>
          <a:p>
            <a:pPr algn="ctr"/>
            <a:r>
              <a:rPr lang="en-GB" dirty="0"/>
              <a:t>Heart Rate &amp; Exercise Intensity</a:t>
            </a:r>
          </a:p>
        </p:txBody>
      </p:sp>
      <p:pic>
        <p:nvPicPr>
          <p:cNvPr id="1026" name="Picture 2">
            <a:extLst>
              <a:ext uri="{FF2B5EF4-FFF2-40B4-BE49-F238E27FC236}">
                <a16:creationId xmlns:a16="http://schemas.microsoft.com/office/drawing/2014/main" id="{16259352-F6BC-F6CD-9991-D2D688D20D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6081" y="1331119"/>
            <a:ext cx="6465094" cy="52884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988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118</TotalTime>
  <Words>1379</Words>
  <Application>Microsoft Office PowerPoint</Application>
  <PresentationFormat>Widescreen</PresentationFormat>
  <Paragraphs>289</Paragraphs>
  <Slides>32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Times New Roman</vt:lpstr>
      <vt:lpstr>Wingdings</vt:lpstr>
      <vt:lpstr>Office Theme</vt:lpstr>
      <vt:lpstr>Physiological Testing for Sports Nutrition</vt:lpstr>
      <vt:lpstr>Why Assess?</vt:lpstr>
      <vt:lpstr>How do we Assess?</vt:lpstr>
      <vt:lpstr>What does the information mean?</vt:lpstr>
      <vt:lpstr>How is the information used?</vt:lpstr>
      <vt:lpstr>Important Assessments for a Nutritionist</vt:lpstr>
      <vt:lpstr>Physique</vt:lpstr>
      <vt:lpstr>Body Composition</vt:lpstr>
      <vt:lpstr>Fat Storage</vt:lpstr>
      <vt:lpstr>Lab Assessments</vt:lpstr>
      <vt:lpstr>Field Measures</vt:lpstr>
      <vt:lpstr>WHR Measurement Technique</vt:lpstr>
      <vt:lpstr>Body Mass Index</vt:lpstr>
      <vt:lpstr>Skinfold measures</vt:lpstr>
      <vt:lpstr>Accuracy </vt:lpstr>
      <vt:lpstr>Ideal Body Fat</vt:lpstr>
      <vt:lpstr>% body fat measured in female athletes</vt:lpstr>
      <vt:lpstr>% body fat measured in male athletes</vt:lpstr>
      <vt:lpstr>Body Fat and Performance</vt:lpstr>
      <vt:lpstr>Body Fat and performance</vt:lpstr>
      <vt:lpstr>Disorders - leanness</vt:lpstr>
      <vt:lpstr>Excess fat</vt:lpstr>
      <vt:lpstr>Risks  Associated with low Body Fatness</vt:lpstr>
      <vt:lpstr>Managing Your Weight</vt:lpstr>
      <vt:lpstr>Recommendations for Weight / fat Loss</vt:lpstr>
      <vt:lpstr>Weight Loss Calculations</vt:lpstr>
      <vt:lpstr>Strength</vt:lpstr>
      <vt:lpstr>Muscle fibre Types</vt:lpstr>
      <vt:lpstr>Measurement of strength</vt:lpstr>
      <vt:lpstr>Power Relationship = Strength x Power</vt:lpstr>
      <vt:lpstr>Measures of Power</vt:lpstr>
      <vt:lpstr>Heart Rate &amp; Exercise Intensity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Physiological Testing for Sports Nutrition</dc:title>
  <dc:creator>David Gardner</dc:creator>
  <cp:lastModifiedBy>David Gardner</cp:lastModifiedBy>
  <cp:revision>2</cp:revision>
  <dcterms:created xsi:type="dcterms:W3CDTF">2022-09-24T11:32:07Z</dcterms:created>
  <dcterms:modified xsi:type="dcterms:W3CDTF">2024-10-03T19:47:18Z</dcterms:modified>
</cp:coreProperties>
</file>