
<file path=[Content_Types].xml><?xml version="1.0" encoding="utf-8"?>
<Types xmlns="http://schemas.openxmlformats.org/package/2006/content-types">
  <Default Extension="1"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75" r:id="rId13"/>
    <p:sldId id="267" r:id="rId14"/>
    <p:sldId id="268" r:id="rId15"/>
    <p:sldId id="269" r:id="rId16"/>
    <p:sldId id="270" r:id="rId17"/>
    <p:sldId id="271" r:id="rId18"/>
    <p:sldId id="274" r:id="rId19"/>
    <p:sldId id="276" r:id="rId20"/>
    <p:sldId id="277" r:id="rId21"/>
    <p:sldId id="272" r:id="rId22"/>
    <p:sldId id="2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20" autoAdjust="0"/>
    <p:restoredTop sz="94660"/>
  </p:normalViewPr>
  <p:slideViewPr>
    <p:cSldViewPr snapToGrid="0">
      <p:cViewPr varScale="1">
        <p:scale>
          <a:sx n="63" d="100"/>
          <a:sy n="63" d="100"/>
        </p:scale>
        <p:origin x="72"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6.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ata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ata1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ata1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6.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69DE44-C0D9-430E-A16B-BD6805998F1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E3C0F0E-90ED-4774-A96F-B8B0A012F5D7}">
      <dgm:prSet/>
      <dgm:spPr/>
      <dgm:t>
        <a:bodyPr/>
        <a:lstStyle/>
        <a:p>
          <a:r>
            <a:rPr lang="en-GB"/>
            <a:t>Aims and learning Objectives </a:t>
          </a:r>
          <a:endParaRPr lang="en-US"/>
        </a:p>
      </dgm:t>
    </dgm:pt>
    <dgm:pt modelId="{12E3C4A6-2759-4E37-81FB-E5757FD3F79F}" type="parTrans" cxnId="{6F449176-A5BC-482E-9744-8D2E22730919}">
      <dgm:prSet/>
      <dgm:spPr/>
      <dgm:t>
        <a:bodyPr/>
        <a:lstStyle/>
        <a:p>
          <a:endParaRPr lang="en-US"/>
        </a:p>
      </dgm:t>
    </dgm:pt>
    <dgm:pt modelId="{53F9593F-6911-4166-9D46-432A59A06D42}" type="sibTrans" cxnId="{6F449176-A5BC-482E-9744-8D2E22730919}">
      <dgm:prSet/>
      <dgm:spPr/>
      <dgm:t>
        <a:bodyPr/>
        <a:lstStyle/>
        <a:p>
          <a:endParaRPr lang="en-US"/>
        </a:p>
      </dgm:t>
    </dgm:pt>
    <dgm:pt modelId="{FDD38F4F-3599-46A0-8BF9-420EC186F0F5}">
      <dgm:prSet/>
      <dgm:spPr/>
      <dgm:t>
        <a:bodyPr/>
        <a:lstStyle/>
        <a:p>
          <a:r>
            <a:rPr lang="en-GB"/>
            <a:t>What is this module about? </a:t>
          </a:r>
          <a:endParaRPr lang="en-US"/>
        </a:p>
      </dgm:t>
    </dgm:pt>
    <dgm:pt modelId="{2408D622-599B-4880-A0B2-93ABA3683FC5}" type="parTrans" cxnId="{33992AC7-8CD2-4C43-98C5-F669E55EDD7F}">
      <dgm:prSet/>
      <dgm:spPr/>
      <dgm:t>
        <a:bodyPr/>
        <a:lstStyle/>
        <a:p>
          <a:endParaRPr lang="en-US"/>
        </a:p>
      </dgm:t>
    </dgm:pt>
    <dgm:pt modelId="{40798703-8FD3-4845-8C6E-904F9A518DE5}" type="sibTrans" cxnId="{33992AC7-8CD2-4C43-98C5-F669E55EDD7F}">
      <dgm:prSet/>
      <dgm:spPr/>
      <dgm:t>
        <a:bodyPr/>
        <a:lstStyle/>
        <a:p>
          <a:endParaRPr lang="en-US"/>
        </a:p>
      </dgm:t>
    </dgm:pt>
    <dgm:pt modelId="{25925A00-0593-4DF9-AB9F-F359728A5E12}">
      <dgm:prSet/>
      <dgm:spPr/>
      <dgm:t>
        <a:bodyPr/>
        <a:lstStyle/>
        <a:p>
          <a:r>
            <a:rPr lang="en-GB"/>
            <a:t>What will I learn? </a:t>
          </a:r>
          <a:endParaRPr lang="en-US"/>
        </a:p>
      </dgm:t>
    </dgm:pt>
    <dgm:pt modelId="{F8D0D182-8F1B-4435-9ED1-74D1324C503A}" type="parTrans" cxnId="{730B3EE5-80E5-4CC6-9FCA-57611D853D34}">
      <dgm:prSet/>
      <dgm:spPr/>
      <dgm:t>
        <a:bodyPr/>
        <a:lstStyle/>
        <a:p>
          <a:endParaRPr lang="en-US"/>
        </a:p>
      </dgm:t>
    </dgm:pt>
    <dgm:pt modelId="{FA8C2485-FCEB-4FB9-B93F-8E126366F551}" type="sibTrans" cxnId="{730B3EE5-80E5-4CC6-9FCA-57611D853D34}">
      <dgm:prSet/>
      <dgm:spPr/>
      <dgm:t>
        <a:bodyPr/>
        <a:lstStyle/>
        <a:p>
          <a:endParaRPr lang="en-US"/>
        </a:p>
      </dgm:t>
    </dgm:pt>
    <dgm:pt modelId="{4D8CD004-FD08-4748-81AE-2180AFDAB4CE}">
      <dgm:prSet/>
      <dgm:spPr/>
      <dgm:t>
        <a:bodyPr/>
        <a:lstStyle/>
        <a:p>
          <a:r>
            <a:rPr lang="en-GB"/>
            <a:t>Scheme of work </a:t>
          </a:r>
          <a:endParaRPr lang="en-US"/>
        </a:p>
      </dgm:t>
    </dgm:pt>
    <dgm:pt modelId="{B758CBDD-1902-45E3-9CC2-24C7F54A832F}" type="parTrans" cxnId="{FC67F052-F999-4AD5-9277-88037FF16AFD}">
      <dgm:prSet/>
      <dgm:spPr/>
      <dgm:t>
        <a:bodyPr/>
        <a:lstStyle/>
        <a:p>
          <a:endParaRPr lang="en-US"/>
        </a:p>
      </dgm:t>
    </dgm:pt>
    <dgm:pt modelId="{FD210397-0B6C-4601-B9E7-604A6686C897}" type="sibTrans" cxnId="{FC67F052-F999-4AD5-9277-88037FF16AFD}">
      <dgm:prSet/>
      <dgm:spPr/>
      <dgm:t>
        <a:bodyPr/>
        <a:lstStyle/>
        <a:p>
          <a:endParaRPr lang="en-US"/>
        </a:p>
      </dgm:t>
    </dgm:pt>
    <dgm:pt modelId="{7EA63EA7-57AA-47BD-AE9D-88CE88908B64}">
      <dgm:prSet/>
      <dgm:spPr/>
      <dgm:t>
        <a:bodyPr/>
        <a:lstStyle/>
        <a:p>
          <a:r>
            <a:rPr lang="en-GB"/>
            <a:t>Classes set up </a:t>
          </a:r>
          <a:endParaRPr lang="en-US"/>
        </a:p>
      </dgm:t>
    </dgm:pt>
    <dgm:pt modelId="{2F36E1D8-05F9-4487-ACF9-16D697076C89}" type="parTrans" cxnId="{602893AE-3F7E-4F8F-900F-B6B03C9B2AE7}">
      <dgm:prSet/>
      <dgm:spPr/>
      <dgm:t>
        <a:bodyPr/>
        <a:lstStyle/>
        <a:p>
          <a:endParaRPr lang="en-US"/>
        </a:p>
      </dgm:t>
    </dgm:pt>
    <dgm:pt modelId="{39C52227-060E-461C-8FE2-64B13F80BA61}" type="sibTrans" cxnId="{602893AE-3F7E-4F8F-900F-B6B03C9B2AE7}">
      <dgm:prSet/>
      <dgm:spPr/>
      <dgm:t>
        <a:bodyPr/>
        <a:lstStyle/>
        <a:p>
          <a:endParaRPr lang="en-US"/>
        </a:p>
      </dgm:t>
    </dgm:pt>
    <dgm:pt modelId="{E97E8028-C106-4EF2-83F6-7EE64C57530B}">
      <dgm:prSet/>
      <dgm:spPr/>
      <dgm:t>
        <a:bodyPr/>
        <a:lstStyle/>
        <a:p>
          <a:r>
            <a:rPr lang="en-GB"/>
            <a:t>Assessment </a:t>
          </a:r>
          <a:endParaRPr lang="en-US"/>
        </a:p>
      </dgm:t>
    </dgm:pt>
    <dgm:pt modelId="{2DD55457-F894-482E-B8ED-865C5965CF1E}" type="parTrans" cxnId="{001C7818-8EC8-4867-9833-49E2102B5963}">
      <dgm:prSet/>
      <dgm:spPr/>
      <dgm:t>
        <a:bodyPr/>
        <a:lstStyle/>
        <a:p>
          <a:endParaRPr lang="en-US"/>
        </a:p>
      </dgm:t>
    </dgm:pt>
    <dgm:pt modelId="{94CED6F2-7F30-48FA-B1CA-074348A47AD0}" type="sibTrans" cxnId="{001C7818-8EC8-4867-9833-49E2102B5963}">
      <dgm:prSet/>
      <dgm:spPr/>
      <dgm:t>
        <a:bodyPr/>
        <a:lstStyle/>
        <a:p>
          <a:endParaRPr lang="en-US"/>
        </a:p>
      </dgm:t>
    </dgm:pt>
    <dgm:pt modelId="{93F95085-7FA7-4E6E-B5E3-B839BEDEDAB2}">
      <dgm:prSet/>
      <dgm:spPr/>
      <dgm:t>
        <a:bodyPr/>
        <a:lstStyle/>
        <a:p>
          <a:r>
            <a:rPr lang="en-GB"/>
            <a:t>Paperwork </a:t>
          </a:r>
          <a:endParaRPr lang="en-US"/>
        </a:p>
      </dgm:t>
    </dgm:pt>
    <dgm:pt modelId="{4152B765-C951-4B8B-A947-88A31E71CF6E}" type="parTrans" cxnId="{5E36EC34-6318-4254-90F3-8819D820CA72}">
      <dgm:prSet/>
      <dgm:spPr/>
      <dgm:t>
        <a:bodyPr/>
        <a:lstStyle/>
        <a:p>
          <a:endParaRPr lang="en-US"/>
        </a:p>
      </dgm:t>
    </dgm:pt>
    <dgm:pt modelId="{167B033F-6D85-41B4-9222-A39435F61712}" type="sibTrans" cxnId="{5E36EC34-6318-4254-90F3-8819D820CA72}">
      <dgm:prSet/>
      <dgm:spPr/>
      <dgm:t>
        <a:bodyPr/>
        <a:lstStyle/>
        <a:p>
          <a:endParaRPr lang="en-US"/>
        </a:p>
      </dgm:t>
    </dgm:pt>
    <dgm:pt modelId="{43D02971-78D7-4660-ABD6-5C71773F4270}">
      <dgm:prSet/>
      <dgm:spPr/>
      <dgm:t>
        <a:bodyPr/>
        <a:lstStyle/>
        <a:p>
          <a:r>
            <a:rPr lang="en-GB"/>
            <a:t>Summary </a:t>
          </a:r>
          <a:endParaRPr lang="en-US"/>
        </a:p>
      </dgm:t>
    </dgm:pt>
    <dgm:pt modelId="{E9F5E370-972F-4D82-8EE3-2F1A8DA63258}" type="parTrans" cxnId="{A369525A-76C6-4FBD-B02B-ACD86C56FB97}">
      <dgm:prSet/>
      <dgm:spPr/>
      <dgm:t>
        <a:bodyPr/>
        <a:lstStyle/>
        <a:p>
          <a:endParaRPr lang="en-US"/>
        </a:p>
      </dgm:t>
    </dgm:pt>
    <dgm:pt modelId="{7DA86EBD-9974-4748-A90B-0A5AA600D215}" type="sibTrans" cxnId="{A369525A-76C6-4FBD-B02B-ACD86C56FB97}">
      <dgm:prSet/>
      <dgm:spPr/>
      <dgm:t>
        <a:bodyPr/>
        <a:lstStyle/>
        <a:p>
          <a:endParaRPr lang="en-US"/>
        </a:p>
      </dgm:t>
    </dgm:pt>
    <dgm:pt modelId="{BB8D3CEC-5929-47C8-8CC2-21F51AE9DC8E}">
      <dgm:prSet/>
      <dgm:spPr/>
      <dgm:t>
        <a:bodyPr/>
        <a:lstStyle/>
        <a:p>
          <a:r>
            <a:rPr lang="en-GB"/>
            <a:t>Thank you, any questions?</a:t>
          </a:r>
          <a:endParaRPr lang="en-US"/>
        </a:p>
      </dgm:t>
    </dgm:pt>
    <dgm:pt modelId="{37A20E74-5635-4F4C-8672-3DB7F1C203F9}" type="parTrans" cxnId="{C6289666-FEAF-4554-928A-8131FAE2FDFA}">
      <dgm:prSet/>
      <dgm:spPr/>
      <dgm:t>
        <a:bodyPr/>
        <a:lstStyle/>
        <a:p>
          <a:endParaRPr lang="en-US"/>
        </a:p>
      </dgm:t>
    </dgm:pt>
    <dgm:pt modelId="{066CC35A-DAB5-4E12-9EE1-6EA72FA1CA69}" type="sibTrans" cxnId="{C6289666-FEAF-4554-928A-8131FAE2FDFA}">
      <dgm:prSet/>
      <dgm:spPr/>
      <dgm:t>
        <a:bodyPr/>
        <a:lstStyle/>
        <a:p>
          <a:endParaRPr lang="en-US"/>
        </a:p>
      </dgm:t>
    </dgm:pt>
    <dgm:pt modelId="{521F4B34-69F7-4691-8642-0E227BA2CFAB}" type="pres">
      <dgm:prSet presAssocID="{0969DE44-C0D9-430E-A16B-BD6805998F11}" presName="Name0" presStyleCnt="0">
        <dgm:presLayoutVars>
          <dgm:dir/>
          <dgm:resizeHandles val="exact"/>
        </dgm:presLayoutVars>
      </dgm:prSet>
      <dgm:spPr/>
    </dgm:pt>
    <dgm:pt modelId="{6D262CD8-5B49-47A1-BA12-C032233E973E}" type="pres">
      <dgm:prSet presAssocID="{3E3C0F0E-90ED-4774-A96F-B8B0A012F5D7}" presName="node" presStyleLbl="node1" presStyleIdx="0" presStyleCnt="9">
        <dgm:presLayoutVars>
          <dgm:bulletEnabled val="1"/>
        </dgm:presLayoutVars>
      </dgm:prSet>
      <dgm:spPr/>
    </dgm:pt>
    <dgm:pt modelId="{C22FF6C7-6D48-4C34-83C8-89BD1ECB3D20}" type="pres">
      <dgm:prSet presAssocID="{53F9593F-6911-4166-9D46-432A59A06D42}" presName="sibTrans" presStyleLbl="sibTrans1D1" presStyleIdx="0" presStyleCnt="8"/>
      <dgm:spPr/>
    </dgm:pt>
    <dgm:pt modelId="{F5E5AA28-AB5A-467F-BF6E-6A3A85BBCEBE}" type="pres">
      <dgm:prSet presAssocID="{53F9593F-6911-4166-9D46-432A59A06D42}" presName="connectorText" presStyleLbl="sibTrans1D1" presStyleIdx="0" presStyleCnt="8"/>
      <dgm:spPr/>
    </dgm:pt>
    <dgm:pt modelId="{AD4346EC-8EA8-4749-9040-822707F5209F}" type="pres">
      <dgm:prSet presAssocID="{FDD38F4F-3599-46A0-8BF9-420EC186F0F5}" presName="node" presStyleLbl="node1" presStyleIdx="1" presStyleCnt="9">
        <dgm:presLayoutVars>
          <dgm:bulletEnabled val="1"/>
        </dgm:presLayoutVars>
      </dgm:prSet>
      <dgm:spPr/>
    </dgm:pt>
    <dgm:pt modelId="{07955D37-C477-4054-B1EA-DC51D7FFE666}" type="pres">
      <dgm:prSet presAssocID="{40798703-8FD3-4845-8C6E-904F9A518DE5}" presName="sibTrans" presStyleLbl="sibTrans1D1" presStyleIdx="1" presStyleCnt="8"/>
      <dgm:spPr/>
    </dgm:pt>
    <dgm:pt modelId="{E5418590-1164-48D8-AE3E-25D54C60D33F}" type="pres">
      <dgm:prSet presAssocID="{40798703-8FD3-4845-8C6E-904F9A518DE5}" presName="connectorText" presStyleLbl="sibTrans1D1" presStyleIdx="1" presStyleCnt="8"/>
      <dgm:spPr/>
    </dgm:pt>
    <dgm:pt modelId="{BC2C6A21-4628-44DD-9B89-694F6B6CD084}" type="pres">
      <dgm:prSet presAssocID="{25925A00-0593-4DF9-AB9F-F359728A5E12}" presName="node" presStyleLbl="node1" presStyleIdx="2" presStyleCnt="9">
        <dgm:presLayoutVars>
          <dgm:bulletEnabled val="1"/>
        </dgm:presLayoutVars>
      </dgm:prSet>
      <dgm:spPr/>
    </dgm:pt>
    <dgm:pt modelId="{3EA552F0-4349-422A-86AA-058A9E9B912B}" type="pres">
      <dgm:prSet presAssocID="{FA8C2485-FCEB-4FB9-B93F-8E126366F551}" presName="sibTrans" presStyleLbl="sibTrans1D1" presStyleIdx="2" presStyleCnt="8"/>
      <dgm:spPr/>
    </dgm:pt>
    <dgm:pt modelId="{75E78E16-CD2F-44D0-BFD1-0F4CFFF5FBEA}" type="pres">
      <dgm:prSet presAssocID="{FA8C2485-FCEB-4FB9-B93F-8E126366F551}" presName="connectorText" presStyleLbl="sibTrans1D1" presStyleIdx="2" presStyleCnt="8"/>
      <dgm:spPr/>
    </dgm:pt>
    <dgm:pt modelId="{B80064B3-3E12-4A57-9E07-9C6FE56CF4CF}" type="pres">
      <dgm:prSet presAssocID="{4D8CD004-FD08-4748-81AE-2180AFDAB4CE}" presName="node" presStyleLbl="node1" presStyleIdx="3" presStyleCnt="9">
        <dgm:presLayoutVars>
          <dgm:bulletEnabled val="1"/>
        </dgm:presLayoutVars>
      </dgm:prSet>
      <dgm:spPr/>
    </dgm:pt>
    <dgm:pt modelId="{6A973DB9-1FB8-410A-BF5A-F1625F7F0E4B}" type="pres">
      <dgm:prSet presAssocID="{FD210397-0B6C-4601-B9E7-604A6686C897}" presName="sibTrans" presStyleLbl="sibTrans1D1" presStyleIdx="3" presStyleCnt="8"/>
      <dgm:spPr/>
    </dgm:pt>
    <dgm:pt modelId="{1AD4EB81-B443-43E7-BA8E-94133E111874}" type="pres">
      <dgm:prSet presAssocID="{FD210397-0B6C-4601-B9E7-604A6686C897}" presName="connectorText" presStyleLbl="sibTrans1D1" presStyleIdx="3" presStyleCnt="8"/>
      <dgm:spPr/>
    </dgm:pt>
    <dgm:pt modelId="{EAE98566-4D82-4339-B821-A8E5A087BEEF}" type="pres">
      <dgm:prSet presAssocID="{7EA63EA7-57AA-47BD-AE9D-88CE88908B64}" presName="node" presStyleLbl="node1" presStyleIdx="4" presStyleCnt="9">
        <dgm:presLayoutVars>
          <dgm:bulletEnabled val="1"/>
        </dgm:presLayoutVars>
      </dgm:prSet>
      <dgm:spPr/>
    </dgm:pt>
    <dgm:pt modelId="{570E09BA-9712-4BF0-8B8B-E39CBE906968}" type="pres">
      <dgm:prSet presAssocID="{39C52227-060E-461C-8FE2-64B13F80BA61}" presName="sibTrans" presStyleLbl="sibTrans1D1" presStyleIdx="4" presStyleCnt="8"/>
      <dgm:spPr/>
    </dgm:pt>
    <dgm:pt modelId="{A1B02AFB-E818-449D-872B-2A4971613A7C}" type="pres">
      <dgm:prSet presAssocID="{39C52227-060E-461C-8FE2-64B13F80BA61}" presName="connectorText" presStyleLbl="sibTrans1D1" presStyleIdx="4" presStyleCnt="8"/>
      <dgm:spPr/>
    </dgm:pt>
    <dgm:pt modelId="{BD78BCD9-2D4F-48EA-9E10-7FC09A471AD7}" type="pres">
      <dgm:prSet presAssocID="{E97E8028-C106-4EF2-83F6-7EE64C57530B}" presName="node" presStyleLbl="node1" presStyleIdx="5" presStyleCnt="9">
        <dgm:presLayoutVars>
          <dgm:bulletEnabled val="1"/>
        </dgm:presLayoutVars>
      </dgm:prSet>
      <dgm:spPr/>
    </dgm:pt>
    <dgm:pt modelId="{CA045005-63AE-4189-B261-732DF8EA0877}" type="pres">
      <dgm:prSet presAssocID="{94CED6F2-7F30-48FA-B1CA-074348A47AD0}" presName="sibTrans" presStyleLbl="sibTrans1D1" presStyleIdx="5" presStyleCnt="8"/>
      <dgm:spPr/>
    </dgm:pt>
    <dgm:pt modelId="{ACAD6240-835F-4B62-BD59-5695D499F2E7}" type="pres">
      <dgm:prSet presAssocID="{94CED6F2-7F30-48FA-B1CA-074348A47AD0}" presName="connectorText" presStyleLbl="sibTrans1D1" presStyleIdx="5" presStyleCnt="8"/>
      <dgm:spPr/>
    </dgm:pt>
    <dgm:pt modelId="{FC7055C6-449E-4BF8-8C22-30C15F693FA9}" type="pres">
      <dgm:prSet presAssocID="{93F95085-7FA7-4E6E-B5E3-B839BEDEDAB2}" presName="node" presStyleLbl="node1" presStyleIdx="6" presStyleCnt="9">
        <dgm:presLayoutVars>
          <dgm:bulletEnabled val="1"/>
        </dgm:presLayoutVars>
      </dgm:prSet>
      <dgm:spPr/>
    </dgm:pt>
    <dgm:pt modelId="{C8FAAFF6-4569-4D22-99C8-FBE163FB5F74}" type="pres">
      <dgm:prSet presAssocID="{167B033F-6D85-41B4-9222-A39435F61712}" presName="sibTrans" presStyleLbl="sibTrans1D1" presStyleIdx="6" presStyleCnt="8"/>
      <dgm:spPr/>
    </dgm:pt>
    <dgm:pt modelId="{8A2CAFEA-7A7E-4EF5-A6D7-F6E05DE2B654}" type="pres">
      <dgm:prSet presAssocID="{167B033F-6D85-41B4-9222-A39435F61712}" presName="connectorText" presStyleLbl="sibTrans1D1" presStyleIdx="6" presStyleCnt="8"/>
      <dgm:spPr/>
    </dgm:pt>
    <dgm:pt modelId="{A26DCC56-A43A-4A5A-ACF1-6BE82E828FBC}" type="pres">
      <dgm:prSet presAssocID="{43D02971-78D7-4660-ABD6-5C71773F4270}" presName="node" presStyleLbl="node1" presStyleIdx="7" presStyleCnt="9">
        <dgm:presLayoutVars>
          <dgm:bulletEnabled val="1"/>
        </dgm:presLayoutVars>
      </dgm:prSet>
      <dgm:spPr/>
    </dgm:pt>
    <dgm:pt modelId="{F2FACE79-7C1A-4EE9-9743-033B7B0D64CE}" type="pres">
      <dgm:prSet presAssocID="{7DA86EBD-9974-4748-A90B-0A5AA600D215}" presName="sibTrans" presStyleLbl="sibTrans1D1" presStyleIdx="7" presStyleCnt="8"/>
      <dgm:spPr/>
    </dgm:pt>
    <dgm:pt modelId="{312430D9-FFEC-41F5-A6DC-D6F75E0136D2}" type="pres">
      <dgm:prSet presAssocID="{7DA86EBD-9974-4748-A90B-0A5AA600D215}" presName="connectorText" presStyleLbl="sibTrans1D1" presStyleIdx="7" presStyleCnt="8"/>
      <dgm:spPr/>
    </dgm:pt>
    <dgm:pt modelId="{99B35372-C8B7-4219-9AA1-E4C6BBE5863C}" type="pres">
      <dgm:prSet presAssocID="{BB8D3CEC-5929-47C8-8CC2-21F51AE9DC8E}" presName="node" presStyleLbl="node1" presStyleIdx="8" presStyleCnt="9">
        <dgm:presLayoutVars>
          <dgm:bulletEnabled val="1"/>
        </dgm:presLayoutVars>
      </dgm:prSet>
      <dgm:spPr/>
    </dgm:pt>
  </dgm:ptLst>
  <dgm:cxnLst>
    <dgm:cxn modelId="{001C7818-8EC8-4867-9833-49E2102B5963}" srcId="{0969DE44-C0D9-430E-A16B-BD6805998F11}" destId="{E97E8028-C106-4EF2-83F6-7EE64C57530B}" srcOrd="5" destOrd="0" parTransId="{2DD55457-F894-482E-B8ED-865C5965CF1E}" sibTransId="{94CED6F2-7F30-48FA-B1CA-074348A47AD0}"/>
    <dgm:cxn modelId="{3027001D-06D9-4D57-9CC2-91498A2B6E0B}" type="presOf" srcId="{53F9593F-6911-4166-9D46-432A59A06D42}" destId="{C22FF6C7-6D48-4C34-83C8-89BD1ECB3D20}" srcOrd="0" destOrd="0" presId="urn:microsoft.com/office/officeart/2016/7/layout/RepeatingBendingProcessNew"/>
    <dgm:cxn modelId="{7BD57121-79B3-447A-87A1-773E67ABC887}" type="presOf" srcId="{0969DE44-C0D9-430E-A16B-BD6805998F11}" destId="{521F4B34-69F7-4691-8642-0E227BA2CFAB}" srcOrd="0" destOrd="0" presId="urn:microsoft.com/office/officeart/2016/7/layout/RepeatingBendingProcessNew"/>
    <dgm:cxn modelId="{5B9B922E-98C0-44A2-8D35-0809D6C79FC6}" type="presOf" srcId="{7DA86EBD-9974-4748-A90B-0A5AA600D215}" destId="{F2FACE79-7C1A-4EE9-9743-033B7B0D64CE}" srcOrd="0" destOrd="0" presId="urn:microsoft.com/office/officeart/2016/7/layout/RepeatingBendingProcessNew"/>
    <dgm:cxn modelId="{5E36EC34-6318-4254-90F3-8819D820CA72}" srcId="{0969DE44-C0D9-430E-A16B-BD6805998F11}" destId="{93F95085-7FA7-4E6E-B5E3-B839BEDEDAB2}" srcOrd="6" destOrd="0" parTransId="{4152B765-C951-4B8B-A947-88A31E71CF6E}" sibTransId="{167B033F-6D85-41B4-9222-A39435F61712}"/>
    <dgm:cxn modelId="{E512DF3F-B183-47DA-9205-F87E3D230D3A}" type="presOf" srcId="{167B033F-6D85-41B4-9222-A39435F61712}" destId="{C8FAAFF6-4569-4D22-99C8-FBE163FB5F74}" srcOrd="0" destOrd="0" presId="urn:microsoft.com/office/officeart/2016/7/layout/RepeatingBendingProcessNew"/>
    <dgm:cxn modelId="{DFF20C5E-77C9-4227-9368-F7F8558517D0}" type="presOf" srcId="{FA8C2485-FCEB-4FB9-B93F-8E126366F551}" destId="{3EA552F0-4349-422A-86AA-058A9E9B912B}" srcOrd="0" destOrd="0" presId="urn:microsoft.com/office/officeart/2016/7/layout/RepeatingBendingProcessNew"/>
    <dgm:cxn modelId="{C6289666-FEAF-4554-928A-8131FAE2FDFA}" srcId="{0969DE44-C0D9-430E-A16B-BD6805998F11}" destId="{BB8D3CEC-5929-47C8-8CC2-21F51AE9DC8E}" srcOrd="8" destOrd="0" parTransId="{37A20E74-5635-4F4C-8672-3DB7F1C203F9}" sibTransId="{066CC35A-DAB5-4E12-9EE1-6EA72FA1CA69}"/>
    <dgm:cxn modelId="{01C4E24C-4554-4288-870A-E26AB5A24F0B}" type="presOf" srcId="{43D02971-78D7-4660-ABD6-5C71773F4270}" destId="{A26DCC56-A43A-4A5A-ACF1-6BE82E828FBC}" srcOrd="0" destOrd="0" presId="urn:microsoft.com/office/officeart/2016/7/layout/RepeatingBendingProcessNew"/>
    <dgm:cxn modelId="{3AD97850-12D7-4B29-B2D4-CE21F1B162FF}" type="presOf" srcId="{FDD38F4F-3599-46A0-8BF9-420EC186F0F5}" destId="{AD4346EC-8EA8-4749-9040-822707F5209F}" srcOrd="0" destOrd="0" presId="urn:microsoft.com/office/officeart/2016/7/layout/RepeatingBendingProcessNew"/>
    <dgm:cxn modelId="{0409BB52-11E9-4542-B7C0-CA9288AAC296}" type="presOf" srcId="{3E3C0F0E-90ED-4774-A96F-B8B0A012F5D7}" destId="{6D262CD8-5B49-47A1-BA12-C032233E973E}" srcOrd="0" destOrd="0" presId="urn:microsoft.com/office/officeart/2016/7/layout/RepeatingBendingProcessNew"/>
    <dgm:cxn modelId="{FC67F052-F999-4AD5-9277-88037FF16AFD}" srcId="{0969DE44-C0D9-430E-A16B-BD6805998F11}" destId="{4D8CD004-FD08-4748-81AE-2180AFDAB4CE}" srcOrd="3" destOrd="0" parTransId="{B758CBDD-1902-45E3-9CC2-24C7F54A832F}" sibTransId="{FD210397-0B6C-4601-B9E7-604A6686C897}"/>
    <dgm:cxn modelId="{791CA055-A1FC-4721-86D6-C659338181CA}" type="presOf" srcId="{FD210397-0B6C-4601-B9E7-604A6686C897}" destId="{6A973DB9-1FB8-410A-BF5A-F1625F7F0E4B}" srcOrd="0" destOrd="0" presId="urn:microsoft.com/office/officeart/2016/7/layout/RepeatingBendingProcessNew"/>
    <dgm:cxn modelId="{52491976-AB90-484A-9451-601FD32CF23B}" type="presOf" srcId="{E97E8028-C106-4EF2-83F6-7EE64C57530B}" destId="{BD78BCD9-2D4F-48EA-9E10-7FC09A471AD7}" srcOrd="0" destOrd="0" presId="urn:microsoft.com/office/officeart/2016/7/layout/RepeatingBendingProcessNew"/>
    <dgm:cxn modelId="{6F449176-A5BC-482E-9744-8D2E22730919}" srcId="{0969DE44-C0D9-430E-A16B-BD6805998F11}" destId="{3E3C0F0E-90ED-4774-A96F-B8B0A012F5D7}" srcOrd="0" destOrd="0" parTransId="{12E3C4A6-2759-4E37-81FB-E5757FD3F79F}" sibTransId="{53F9593F-6911-4166-9D46-432A59A06D42}"/>
    <dgm:cxn modelId="{A369525A-76C6-4FBD-B02B-ACD86C56FB97}" srcId="{0969DE44-C0D9-430E-A16B-BD6805998F11}" destId="{43D02971-78D7-4660-ABD6-5C71773F4270}" srcOrd="7" destOrd="0" parTransId="{E9F5E370-972F-4D82-8EE3-2F1A8DA63258}" sibTransId="{7DA86EBD-9974-4748-A90B-0A5AA600D215}"/>
    <dgm:cxn modelId="{28C74F7C-D48B-4F8B-87AC-8989A45C46EB}" type="presOf" srcId="{7DA86EBD-9974-4748-A90B-0A5AA600D215}" destId="{312430D9-FFEC-41F5-A6DC-D6F75E0136D2}" srcOrd="1" destOrd="0" presId="urn:microsoft.com/office/officeart/2016/7/layout/RepeatingBendingProcessNew"/>
    <dgm:cxn modelId="{14E90780-28BF-4FE7-B26B-08ED55C28EAA}" type="presOf" srcId="{4D8CD004-FD08-4748-81AE-2180AFDAB4CE}" destId="{B80064B3-3E12-4A57-9E07-9C6FE56CF4CF}" srcOrd="0" destOrd="0" presId="urn:microsoft.com/office/officeart/2016/7/layout/RepeatingBendingProcessNew"/>
    <dgm:cxn modelId="{8F69F489-939F-4843-8C5B-F5F70FF01520}" type="presOf" srcId="{94CED6F2-7F30-48FA-B1CA-074348A47AD0}" destId="{ACAD6240-835F-4B62-BD59-5695D499F2E7}" srcOrd="1" destOrd="0" presId="urn:microsoft.com/office/officeart/2016/7/layout/RepeatingBendingProcessNew"/>
    <dgm:cxn modelId="{35553194-FCA7-43E8-B97F-C38568487D76}" type="presOf" srcId="{40798703-8FD3-4845-8C6E-904F9A518DE5}" destId="{07955D37-C477-4054-B1EA-DC51D7FFE666}" srcOrd="0" destOrd="0" presId="urn:microsoft.com/office/officeart/2016/7/layout/RepeatingBendingProcessNew"/>
    <dgm:cxn modelId="{E0D9989B-D110-415A-AC58-B6AE013F93E4}" type="presOf" srcId="{39C52227-060E-461C-8FE2-64B13F80BA61}" destId="{570E09BA-9712-4BF0-8B8B-E39CBE906968}" srcOrd="0" destOrd="0" presId="urn:microsoft.com/office/officeart/2016/7/layout/RepeatingBendingProcessNew"/>
    <dgm:cxn modelId="{BAFBA3A5-DAB1-41B0-B081-CE2D54793023}" type="presOf" srcId="{93F95085-7FA7-4E6E-B5E3-B839BEDEDAB2}" destId="{FC7055C6-449E-4BF8-8C22-30C15F693FA9}" srcOrd="0" destOrd="0" presId="urn:microsoft.com/office/officeart/2016/7/layout/RepeatingBendingProcessNew"/>
    <dgm:cxn modelId="{87A310A7-FDCB-44D5-95A8-C57A18F0CED8}" type="presOf" srcId="{BB8D3CEC-5929-47C8-8CC2-21F51AE9DC8E}" destId="{99B35372-C8B7-4219-9AA1-E4C6BBE5863C}" srcOrd="0" destOrd="0" presId="urn:microsoft.com/office/officeart/2016/7/layout/RepeatingBendingProcessNew"/>
    <dgm:cxn modelId="{602893AE-3F7E-4F8F-900F-B6B03C9B2AE7}" srcId="{0969DE44-C0D9-430E-A16B-BD6805998F11}" destId="{7EA63EA7-57AA-47BD-AE9D-88CE88908B64}" srcOrd="4" destOrd="0" parTransId="{2F36E1D8-05F9-4487-ACF9-16D697076C89}" sibTransId="{39C52227-060E-461C-8FE2-64B13F80BA61}"/>
    <dgm:cxn modelId="{F97523B3-FF25-4EA6-926E-D85949F09E3F}" type="presOf" srcId="{40798703-8FD3-4845-8C6E-904F9A518DE5}" destId="{E5418590-1164-48D8-AE3E-25D54C60D33F}" srcOrd="1" destOrd="0" presId="urn:microsoft.com/office/officeart/2016/7/layout/RepeatingBendingProcessNew"/>
    <dgm:cxn modelId="{69A827B3-F79C-4E43-931D-B66A863EBC09}" type="presOf" srcId="{167B033F-6D85-41B4-9222-A39435F61712}" destId="{8A2CAFEA-7A7E-4EF5-A6D7-F6E05DE2B654}" srcOrd="1" destOrd="0" presId="urn:microsoft.com/office/officeart/2016/7/layout/RepeatingBendingProcessNew"/>
    <dgm:cxn modelId="{B3733BB3-8DBA-45B5-8601-E7E9F0C9957B}" type="presOf" srcId="{53F9593F-6911-4166-9D46-432A59A06D42}" destId="{F5E5AA28-AB5A-467F-BF6E-6A3A85BBCEBE}" srcOrd="1" destOrd="0" presId="urn:microsoft.com/office/officeart/2016/7/layout/RepeatingBendingProcessNew"/>
    <dgm:cxn modelId="{33992AC7-8CD2-4C43-98C5-F669E55EDD7F}" srcId="{0969DE44-C0D9-430E-A16B-BD6805998F11}" destId="{FDD38F4F-3599-46A0-8BF9-420EC186F0F5}" srcOrd="1" destOrd="0" parTransId="{2408D622-599B-4880-A0B2-93ABA3683FC5}" sibTransId="{40798703-8FD3-4845-8C6E-904F9A518DE5}"/>
    <dgm:cxn modelId="{53AA3BC7-6791-4BF6-9FE9-F162C928ED97}" type="presOf" srcId="{25925A00-0593-4DF9-AB9F-F359728A5E12}" destId="{BC2C6A21-4628-44DD-9B89-694F6B6CD084}" srcOrd="0" destOrd="0" presId="urn:microsoft.com/office/officeart/2016/7/layout/RepeatingBendingProcessNew"/>
    <dgm:cxn modelId="{B98AA2D1-6347-4489-A40F-849A2913849A}" type="presOf" srcId="{FD210397-0B6C-4601-B9E7-604A6686C897}" destId="{1AD4EB81-B443-43E7-BA8E-94133E111874}" srcOrd="1" destOrd="0" presId="urn:microsoft.com/office/officeart/2016/7/layout/RepeatingBendingProcessNew"/>
    <dgm:cxn modelId="{45A76AD5-38A4-43FE-8778-1CEF0759B191}" type="presOf" srcId="{94CED6F2-7F30-48FA-B1CA-074348A47AD0}" destId="{CA045005-63AE-4189-B261-732DF8EA0877}" srcOrd="0" destOrd="0" presId="urn:microsoft.com/office/officeart/2016/7/layout/RepeatingBendingProcessNew"/>
    <dgm:cxn modelId="{407698D7-9BCB-4111-9E96-6B22E5A16B78}" type="presOf" srcId="{7EA63EA7-57AA-47BD-AE9D-88CE88908B64}" destId="{EAE98566-4D82-4339-B821-A8E5A087BEEF}" srcOrd="0" destOrd="0" presId="urn:microsoft.com/office/officeart/2016/7/layout/RepeatingBendingProcessNew"/>
    <dgm:cxn modelId="{730B3EE5-80E5-4CC6-9FCA-57611D853D34}" srcId="{0969DE44-C0D9-430E-A16B-BD6805998F11}" destId="{25925A00-0593-4DF9-AB9F-F359728A5E12}" srcOrd="2" destOrd="0" parTransId="{F8D0D182-8F1B-4435-9ED1-74D1324C503A}" sibTransId="{FA8C2485-FCEB-4FB9-B93F-8E126366F551}"/>
    <dgm:cxn modelId="{970E09FA-BC10-4E68-94B8-892516FF91A3}" type="presOf" srcId="{39C52227-060E-461C-8FE2-64B13F80BA61}" destId="{A1B02AFB-E818-449D-872B-2A4971613A7C}" srcOrd="1" destOrd="0" presId="urn:microsoft.com/office/officeart/2016/7/layout/RepeatingBendingProcessNew"/>
    <dgm:cxn modelId="{26FA39FE-1B9A-44A5-834E-CDBEAA583119}" type="presOf" srcId="{FA8C2485-FCEB-4FB9-B93F-8E126366F551}" destId="{75E78E16-CD2F-44D0-BFD1-0F4CFFF5FBEA}" srcOrd="1" destOrd="0" presId="urn:microsoft.com/office/officeart/2016/7/layout/RepeatingBendingProcessNew"/>
    <dgm:cxn modelId="{0A06EB6F-58E0-4678-965A-DC256E3E67AF}" type="presParOf" srcId="{521F4B34-69F7-4691-8642-0E227BA2CFAB}" destId="{6D262CD8-5B49-47A1-BA12-C032233E973E}" srcOrd="0" destOrd="0" presId="urn:microsoft.com/office/officeart/2016/7/layout/RepeatingBendingProcessNew"/>
    <dgm:cxn modelId="{AA8F4D07-C8CC-4792-B64B-BAB63540E009}" type="presParOf" srcId="{521F4B34-69F7-4691-8642-0E227BA2CFAB}" destId="{C22FF6C7-6D48-4C34-83C8-89BD1ECB3D20}" srcOrd="1" destOrd="0" presId="urn:microsoft.com/office/officeart/2016/7/layout/RepeatingBendingProcessNew"/>
    <dgm:cxn modelId="{B60B8AB3-D728-44F6-AC53-E8947E8ECC9F}" type="presParOf" srcId="{C22FF6C7-6D48-4C34-83C8-89BD1ECB3D20}" destId="{F5E5AA28-AB5A-467F-BF6E-6A3A85BBCEBE}" srcOrd="0" destOrd="0" presId="urn:microsoft.com/office/officeart/2016/7/layout/RepeatingBendingProcessNew"/>
    <dgm:cxn modelId="{9AFBE209-445A-4BF5-B8AE-8C7E94BAF216}" type="presParOf" srcId="{521F4B34-69F7-4691-8642-0E227BA2CFAB}" destId="{AD4346EC-8EA8-4749-9040-822707F5209F}" srcOrd="2" destOrd="0" presId="urn:microsoft.com/office/officeart/2016/7/layout/RepeatingBendingProcessNew"/>
    <dgm:cxn modelId="{78E3B4D6-D686-4A54-856C-EC3ABB4B84E1}" type="presParOf" srcId="{521F4B34-69F7-4691-8642-0E227BA2CFAB}" destId="{07955D37-C477-4054-B1EA-DC51D7FFE666}" srcOrd="3" destOrd="0" presId="urn:microsoft.com/office/officeart/2016/7/layout/RepeatingBendingProcessNew"/>
    <dgm:cxn modelId="{35F698E5-3377-49D6-91D4-4CC1C157E65E}" type="presParOf" srcId="{07955D37-C477-4054-B1EA-DC51D7FFE666}" destId="{E5418590-1164-48D8-AE3E-25D54C60D33F}" srcOrd="0" destOrd="0" presId="urn:microsoft.com/office/officeart/2016/7/layout/RepeatingBendingProcessNew"/>
    <dgm:cxn modelId="{0F1F564E-42B0-4467-A67D-424DC1205FDF}" type="presParOf" srcId="{521F4B34-69F7-4691-8642-0E227BA2CFAB}" destId="{BC2C6A21-4628-44DD-9B89-694F6B6CD084}" srcOrd="4" destOrd="0" presId="urn:microsoft.com/office/officeart/2016/7/layout/RepeatingBendingProcessNew"/>
    <dgm:cxn modelId="{01C5EB99-F6F2-4122-B8E6-0AACA4A82F92}" type="presParOf" srcId="{521F4B34-69F7-4691-8642-0E227BA2CFAB}" destId="{3EA552F0-4349-422A-86AA-058A9E9B912B}" srcOrd="5" destOrd="0" presId="urn:microsoft.com/office/officeart/2016/7/layout/RepeatingBendingProcessNew"/>
    <dgm:cxn modelId="{815D2B6E-ADAF-4976-8BE6-B3CD91BAC29C}" type="presParOf" srcId="{3EA552F0-4349-422A-86AA-058A9E9B912B}" destId="{75E78E16-CD2F-44D0-BFD1-0F4CFFF5FBEA}" srcOrd="0" destOrd="0" presId="urn:microsoft.com/office/officeart/2016/7/layout/RepeatingBendingProcessNew"/>
    <dgm:cxn modelId="{441BAA9D-2592-4856-94E7-94AD2CD4313D}" type="presParOf" srcId="{521F4B34-69F7-4691-8642-0E227BA2CFAB}" destId="{B80064B3-3E12-4A57-9E07-9C6FE56CF4CF}" srcOrd="6" destOrd="0" presId="urn:microsoft.com/office/officeart/2016/7/layout/RepeatingBendingProcessNew"/>
    <dgm:cxn modelId="{12CB5E89-FD9C-4253-B297-64B66655D399}" type="presParOf" srcId="{521F4B34-69F7-4691-8642-0E227BA2CFAB}" destId="{6A973DB9-1FB8-410A-BF5A-F1625F7F0E4B}" srcOrd="7" destOrd="0" presId="urn:microsoft.com/office/officeart/2016/7/layout/RepeatingBendingProcessNew"/>
    <dgm:cxn modelId="{15D4331D-08E5-4FF8-ABF5-0F1297D9292D}" type="presParOf" srcId="{6A973DB9-1FB8-410A-BF5A-F1625F7F0E4B}" destId="{1AD4EB81-B443-43E7-BA8E-94133E111874}" srcOrd="0" destOrd="0" presId="urn:microsoft.com/office/officeart/2016/7/layout/RepeatingBendingProcessNew"/>
    <dgm:cxn modelId="{C585A494-2BEC-4CB0-B74C-9B3624B0E5B2}" type="presParOf" srcId="{521F4B34-69F7-4691-8642-0E227BA2CFAB}" destId="{EAE98566-4D82-4339-B821-A8E5A087BEEF}" srcOrd="8" destOrd="0" presId="urn:microsoft.com/office/officeart/2016/7/layout/RepeatingBendingProcessNew"/>
    <dgm:cxn modelId="{4C7F3B49-CFCE-44D2-B11A-797D7D2FEB0C}" type="presParOf" srcId="{521F4B34-69F7-4691-8642-0E227BA2CFAB}" destId="{570E09BA-9712-4BF0-8B8B-E39CBE906968}" srcOrd="9" destOrd="0" presId="urn:microsoft.com/office/officeart/2016/7/layout/RepeatingBendingProcessNew"/>
    <dgm:cxn modelId="{E99D5E83-519C-461B-8495-0AD5B5593D38}" type="presParOf" srcId="{570E09BA-9712-4BF0-8B8B-E39CBE906968}" destId="{A1B02AFB-E818-449D-872B-2A4971613A7C}" srcOrd="0" destOrd="0" presId="urn:microsoft.com/office/officeart/2016/7/layout/RepeatingBendingProcessNew"/>
    <dgm:cxn modelId="{0D2293DF-6FC2-4908-AC9D-905CF1F43793}" type="presParOf" srcId="{521F4B34-69F7-4691-8642-0E227BA2CFAB}" destId="{BD78BCD9-2D4F-48EA-9E10-7FC09A471AD7}" srcOrd="10" destOrd="0" presId="urn:microsoft.com/office/officeart/2016/7/layout/RepeatingBendingProcessNew"/>
    <dgm:cxn modelId="{734BCB14-FD43-4195-A1E1-5EF0ABAC76AE}" type="presParOf" srcId="{521F4B34-69F7-4691-8642-0E227BA2CFAB}" destId="{CA045005-63AE-4189-B261-732DF8EA0877}" srcOrd="11" destOrd="0" presId="urn:microsoft.com/office/officeart/2016/7/layout/RepeatingBendingProcessNew"/>
    <dgm:cxn modelId="{AD2EE98E-A766-425E-8980-77161D5BBD3A}" type="presParOf" srcId="{CA045005-63AE-4189-B261-732DF8EA0877}" destId="{ACAD6240-835F-4B62-BD59-5695D499F2E7}" srcOrd="0" destOrd="0" presId="urn:microsoft.com/office/officeart/2016/7/layout/RepeatingBendingProcessNew"/>
    <dgm:cxn modelId="{1C9F929B-059D-4A24-9A42-98A704820FA8}" type="presParOf" srcId="{521F4B34-69F7-4691-8642-0E227BA2CFAB}" destId="{FC7055C6-449E-4BF8-8C22-30C15F693FA9}" srcOrd="12" destOrd="0" presId="urn:microsoft.com/office/officeart/2016/7/layout/RepeatingBendingProcessNew"/>
    <dgm:cxn modelId="{A7E1F280-EAFC-468A-9655-9D5E4CBBA266}" type="presParOf" srcId="{521F4B34-69F7-4691-8642-0E227BA2CFAB}" destId="{C8FAAFF6-4569-4D22-99C8-FBE163FB5F74}" srcOrd="13" destOrd="0" presId="urn:microsoft.com/office/officeart/2016/7/layout/RepeatingBendingProcessNew"/>
    <dgm:cxn modelId="{F4ADC9F5-1CD8-4C1F-B53C-879DD2E20CEE}" type="presParOf" srcId="{C8FAAFF6-4569-4D22-99C8-FBE163FB5F74}" destId="{8A2CAFEA-7A7E-4EF5-A6D7-F6E05DE2B654}" srcOrd="0" destOrd="0" presId="urn:microsoft.com/office/officeart/2016/7/layout/RepeatingBendingProcessNew"/>
    <dgm:cxn modelId="{56BB1CC6-6513-4B6F-8100-874FA9874454}" type="presParOf" srcId="{521F4B34-69F7-4691-8642-0E227BA2CFAB}" destId="{A26DCC56-A43A-4A5A-ACF1-6BE82E828FBC}" srcOrd="14" destOrd="0" presId="urn:microsoft.com/office/officeart/2016/7/layout/RepeatingBendingProcessNew"/>
    <dgm:cxn modelId="{EC85FA00-5A07-429E-9316-F67576A669F4}" type="presParOf" srcId="{521F4B34-69F7-4691-8642-0E227BA2CFAB}" destId="{F2FACE79-7C1A-4EE9-9743-033B7B0D64CE}" srcOrd="15" destOrd="0" presId="urn:microsoft.com/office/officeart/2016/7/layout/RepeatingBendingProcessNew"/>
    <dgm:cxn modelId="{AE473861-EB8E-4666-A2BA-2AF3D5D07892}" type="presParOf" srcId="{F2FACE79-7C1A-4EE9-9743-033B7B0D64CE}" destId="{312430D9-FFEC-41F5-A6DC-D6F75E0136D2}" srcOrd="0" destOrd="0" presId="urn:microsoft.com/office/officeart/2016/7/layout/RepeatingBendingProcessNew"/>
    <dgm:cxn modelId="{10EAF2CA-FDC9-40A2-B673-651056AEDDBF}" type="presParOf" srcId="{521F4B34-69F7-4691-8642-0E227BA2CFAB}" destId="{99B35372-C8B7-4219-9AA1-E4C6BBE5863C}"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1E5CDE-D44B-40FA-9BCE-C6D4F20420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9A5071-78C2-4F00-8A74-232C2200CC76}">
      <dgm:prSet/>
      <dgm:spPr/>
      <dgm:t>
        <a:bodyPr/>
        <a:lstStyle/>
        <a:p>
          <a:r>
            <a:rPr lang="en-GB"/>
            <a:t>The aim of todays session is to introduce students to the module, the assessment and scheme of work. </a:t>
          </a:r>
          <a:endParaRPr lang="en-US"/>
        </a:p>
      </dgm:t>
    </dgm:pt>
    <dgm:pt modelId="{58EECC9D-B065-4287-B603-829344744A7F}" type="parTrans" cxnId="{54700CB9-FB9E-4071-AA24-EBA7BFA88C9E}">
      <dgm:prSet/>
      <dgm:spPr/>
      <dgm:t>
        <a:bodyPr/>
        <a:lstStyle/>
        <a:p>
          <a:endParaRPr lang="en-US"/>
        </a:p>
      </dgm:t>
    </dgm:pt>
    <dgm:pt modelId="{88C9F098-839C-4183-99B1-C1F0697FDDCE}" type="sibTrans" cxnId="{54700CB9-FB9E-4071-AA24-EBA7BFA88C9E}">
      <dgm:prSet/>
      <dgm:spPr/>
      <dgm:t>
        <a:bodyPr/>
        <a:lstStyle/>
        <a:p>
          <a:endParaRPr lang="en-US"/>
        </a:p>
      </dgm:t>
    </dgm:pt>
    <dgm:pt modelId="{10FDA8A7-9D68-454A-821A-CD6A20B2DFC6}">
      <dgm:prSet/>
      <dgm:spPr/>
      <dgm:t>
        <a:bodyPr/>
        <a:lstStyle/>
        <a:p>
          <a:r>
            <a:rPr lang="en-GB"/>
            <a:t>By the end of todays session students should be able to demonstrate their understanding of the module and the module requirement. </a:t>
          </a:r>
          <a:endParaRPr lang="en-US"/>
        </a:p>
      </dgm:t>
    </dgm:pt>
    <dgm:pt modelId="{47FEB588-6467-4031-8CF5-8700FB0026B1}" type="parTrans" cxnId="{892FB66F-05AB-4210-BD00-A16CE18EC6C5}">
      <dgm:prSet/>
      <dgm:spPr/>
      <dgm:t>
        <a:bodyPr/>
        <a:lstStyle/>
        <a:p>
          <a:endParaRPr lang="en-US"/>
        </a:p>
      </dgm:t>
    </dgm:pt>
    <dgm:pt modelId="{E13D07F0-3CF0-4D0F-B1FB-5F4CD06B257F}" type="sibTrans" cxnId="{892FB66F-05AB-4210-BD00-A16CE18EC6C5}">
      <dgm:prSet/>
      <dgm:spPr/>
      <dgm:t>
        <a:bodyPr/>
        <a:lstStyle/>
        <a:p>
          <a:endParaRPr lang="en-US"/>
        </a:p>
      </dgm:t>
    </dgm:pt>
    <dgm:pt modelId="{BE116299-EB59-4FCA-872B-0D08C20127A2}" type="pres">
      <dgm:prSet presAssocID="{531E5CDE-D44B-40FA-9BCE-C6D4F2042008}" presName="root" presStyleCnt="0">
        <dgm:presLayoutVars>
          <dgm:dir/>
          <dgm:resizeHandles val="exact"/>
        </dgm:presLayoutVars>
      </dgm:prSet>
      <dgm:spPr/>
    </dgm:pt>
    <dgm:pt modelId="{BDA882BD-C7D7-4BFC-9022-0138CE91FE8C}" type="pres">
      <dgm:prSet presAssocID="{E69A5071-78C2-4F00-8A74-232C2200CC76}" presName="compNode" presStyleCnt="0"/>
      <dgm:spPr/>
    </dgm:pt>
    <dgm:pt modelId="{45606D58-6263-4EA6-8DC2-BF1C019F11E6}" type="pres">
      <dgm:prSet presAssocID="{E69A5071-78C2-4F00-8A74-232C2200CC76}" presName="bgRect" presStyleLbl="bgShp" presStyleIdx="0" presStyleCnt="2"/>
      <dgm:spPr/>
    </dgm:pt>
    <dgm:pt modelId="{5DE749F8-1FB0-45D6-BC22-8A030E3D97E6}" type="pres">
      <dgm:prSet presAssocID="{E69A5071-78C2-4F00-8A74-232C2200CC7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4EC7DEDA-BF41-4086-BACC-A748377A4CBD}" type="pres">
      <dgm:prSet presAssocID="{E69A5071-78C2-4F00-8A74-232C2200CC76}" presName="spaceRect" presStyleCnt="0"/>
      <dgm:spPr/>
    </dgm:pt>
    <dgm:pt modelId="{49441384-6F9F-4023-8A0A-044975CF3A26}" type="pres">
      <dgm:prSet presAssocID="{E69A5071-78C2-4F00-8A74-232C2200CC76}" presName="parTx" presStyleLbl="revTx" presStyleIdx="0" presStyleCnt="2">
        <dgm:presLayoutVars>
          <dgm:chMax val="0"/>
          <dgm:chPref val="0"/>
        </dgm:presLayoutVars>
      </dgm:prSet>
      <dgm:spPr/>
    </dgm:pt>
    <dgm:pt modelId="{56E4B884-C53F-4AC6-9380-783902330C35}" type="pres">
      <dgm:prSet presAssocID="{88C9F098-839C-4183-99B1-C1F0697FDDCE}" presName="sibTrans" presStyleCnt="0"/>
      <dgm:spPr/>
    </dgm:pt>
    <dgm:pt modelId="{C7C11899-13D7-4FD5-A677-C4CD17AF189E}" type="pres">
      <dgm:prSet presAssocID="{10FDA8A7-9D68-454A-821A-CD6A20B2DFC6}" presName="compNode" presStyleCnt="0"/>
      <dgm:spPr/>
    </dgm:pt>
    <dgm:pt modelId="{3B007BB1-416E-4014-B361-2BDD56DA7656}" type="pres">
      <dgm:prSet presAssocID="{10FDA8A7-9D68-454A-821A-CD6A20B2DFC6}" presName="bgRect" presStyleLbl="bgShp" presStyleIdx="1" presStyleCnt="2"/>
      <dgm:spPr/>
    </dgm:pt>
    <dgm:pt modelId="{783286BF-EA3B-4523-BEF3-EA52869D9616}" type="pres">
      <dgm:prSet presAssocID="{10FDA8A7-9D68-454A-821A-CD6A20B2DFC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316BDD5-9A8E-4E65-820C-316A764B45CB}" type="pres">
      <dgm:prSet presAssocID="{10FDA8A7-9D68-454A-821A-CD6A20B2DFC6}" presName="spaceRect" presStyleCnt="0"/>
      <dgm:spPr/>
    </dgm:pt>
    <dgm:pt modelId="{1F8A40BA-5A8D-4D46-BF3C-8734E6B0B9D3}" type="pres">
      <dgm:prSet presAssocID="{10FDA8A7-9D68-454A-821A-CD6A20B2DFC6}" presName="parTx" presStyleLbl="revTx" presStyleIdx="1" presStyleCnt="2">
        <dgm:presLayoutVars>
          <dgm:chMax val="0"/>
          <dgm:chPref val="0"/>
        </dgm:presLayoutVars>
      </dgm:prSet>
      <dgm:spPr/>
    </dgm:pt>
  </dgm:ptLst>
  <dgm:cxnLst>
    <dgm:cxn modelId="{489EC542-48DC-43AA-9F97-417A6C23A188}" type="presOf" srcId="{10FDA8A7-9D68-454A-821A-CD6A20B2DFC6}" destId="{1F8A40BA-5A8D-4D46-BF3C-8734E6B0B9D3}" srcOrd="0" destOrd="0" presId="urn:microsoft.com/office/officeart/2018/2/layout/IconVerticalSolidList"/>
    <dgm:cxn modelId="{75E7E445-9F40-4242-AAF4-C7988B01DDAE}" type="presOf" srcId="{531E5CDE-D44B-40FA-9BCE-C6D4F2042008}" destId="{BE116299-EB59-4FCA-872B-0D08C20127A2}" srcOrd="0" destOrd="0" presId="urn:microsoft.com/office/officeart/2018/2/layout/IconVerticalSolidList"/>
    <dgm:cxn modelId="{892FB66F-05AB-4210-BD00-A16CE18EC6C5}" srcId="{531E5CDE-D44B-40FA-9BCE-C6D4F2042008}" destId="{10FDA8A7-9D68-454A-821A-CD6A20B2DFC6}" srcOrd="1" destOrd="0" parTransId="{47FEB588-6467-4031-8CF5-8700FB0026B1}" sibTransId="{E13D07F0-3CF0-4D0F-B1FB-5F4CD06B257F}"/>
    <dgm:cxn modelId="{54700CB9-FB9E-4071-AA24-EBA7BFA88C9E}" srcId="{531E5CDE-D44B-40FA-9BCE-C6D4F2042008}" destId="{E69A5071-78C2-4F00-8A74-232C2200CC76}" srcOrd="0" destOrd="0" parTransId="{58EECC9D-B065-4287-B603-829344744A7F}" sibTransId="{88C9F098-839C-4183-99B1-C1F0697FDDCE}"/>
    <dgm:cxn modelId="{4A152BD6-A715-469E-867A-44DC2D42A3C3}" type="presOf" srcId="{E69A5071-78C2-4F00-8A74-232C2200CC76}" destId="{49441384-6F9F-4023-8A0A-044975CF3A26}" srcOrd="0" destOrd="0" presId="urn:microsoft.com/office/officeart/2018/2/layout/IconVerticalSolidList"/>
    <dgm:cxn modelId="{CC32D2AD-1576-4006-A593-B6A87158D507}" type="presParOf" srcId="{BE116299-EB59-4FCA-872B-0D08C20127A2}" destId="{BDA882BD-C7D7-4BFC-9022-0138CE91FE8C}" srcOrd="0" destOrd="0" presId="urn:microsoft.com/office/officeart/2018/2/layout/IconVerticalSolidList"/>
    <dgm:cxn modelId="{725FC6DB-0E7E-44D2-AF5B-87B63C71FDC0}" type="presParOf" srcId="{BDA882BD-C7D7-4BFC-9022-0138CE91FE8C}" destId="{45606D58-6263-4EA6-8DC2-BF1C019F11E6}" srcOrd="0" destOrd="0" presId="urn:microsoft.com/office/officeart/2018/2/layout/IconVerticalSolidList"/>
    <dgm:cxn modelId="{58528FC4-13A0-4599-828A-6757913D0789}" type="presParOf" srcId="{BDA882BD-C7D7-4BFC-9022-0138CE91FE8C}" destId="{5DE749F8-1FB0-45D6-BC22-8A030E3D97E6}" srcOrd="1" destOrd="0" presId="urn:microsoft.com/office/officeart/2018/2/layout/IconVerticalSolidList"/>
    <dgm:cxn modelId="{D8CAE91A-ECB2-4871-A51A-03BC3AAB8CDA}" type="presParOf" srcId="{BDA882BD-C7D7-4BFC-9022-0138CE91FE8C}" destId="{4EC7DEDA-BF41-4086-BACC-A748377A4CBD}" srcOrd="2" destOrd="0" presId="urn:microsoft.com/office/officeart/2018/2/layout/IconVerticalSolidList"/>
    <dgm:cxn modelId="{81DD1BCC-722C-4885-83A6-58846895BF67}" type="presParOf" srcId="{BDA882BD-C7D7-4BFC-9022-0138CE91FE8C}" destId="{49441384-6F9F-4023-8A0A-044975CF3A26}" srcOrd="3" destOrd="0" presId="urn:microsoft.com/office/officeart/2018/2/layout/IconVerticalSolidList"/>
    <dgm:cxn modelId="{2AB65898-33E1-463C-8A4C-F7543E1CFC79}" type="presParOf" srcId="{BE116299-EB59-4FCA-872B-0D08C20127A2}" destId="{56E4B884-C53F-4AC6-9380-783902330C35}" srcOrd="1" destOrd="0" presId="urn:microsoft.com/office/officeart/2018/2/layout/IconVerticalSolidList"/>
    <dgm:cxn modelId="{D329B057-7A17-46E4-B25D-DBDF564AAC78}" type="presParOf" srcId="{BE116299-EB59-4FCA-872B-0D08C20127A2}" destId="{C7C11899-13D7-4FD5-A677-C4CD17AF189E}" srcOrd="2" destOrd="0" presId="urn:microsoft.com/office/officeart/2018/2/layout/IconVerticalSolidList"/>
    <dgm:cxn modelId="{974032F9-9B16-459F-A6FD-49B7740E7009}" type="presParOf" srcId="{C7C11899-13D7-4FD5-A677-C4CD17AF189E}" destId="{3B007BB1-416E-4014-B361-2BDD56DA7656}" srcOrd="0" destOrd="0" presId="urn:microsoft.com/office/officeart/2018/2/layout/IconVerticalSolidList"/>
    <dgm:cxn modelId="{0D00C44A-BDA1-4966-8E9B-A6EE193502A9}" type="presParOf" srcId="{C7C11899-13D7-4FD5-A677-C4CD17AF189E}" destId="{783286BF-EA3B-4523-BEF3-EA52869D9616}" srcOrd="1" destOrd="0" presId="urn:microsoft.com/office/officeart/2018/2/layout/IconVerticalSolidList"/>
    <dgm:cxn modelId="{9A306CA6-997C-484D-893C-B43E70B0C3B6}" type="presParOf" srcId="{C7C11899-13D7-4FD5-A677-C4CD17AF189E}" destId="{C316BDD5-9A8E-4E65-820C-316A764B45CB}" srcOrd="2" destOrd="0" presId="urn:microsoft.com/office/officeart/2018/2/layout/IconVerticalSolidList"/>
    <dgm:cxn modelId="{0DCF0775-4671-4BD4-8859-C17AD68F9428}" type="presParOf" srcId="{C7C11899-13D7-4FD5-A677-C4CD17AF189E}" destId="{1F8A40BA-5A8D-4D46-BF3C-8734E6B0B9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48BF2E-48B0-4954-8A0B-67FC1FD226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F5DEE9-6C59-407A-A3BE-A2A5D9DFF27E}">
      <dgm:prSet/>
      <dgm:spPr/>
      <dgm:t>
        <a:bodyPr/>
        <a:lstStyle/>
        <a:p>
          <a:pPr>
            <a:defRPr cap="all"/>
          </a:pPr>
          <a:r>
            <a:rPr lang="en-GB"/>
            <a:t>Learning new skills </a:t>
          </a:r>
          <a:endParaRPr lang="en-US"/>
        </a:p>
      </dgm:t>
    </dgm:pt>
    <dgm:pt modelId="{42BFE72C-E4E7-4980-9ED6-E52DAE370BD7}" type="parTrans" cxnId="{DC105685-3263-4CE3-B485-8C645B95423C}">
      <dgm:prSet/>
      <dgm:spPr/>
      <dgm:t>
        <a:bodyPr/>
        <a:lstStyle/>
        <a:p>
          <a:endParaRPr lang="en-US"/>
        </a:p>
      </dgm:t>
    </dgm:pt>
    <dgm:pt modelId="{B905A52A-1B8A-41FF-BECB-FDC473A3BC05}" type="sibTrans" cxnId="{DC105685-3263-4CE3-B485-8C645B95423C}">
      <dgm:prSet/>
      <dgm:spPr/>
      <dgm:t>
        <a:bodyPr/>
        <a:lstStyle/>
        <a:p>
          <a:endParaRPr lang="en-US"/>
        </a:p>
      </dgm:t>
    </dgm:pt>
    <dgm:pt modelId="{54FB6785-45A2-45A3-9094-549D3577EFC9}">
      <dgm:prSet/>
      <dgm:spPr/>
      <dgm:t>
        <a:bodyPr/>
        <a:lstStyle/>
        <a:p>
          <a:pPr>
            <a:defRPr cap="all"/>
          </a:pPr>
          <a:r>
            <a:rPr lang="en-GB"/>
            <a:t>Putting knowledge into practice </a:t>
          </a:r>
          <a:endParaRPr lang="en-US"/>
        </a:p>
      </dgm:t>
    </dgm:pt>
    <dgm:pt modelId="{800CE6B2-EA7D-4B39-91DA-F9D5A8B1EE69}" type="parTrans" cxnId="{9F0DE399-E67B-498B-AF95-C78149DCBE8F}">
      <dgm:prSet/>
      <dgm:spPr/>
      <dgm:t>
        <a:bodyPr/>
        <a:lstStyle/>
        <a:p>
          <a:endParaRPr lang="en-US"/>
        </a:p>
      </dgm:t>
    </dgm:pt>
    <dgm:pt modelId="{B5E6568C-4920-4CAD-BFC6-7044BC8E9FB0}" type="sibTrans" cxnId="{9F0DE399-E67B-498B-AF95-C78149DCBE8F}">
      <dgm:prSet/>
      <dgm:spPr/>
      <dgm:t>
        <a:bodyPr/>
        <a:lstStyle/>
        <a:p>
          <a:endParaRPr lang="en-US"/>
        </a:p>
      </dgm:t>
    </dgm:pt>
    <dgm:pt modelId="{A95FBFDC-762D-4616-91E9-44E3167550B3}">
      <dgm:prSet/>
      <dgm:spPr/>
      <dgm:t>
        <a:bodyPr/>
        <a:lstStyle/>
        <a:p>
          <a:pPr>
            <a:defRPr cap="all"/>
          </a:pPr>
          <a:r>
            <a:rPr lang="en-GB"/>
            <a:t>8o hour placement </a:t>
          </a:r>
          <a:endParaRPr lang="en-US"/>
        </a:p>
      </dgm:t>
    </dgm:pt>
    <dgm:pt modelId="{9D6CB35D-54F6-4E34-883C-8C139295C645}" type="parTrans" cxnId="{D93A2FDD-1E08-4114-AD8D-6456E1E04FE9}">
      <dgm:prSet/>
      <dgm:spPr/>
      <dgm:t>
        <a:bodyPr/>
        <a:lstStyle/>
        <a:p>
          <a:endParaRPr lang="en-US"/>
        </a:p>
      </dgm:t>
    </dgm:pt>
    <dgm:pt modelId="{B8DA71B3-D64B-4353-9E45-3ACAB1E68CBC}" type="sibTrans" cxnId="{D93A2FDD-1E08-4114-AD8D-6456E1E04FE9}">
      <dgm:prSet/>
      <dgm:spPr/>
      <dgm:t>
        <a:bodyPr/>
        <a:lstStyle/>
        <a:p>
          <a:endParaRPr lang="en-US"/>
        </a:p>
      </dgm:t>
    </dgm:pt>
    <dgm:pt modelId="{5534B0F1-D85B-45A8-95DE-611A245147FC}">
      <dgm:prSet/>
      <dgm:spPr/>
      <dgm:t>
        <a:bodyPr/>
        <a:lstStyle/>
        <a:p>
          <a:pPr>
            <a:defRPr cap="all"/>
          </a:pPr>
          <a:r>
            <a:rPr lang="en-GB"/>
            <a:t>Networking </a:t>
          </a:r>
          <a:endParaRPr lang="en-US"/>
        </a:p>
      </dgm:t>
    </dgm:pt>
    <dgm:pt modelId="{1C504887-3655-4E7C-BDAD-102701FE3888}" type="parTrans" cxnId="{78A5248D-3F12-448A-8373-FA5B07DBAFE7}">
      <dgm:prSet/>
      <dgm:spPr/>
      <dgm:t>
        <a:bodyPr/>
        <a:lstStyle/>
        <a:p>
          <a:endParaRPr lang="en-US"/>
        </a:p>
      </dgm:t>
    </dgm:pt>
    <dgm:pt modelId="{461A6BA4-EF78-4B74-8834-46BD99B4BF07}" type="sibTrans" cxnId="{78A5248D-3F12-448A-8373-FA5B07DBAFE7}">
      <dgm:prSet/>
      <dgm:spPr/>
      <dgm:t>
        <a:bodyPr/>
        <a:lstStyle/>
        <a:p>
          <a:endParaRPr lang="en-US"/>
        </a:p>
      </dgm:t>
    </dgm:pt>
    <dgm:pt modelId="{EF1D8701-FBD3-4103-B5FD-59E32169FC0E}" type="pres">
      <dgm:prSet presAssocID="{7C48BF2E-48B0-4954-8A0B-67FC1FD2261B}" presName="root" presStyleCnt="0">
        <dgm:presLayoutVars>
          <dgm:dir/>
          <dgm:resizeHandles val="exact"/>
        </dgm:presLayoutVars>
      </dgm:prSet>
      <dgm:spPr/>
    </dgm:pt>
    <dgm:pt modelId="{AFE05B54-70CC-4293-8BD0-94850B21E765}" type="pres">
      <dgm:prSet presAssocID="{06F5DEE9-6C59-407A-A3BE-A2A5D9DFF27E}" presName="compNode" presStyleCnt="0"/>
      <dgm:spPr/>
    </dgm:pt>
    <dgm:pt modelId="{1774619C-B9AD-4385-8119-60EE1C7A1150}" type="pres">
      <dgm:prSet presAssocID="{06F5DEE9-6C59-407A-A3BE-A2A5D9DFF27E}" presName="iconBgRect" presStyleLbl="bgShp" presStyleIdx="0" presStyleCnt="4"/>
      <dgm:spPr/>
    </dgm:pt>
    <dgm:pt modelId="{EEC2551E-1492-4BD1-8C88-19E4B509F0D6}" type="pres">
      <dgm:prSet presAssocID="{06F5DEE9-6C59-407A-A3BE-A2A5D9DFF27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3C0FA1C7-20B0-4FD1-B59D-9290F94D6C03}" type="pres">
      <dgm:prSet presAssocID="{06F5DEE9-6C59-407A-A3BE-A2A5D9DFF27E}" presName="spaceRect" presStyleCnt="0"/>
      <dgm:spPr/>
    </dgm:pt>
    <dgm:pt modelId="{1224E208-8560-4E3C-9241-C52E401D6B4B}" type="pres">
      <dgm:prSet presAssocID="{06F5DEE9-6C59-407A-A3BE-A2A5D9DFF27E}" presName="textRect" presStyleLbl="revTx" presStyleIdx="0" presStyleCnt="4">
        <dgm:presLayoutVars>
          <dgm:chMax val="1"/>
          <dgm:chPref val="1"/>
        </dgm:presLayoutVars>
      </dgm:prSet>
      <dgm:spPr/>
    </dgm:pt>
    <dgm:pt modelId="{8229640D-4D3F-4C93-B3DD-A65F378F6B17}" type="pres">
      <dgm:prSet presAssocID="{B905A52A-1B8A-41FF-BECB-FDC473A3BC05}" presName="sibTrans" presStyleCnt="0"/>
      <dgm:spPr/>
    </dgm:pt>
    <dgm:pt modelId="{FCF44798-063F-4835-AFF0-AE2A64488B01}" type="pres">
      <dgm:prSet presAssocID="{54FB6785-45A2-45A3-9094-549D3577EFC9}" presName="compNode" presStyleCnt="0"/>
      <dgm:spPr/>
    </dgm:pt>
    <dgm:pt modelId="{DD2BB130-09F3-40C4-9B8E-945D68EA11C4}" type="pres">
      <dgm:prSet presAssocID="{54FB6785-45A2-45A3-9094-549D3577EFC9}" presName="iconBgRect" presStyleLbl="bgShp" presStyleIdx="1" presStyleCnt="4"/>
      <dgm:spPr/>
    </dgm:pt>
    <dgm:pt modelId="{96FA6BA3-2F0E-465B-B7EA-DBA3972C598B}" type="pres">
      <dgm:prSet presAssocID="{54FB6785-45A2-45A3-9094-549D3577EFC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4921557-3353-48C1-AFF9-2BDDA7FE9E27}" type="pres">
      <dgm:prSet presAssocID="{54FB6785-45A2-45A3-9094-549D3577EFC9}" presName="spaceRect" presStyleCnt="0"/>
      <dgm:spPr/>
    </dgm:pt>
    <dgm:pt modelId="{587BADBC-428B-4E15-84E0-D20A3B52F39C}" type="pres">
      <dgm:prSet presAssocID="{54FB6785-45A2-45A3-9094-549D3577EFC9}" presName="textRect" presStyleLbl="revTx" presStyleIdx="1" presStyleCnt="4">
        <dgm:presLayoutVars>
          <dgm:chMax val="1"/>
          <dgm:chPref val="1"/>
        </dgm:presLayoutVars>
      </dgm:prSet>
      <dgm:spPr/>
    </dgm:pt>
    <dgm:pt modelId="{4E732A34-8607-422A-A6E6-6AB3ED811187}" type="pres">
      <dgm:prSet presAssocID="{B5E6568C-4920-4CAD-BFC6-7044BC8E9FB0}" presName="sibTrans" presStyleCnt="0"/>
      <dgm:spPr/>
    </dgm:pt>
    <dgm:pt modelId="{D3B32D87-F5A4-465F-861C-918E848BAD39}" type="pres">
      <dgm:prSet presAssocID="{A95FBFDC-762D-4616-91E9-44E3167550B3}" presName="compNode" presStyleCnt="0"/>
      <dgm:spPr/>
    </dgm:pt>
    <dgm:pt modelId="{4AB0FA4A-7C00-4B1E-A19A-91A807EB7713}" type="pres">
      <dgm:prSet presAssocID="{A95FBFDC-762D-4616-91E9-44E3167550B3}" presName="iconBgRect" presStyleLbl="bgShp" presStyleIdx="2" presStyleCnt="4"/>
      <dgm:spPr/>
    </dgm:pt>
    <dgm:pt modelId="{040162BC-83DE-4075-AFC6-F8658C766B15}" type="pres">
      <dgm:prSet presAssocID="{A95FBFDC-762D-4616-91E9-44E3167550B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ock"/>
        </a:ext>
      </dgm:extLst>
    </dgm:pt>
    <dgm:pt modelId="{965E4EFF-08D1-454B-9A6A-D2FFFF5CE4E6}" type="pres">
      <dgm:prSet presAssocID="{A95FBFDC-762D-4616-91E9-44E3167550B3}" presName="spaceRect" presStyleCnt="0"/>
      <dgm:spPr/>
    </dgm:pt>
    <dgm:pt modelId="{592EE26D-CF28-424B-8D3E-2AA0B3485EF4}" type="pres">
      <dgm:prSet presAssocID="{A95FBFDC-762D-4616-91E9-44E3167550B3}" presName="textRect" presStyleLbl="revTx" presStyleIdx="2" presStyleCnt="4">
        <dgm:presLayoutVars>
          <dgm:chMax val="1"/>
          <dgm:chPref val="1"/>
        </dgm:presLayoutVars>
      </dgm:prSet>
      <dgm:spPr/>
    </dgm:pt>
    <dgm:pt modelId="{9FE5986D-1628-42FF-95B6-E02F07AD02BD}" type="pres">
      <dgm:prSet presAssocID="{B8DA71B3-D64B-4353-9E45-3ACAB1E68CBC}" presName="sibTrans" presStyleCnt="0"/>
      <dgm:spPr/>
    </dgm:pt>
    <dgm:pt modelId="{B097FEA3-45F8-40CF-BC21-9E1E8306F1C1}" type="pres">
      <dgm:prSet presAssocID="{5534B0F1-D85B-45A8-95DE-611A245147FC}" presName="compNode" presStyleCnt="0"/>
      <dgm:spPr/>
    </dgm:pt>
    <dgm:pt modelId="{CAF01C62-6CC1-40FF-878E-7952EF897C0A}" type="pres">
      <dgm:prSet presAssocID="{5534B0F1-D85B-45A8-95DE-611A245147FC}" presName="iconBgRect" presStyleLbl="bgShp" presStyleIdx="3" presStyleCnt="4"/>
      <dgm:spPr/>
    </dgm:pt>
    <dgm:pt modelId="{D861F38F-9376-4CD1-B18F-6D1524F879C4}" type="pres">
      <dgm:prSet presAssocID="{5534B0F1-D85B-45A8-95DE-611A245147F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7B674BC8-BD55-4471-9F88-99C28B876BA7}" type="pres">
      <dgm:prSet presAssocID="{5534B0F1-D85B-45A8-95DE-611A245147FC}" presName="spaceRect" presStyleCnt="0"/>
      <dgm:spPr/>
    </dgm:pt>
    <dgm:pt modelId="{6AECB643-E950-44D5-A9B2-E08F7C69F9FD}" type="pres">
      <dgm:prSet presAssocID="{5534B0F1-D85B-45A8-95DE-611A245147FC}" presName="textRect" presStyleLbl="revTx" presStyleIdx="3" presStyleCnt="4">
        <dgm:presLayoutVars>
          <dgm:chMax val="1"/>
          <dgm:chPref val="1"/>
        </dgm:presLayoutVars>
      </dgm:prSet>
      <dgm:spPr/>
    </dgm:pt>
  </dgm:ptLst>
  <dgm:cxnLst>
    <dgm:cxn modelId="{E8B89819-7373-47A5-B946-369A631DD8BA}" type="presOf" srcId="{5534B0F1-D85B-45A8-95DE-611A245147FC}" destId="{6AECB643-E950-44D5-A9B2-E08F7C69F9FD}" srcOrd="0" destOrd="0" presId="urn:microsoft.com/office/officeart/2018/5/layout/IconCircleLabelList"/>
    <dgm:cxn modelId="{4F95432E-97C0-4F4B-8F78-96F2A8F6D7D9}" type="presOf" srcId="{54FB6785-45A2-45A3-9094-549D3577EFC9}" destId="{587BADBC-428B-4E15-84E0-D20A3B52F39C}" srcOrd="0" destOrd="0" presId="urn:microsoft.com/office/officeart/2018/5/layout/IconCircleLabelList"/>
    <dgm:cxn modelId="{D18C987C-FC2B-4458-AC38-E9785ACCA494}" type="presOf" srcId="{A95FBFDC-762D-4616-91E9-44E3167550B3}" destId="{592EE26D-CF28-424B-8D3E-2AA0B3485EF4}" srcOrd="0" destOrd="0" presId="urn:microsoft.com/office/officeart/2018/5/layout/IconCircleLabelList"/>
    <dgm:cxn modelId="{E2D42082-21D0-41BD-B8FF-7570965206A7}" type="presOf" srcId="{7C48BF2E-48B0-4954-8A0B-67FC1FD2261B}" destId="{EF1D8701-FBD3-4103-B5FD-59E32169FC0E}" srcOrd="0" destOrd="0" presId="urn:microsoft.com/office/officeart/2018/5/layout/IconCircleLabelList"/>
    <dgm:cxn modelId="{DC105685-3263-4CE3-B485-8C645B95423C}" srcId="{7C48BF2E-48B0-4954-8A0B-67FC1FD2261B}" destId="{06F5DEE9-6C59-407A-A3BE-A2A5D9DFF27E}" srcOrd="0" destOrd="0" parTransId="{42BFE72C-E4E7-4980-9ED6-E52DAE370BD7}" sibTransId="{B905A52A-1B8A-41FF-BECB-FDC473A3BC05}"/>
    <dgm:cxn modelId="{78A5248D-3F12-448A-8373-FA5B07DBAFE7}" srcId="{7C48BF2E-48B0-4954-8A0B-67FC1FD2261B}" destId="{5534B0F1-D85B-45A8-95DE-611A245147FC}" srcOrd="3" destOrd="0" parTransId="{1C504887-3655-4E7C-BDAD-102701FE3888}" sibTransId="{461A6BA4-EF78-4B74-8834-46BD99B4BF07}"/>
    <dgm:cxn modelId="{9F0DE399-E67B-498B-AF95-C78149DCBE8F}" srcId="{7C48BF2E-48B0-4954-8A0B-67FC1FD2261B}" destId="{54FB6785-45A2-45A3-9094-549D3577EFC9}" srcOrd="1" destOrd="0" parTransId="{800CE6B2-EA7D-4B39-91DA-F9D5A8B1EE69}" sibTransId="{B5E6568C-4920-4CAD-BFC6-7044BC8E9FB0}"/>
    <dgm:cxn modelId="{D1970EBB-8736-495F-AF7A-F13FFCF53A5C}" type="presOf" srcId="{06F5DEE9-6C59-407A-A3BE-A2A5D9DFF27E}" destId="{1224E208-8560-4E3C-9241-C52E401D6B4B}" srcOrd="0" destOrd="0" presId="urn:microsoft.com/office/officeart/2018/5/layout/IconCircleLabelList"/>
    <dgm:cxn modelId="{D93A2FDD-1E08-4114-AD8D-6456E1E04FE9}" srcId="{7C48BF2E-48B0-4954-8A0B-67FC1FD2261B}" destId="{A95FBFDC-762D-4616-91E9-44E3167550B3}" srcOrd="2" destOrd="0" parTransId="{9D6CB35D-54F6-4E34-883C-8C139295C645}" sibTransId="{B8DA71B3-D64B-4353-9E45-3ACAB1E68CBC}"/>
    <dgm:cxn modelId="{2137A8DB-5200-4C55-9822-C529BAEA9D7B}" type="presParOf" srcId="{EF1D8701-FBD3-4103-B5FD-59E32169FC0E}" destId="{AFE05B54-70CC-4293-8BD0-94850B21E765}" srcOrd="0" destOrd="0" presId="urn:microsoft.com/office/officeart/2018/5/layout/IconCircleLabelList"/>
    <dgm:cxn modelId="{5F1CE219-5D3C-4B6C-8DF3-7BC6A1C6AFA3}" type="presParOf" srcId="{AFE05B54-70CC-4293-8BD0-94850B21E765}" destId="{1774619C-B9AD-4385-8119-60EE1C7A1150}" srcOrd="0" destOrd="0" presId="urn:microsoft.com/office/officeart/2018/5/layout/IconCircleLabelList"/>
    <dgm:cxn modelId="{5894F0C7-2041-4036-B7EB-6FDE1E0C5401}" type="presParOf" srcId="{AFE05B54-70CC-4293-8BD0-94850B21E765}" destId="{EEC2551E-1492-4BD1-8C88-19E4B509F0D6}" srcOrd="1" destOrd="0" presId="urn:microsoft.com/office/officeart/2018/5/layout/IconCircleLabelList"/>
    <dgm:cxn modelId="{ABFEC444-2AF7-4E3A-87B5-E9FB05E7A3A9}" type="presParOf" srcId="{AFE05B54-70CC-4293-8BD0-94850B21E765}" destId="{3C0FA1C7-20B0-4FD1-B59D-9290F94D6C03}" srcOrd="2" destOrd="0" presId="urn:microsoft.com/office/officeart/2018/5/layout/IconCircleLabelList"/>
    <dgm:cxn modelId="{DE35FA14-24F9-4190-8759-B8A115587D83}" type="presParOf" srcId="{AFE05B54-70CC-4293-8BD0-94850B21E765}" destId="{1224E208-8560-4E3C-9241-C52E401D6B4B}" srcOrd="3" destOrd="0" presId="urn:microsoft.com/office/officeart/2018/5/layout/IconCircleLabelList"/>
    <dgm:cxn modelId="{88E97409-D572-4F2C-8452-B9C4F1421D16}" type="presParOf" srcId="{EF1D8701-FBD3-4103-B5FD-59E32169FC0E}" destId="{8229640D-4D3F-4C93-B3DD-A65F378F6B17}" srcOrd="1" destOrd="0" presId="urn:microsoft.com/office/officeart/2018/5/layout/IconCircleLabelList"/>
    <dgm:cxn modelId="{D2B463FE-D56B-4AF8-9FA5-D659BB5BCF56}" type="presParOf" srcId="{EF1D8701-FBD3-4103-B5FD-59E32169FC0E}" destId="{FCF44798-063F-4835-AFF0-AE2A64488B01}" srcOrd="2" destOrd="0" presId="urn:microsoft.com/office/officeart/2018/5/layout/IconCircleLabelList"/>
    <dgm:cxn modelId="{936D14BB-6ED9-4FD4-B47F-28B6BA0EE34B}" type="presParOf" srcId="{FCF44798-063F-4835-AFF0-AE2A64488B01}" destId="{DD2BB130-09F3-40C4-9B8E-945D68EA11C4}" srcOrd="0" destOrd="0" presId="urn:microsoft.com/office/officeart/2018/5/layout/IconCircleLabelList"/>
    <dgm:cxn modelId="{270017EF-0ED4-4921-A5C4-800B716D7DF3}" type="presParOf" srcId="{FCF44798-063F-4835-AFF0-AE2A64488B01}" destId="{96FA6BA3-2F0E-465B-B7EA-DBA3972C598B}" srcOrd="1" destOrd="0" presId="urn:microsoft.com/office/officeart/2018/5/layout/IconCircleLabelList"/>
    <dgm:cxn modelId="{759F1207-149B-4458-BBFF-7C2BE252B8C1}" type="presParOf" srcId="{FCF44798-063F-4835-AFF0-AE2A64488B01}" destId="{64921557-3353-48C1-AFF9-2BDDA7FE9E27}" srcOrd="2" destOrd="0" presId="urn:microsoft.com/office/officeart/2018/5/layout/IconCircleLabelList"/>
    <dgm:cxn modelId="{2CFD122F-B068-47CF-9D00-3A280AC0744B}" type="presParOf" srcId="{FCF44798-063F-4835-AFF0-AE2A64488B01}" destId="{587BADBC-428B-4E15-84E0-D20A3B52F39C}" srcOrd="3" destOrd="0" presId="urn:microsoft.com/office/officeart/2018/5/layout/IconCircleLabelList"/>
    <dgm:cxn modelId="{059478D5-2F6E-4912-AFFF-06CCEE679C00}" type="presParOf" srcId="{EF1D8701-FBD3-4103-B5FD-59E32169FC0E}" destId="{4E732A34-8607-422A-A6E6-6AB3ED811187}" srcOrd="3" destOrd="0" presId="urn:microsoft.com/office/officeart/2018/5/layout/IconCircleLabelList"/>
    <dgm:cxn modelId="{6143EA50-6A01-40F4-A83A-A5D2E9A37179}" type="presParOf" srcId="{EF1D8701-FBD3-4103-B5FD-59E32169FC0E}" destId="{D3B32D87-F5A4-465F-861C-918E848BAD39}" srcOrd="4" destOrd="0" presId="urn:microsoft.com/office/officeart/2018/5/layout/IconCircleLabelList"/>
    <dgm:cxn modelId="{0C4D2E5B-DDF8-4035-8EA6-B7BF39E33D94}" type="presParOf" srcId="{D3B32D87-F5A4-465F-861C-918E848BAD39}" destId="{4AB0FA4A-7C00-4B1E-A19A-91A807EB7713}" srcOrd="0" destOrd="0" presId="urn:microsoft.com/office/officeart/2018/5/layout/IconCircleLabelList"/>
    <dgm:cxn modelId="{8573D160-F706-4C35-A1D1-7773A24C824B}" type="presParOf" srcId="{D3B32D87-F5A4-465F-861C-918E848BAD39}" destId="{040162BC-83DE-4075-AFC6-F8658C766B15}" srcOrd="1" destOrd="0" presId="urn:microsoft.com/office/officeart/2018/5/layout/IconCircleLabelList"/>
    <dgm:cxn modelId="{F453425E-C476-4A9E-B4DD-FD699ACC0046}" type="presParOf" srcId="{D3B32D87-F5A4-465F-861C-918E848BAD39}" destId="{965E4EFF-08D1-454B-9A6A-D2FFFF5CE4E6}" srcOrd="2" destOrd="0" presId="urn:microsoft.com/office/officeart/2018/5/layout/IconCircleLabelList"/>
    <dgm:cxn modelId="{FB062B46-8496-43A9-BE31-D695403211F2}" type="presParOf" srcId="{D3B32D87-F5A4-465F-861C-918E848BAD39}" destId="{592EE26D-CF28-424B-8D3E-2AA0B3485EF4}" srcOrd="3" destOrd="0" presId="urn:microsoft.com/office/officeart/2018/5/layout/IconCircleLabelList"/>
    <dgm:cxn modelId="{D3530E21-DB4B-4D96-BDCC-F29DE43E7505}" type="presParOf" srcId="{EF1D8701-FBD3-4103-B5FD-59E32169FC0E}" destId="{9FE5986D-1628-42FF-95B6-E02F07AD02BD}" srcOrd="5" destOrd="0" presId="urn:microsoft.com/office/officeart/2018/5/layout/IconCircleLabelList"/>
    <dgm:cxn modelId="{B1580AFE-53CE-4C67-844F-20AAAACB141A}" type="presParOf" srcId="{EF1D8701-FBD3-4103-B5FD-59E32169FC0E}" destId="{B097FEA3-45F8-40CF-BC21-9E1E8306F1C1}" srcOrd="6" destOrd="0" presId="urn:microsoft.com/office/officeart/2018/5/layout/IconCircleLabelList"/>
    <dgm:cxn modelId="{CDED4FE8-5308-40EA-A06E-47ADE8242079}" type="presParOf" srcId="{B097FEA3-45F8-40CF-BC21-9E1E8306F1C1}" destId="{CAF01C62-6CC1-40FF-878E-7952EF897C0A}" srcOrd="0" destOrd="0" presId="urn:microsoft.com/office/officeart/2018/5/layout/IconCircleLabelList"/>
    <dgm:cxn modelId="{47F45751-4713-41CC-A2DC-834BC87968F4}" type="presParOf" srcId="{B097FEA3-45F8-40CF-BC21-9E1E8306F1C1}" destId="{D861F38F-9376-4CD1-B18F-6D1524F879C4}" srcOrd="1" destOrd="0" presId="urn:microsoft.com/office/officeart/2018/5/layout/IconCircleLabelList"/>
    <dgm:cxn modelId="{FFAF8598-AD02-46A6-B4C4-21DDB4B79358}" type="presParOf" srcId="{B097FEA3-45F8-40CF-BC21-9E1E8306F1C1}" destId="{7B674BC8-BD55-4471-9F88-99C28B876BA7}" srcOrd="2" destOrd="0" presId="urn:microsoft.com/office/officeart/2018/5/layout/IconCircleLabelList"/>
    <dgm:cxn modelId="{3EABD935-CE17-4C6E-BA84-8CF5BC25C987}" type="presParOf" srcId="{B097FEA3-45F8-40CF-BC21-9E1E8306F1C1}" destId="{6AECB643-E950-44D5-A9B2-E08F7C69F9F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2A2FB6-001B-4A1D-ADB9-B24F27BBC3A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0AC016D-0922-4257-82D5-58E17F016ACC}">
      <dgm:prSet/>
      <dgm:spPr/>
      <dgm:t>
        <a:bodyPr/>
        <a:lstStyle/>
        <a:p>
          <a:r>
            <a:rPr lang="en-GB"/>
            <a:t>A number of new skills </a:t>
          </a:r>
          <a:endParaRPr lang="en-US"/>
        </a:p>
      </dgm:t>
    </dgm:pt>
    <dgm:pt modelId="{58EE3F99-F22F-40E6-A0E4-116FF3E5FC5A}" type="parTrans" cxnId="{FE302341-C09C-4B12-B396-34C9D4034C7E}">
      <dgm:prSet/>
      <dgm:spPr/>
      <dgm:t>
        <a:bodyPr/>
        <a:lstStyle/>
        <a:p>
          <a:endParaRPr lang="en-US"/>
        </a:p>
      </dgm:t>
    </dgm:pt>
    <dgm:pt modelId="{282FE477-BA4C-4EFC-8C84-6135A3CA168D}" type="sibTrans" cxnId="{FE302341-C09C-4B12-B396-34C9D4034C7E}">
      <dgm:prSet/>
      <dgm:spPr/>
      <dgm:t>
        <a:bodyPr/>
        <a:lstStyle/>
        <a:p>
          <a:endParaRPr lang="en-US"/>
        </a:p>
      </dgm:t>
    </dgm:pt>
    <dgm:pt modelId="{08F75E40-C4B1-4290-A38F-F9CF311F9477}">
      <dgm:prSet/>
      <dgm:spPr/>
      <dgm:t>
        <a:bodyPr/>
        <a:lstStyle/>
        <a:p>
          <a:r>
            <a:rPr lang="en-GB"/>
            <a:t>Developing existing skills </a:t>
          </a:r>
          <a:endParaRPr lang="en-US"/>
        </a:p>
      </dgm:t>
    </dgm:pt>
    <dgm:pt modelId="{7F60CC74-9C62-4DFC-A370-DDA7E2965099}" type="parTrans" cxnId="{04758CB7-E142-4C9C-A083-731723E54746}">
      <dgm:prSet/>
      <dgm:spPr/>
      <dgm:t>
        <a:bodyPr/>
        <a:lstStyle/>
        <a:p>
          <a:endParaRPr lang="en-US"/>
        </a:p>
      </dgm:t>
    </dgm:pt>
    <dgm:pt modelId="{68774688-5CCB-4573-AB11-D6B009B32C13}" type="sibTrans" cxnId="{04758CB7-E142-4C9C-A083-731723E54746}">
      <dgm:prSet/>
      <dgm:spPr/>
      <dgm:t>
        <a:bodyPr/>
        <a:lstStyle/>
        <a:p>
          <a:endParaRPr lang="en-US"/>
        </a:p>
      </dgm:t>
    </dgm:pt>
    <dgm:pt modelId="{A0FF5B21-F085-44E3-9102-E1EAD2C973EC}">
      <dgm:prSet/>
      <dgm:spPr/>
      <dgm:t>
        <a:bodyPr/>
        <a:lstStyle/>
        <a:p>
          <a:r>
            <a:rPr lang="en-GB"/>
            <a:t>Resilience </a:t>
          </a:r>
          <a:endParaRPr lang="en-US"/>
        </a:p>
      </dgm:t>
    </dgm:pt>
    <dgm:pt modelId="{E9251E57-8312-4C43-831E-99E98580E9A1}" type="parTrans" cxnId="{89114D69-9B90-4B00-8B21-C67DA54F960D}">
      <dgm:prSet/>
      <dgm:spPr/>
      <dgm:t>
        <a:bodyPr/>
        <a:lstStyle/>
        <a:p>
          <a:endParaRPr lang="en-US"/>
        </a:p>
      </dgm:t>
    </dgm:pt>
    <dgm:pt modelId="{49847A40-317D-43BE-939C-019DBF8CFA32}" type="sibTrans" cxnId="{89114D69-9B90-4B00-8B21-C67DA54F960D}">
      <dgm:prSet/>
      <dgm:spPr/>
      <dgm:t>
        <a:bodyPr/>
        <a:lstStyle/>
        <a:p>
          <a:endParaRPr lang="en-US"/>
        </a:p>
      </dgm:t>
    </dgm:pt>
    <dgm:pt modelId="{C14DA121-4053-4FD1-B568-6DB0CC26CC83}">
      <dgm:prSet/>
      <dgm:spPr/>
      <dgm:t>
        <a:bodyPr/>
        <a:lstStyle/>
        <a:p>
          <a:r>
            <a:rPr lang="en-GB"/>
            <a:t>Your career path </a:t>
          </a:r>
          <a:endParaRPr lang="en-US"/>
        </a:p>
      </dgm:t>
    </dgm:pt>
    <dgm:pt modelId="{60F3F575-E209-4D84-B31E-716B67306B6D}" type="parTrans" cxnId="{B9F7802E-F1D4-4A4E-8F27-B880A7219ADB}">
      <dgm:prSet/>
      <dgm:spPr/>
      <dgm:t>
        <a:bodyPr/>
        <a:lstStyle/>
        <a:p>
          <a:endParaRPr lang="en-US"/>
        </a:p>
      </dgm:t>
    </dgm:pt>
    <dgm:pt modelId="{B3DE1316-9C23-454B-85B4-16B37F2E4E14}" type="sibTrans" cxnId="{B9F7802E-F1D4-4A4E-8F27-B880A7219ADB}">
      <dgm:prSet/>
      <dgm:spPr/>
      <dgm:t>
        <a:bodyPr/>
        <a:lstStyle/>
        <a:p>
          <a:endParaRPr lang="en-US"/>
        </a:p>
      </dgm:t>
    </dgm:pt>
    <dgm:pt modelId="{99CA9BE2-DE1A-4AF2-BE86-2695CDD3D912}" type="pres">
      <dgm:prSet presAssocID="{F72A2FB6-001B-4A1D-ADB9-B24F27BBC3A4}" presName="outerComposite" presStyleCnt="0">
        <dgm:presLayoutVars>
          <dgm:chMax val="5"/>
          <dgm:dir/>
          <dgm:resizeHandles val="exact"/>
        </dgm:presLayoutVars>
      </dgm:prSet>
      <dgm:spPr/>
    </dgm:pt>
    <dgm:pt modelId="{722572BB-1F4D-46B2-A0FD-5B582DD5C190}" type="pres">
      <dgm:prSet presAssocID="{F72A2FB6-001B-4A1D-ADB9-B24F27BBC3A4}" presName="dummyMaxCanvas" presStyleCnt="0">
        <dgm:presLayoutVars/>
      </dgm:prSet>
      <dgm:spPr/>
    </dgm:pt>
    <dgm:pt modelId="{5FEDD1DC-5E0B-4AAA-AE47-EC21A3580C48}" type="pres">
      <dgm:prSet presAssocID="{F72A2FB6-001B-4A1D-ADB9-B24F27BBC3A4}" presName="FourNodes_1" presStyleLbl="node1" presStyleIdx="0" presStyleCnt="4">
        <dgm:presLayoutVars>
          <dgm:bulletEnabled val="1"/>
        </dgm:presLayoutVars>
      </dgm:prSet>
      <dgm:spPr/>
    </dgm:pt>
    <dgm:pt modelId="{69698601-D5A1-4F8C-ADFB-FBE7F90D640A}" type="pres">
      <dgm:prSet presAssocID="{F72A2FB6-001B-4A1D-ADB9-B24F27BBC3A4}" presName="FourNodes_2" presStyleLbl="node1" presStyleIdx="1" presStyleCnt="4">
        <dgm:presLayoutVars>
          <dgm:bulletEnabled val="1"/>
        </dgm:presLayoutVars>
      </dgm:prSet>
      <dgm:spPr/>
    </dgm:pt>
    <dgm:pt modelId="{760537D2-EDA2-4D29-B811-C065CC4499CC}" type="pres">
      <dgm:prSet presAssocID="{F72A2FB6-001B-4A1D-ADB9-B24F27BBC3A4}" presName="FourNodes_3" presStyleLbl="node1" presStyleIdx="2" presStyleCnt="4">
        <dgm:presLayoutVars>
          <dgm:bulletEnabled val="1"/>
        </dgm:presLayoutVars>
      </dgm:prSet>
      <dgm:spPr/>
    </dgm:pt>
    <dgm:pt modelId="{A119E1FD-91C5-4665-AA3A-96F9348D5DD3}" type="pres">
      <dgm:prSet presAssocID="{F72A2FB6-001B-4A1D-ADB9-B24F27BBC3A4}" presName="FourNodes_4" presStyleLbl="node1" presStyleIdx="3" presStyleCnt="4">
        <dgm:presLayoutVars>
          <dgm:bulletEnabled val="1"/>
        </dgm:presLayoutVars>
      </dgm:prSet>
      <dgm:spPr/>
    </dgm:pt>
    <dgm:pt modelId="{71905F70-D968-483F-9274-36ADE36CE805}" type="pres">
      <dgm:prSet presAssocID="{F72A2FB6-001B-4A1D-ADB9-B24F27BBC3A4}" presName="FourConn_1-2" presStyleLbl="fgAccFollowNode1" presStyleIdx="0" presStyleCnt="3">
        <dgm:presLayoutVars>
          <dgm:bulletEnabled val="1"/>
        </dgm:presLayoutVars>
      </dgm:prSet>
      <dgm:spPr/>
    </dgm:pt>
    <dgm:pt modelId="{C7607BEE-F332-4C26-AFBD-4616CEBABA5E}" type="pres">
      <dgm:prSet presAssocID="{F72A2FB6-001B-4A1D-ADB9-B24F27BBC3A4}" presName="FourConn_2-3" presStyleLbl="fgAccFollowNode1" presStyleIdx="1" presStyleCnt="3">
        <dgm:presLayoutVars>
          <dgm:bulletEnabled val="1"/>
        </dgm:presLayoutVars>
      </dgm:prSet>
      <dgm:spPr/>
    </dgm:pt>
    <dgm:pt modelId="{C49928BA-E287-42D7-AE09-C5DBC33E4061}" type="pres">
      <dgm:prSet presAssocID="{F72A2FB6-001B-4A1D-ADB9-B24F27BBC3A4}" presName="FourConn_3-4" presStyleLbl="fgAccFollowNode1" presStyleIdx="2" presStyleCnt="3">
        <dgm:presLayoutVars>
          <dgm:bulletEnabled val="1"/>
        </dgm:presLayoutVars>
      </dgm:prSet>
      <dgm:spPr/>
    </dgm:pt>
    <dgm:pt modelId="{C8C115CE-425E-472F-97E4-4021B0B846D8}" type="pres">
      <dgm:prSet presAssocID="{F72A2FB6-001B-4A1D-ADB9-B24F27BBC3A4}" presName="FourNodes_1_text" presStyleLbl="node1" presStyleIdx="3" presStyleCnt="4">
        <dgm:presLayoutVars>
          <dgm:bulletEnabled val="1"/>
        </dgm:presLayoutVars>
      </dgm:prSet>
      <dgm:spPr/>
    </dgm:pt>
    <dgm:pt modelId="{4403E444-45A6-4572-B4D1-4A7993273B6A}" type="pres">
      <dgm:prSet presAssocID="{F72A2FB6-001B-4A1D-ADB9-B24F27BBC3A4}" presName="FourNodes_2_text" presStyleLbl="node1" presStyleIdx="3" presStyleCnt="4">
        <dgm:presLayoutVars>
          <dgm:bulletEnabled val="1"/>
        </dgm:presLayoutVars>
      </dgm:prSet>
      <dgm:spPr/>
    </dgm:pt>
    <dgm:pt modelId="{4E02FA5E-AC01-428B-86A9-4B697CCBA5EE}" type="pres">
      <dgm:prSet presAssocID="{F72A2FB6-001B-4A1D-ADB9-B24F27BBC3A4}" presName="FourNodes_3_text" presStyleLbl="node1" presStyleIdx="3" presStyleCnt="4">
        <dgm:presLayoutVars>
          <dgm:bulletEnabled val="1"/>
        </dgm:presLayoutVars>
      </dgm:prSet>
      <dgm:spPr/>
    </dgm:pt>
    <dgm:pt modelId="{083F0AF6-6E0C-4E48-BCAC-9C8CB8B89FD5}" type="pres">
      <dgm:prSet presAssocID="{F72A2FB6-001B-4A1D-ADB9-B24F27BBC3A4}" presName="FourNodes_4_text" presStyleLbl="node1" presStyleIdx="3" presStyleCnt="4">
        <dgm:presLayoutVars>
          <dgm:bulletEnabled val="1"/>
        </dgm:presLayoutVars>
      </dgm:prSet>
      <dgm:spPr/>
    </dgm:pt>
  </dgm:ptLst>
  <dgm:cxnLst>
    <dgm:cxn modelId="{5A9CE20A-D71D-4426-9371-84282DA8EFF1}" type="presOf" srcId="{D0AC016D-0922-4257-82D5-58E17F016ACC}" destId="{C8C115CE-425E-472F-97E4-4021B0B846D8}" srcOrd="1" destOrd="0" presId="urn:microsoft.com/office/officeart/2005/8/layout/vProcess5"/>
    <dgm:cxn modelId="{ED9DF40A-C8FD-40BA-889D-B89544ED590E}" type="presOf" srcId="{A0FF5B21-F085-44E3-9102-E1EAD2C973EC}" destId="{4E02FA5E-AC01-428B-86A9-4B697CCBA5EE}" srcOrd="1" destOrd="0" presId="urn:microsoft.com/office/officeart/2005/8/layout/vProcess5"/>
    <dgm:cxn modelId="{D71C7A12-944B-4F6E-A5B4-F6DB582BEBAF}" type="presOf" srcId="{C14DA121-4053-4FD1-B568-6DB0CC26CC83}" destId="{A119E1FD-91C5-4665-AA3A-96F9348D5DD3}" srcOrd="0" destOrd="0" presId="urn:microsoft.com/office/officeart/2005/8/layout/vProcess5"/>
    <dgm:cxn modelId="{62D1302A-0623-4BFB-B941-48B55A36D4D1}" type="presOf" srcId="{C14DA121-4053-4FD1-B568-6DB0CC26CC83}" destId="{083F0AF6-6E0C-4E48-BCAC-9C8CB8B89FD5}" srcOrd="1" destOrd="0" presId="urn:microsoft.com/office/officeart/2005/8/layout/vProcess5"/>
    <dgm:cxn modelId="{B9F7802E-F1D4-4A4E-8F27-B880A7219ADB}" srcId="{F72A2FB6-001B-4A1D-ADB9-B24F27BBC3A4}" destId="{C14DA121-4053-4FD1-B568-6DB0CC26CC83}" srcOrd="3" destOrd="0" parTransId="{60F3F575-E209-4D84-B31E-716B67306B6D}" sibTransId="{B3DE1316-9C23-454B-85B4-16B37F2E4E14}"/>
    <dgm:cxn modelId="{6F16443D-BA94-4BB3-A0F9-AE246FE4692B}" type="presOf" srcId="{08F75E40-C4B1-4290-A38F-F9CF311F9477}" destId="{69698601-D5A1-4F8C-ADFB-FBE7F90D640A}" srcOrd="0" destOrd="0" presId="urn:microsoft.com/office/officeart/2005/8/layout/vProcess5"/>
    <dgm:cxn modelId="{E495CC3E-798B-4584-9380-EFC50F9FE332}" type="presOf" srcId="{68774688-5CCB-4573-AB11-D6B009B32C13}" destId="{C7607BEE-F332-4C26-AFBD-4616CEBABA5E}" srcOrd="0" destOrd="0" presId="urn:microsoft.com/office/officeart/2005/8/layout/vProcess5"/>
    <dgm:cxn modelId="{FE302341-C09C-4B12-B396-34C9D4034C7E}" srcId="{F72A2FB6-001B-4A1D-ADB9-B24F27BBC3A4}" destId="{D0AC016D-0922-4257-82D5-58E17F016ACC}" srcOrd="0" destOrd="0" parTransId="{58EE3F99-F22F-40E6-A0E4-116FF3E5FC5A}" sibTransId="{282FE477-BA4C-4EFC-8C84-6135A3CA168D}"/>
    <dgm:cxn modelId="{1F6DEF66-2413-4AC9-B0F4-4828488703D3}" type="presOf" srcId="{49847A40-317D-43BE-939C-019DBF8CFA32}" destId="{C49928BA-E287-42D7-AE09-C5DBC33E4061}" srcOrd="0" destOrd="0" presId="urn:microsoft.com/office/officeart/2005/8/layout/vProcess5"/>
    <dgm:cxn modelId="{89114D69-9B90-4B00-8B21-C67DA54F960D}" srcId="{F72A2FB6-001B-4A1D-ADB9-B24F27BBC3A4}" destId="{A0FF5B21-F085-44E3-9102-E1EAD2C973EC}" srcOrd="2" destOrd="0" parTransId="{E9251E57-8312-4C43-831E-99E98580E9A1}" sibTransId="{49847A40-317D-43BE-939C-019DBF8CFA32}"/>
    <dgm:cxn modelId="{1C09894A-4DA2-473A-981F-8D8A991E788D}" type="presOf" srcId="{A0FF5B21-F085-44E3-9102-E1EAD2C973EC}" destId="{760537D2-EDA2-4D29-B811-C065CC4499CC}" srcOrd="0" destOrd="0" presId="urn:microsoft.com/office/officeart/2005/8/layout/vProcess5"/>
    <dgm:cxn modelId="{FEBABE53-BBEA-4494-92F4-59B4FD2C7FB1}" type="presOf" srcId="{F72A2FB6-001B-4A1D-ADB9-B24F27BBC3A4}" destId="{99CA9BE2-DE1A-4AF2-BE86-2695CDD3D912}" srcOrd="0" destOrd="0" presId="urn:microsoft.com/office/officeart/2005/8/layout/vProcess5"/>
    <dgm:cxn modelId="{B86AA37E-A3F8-4B4E-975F-656F41560EAD}" type="presOf" srcId="{282FE477-BA4C-4EFC-8C84-6135A3CA168D}" destId="{71905F70-D968-483F-9274-36ADE36CE805}" srcOrd="0" destOrd="0" presId="urn:microsoft.com/office/officeart/2005/8/layout/vProcess5"/>
    <dgm:cxn modelId="{24183782-7107-4E21-90D6-892D2EF499D8}" type="presOf" srcId="{D0AC016D-0922-4257-82D5-58E17F016ACC}" destId="{5FEDD1DC-5E0B-4AAA-AE47-EC21A3580C48}" srcOrd="0" destOrd="0" presId="urn:microsoft.com/office/officeart/2005/8/layout/vProcess5"/>
    <dgm:cxn modelId="{5A068785-01CC-4090-AD1E-63B0C543A974}" type="presOf" srcId="{08F75E40-C4B1-4290-A38F-F9CF311F9477}" destId="{4403E444-45A6-4572-B4D1-4A7993273B6A}" srcOrd="1" destOrd="0" presId="urn:microsoft.com/office/officeart/2005/8/layout/vProcess5"/>
    <dgm:cxn modelId="{04758CB7-E142-4C9C-A083-731723E54746}" srcId="{F72A2FB6-001B-4A1D-ADB9-B24F27BBC3A4}" destId="{08F75E40-C4B1-4290-A38F-F9CF311F9477}" srcOrd="1" destOrd="0" parTransId="{7F60CC74-9C62-4DFC-A370-DDA7E2965099}" sibTransId="{68774688-5CCB-4573-AB11-D6B009B32C13}"/>
    <dgm:cxn modelId="{60FBEC1B-A6AF-4055-9AC5-585CC014DAFF}" type="presParOf" srcId="{99CA9BE2-DE1A-4AF2-BE86-2695CDD3D912}" destId="{722572BB-1F4D-46B2-A0FD-5B582DD5C190}" srcOrd="0" destOrd="0" presId="urn:microsoft.com/office/officeart/2005/8/layout/vProcess5"/>
    <dgm:cxn modelId="{ED89074D-7BFE-4D52-982C-DF487D9CE5F9}" type="presParOf" srcId="{99CA9BE2-DE1A-4AF2-BE86-2695CDD3D912}" destId="{5FEDD1DC-5E0B-4AAA-AE47-EC21A3580C48}" srcOrd="1" destOrd="0" presId="urn:microsoft.com/office/officeart/2005/8/layout/vProcess5"/>
    <dgm:cxn modelId="{F2D3B7A8-F76A-414E-8AF9-55F0435304DB}" type="presParOf" srcId="{99CA9BE2-DE1A-4AF2-BE86-2695CDD3D912}" destId="{69698601-D5A1-4F8C-ADFB-FBE7F90D640A}" srcOrd="2" destOrd="0" presId="urn:microsoft.com/office/officeart/2005/8/layout/vProcess5"/>
    <dgm:cxn modelId="{EE119B5D-7EB5-4614-BC9A-9865C8FC0039}" type="presParOf" srcId="{99CA9BE2-DE1A-4AF2-BE86-2695CDD3D912}" destId="{760537D2-EDA2-4D29-B811-C065CC4499CC}" srcOrd="3" destOrd="0" presId="urn:microsoft.com/office/officeart/2005/8/layout/vProcess5"/>
    <dgm:cxn modelId="{17268F65-6378-4BB1-8FAF-C9274655AFC1}" type="presParOf" srcId="{99CA9BE2-DE1A-4AF2-BE86-2695CDD3D912}" destId="{A119E1FD-91C5-4665-AA3A-96F9348D5DD3}" srcOrd="4" destOrd="0" presId="urn:microsoft.com/office/officeart/2005/8/layout/vProcess5"/>
    <dgm:cxn modelId="{8A90E265-C23B-44A8-98AA-D7B3D830A001}" type="presParOf" srcId="{99CA9BE2-DE1A-4AF2-BE86-2695CDD3D912}" destId="{71905F70-D968-483F-9274-36ADE36CE805}" srcOrd="5" destOrd="0" presId="urn:microsoft.com/office/officeart/2005/8/layout/vProcess5"/>
    <dgm:cxn modelId="{CEFE9E25-C950-4A57-93EE-6F1AB1FB6EED}" type="presParOf" srcId="{99CA9BE2-DE1A-4AF2-BE86-2695CDD3D912}" destId="{C7607BEE-F332-4C26-AFBD-4616CEBABA5E}" srcOrd="6" destOrd="0" presId="urn:microsoft.com/office/officeart/2005/8/layout/vProcess5"/>
    <dgm:cxn modelId="{4BC7DF21-E1FA-43BA-B053-53CD4F036D98}" type="presParOf" srcId="{99CA9BE2-DE1A-4AF2-BE86-2695CDD3D912}" destId="{C49928BA-E287-42D7-AE09-C5DBC33E4061}" srcOrd="7" destOrd="0" presId="urn:microsoft.com/office/officeart/2005/8/layout/vProcess5"/>
    <dgm:cxn modelId="{3403A879-9534-4565-ADF3-27D87CB75275}" type="presParOf" srcId="{99CA9BE2-DE1A-4AF2-BE86-2695CDD3D912}" destId="{C8C115CE-425E-472F-97E4-4021B0B846D8}" srcOrd="8" destOrd="0" presId="urn:microsoft.com/office/officeart/2005/8/layout/vProcess5"/>
    <dgm:cxn modelId="{0A1615EC-A60D-4AD5-8FC8-CCFA638D53ED}" type="presParOf" srcId="{99CA9BE2-DE1A-4AF2-BE86-2695CDD3D912}" destId="{4403E444-45A6-4572-B4D1-4A7993273B6A}" srcOrd="9" destOrd="0" presId="urn:microsoft.com/office/officeart/2005/8/layout/vProcess5"/>
    <dgm:cxn modelId="{E425A2EF-4555-498C-BE07-7C0582297483}" type="presParOf" srcId="{99CA9BE2-DE1A-4AF2-BE86-2695CDD3D912}" destId="{4E02FA5E-AC01-428B-86A9-4B697CCBA5EE}" srcOrd="10" destOrd="0" presId="urn:microsoft.com/office/officeart/2005/8/layout/vProcess5"/>
    <dgm:cxn modelId="{8E65AD8D-0866-4408-A0BD-14FD959C81D4}" type="presParOf" srcId="{99CA9BE2-DE1A-4AF2-BE86-2695CDD3D912}" destId="{083F0AF6-6E0C-4E48-BCAC-9C8CB8B89FD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8E50B9-399C-43FF-918B-165DFD7A012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93E7089-F7AC-488C-8721-BEF027164091}">
      <dgm:prSet/>
      <dgm:spPr/>
      <dgm:t>
        <a:bodyPr/>
        <a:lstStyle/>
        <a:p>
          <a:r>
            <a:rPr lang="en-GB"/>
            <a:t>If you have already located a placement – it is important that you contact me to start completing the relevant paperwork. </a:t>
          </a:r>
          <a:endParaRPr lang="en-US"/>
        </a:p>
      </dgm:t>
    </dgm:pt>
    <dgm:pt modelId="{039167F4-A0D0-40D4-85DF-16462115F828}" type="parTrans" cxnId="{6A9D5400-A82F-41C7-8027-543A0BCD6625}">
      <dgm:prSet/>
      <dgm:spPr/>
      <dgm:t>
        <a:bodyPr/>
        <a:lstStyle/>
        <a:p>
          <a:endParaRPr lang="en-US"/>
        </a:p>
      </dgm:t>
    </dgm:pt>
    <dgm:pt modelId="{7EDD388D-334B-47C3-AD4E-156B8BEA65E6}" type="sibTrans" cxnId="{6A9D5400-A82F-41C7-8027-543A0BCD6625}">
      <dgm:prSet/>
      <dgm:spPr/>
      <dgm:t>
        <a:bodyPr/>
        <a:lstStyle/>
        <a:p>
          <a:endParaRPr lang="en-US"/>
        </a:p>
      </dgm:t>
    </dgm:pt>
    <dgm:pt modelId="{A1375AE7-7502-4AA8-9AC7-A1847629AF58}">
      <dgm:prSet/>
      <dgm:spPr/>
      <dgm:t>
        <a:bodyPr/>
        <a:lstStyle/>
        <a:p>
          <a:r>
            <a:rPr lang="en-GB"/>
            <a:t>Lets take a look at what paperwork needs to be completed….</a:t>
          </a:r>
          <a:endParaRPr lang="en-US"/>
        </a:p>
      </dgm:t>
    </dgm:pt>
    <dgm:pt modelId="{E7BCAECA-981F-4A71-B34D-8C6A399B6EAD}" type="parTrans" cxnId="{23609615-A7F1-48D5-8A01-1046866CDAEF}">
      <dgm:prSet/>
      <dgm:spPr/>
      <dgm:t>
        <a:bodyPr/>
        <a:lstStyle/>
        <a:p>
          <a:endParaRPr lang="en-US"/>
        </a:p>
      </dgm:t>
    </dgm:pt>
    <dgm:pt modelId="{CBD05F35-4996-4113-8B64-E1A2D2D970B8}" type="sibTrans" cxnId="{23609615-A7F1-48D5-8A01-1046866CDAEF}">
      <dgm:prSet/>
      <dgm:spPr/>
      <dgm:t>
        <a:bodyPr/>
        <a:lstStyle/>
        <a:p>
          <a:endParaRPr lang="en-US"/>
        </a:p>
      </dgm:t>
    </dgm:pt>
    <dgm:pt modelId="{6875B072-426A-4458-9734-157FC5404610}" type="pres">
      <dgm:prSet presAssocID="{5C8E50B9-399C-43FF-918B-165DFD7A0125}" presName="hierChild1" presStyleCnt="0">
        <dgm:presLayoutVars>
          <dgm:chPref val="1"/>
          <dgm:dir/>
          <dgm:animOne val="branch"/>
          <dgm:animLvl val="lvl"/>
          <dgm:resizeHandles/>
        </dgm:presLayoutVars>
      </dgm:prSet>
      <dgm:spPr/>
    </dgm:pt>
    <dgm:pt modelId="{E3D83E27-A3CB-43DF-AB08-2F50CE4A1A3E}" type="pres">
      <dgm:prSet presAssocID="{293E7089-F7AC-488C-8721-BEF027164091}" presName="hierRoot1" presStyleCnt="0"/>
      <dgm:spPr/>
    </dgm:pt>
    <dgm:pt modelId="{3F47A643-E659-4668-BE67-C4A1A494ADC5}" type="pres">
      <dgm:prSet presAssocID="{293E7089-F7AC-488C-8721-BEF027164091}" presName="composite" presStyleCnt="0"/>
      <dgm:spPr/>
    </dgm:pt>
    <dgm:pt modelId="{65D44928-751A-4A64-B665-8509CD4B0376}" type="pres">
      <dgm:prSet presAssocID="{293E7089-F7AC-488C-8721-BEF027164091}" presName="background" presStyleLbl="node0" presStyleIdx="0" presStyleCnt="2"/>
      <dgm:spPr/>
    </dgm:pt>
    <dgm:pt modelId="{00600B84-BEC2-4E9E-91C7-163DD929FEC5}" type="pres">
      <dgm:prSet presAssocID="{293E7089-F7AC-488C-8721-BEF027164091}" presName="text" presStyleLbl="fgAcc0" presStyleIdx="0" presStyleCnt="2">
        <dgm:presLayoutVars>
          <dgm:chPref val="3"/>
        </dgm:presLayoutVars>
      </dgm:prSet>
      <dgm:spPr/>
    </dgm:pt>
    <dgm:pt modelId="{E3A787D6-CD84-4E47-B40B-52B0BAD0DB40}" type="pres">
      <dgm:prSet presAssocID="{293E7089-F7AC-488C-8721-BEF027164091}" presName="hierChild2" presStyleCnt="0"/>
      <dgm:spPr/>
    </dgm:pt>
    <dgm:pt modelId="{5A60D14E-2507-4193-B900-B5F9BD3B9CC3}" type="pres">
      <dgm:prSet presAssocID="{A1375AE7-7502-4AA8-9AC7-A1847629AF58}" presName="hierRoot1" presStyleCnt="0"/>
      <dgm:spPr/>
    </dgm:pt>
    <dgm:pt modelId="{C0EC9980-F3D5-4173-BC7C-8161F269AEBF}" type="pres">
      <dgm:prSet presAssocID="{A1375AE7-7502-4AA8-9AC7-A1847629AF58}" presName="composite" presStyleCnt="0"/>
      <dgm:spPr/>
    </dgm:pt>
    <dgm:pt modelId="{9F0D4174-AB4F-4759-9441-1EDDA0240C33}" type="pres">
      <dgm:prSet presAssocID="{A1375AE7-7502-4AA8-9AC7-A1847629AF58}" presName="background" presStyleLbl="node0" presStyleIdx="1" presStyleCnt="2"/>
      <dgm:spPr/>
    </dgm:pt>
    <dgm:pt modelId="{D8CAB79E-52C2-4C80-BD4F-2DFE4099BB6D}" type="pres">
      <dgm:prSet presAssocID="{A1375AE7-7502-4AA8-9AC7-A1847629AF58}" presName="text" presStyleLbl="fgAcc0" presStyleIdx="1" presStyleCnt="2">
        <dgm:presLayoutVars>
          <dgm:chPref val="3"/>
        </dgm:presLayoutVars>
      </dgm:prSet>
      <dgm:spPr/>
    </dgm:pt>
    <dgm:pt modelId="{10C5A79E-3874-4579-9595-37B552BAEC10}" type="pres">
      <dgm:prSet presAssocID="{A1375AE7-7502-4AA8-9AC7-A1847629AF58}" presName="hierChild2" presStyleCnt="0"/>
      <dgm:spPr/>
    </dgm:pt>
  </dgm:ptLst>
  <dgm:cxnLst>
    <dgm:cxn modelId="{6A9D5400-A82F-41C7-8027-543A0BCD6625}" srcId="{5C8E50B9-399C-43FF-918B-165DFD7A0125}" destId="{293E7089-F7AC-488C-8721-BEF027164091}" srcOrd="0" destOrd="0" parTransId="{039167F4-A0D0-40D4-85DF-16462115F828}" sibTransId="{7EDD388D-334B-47C3-AD4E-156B8BEA65E6}"/>
    <dgm:cxn modelId="{23609615-A7F1-48D5-8A01-1046866CDAEF}" srcId="{5C8E50B9-399C-43FF-918B-165DFD7A0125}" destId="{A1375AE7-7502-4AA8-9AC7-A1847629AF58}" srcOrd="1" destOrd="0" parTransId="{E7BCAECA-981F-4A71-B34D-8C6A399B6EAD}" sibTransId="{CBD05F35-4996-4113-8B64-E1A2D2D970B8}"/>
    <dgm:cxn modelId="{ACB77E1B-F064-4B4C-BCFC-F165BF89C085}" type="presOf" srcId="{A1375AE7-7502-4AA8-9AC7-A1847629AF58}" destId="{D8CAB79E-52C2-4C80-BD4F-2DFE4099BB6D}" srcOrd="0" destOrd="0" presId="urn:microsoft.com/office/officeart/2005/8/layout/hierarchy1"/>
    <dgm:cxn modelId="{B157675D-384C-4261-A95D-A9D0FDADA2AD}" type="presOf" srcId="{293E7089-F7AC-488C-8721-BEF027164091}" destId="{00600B84-BEC2-4E9E-91C7-163DD929FEC5}" srcOrd="0" destOrd="0" presId="urn:microsoft.com/office/officeart/2005/8/layout/hierarchy1"/>
    <dgm:cxn modelId="{50B85E4F-AA1C-4A9F-B380-D1B856FA97F7}" type="presOf" srcId="{5C8E50B9-399C-43FF-918B-165DFD7A0125}" destId="{6875B072-426A-4458-9734-157FC5404610}" srcOrd="0" destOrd="0" presId="urn:microsoft.com/office/officeart/2005/8/layout/hierarchy1"/>
    <dgm:cxn modelId="{211D7ED2-C12A-4B04-B263-7A78AC93C851}" type="presParOf" srcId="{6875B072-426A-4458-9734-157FC5404610}" destId="{E3D83E27-A3CB-43DF-AB08-2F50CE4A1A3E}" srcOrd="0" destOrd="0" presId="urn:microsoft.com/office/officeart/2005/8/layout/hierarchy1"/>
    <dgm:cxn modelId="{96D4802C-84B4-4BA0-A3E8-D86EB306687D}" type="presParOf" srcId="{E3D83E27-A3CB-43DF-AB08-2F50CE4A1A3E}" destId="{3F47A643-E659-4668-BE67-C4A1A494ADC5}" srcOrd="0" destOrd="0" presId="urn:microsoft.com/office/officeart/2005/8/layout/hierarchy1"/>
    <dgm:cxn modelId="{0320A469-AB27-4E7E-B5AD-FB80762DE760}" type="presParOf" srcId="{3F47A643-E659-4668-BE67-C4A1A494ADC5}" destId="{65D44928-751A-4A64-B665-8509CD4B0376}" srcOrd="0" destOrd="0" presId="urn:microsoft.com/office/officeart/2005/8/layout/hierarchy1"/>
    <dgm:cxn modelId="{6D46CE70-427B-4A56-A5B6-AF42CCADA437}" type="presParOf" srcId="{3F47A643-E659-4668-BE67-C4A1A494ADC5}" destId="{00600B84-BEC2-4E9E-91C7-163DD929FEC5}" srcOrd="1" destOrd="0" presId="urn:microsoft.com/office/officeart/2005/8/layout/hierarchy1"/>
    <dgm:cxn modelId="{7708DE98-77D4-4694-9598-AC025A3FFA48}" type="presParOf" srcId="{E3D83E27-A3CB-43DF-AB08-2F50CE4A1A3E}" destId="{E3A787D6-CD84-4E47-B40B-52B0BAD0DB40}" srcOrd="1" destOrd="0" presId="urn:microsoft.com/office/officeart/2005/8/layout/hierarchy1"/>
    <dgm:cxn modelId="{C0D01748-C266-4213-83B8-20701D7A9014}" type="presParOf" srcId="{6875B072-426A-4458-9734-157FC5404610}" destId="{5A60D14E-2507-4193-B900-B5F9BD3B9CC3}" srcOrd="1" destOrd="0" presId="urn:microsoft.com/office/officeart/2005/8/layout/hierarchy1"/>
    <dgm:cxn modelId="{8C9F16D9-91EC-45A8-9076-207B190CFCAD}" type="presParOf" srcId="{5A60D14E-2507-4193-B900-B5F9BD3B9CC3}" destId="{C0EC9980-F3D5-4173-BC7C-8161F269AEBF}" srcOrd="0" destOrd="0" presId="urn:microsoft.com/office/officeart/2005/8/layout/hierarchy1"/>
    <dgm:cxn modelId="{742FB6FB-9F5D-432F-B40B-FB21AC70CE15}" type="presParOf" srcId="{C0EC9980-F3D5-4173-BC7C-8161F269AEBF}" destId="{9F0D4174-AB4F-4759-9441-1EDDA0240C33}" srcOrd="0" destOrd="0" presId="urn:microsoft.com/office/officeart/2005/8/layout/hierarchy1"/>
    <dgm:cxn modelId="{597E0D4E-E3CE-4054-A002-16E2ABFD9F58}" type="presParOf" srcId="{C0EC9980-F3D5-4173-BC7C-8161F269AEBF}" destId="{D8CAB79E-52C2-4C80-BD4F-2DFE4099BB6D}" srcOrd="1" destOrd="0" presId="urn:microsoft.com/office/officeart/2005/8/layout/hierarchy1"/>
    <dgm:cxn modelId="{3737FD29-4F99-4BB7-B08E-F535124F3B64}" type="presParOf" srcId="{5A60D14E-2507-4193-B900-B5F9BD3B9CC3}" destId="{10C5A79E-3874-4579-9595-37B552BAEC1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6EF706-F724-4F24-9167-BE9224CFD2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2A4184-FF20-4CA7-BFAB-504081DC913D}">
      <dgm:prSet/>
      <dgm:spPr/>
      <dgm:t>
        <a:bodyPr/>
        <a:lstStyle/>
        <a:p>
          <a:r>
            <a:rPr lang="en-GB"/>
            <a:t>You, your placement provider and me all need to complete some paperwork. </a:t>
          </a:r>
          <a:endParaRPr lang="en-US"/>
        </a:p>
      </dgm:t>
    </dgm:pt>
    <dgm:pt modelId="{7E403D92-9076-4B07-9589-27CE885644B8}" type="parTrans" cxnId="{84E5CDCF-99A7-42A9-93B9-4612689AE631}">
      <dgm:prSet/>
      <dgm:spPr/>
      <dgm:t>
        <a:bodyPr/>
        <a:lstStyle/>
        <a:p>
          <a:endParaRPr lang="en-US"/>
        </a:p>
      </dgm:t>
    </dgm:pt>
    <dgm:pt modelId="{59A5BF48-8A97-4DF7-85D1-87F8466A7BD5}" type="sibTrans" cxnId="{84E5CDCF-99A7-42A9-93B9-4612689AE631}">
      <dgm:prSet/>
      <dgm:spPr/>
      <dgm:t>
        <a:bodyPr/>
        <a:lstStyle/>
        <a:p>
          <a:endParaRPr lang="en-US"/>
        </a:p>
      </dgm:t>
    </dgm:pt>
    <dgm:pt modelId="{A8C4BA82-96E7-4147-A85D-DF35034E684C}">
      <dgm:prSet/>
      <dgm:spPr/>
      <dgm:t>
        <a:bodyPr/>
        <a:lstStyle/>
        <a:p>
          <a:r>
            <a:rPr lang="en-GB"/>
            <a:t>All of this paperwork is important to ensure that the placement is right for you and that we can risk assess the placement. </a:t>
          </a:r>
          <a:endParaRPr lang="en-US"/>
        </a:p>
      </dgm:t>
    </dgm:pt>
    <dgm:pt modelId="{BD05593D-64A0-4FAC-AF28-A595EFE4F8A2}" type="parTrans" cxnId="{B369F09B-DB45-46FA-AFCA-B4FF36CF7056}">
      <dgm:prSet/>
      <dgm:spPr/>
      <dgm:t>
        <a:bodyPr/>
        <a:lstStyle/>
        <a:p>
          <a:endParaRPr lang="en-US"/>
        </a:p>
      </dgm:t>
    </dgm:pt>
    <dgm:pt modelId="{B6CA34E2-DEC1-4A76-A5C8-C0402B92E950}" type="sibTrans" cxnId="{B369F09B-DB45-46FA-AFCA-B4FF36CF7056}">
      <dgm:prSet/>
      <dgm:spPr/>
      <dgm:t>
        <a:bodyPr/>
        <a:lstStyle/>
        <a:p>
          <a:endParaRPr lang="en-US"/>
        </a:p>
      </dgm:t>
    </dgm:pt>
    <dgm:pt modelId="{4713F45A-90CF-4B28-8148-10BEBE89D380}" type="pres">
      <dgm:prSet presAssocID="{096EF706-F724-4F24-9167-BE9224CFD25B}" presName="root" presStyleCnt="0">
        <dgm:presLayoutVars>
          <dgm:dir/>
          <dgm:resizeHandles val="exact"/>
        </dgm:presLayoutVars>
      </dgm:prSet>
      <dgm:spPr/>
    </dgm:pt>
    <dgm:pt modelId="{C1C87EB7-B48A-4914-9C79-BAA85E41D351}" type="pres">
      <dgm:prSet presAssocID="{762A4184-FF20-4CA7-BFAB-504081DC913D}" presName="compNode" presStyleCnt="0"/>
      <dgm:spPr/>
    </dgm:pt>
    <dgm:pt modelId="{CDEC75A6-9FBA-4322-98A1-498949FB99AB}" type="pres">
      <dgm:prSet presAssocID="{762A4184-FF20-4CA7-BFAB-504081DC913D}" presName="bgRect" presStyleLbl="bgShp" presStyleIdx="0" presStyleCnt="2"/>
      <dgm:spPr/>
    </dgm:pt>
    <dgm:pt modelId="{F1E89550-0B8A-483A-902F-8C18DB8DD429}" type="pres">
      <dgm:prSet presAssocID="{762A4184-FF20-4CA7-BFAB-504081DC913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7F00FB10-0FAE-43A2-8C2C-B4010193A506}" type="pres">
      <dgm:prSet presAssocID="{762A4184-FF20-4CA7-BFAB-504081DC913D}" presName="spaceRect" presStyleCnt="0"/>
      <dgm:spPr/>
    </dgm:pt>
    <dgm:pt modelId="{8798F481-BE5C-44F7-8189-369F6437E11D}" type="pres">
      <dgm:prSet presAssocID="{762A4184-FF20-4CA7-BFAB-504081DC913D}" presName="parTx" presStyleLbl="revTx" presStyleIdx="0" presStyleCnt="2">
        <dgm:presLayoutVars>
          <dgm:chMax val="0"/>
          <dgm:chPref val="0"/>
        </dgm:presLayoutVars>
      </dgm:prSet>
      <dgm:spPr/>
    </dgm:pt>
    <dgm:pt modelId="{2D68F88D-D728-4668-A4BF-D5C807BB16B3}" type="pres">
      <dgm:prSet presAssocID="{59A5BF48-8A97-4DF7-85D1-87F8466A7BD5}" presName="sibTrans" presStyleCnt="0"/>
      <dgm:spPr/>
    </dgm:pt>
    <dgm:pt modelId="{A23216E4-F5AD-4D3E-96A9-1B7CFCFA824B}" type="pres">
      <dgm:prSet presAssocID="{A8C4BA82-96E7-4147-A85D-DF35034E684C}" presName="compNode" presStyleCnt="0"/>
      <dgm:spPr/>
    </dgm:pt>
    <dgm:pt modelId="{5CCC5B68-BE41-48A4-A06F-FD55915AEA3E}" type="pres">
      <dgm:prSet presAssocID="{A8C4BA82-96E7-4147-A85D-DF35034E684C}" presName="bgRect" presStyleLbl="bgShp" presStyleIdx="1" presStyleCnt="2"/>
      <dgm:spPr/>
    </dgm:pt>
    <dgm:pt modelId="{5DB1DBC8-027D-4913-9EA8-4F2868BF3D66}" type="pres">
      <dgm:prSet presAssocID="{A8C4BA82-96E7-4147-A85D-DF35034E684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4E60A406-F735-4231-A64D-18FDB31E0547}" type="pres">
      <dgm:prSet presAssocID="{A8C4BA82-96E7-4147-A85D-DF35034E684C}" presName="spaceRect" presStyleCnt="0"/>
      <dgm:spPr/>
    </dgm:pt>
    <dgm:pt modelId="{CBD9A4EB-9448-42BB-B18F-3229882C8725}" type="pres">
      <dgm:prSet presAssocID="{A8C4BA82-96E7-4147-A85D-DF35034E684C}" presName="parTx" presStyleLbl="revTx" presStyleIdx="1" presStyleCnt="2">
        <dgm:presLayoutVars>
          <dgm:chMax val="0"/>
          <dgm:chPref val="0"/>
        </dgm:presLayoutVars>
      </dgm:prSet>
      <dgm:spPr/>
    </dgm:pt>
  </dgm:ptLst>
  <dgm:cxnLst>
    <dgm:cxn modelId="{D01AE77D-32B1-4C10-9CFD-376B59B9D727}" type="presOf" srcId="{096EF706-F724-4F24-9167-BE9224CFD25B}" destId="{4713F45A-90CF-4B28-8148-10BEBE89D380}" srcOrd="0" destOrd="0" presId="urn:microsoft.com/office/officeart/2018/2/layout/IconVerticalSolidList"/>
    <dgm:cxn modelId="{B369F09B-DB45-46FA-AFCA-B4FF36CF7056}" srcId="{096EF706-F724-4F24-9167-BE9224CFD25B}" destId="{A8C4BA82-96E7-4147-A85D-DF35034E684C}" srcOrd="1" destOrd="0" parTransId="{BD05593D-64A0-4FAC-AF28-A595EFE4F8A2}" sibTransId="{B6CA34E2-DEC1-4A76-A5C8-C0402B92E950}"/>
    <dgm:cxn modelId="{84E5CDCF-99A7-42A9-93B9-4612689AE631}" srcId="{096EF706-F724-4F24-9167-BE9224CFD25B}" destId="{762A4184-FF20-4CA7-BFAB-504081DC913D}" srcOrd="0" destOrd="0" parTransId="{7E403D92-9076-4B07-9589-27CE885644B8}" sibTransId="{59A5BF48-8A97-4DF7-85D1-87F8466A7BD5}"/>
    <dgm:cxn modelId="{8C3B46EE-331A-4411-8A13-76DC25C3EAC9}" type="presOf" srcId="{762A4184-FF20-4CA7-BFAB-504081DC913D}" destId="{8798F481-BE5C-44F7-8189-369F6437E11D}" srcOrd="0" destOrd="0" presId="urn:microsoft.com/office/officeart/2018/2/layout/IconVerticalSolidList"/>
    <dgm:cxn modelId="{C3A85DFE-F636-4009-B9A5-9C412E9A84D6}" type="presOf" srcId="{A8C4BA82-96E7-4147-A85D-DF35034E684C}" destId="{CBD9A4EB-9448-42BB-B18F-3229882C8725}" srcOrd="0" destOrd="0" presId="urn:microsoft.com/office/officeart/2018/2/layout/IconVerticalSolidList"/>
    <dgm:cxn modelId="{5CFD98BD-B513-4DFB-83C6-D1B249765BD3}" type="presParOf" srcId="{4713F45A-90CF-4B28-8148-10BEBE89D380}" destId="{C1C87EB7-B48A-4914-9C79-BAA85E41D351}" srcOrd="0" destOrd="0" presId="urn:microsoft.com/office/officeart/2018/2/layout/IconVerticalSolidList"/>
    <dgm:cxn modelId="{E0001003-8037-45F0-9D9E-15BC1999D830}" type="presParOf" srcId="{C1C87EB7-B48A-4914-9C79-BAA85E41D351}" destId="{CDEC75A6-9FBA-4322-98A1-498949FB99AB}" srcOrd="0" destOrd="0" presId="urn:microsoft.com/office/officeart/2018/2/layout/IconVerticalSolidList"/>
    <dgm:cxn modelId="{9BC52163-0435-49EE-A2CD-820AC7056504}" type="presParOf" srcId="{C1C87EB7-B48A-4914-9C79-BAA85E41D351}" destId="{F1E89550-0B8A-483A-902F-8C18DB8DD429}" srcOrd="1" destOrd="0" presId="urn:microsoft.com/office/officeart/2018/2/layout/IconVerticalSolidList"/>
    <dgm:cxn modelId="{FBAFCF36-FF8F-4DD0-B56D-2ACABAEAF293}" type="presParOf" srcId="{C1C87EB7-B48A-4914-9C79-BAA85E41D351}" destId="{7F00FB10-0FAE-43A2-8C2C-B4010193A506}" srcOrd="2" destOrd="0" presId="urn:microsoft.com/office/officeart/2018/2/layout/IconVerticalSolidList"/>
    <dgm:cxn modelId="{350654F9-7E75-4873-BD2A-E87EDAE33DEA}" type="presParOf" srcId="{C1C87EB7-B48A-4914-9C79-BAA85E41D351}" destId="{8798F481-BE5C-44F7-8189-369F6437E11D}" srcOrd="3" destOrd="0" presId="urn:microsoft.com/office/officeart/2018/2/layout/IconVerticalSolidList"/>
    <dgm:cxn modelId="{F3DD8C90-4649-4283-B54F-531A448A892E}" type="presParOf" srcId="{4713F45A-90CF-4B28-8148-10BEBE89D380}" destId="{2D68F88D-D728-4668-A4BF-D5C807BB16B3}" srcOrd="1" destOrd="0" presId="urn:microsoft.com/office/officeart/2018/2/layout/IconVerticalSolidList"/>
    <dgm:cxn modelId="{BA4BAAC9-42EB-4789-9084-80109EF78925}" type="presParOf" srcId="{4713F45A-90CF-4B28-8148-10BEBE89D380}" destId="{A23216E4-F5AD-4D3E-96A9-1B7CFCFA824B}" srcOrd="2" destOrd="0" presId="urn:microsoft.com/office/officeart/2018/2/layout/IconVerticalSolidList"/>
    <dgm:cxn modelId="{D42FF869-31F3-4E10-9B04-7AF52F0F27D6}" type="presParOf" srcId="{A23216E4-F5AD-4D3E-96A9-1B7CFCFA824B}" destId="{5CCC5B68-BE41-48A4-A06F-FD55915AEA3E}" srcOrd="0" destOrd="0" presId="urn:microsoft.com/office/officeart/2018/2/layout/IconVerticalSolidList"/>
    <dgm:cxn modelId="{795D87BF-1E3B-42DC-8DD6-1B9C343A5569}" type="presParOf" srcId="{A23216E4-F5AD-4D3E-96A9-1B7CFCFA824B}" destId="{5DB1DBC8-027D-4913-9EA8-4F2868BF3D66}" srcOrd="1" destOrd="0" presId="urn:microsoft.com/office/officeart/2018/2/layout/IconVerticalSolidList"/>
    <dgm:cxn modelId="{615A067A-5EA7-4286-9DA6-A93267BDF1E3}" type="presParOf" srcId="{A23216E4-F5AD-4D3E-96A9-1B7CFCFA824B}" destId="{4E60A406-F735-4231-A64D-18FDB31E0547}" srcOrd="2" destOrd="0" presId="urn:microsoft.com/office/officeart/2018/2/layout/IconVerticalSolidList"/>
    <dgm:cxn modelId="{1F3AE1E3-64ED-49FE-BD4E-B567C66A0016}" type="presParOf" srcId="{A23216E4-F5AD-4D3E-96A9-1B7CFCFA824B}" destId="{CBD9A4EB-9448-42BB-B18F-3229882C87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FF8E12-412D-478C-909B-575D804BD5D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5FE301ED-2A18-407F-9D29-6737A3EBED3D}">
      <dgm:prSet/>
      <dgm:spPr/>
      <dgm:t>
        <a:bodyPr/>
        <a:lstStyle/>
        <a:p>
          <a:r>
            <a:rPr lang="en-GB"/>
            <a:t>This is the first form you will complete. </a:t>
          </a:r>
          <a:endParaRPr lang="en-US"/>
        </a:p>
      </dgm:t>
    </dgm:pt>
    <dgm:pt modelId="{2661144C-E25E-400A-AA05-2B0E49D31FFF}" type="parTrans" cxnId="{A93BDE49-1CDF-4AF5-B799-2943D0AF44BA}">
      <dgm:prSet/>
      <dgm:spPr/>
      <dgm:t>
        <a:bodyPr/>
        <a:lstStyle/>
        <a:p>
          <a:endParaRPr lang="en-US"/>
        </a:p>
      </dgm:t>
    </dgm:pt>
    <dgm:pt modelId="{2078547E-F086-445A-BAED-FC6C817E8256}" type="sibTrans" cxnId="{A93BDE49-1CDF-4AF5-B799-2943D0AF44BA}">
      <dgm:prSet/>
      <dgm:spPr/>
      <dgm:t>
        <a:bodyPr/>
        <a:lstStyle/>
        <a:p>
          <a:endParaRPr lang="en-US"/>
        </a:p>
      </dgm:t>
    </dgm:pt>
    <dgm:pt modelId="{1B2F1973-BA3B-4DC0-B9FA-D45AF19D30E1}">
      <dgm:prSet/>
      <dgm:spPr/>
      <dgm:t>
        <a:bodyPr/>
        <a:lstStyle/>
        <a:p>
          <a:r>
            <a:rPr lang="en-GB"/>
            <a:t>This will ask you some key information such as; </a:t>
          </a:r>
          <a:endParaRPr lang="en-US"/>
        </a:p>
      </dgm:t>
    </dgm:pt>
    <dgm:pt modelId="{8A425B24-A409-40A2-8C93-EB4A4E42E9F5}" type="parTrans" cxnId="{60128DB1-55B7-42A4-94D4-7B50A111507C}">
      <dgm:prSet/>
      <dgm:spPr/>
      <dgm:t>
        <a:bodyPr/>
        <a:lstStyle/>
        <a:p>
          <a:endParaRPr lang="en-US"/>
        </a:p>
      </dgm:t>
    </dgm:pt>
    <dgm:pt modelId="{B17C289F-5C7A-43B0-AC40-BCBA0C9BEC47}" type="sibTrans" cxnId="{60128DB1-55B7-42A4-94D4-7B50A111507C}">
      <dgm:prSet/>
      <dgm:spPr/>
      <dgm:t>
        <a:bodyPr/>
        <a:lstStyle/>
        <a:p>
          <a:endParaRPr lang="en-US"/>
        </a:p>
      </dgm:t>
    </dgm:pt>
    <dgm:pt modelId="{D5FBD6DA-7AA4-4591-AE11-F8B4B28E3158}">
      <dgm:prSet/>
      <dgm:spPr/>
      <dgm:t>
        <a:bodyPr/>
        <a:lstStyle/>
        <a:p>
          <a:r>
            <a:rPr lang="en-GB"/>
            <a:t>Name </a:t>
          </a:r>
          <a:endParaRPr lang="en-US"/>
        </a:p>
      </dgm:t>
    </dgm:pt>
    <dgm:pt modelId="{35366916-0286-4611-A9E1-68129AE6E76C}" type="parTrans" cxnId="{077DE5D0-3416-4ED0-B9A2-9AA23D058A21}">
      <dgm:prSet/>
      <dgm:spPr/>
      <dgm:t>
        <a:bodyPr/>
        <a:lstStyle/>
        <a:p>
          <a:endParaRPr lang="en-US"/>
        </a:p>
      </dgm:t>
    </dgm:pt>
    <dgm:pt modelId="{704A44EC-39BA-4CA3-BB7D-C725CBB4E44C}" type="sibTrans" cxnId="{077DE5D0-3416-4ED0-B9A2-9AA23D058A21}">
      <dgm:prSet/>
      <dgm:spPr/>
      <dgm:t>
        <a:bodyPr/>
        <a:lstStyle/>
        <a:p>
          <a:endParaRPr lang="en-US"/>
        </a:p>
      </dgm:t>
    </dgm:pt>
    <dgm:pt modelId="{6CDFF429-9205-4E84-A94F-DB7DCEED17F9}">
      <dgm:prSet/>
      <dgm:spPr/>
      <dgm:t>
        <a:bodyPr/>
        <a:lstStyle/>
        <a:p>
          <a:r>
            <a:rPr lang="en-GB"/>
            <a:t>Email Address</a:t>
          </a:r>
          <a:endParaRPr lang="en-US"/>
        </a:p>
      </dgm:t>
    </dgm:pt>
    <dgm:pt modelId="{EEF1B407-AA19-477E-89EF-7D2FDCAFEEE8}" type="parTrans" cxnId="{1DBBB466-A549-4B36-A7F7-3D3611AF0CF4}">
      <dgm:prSet/>
      <dgm:spPr/>
      <dgm:t>
        <a:bodyPr/>
        <a:lstStyle/>
        <a:p>
          <a:endParaRPr lang="en-US"/>
        </a:p>
      </dgm:t>
    </dgm:pt>
    <dgm:pt modelId="{3BD7E6C7-44DF-4FAA-9A0A-C6EC03734A8E}" type="sibTrans" cxnId="{1DBBB466-A549-4B36-A7F7-3D3611AF0CF4}">
      <dgm:prSet/>
      <dgm:spPr/>
      <dgm:t>
        <a:bodyPr/>
        <a:lstStyle/>
        <a:p>
          <a:endParaRPr lang="en-US"/>
        </a:p>
      </dgm:t>
    </dgm:pt>
    <dgm:pt modelId="{60BB3ACC-C3F1-4D7A-AE95-657A30EB1431}">
      <dgm:prSet/>
      <dgm:spPr/>
      <dgm:t>
        <a:bodyPr/>
        <a:lstStyle/>
        <a:p>
          <a:r>
            <a:rPr lang="en-GB"/>
            <a:t>Student Number </a:t>
          </a:r>
          <a:endParaRPr lang="en-US"/>
        </a:p>
      </dgm:t>
    </dgm:pt>
    <dgm:pt modelId="{AB078CE6-36C9-400E-ACA2-636996DEB423}" type="parTrans" cxnId="{F607A4F2-9107-4D25-913D-E0B8104CBF6F}">
      <dgm:prSet/>
      <dgm:spPr/>
      <dgm:t>
        <a:bodyPr/>
        <a:lstStyle/>
        <a:p>
          <a:endParaRPr lang="en-US"/>
        </a:p>
      </dgm:t>
    </dgm:pt>
    <dgm:pt modelId="{568584EB-C577-4637-90E3-91B3071ECEAE}" type="sibTrans" cxnId="{F607A4F2-9107-4D25-913D-E0B8104CBF6F}">
      <dgm:prSet/>
      <dgm:spPr/>
      <dgm:t>
        <a:bodyPr/>
        <a:lstStyle/>
        <a:p>
          <a:endParaRPr lang="en-US"/>
        </a:p>
      </dgm:t>
    </dgm:pt>
    <dgm:pt modelId="{7049A210-C9A9-43D5-A899-F3F563F9859C}">
      <dgm:prSet/>
      <dgm:spPr/>
      <dgm:t>
        <a:bodyPr/>
        <a:lstStyle/>
        <a:p>
          <a:r>
            <a:rPr lang="en-GB"/>
            <a:t>GP name and address </a:t>
          </a:r>
          <a:endParaRPr lang="en-US"/>
        </a:p>
      </dgm:t>
    </dgm:pt>
    <dgm:pt modelId="{5910C75B-4B31-4FFF-80DA-2B8E0BF316C2}" type="parTrans" cxnId="{DCA0838C-A650-442B-95AE-5121F9E71D60}">
      <dgm:prSet/>
      <dgm:spPr/>
      <dgm:t>
        <a:bodyPr/>
        <a:lstStyle/>
        <a:p>
          <a:endParaRPr lang="en-US"/>
        </a:p>
      </dgm:t>
    </dgm:pt>
    <dgm:pt modelId="{9A4405D4-05B0-42AB-A26C-823CEB357048}" type="sibTrans" cxnId="{DCA0838C-A650-442B-95AE-5121F9E71D60}">
      <dgm:prSet/>
      <dgm:spPr/>
      <dgm:t>
        <a:bodyPr/>
        <a:lstStyle/>
        <a:p>
          <a:endParaRPr lang="en-US"/>
        </a:p>
      </dgm:t>
    </dgm:pt>
    <dgm:pt modelId="{FD66E558-A4F8-4196-8ECC-6191BEF9E310}">
      <dgm:prSet/>
      <dgm:spPr/>
      <dgm:t>
        <a:bodyPr/>
        <a:lstStyle/>
        <a:p>
          <a:r>
            <a:rPr lang="en-GB"/>
            <a:t>Emergency contact information </a:t>
          </a:r>
          <a:endParaRPr lang="en-US"/>
        </a:p>
      </dgm:t>
    </dgm:pt>
    <dgm:pt modelId="{0A093BB8-7FDE-4F43-B40F-5EDDC2A942D2}" type="parTrans" cxnId="{E21DB3AE-6AD0-4C34-81FE-E7907D5985DB}">
      <dgm:prSet/>
      <dgm:spPr/>
      <dgm:t>
        <a:bodyPr/>
        <a:lstStyle/>
        <a:p>
          <a:endParaRPr lang="en-US"/>
        </a:p>
      </dgm:t>
    </dgm:pt>
    <dgm:pt modelId="{4C8FC970-A729-4D93-9359-C7CC94129B8A}" type="sibTrans" cxnId="{E21DB3AE-6AD0-4C34-81FE-E7907D5985DB}">
      <dgm:prSet/>
      <dgm:spPr/>
      <dgm:t>
        <a:bodyPr/>
        <a:lstStyle/>
        <a:p>
          <a:endParaRPr lang="en-US"/>
        </a:p>
      </dgm:t>
    </dgm:pt>
    <dgm:pt modelId="{1712E732-D26E-405B-99E2-67B7F1CE77B7}">
      <dgm:prSet/>
      <dgm:spPr/>
      <dgm:t>
        <a:bodyPr/>
        <a:lstStyle/>
        <a:p>
          <a:r>
            <a:rPr lang="en-GB" dirty="0"/>
            <a:t>Working hours, days and duties </a:t>
          </a:r>
          <a:endParaRPr lang="en-US" dirty="0"/>
        </a:p>
      </dgm:t>
    </dgm:pt>
    <dgm:pt modelId="{96D08A1E-A98D-4423-AA79-8B975041D193}" type="parTrans" cxnId="{389BD743-B9EA-4A33-968C-8EE44A8D6BAA}">
      <dgm:prSet/>
      <dgm:spPr/>
      <dgm:t>
        <a:bodyPr/>
        <a:lstStyle/>
        <a:p>
          <a:endParaRPr lang="en-US"/>
        </a:p>
      </dgm:t>
    </dgm:pt>
    <dgm:pt modelId="{5E2E55BC-E267-4F07-B63A-2FE6F445F7C2}" type="sibTrans" cxnId="{389BD743-B9EA-4A33-968C-8EE44A8D6BAA}">
      <dgm:prSet/>
      <dgm:spPr/>
      <dgm:t>
        <a:bodyPr/>
        <a:lstStyle/>
        <a:p>
          <a:endParaRPr lang="en-US"/>
        </a:p>
      </dgm:t>
    </dgm:pt>
    <dgm:pt modelId="{9A5A167D-FC82-482A-AB8E-E67CA827567F}">
      <dgm:prSet/>
      <dgm:spPr/>
      <dgm:t>
        <a:bodyPr/>
        <a:lstStyle/>
        <a:p>
          <a:r>
            <a:rPr lang="en-GB"/>
            <a:t>Much more</a:t>
          </a:r>
          <a:endParaRPr lang="en-US"/>
        </a:p>
      </dgm:t>
    </dgm:pt>
    <dgm:pt modelId="{7B771578-6C35-4B3B-8CE7-3D73E87D9C91}" type="parTrans" cxnId="{6802BEDD-0CF1-4B45-8D35-73DA5EC1E683}">
      <dgm:prSet/>
      <dgm:spPr/>
      <dgm:t>
        <a:bodyPr/>
        <a:lstStyle/>
        <a:p>
          <a:endParaRPr lang="en-US"/>
        </a:p>
      </dgm:t>
    </dgm:pt>
    <dgm:pt modelId="{468BA5DC-7BA8-455B-9BA4-F5327F702AF1}" type="sibTrans" cxnId="{6802BEDD-0CF1-4B45-8D35-73DA5EC1E683}">
      <dgm:prSet/>
      <dgm:spPr/>
      <dgm:t>
        <a:bodyPr/>
        <a:lstStyle/>
        <a:p>
          <a:endParaRPr lang="en-US"/>
        </a:p>
      </dgm:t>
    </dgm:pt>
    <dgm:pt modelId="{CACD920B-48A6-4F81-89CE-E50C5D069925}" type="pres">
      <dgm:prSet presAssocID="{08FF8E12-412D-478C-909B-575D804BD5DD}" presName="Name0" presStyleCnt="0">
        <dgm:presLayoutVars>
          <dgm:dir/>
          <dgm:resizeHandles val="exact"/>
        </dgm:presLayoutVars>
      </dgm:prSet>
      <dgm:spPr/>
    </dgm:pt>
    <dgm:pt modelId="{6885D65C-8DFB-4EB0-9717-CF2D3DBB84EC}" type="pres">
      <dgm:prSet presAssocID="{5FE301ED-2A18-407F-9D29-6737A3EBED3D}" presName="node" presStyleLbl="node1" presStyleIdx="0" presStyleCnt="9">
        <dgm:presLayoutVars>
          <dgm:bulletEnabled val="1"/>
        </dgm:presLayoutVars>
      </dgm:prSet>
      <dgm:spPr/>
    </dgm:pt>
    <dgm:pt modelId="{AB2EFDC3-523A-4234-B152-865802995883}" type="pres">
      <dgm:prSet presAssocID="{2078547E-F086-445A-BAED-FC6C817E8256}" presName="sibTrans" presStyleLbl="sibTrans1D1" presStyleIdx="0" presStyleCnt="8"/>
      <dgm:spPr/>
    </dgm:pt>
    <dgm:pt modelId="{56591B01-B704-43D1-9E8B-7B7728EF4DF5}" type="pres">
      <dgm:prSet presAssocID="{2078547E-F086-445A-BAED-FC6C817E8256}" presName="connectorText" presStyleLbl="sibTrans1D1" presStyleIdx="0" presStyleCnt="8"/>
      <dgm:spPr/>
    </dgm:pt>
    <dgm:pt modelId="{000F3E94-27E2-4711-800E-E61755924257}" type="pres">
      <dgm:prSet presAssocID="{1B2F1973-BA3B-4DC0-B9FA-D45AF19D30E1}" presName="node" presStyleLbl="node1" presStyleIdx="1" presStyleCnt="9">
        <dgm:presLayoutVars>
          <dgm:bulletEnabled val="1"/>
        </dgm:presLayoutVars>
      </dgm:prSet>
      <dgm:spPr/>
    </dgm:pt>
    <dgm:pt modelId="{E98BDD15-E0D7-4EE9-B32B-D95A8942DCFE}" type="pres">
      <dgm:prSet presAssocID="{B17C289F-5C7A-43B0-AC40-BCBA0C9BEC47}" presName="sibTrans" presStyleLbl="sibTrans1D1" presStyleIdx="1" presStyleCnt="8"/>
      <dgm:spPr/>
    </dgm:pt>
    <dgm:pt modelId="{A5B1B15F-D7D5-4416-A42B-0E3144E49128}" type="pres">
      <dgm:prSet presAssocID="{B17C289F-5C7A-43B0-AC40-BCBA0C9BEC47}" presName="connectorText" presStyleLbl="sibTrans1D1" presStyleIdx="1" presStyleCnt="8"/>
      <dgm:spPr/>
    </dgm:pt>
    <dgm:pt modelId="{DDD9086F-27BC-4A13-AAA0-0551E9273C99}" type="pres">
      <dgm:prSet presAssocID="{D5FBD6DA-7AA4-4591-AE11-F8B4B28E3158}" presName="node" presStyleLbl="node1" presStyleIdx="2" presStyleCnt="9">
        <dgm:presLayoutVars>
          <dgm:bulletEnabled val="1"/>
        </dgm:presLayoutVars>
      </dgm:prSet>
      <dgm:spPr/>
    </dgm:pt>
    <dgm:pt modelId="{DDF980FD-0950-4822-BF6C-5E20745464E0}" type="pres">
      <dgm:prSet presAssocID="{704A44EC-39BA-4CA3-BB7D-C725CBB4E44C}" presName="sibTrans" presStyleLbl="sibTrans1D1" presStyleIdx="2" presStyleCnt="8"/>
      <dgm:spPr/>
    </dgm:pt>
    <dgm:pt modelId="{E4117632-AAC6-4EC9-ABA0-746D9F195D8C}" type="pres">
      <dgm:prSet presAssocID="{704A44EC-39BA-4CA3-BB7D-C725CBB4E44C}" presName="connectorText" presStyleLbl="sibTrans1D1" presStyleIdx="2" presStyleCnt="8"/>
      <dgm:spPr/>
    </dgm:pt>
    <dgm:pt modelId="{F0B300F8-7929-43B9-A69D-26B67F32BF95}" type="pres">
      <dgm:prSet presAssocID="{6CDFF429-9205-4E84-A94F-DB7DCEED17F9}" presName="node" presStyleLbl="node1" presStyleIdx="3" presStyleCnt="9">
        <dgm:presLayoutVars>
          <dgm:bulletEnabled val="1"/>
        </dgm:presLayoutVars>
      </dgm:prSet>
      <dgm:spPr/>
    </dgm:pt>
    <dgm:pt modelId="{AB54D70E-FD1A-4F60-A971-9850D2B34E78}" type="pres">
      <dgm:prSet presAssocID="{3BD7E6C7-44DF-4FAA-9A0A-C6EC03734A8E}" presName="sibTrans" presStyleLbl="sibTrans1D1" presStyleIdx="3" presStyleCnt="8"/>
      <dgm:spPr/>
    </dgm:pt>
    <dgm:pt modelId="{18FCC2A0-7564-454A-82CB-74B5420BF93A}" type="pres">
      <dgm:prSet presAssocID="{3BD7E6C7-44DF-4FAA-9A0A-C6EC03734A8E}" presName="connectorText" presStyleLbl="sibTrans1D1" presStyleIdx="3" presStyleCnt="8"/>
      <dgm:spPr/>
    </dgm:pt>
    <dgm:pt modelId="{7ADA45AC-FEA0-425F-A0FC-3E81B27DE895}" type="pres">
      <dgm:prSet presAssocID="{60BB3ACC-C3F1-4D7A-AE95-657A30EB1431}" presName="node" presStyleLbl="node1" presStyleIdx="4" presStyleCnt="9">
        <dgm:presLayoutVars>
          <dgm:bulletEnabled val="1"/>
        </dgm:presLayoutVars>
      </dgm:prSet>
      <dgm:spPr/>
    </dgm:pt>
    <dgm:pt modelId="{3202B83C-1F10-48C2-9712-4C7B40D4EA20}" type="pres">
      <dgm:prSet presAssocID="{568584EB-C577-4637-90E3-91B3071ECEAE}" presName="sibTrans" presStyleLbl="sibTrans1D1" presStyleIdx="4" presStyleCnt="8"/>
      <dgm:spPr/>
    </dgm:pt>
    <dgm:pt modelId="{AD83E2DD-B115-442B-8AC5-20DB192A5E4C}" type="pres">
      <dgm:prSet presAssocID="{568584EB-C577-4637-90E3-91B3071ECEAE}" presName="connectorText" presStyleLbl="sibTrans1D1" presStyleIdx="4" presStyleCnt="8"/>
      <dgm:spPr/>
    </dgm:pt>
    <dgm:pt modelId="{451A4776-BC5F-4321-BEED-895CEA2EF651}" type="pres">
      <dgm:prSet presAssocID="{7049A210-C9A9-43D5-A899-F3F563F9859C}" presName="node" presStyleLbl="node1" presStyleIdx="5" presStyleCnt="9">
        <dgm:presLayoutVars>
          <dgm:bulletEnabled val="1"/>
        </dgm:presLayoutVars>
      </dgm:prSet>
      <dgm:spPr/>
    </dgm:pt>
    <dgm:pt modelId="{968F0CE1-B257-4907-9D2F-056D31CD1965}" type="pres">
      <dgm:prSet presAssocID="{9A4405D4-05B0-42AB-A26C-823CEB357048}" presName="sibTrans" presStyleLbl="sibTrans1D1" presStyleIdx="5" presStyleCnt="8"/>
      <dgm:spPr/>
    </dgm:pt>
    <dgm:pt modelId="{A4EA3A6A-E52A-43CA-83A1-0DEB4905640E}" type="pres">
      <dgm:prSet presAssocID="{9A4405D4-05B0-42AB-A26C-823CEB357048}" presName="connectorText" presStyleLbl="sibTrans1D1" presStyleIdx="5" presStyleCnt="8"/>
      <dgm:spPr/>
    </dgm:pt>
    <dgm:pt modelId="{7E3ADCF1-E229-4F46-9C2F-3E03E834DC54}" type="pres">
      <dgm:prSet presAssocID="{FD66E558-A4F8-4196-8ECC-6191BEF9E310}" presName="node" presStyleLbl="node1" presStyleIdx="6" presStyleCnt="9">
        <dgm:presLayoutVars>
          <dgm:bulletEnabled val="1"/>
        </dgm:presLayoutVars>
      </dgm:prSet>
      <dgm:spPr/>
    </dgm:pt>
    <dgm:pt modelId="{D53649FB-54C1-4FE4-8D42-17FDAC90F77D}" type="pres">
      <dgm:prSet presAssocID="{4C8FC970-A729-4D93-9359-C7CC94129B8A}" presName="sibTrans" presStyleLbl="sibTrans1D1" presStyleIdx="6" presStyleCnt="8"/>
      <dgm:spPr/>
    </dgm:pt>
    <dgm:pt modelId="{F544E5E2-F4A3-4D6F-8F10-C9AF8CF78868}" type="pres">
      <dgm:prSet presAssocID="{4C8FC970-A729-4D93-9359-C7CC94129B8A}" presName="connectorText" presStyleLbl="sibTrans1D1" presStyleIdx="6" presStyleCnt="8"/>
      <dgm:spPr/>
    </dgm:pt>
    <dgm:pt modelId="{DC43FA9F-D601-487D-9A08-CCDE1E0690C1}" type="pres">
      <dgm:prSet presAssocID="{1712E732-D26E-405B-99E2-67B7F1CE77B7}" presName="node" presStyleLbl="node1" presStyleIdx="7" presStyleCnt="9">
        <dgm:presLayoutVars>
          <dgm:bulletEnabled val="1"/>
        </dgm:presLayoutVars>
      </dgm:prSet>
      <dgm:spPr/>
    </dgm:pt>
    <dgm:pt modelId="{3768E401-D488-47F5-B2A1-DB2015B7BBB3}" type="pres">
      <dgm:prSet presAssocID="{5E2E55BC-E267-4F07-B63A-2FE6F445F7C2}" presName="sibTrans" presStyleLbl="sibTrans1D1" presStyleIdx="7" presStyleCnt="8"/>
      <dgm:spPr/>
    </dgm:pt>
    <dgm:pt modelId="{CD691400-E097-42AB-A8ED-B444B89738F7}" type="pres">
      <dgm:prSet presAssocID="{5E2E55BC-E267-4F07-B63A-2FE6F445F7C2}" presName="connectorText" presStyleLbl="sibTrans1D1" presStyleIdx="7" presStyleCnt="8"/>
      <dgm:spPr/>
    </dgm:pt>
    <dgm:pt modelId="{6141D3A4-E85D-4CE4-AA36-330501DE23BF}" type="pres">
      <dgm:prSet presAssocID="{9A5A167D-FC82-482A-AB8E-E67CA827567F}" presName="node" presStyleLbl="node1" presStyleIdx="8" presStyleCnt="9">
        <dgm:presLayoutVars>
          <dgm:bulletEnabled val="1"/>
        </dgm:presLayoutVars>
      </dgm:prSet>
      <dgm:spPr/>
    </dgm:pt>
  </dgm:ptLst>
  <dgm:cxnLst>
    <dgm:cxn modelId="{40593D03-F5AC-42DB-A142-A622C7BA42F1}" type="presOf" srcId="{FD66E558-A4F8-4196-8ECC-6191BEF9E310}" destId="{7E3ADCF1-E229-4F46-9C2F-3E03E834DC54}" srcOrd="0" destOrd="0" presId="urn:microsoft.com/office/officeart/2016/7/layout/RepeatingBendingProcessNew"/>
    <dgm:cxn modelId="{BEE3760B-244C-4C56-A1A8-A88D97244CFE}" type="presOf" srcId="{5E2E55BC-E267-4F07-B63A-2FE6F445F7C2}" destId="{3768E401-D488-47F5-B2A1-DB2015B7BBB3}" srcOrd="0" destOrd="0" presId="urn:microsoft.com/office/officeart/2016/7/layout/RepeatingBendingProcessNew"/>
    <dgm:cxn modelId="{8C64D424-5F17-402C-BA78-BAB724542CBA}" type="presOf" srcId="{568584EB-C577-4637-90E3-91B3071ECEAE}" destId="{AD83E2DD-B115-442B-8AC5-20DB192A5E4C}" srcOrd="1" destOrd="0" presId="urn:microsoft.com/office/officeart/2016/7/layout/RepeatingBendingProcessNew"/>
    <dgm:cxn modelId="{20F7E02C-850E-4F11-A826-5241E87DDECD}" type="presOf" srcId="{7049A210-C9A9-43D5-A899-F3F563F9859C}" destId="{451A4776-BC5F-4321-BEED-895CEA2EF651}" srcOrd="0" destOrd="0" presId="urn:microsoft.com/office/officeart/2016/7/layout/RepeatingBendingProcessNew"/>
    <dgm:cxn modelId="{2C44C563-5FDE-4F0C-B1EA-3BF45E8BCE41}" type="presOf" srcId="{704A44EC-39BA-4CA3-BB7D-C725CBB4E44C}" destId="{DDF980FD-0950-4822-BF6C-5E20745464E0}" srcOrd="0" destOrd="0" presId="urn:microsoft.com/office/officeart/2016/7/layout/RepeatingBendingProcessNew"/>
    <dgm:cxn modelId="{389BD743-B9EA-4A33-968C-8EE44A8D6BAA}" srcId="{08FF8E12-412D-478C-909B-575D804BD5DD}" destId="{1712E732-D26E-405B-99E2-67B7F1CE77B7}" srcOrd="7" destOrd="0" parTransId="{96D08A1E-A98D-4423-AA79-8B975041D193}" sibTransId="{5E2E55BC-E267-4F07-B63A-2FE6F445F7C2}"/>
    <dgm:cxn modelId="{19155365-98D9-4F88-A020-28E7A0DB4B7B}" type="presOf" srcId="{B17C289F-5C7A-43B0-AC40-BCBA0C9BEC47}" destId="{E98BDD15-E0D7-4EE9-B32B-D95A8942DCFE}" srcOrd="0" destOrd="0" presId="urn:microsoft.com/office/officeart/2016/7/layout/RepeatingBendingProcessNew"/>
    <dgm:cxn modelId="{1DBBB466-A549-4B36-A7F7-3D3611AF0CF4}" srcId="{08FF8E12-412D-478C-909B-575D804BD5DD}" destId="{6CDFF429-9205-4E84-A94F-DB7DCEED17F9}" srcOrd="3" destOrd="0" parTransId="{EEF1B407-AA19-477E-89EF-7D2FDCAFEEE8}" sibTransId="{3BD7E6C7-44DF-4FAA-9A0A-C6EC03734A8E}"/>
    <dgm:cxn modelId="{A93BDE49-1CDF-4AF5-B799-2943D0AF44BA}" srcId="{08FF8E12-412D-478C-909B-575D804BD5DD}" destId="{5FE301ED-2A18-407F-9D29-6737A3EBED3D}" srcOrd="0" destOrd="0" parTransId="{2661144C-E25E-400A-AA05-2B0E49D31FFF}" sibTransId="{2078547E-F086-445A-BAED-FC6C817E8256}"/>
    <dgm:cxn modelId="{E3A04D6B-ACE3-4FBC-BE19-70A56CE8CD09}" type="presOf" srcId="{D5FBD6DA-7AA4-4591-AE11-F8B4B28E3158}" destId="{DDD9086F-27BC-4A13-AAA0-0551E9273C99}" srcOrd="0" destOrd="0" presId="urn:microsoft.com/office/officeart/2016/7/layout/RepeatingBendingProcessNew"/>
    <dgm:cxn modelId="{8132F26E-FF41-4D81-B90C-FE4FB97C6FC1}" type="presOf" srcId="{5E2E55BC-E267-4F07-B63A-2FE6F445F7C2}" destId="{CD691400-E097-42AB-A8ED-B444B89738F7}" srcOrd="1" destOrd="0" presId="urn:microsoft.com/office/officeart/2016/7/layout/RepeatingBendingProcessNew"/>
    <dgm:cxn modelId="{3028E372-4CC1-42C4-8E0F-8DDBDB9D79F3}" type="presOf" srcId="{704A44EC-39BA-4CA3-BB7D-C725CBB4E44C}" destId="{E4117632-AAC6-4EC9-ABA0-746D9F195D8C}" srcOrd="1" destOrd="0" presId="urn:microsoft.com/office/officeart/2016/7/layout/RepeatingBendingProcessNew"/>
    <dgm:cxn modelId="{64A5D658-BA0F-48D7-967B-7B6908D9823C}" type="presOf" srcId="{6CDFF429-9205-4E84-A94F-DB7DCEED17F9}" destId="{F0B300F8-7929-43B9-A69D-26B67F32BF95}" srcOrd="0" destOrd="0" presId="urn:microsoft.com/office/officeart/2016/7/layout/RepeatingBendingProcessNew"/>
    <dgm:cxn modelId="{53B8B87D-0DD7-441F-965E-41F831A54C52}" type="presOf" srcId="{3BD7E6C7-44DF-4FAA-9A0A-C6EC03734A8E}" destId="{18FCC2A0-7564-454A-82CB-74B5420BF93A}" srcOrd="1" destOrd="0" presId="urn:microsoft.com/office/officeart/2016/7/layout/RepeatingBendingProcessNew"/>
    <dgm:cxn modelId="{A16F9281-50D9-4052-B062-3DD29B0C132C}" type="presOf" srcId="{4C8FC970-A729-4D93-9359-C7CC94129B8A}" destId="{D53649FB-54C1-4FE4-8D42-17FDAC90F77D}" srcOrd="0" destOrd="0" presId="urn:microsoft.com/office/officeart/2016/7/layout/RepeatingBendingProcessNew"/>
    <dgm:cxn modelId="{DCA0838C-A650-442B-95AE-5121F9E71D60}" srcId="{08FF8E12-412D-478C-909B-575D804BD5DD}" destId="{7049A210-C9A9-43D5-A899-F3F563F9859C}" srcOrd="5" destOrd="0" parTransId="{5910C75B-4B31-4FFF-80DA-2B8E0BF316C2}" sibTransId="{9A4405D4-05B0-42AB-A26C-823CEB357048}"/>
    <dgm:cxn modelId="{7AA11995-53AA-431D-80ED-ED4778AE4790}" type="presOf" srcId="{2078547E-F086-445A-BAED-FC6C817E8256}" destId="{56591B01-B704-43D1-9E8B-7B7728EF4DF5}" srcOrd="1" destOrd="0" presId="urn:microsoft.com/office/officeart/2016/7/layout/RepeatingBendingProcessNew"/>
    <dgm:cxn modelId="{33C08E95-269F-4EA0-BD7E-088ACA2B73C1}" type="presOf" srcId="{9A5A167D-FC82-482A-AB8E-E67CA827567F}" destId="{6141D3A4-E85D-4CE4-AA36-330501DE23BF}" srcOrd="0" destOrd="0" presId="urn:microsoft.com/office/officeart/2016/7/layout/RepeatingBendingProcessNew"/>
    <dgm:cxn modelId="{388D469E-6CDB-4079-B737-092165D1AE80}" type="presOf" srcId="{1712E732-D26E-405B-99E2-67B7F1CE77B7}" destId="{DC43FA9F-D601-487D-9A08-CCDE1E0690C1}" srcOrd="0" destOrd="0" presId="urn:microsoft.com/office/officeart/2016/7/layout/RepeatingBendingProcessNew"/>
    <dgm:cxn modelId="{E65354A2-5343-463D-841C-6EE521E4A18C}" type="presOf" srcId="{08FF8E12-412D-478C-909B-575D804BD5DD}" destId="{CACD920B-48A6-4F81-89CE-E50C5D069925}" srcOrd="0" destOrd="0" presId="urn:microsoft.com/office/officeart/2016/7/layout/RepeatingBendingProcessNew"/>
    <dgm:cxn modelId="{4A09CBA5-4847-4B84-98AD-D49A5E272586}" type="presOf" srcId="{9A4405D4-05B0-42AB-A26C-823CEB357048}" destId="{A4EA3A6A-E52A-43CA-83A1-0DEB4905640E}" srcOrd="1" destOrd="0" presId="urn:microsoft.com/office/officeart/2016/7/layout/RepeatingBendingProcessNew"/>
    <dgm:cxn modelId="{E21DB3AE-6AD0-4C34-81FE-E7907D5985DB}" srcId="{08FF8E12-412D-478C-909B-575D804BD5DD}" destId="{FD66E558-A4F8-4196-8ECC-6191BEF9E310}" srcOrd="6" destOrd="0" parTransId="{0A093BB8-7FDE-4F43-B40F-5EDDC2A942D2}" sibTransId="{4C8FC970-A729-4D93-9359-C7CC94129B8A}"/>
    <dgm:cxn modelId="{BBBF33AF-E967-4212-AB87-95E8C93FF408}" type="presOf" srcId="{2078547E-F086-445A-BAED-FC6C817E8256}" destId="{AB2EFDC3-523A-4234-B152-865802995883}" srcOrd="0" destOrd="0" presId="urn:microsoft.com/office/officeart/2016/7/layout/RepeatingBendingProcessNew"/>
    <dgm:cxn modelId="{60128DB1-55B7-42A4-94D4-7B50A111507C}" srcId="{08FF8E12-412D-478C-909B-575D804BD5DD}" destId="{1B2F1973-BA3B-4DC0-B9FA-D45AF19D30E1}" srcOrd="1" destOrd="0" parTransId="{8A425B24-A409-40A2-8C93-EB4A4E42E9F5}" sibTransId="{B17C289F-5C7A-43B0-AC40-BCBA0C9BEC47}"/>
    <dgm:cxn modelId="{88304CB6-FE4B-40F8-B86F-AA0039DE4997}" type="presOf" srcId="{3BD7E6C7-44DF-4FAA-9A0A-C6EC03734A8E}" destId="{AB54D70E-FD1A-4F60-A971-9850D2B34E78}" srcOrd="0" destOrd="0" presId="urn:microsoft.com/office/officeart/2016/7/layout/RepeatingBendingProcessNew"/>
    <dgm:cxn modelId="{300112C1-82E2-4E42-89C1-5904EE645637}" type="presOf" srcId="{B17C289F-5C7A-43B0-AC40-BCBA0C9BEC47}" destId="{A5B1B15F-D7D5-4416-A42B-0E3144E49128}" srcOrd="1" destOrd="0" presId="urn:microsoft.com/office/officeart/2016/7/layout/RepeatingBendingProcessNew"/>
    <dgm:cxn modelId="{EA575CC1-B276-48FB-A0C2-DACFEBF0E263}" type="presOf" srcId="{60BB3ACC-C3F1-4D7A-AE95-657A30EB1431}" destId="{7ADA45AC-FEA0-425F-A0FC-3E81B27DE895}" srcOrd="0" destOrd="0" presId="urn:microsoft.com/office/officeart/2016/7/layout/RepeatingBendingProcessNew"/>
    <dgm:cxn modelId="{8F5899C8-3139-47C5-A613-0B79BF65CE88}" type="presOf" srcId="{4C8FC970-A729-4D93-9359-C7CC94129B8A}" destId="{F544E5E2-F4A3-4D6F-8F10-C9AF8CF78868}" srcOrd="1" destOrd="0" presId="urn:microsoft.com/office/officeart/2016/7/layout/RepeatingBendingProcessNew"/>
    <dgm:cxn modelId="{14F030CF-75CE-428F-A3F9-06CC1F1178E6}" type="presOf" srcId="{568584EB-C577-4637-90E3-91B3071ECEAE}" destId="{3202B83C-1F10-48C2-9712-4C7B40D4EA20}" srcOrd="0" destOrd="0" presId="urn:microsoft.com/office/officeart/2016/7/layout/RepeatingBendingProcessNew"/>
    <dgm:cxn modelId="{D85547CF-71A0-4AD7-A292-A69E27F082AA}" type="presOf" srcId="{5FE301ED-2A18-407F-9D29-6737A3EBED3D}" destId="{6885D65C-8DFB-4EB0-9717-CF2D3DBB84EC}" srcOrd="0" destOrd="0" presId="urn:microsoft.com/office/officeart/2016/7/layout/RepeatingBendingProcessNew"/>
    <dgm:cxn modelId="{077DE5D0-3416-4ED0-B9A2-9AA23D058A21}" srcId="{08FF8E12-412D-478C-909B-575D804BD5DD}" destId="{D5FBD6DA-7AA4-4591-AE11-F8B4B28E3158}" srcOrd="2" destOrd="0" parTransId="{35366916-0286-4611-A9E1-68129AE6E76C}" sibTransId="{704A44EC-39BA-4CA3-BB7D-C725CBB4E44C}"/>
    <dgm:cxn modelId="{6802BEDD-0CF1-4B45-8D35-73DA5EC1E683}" srcId="{08FF8E12-412D-478C-909B-575D804BD5DD}" destId="{9A5A167D-FC82-482A-AB8E-E67CA827567F}" srcOrd="8" destOrd="0" parTransId="{7B771578-6C35-4B3B-8CE7-3D73E87D9C91}" sibTransId="{468BA5DC-7BA8-455B-9BA4-F5327F702AF1}"/>
    <dgm:cxn modelId="{8E000AEB-381B-467B-817C-F187821D6CFD}" type="presOf" srcId="{1B2F1973-BA3B-4DC0-B9FA-D45AF19D30E1}" destId="{000F3E94-27E2-4711-800E-E61755924257}" srcOrd="0" destOrd="0" presId="urn:microsoft.com/office/officeart/2016/7/layout/RepeatingBendingProcessNew"/>
    <dgm:cxn modelId="{E5B1ACF1-C981-437C-B6F5-01F419FBE61E}" type="presOf" srcId="{9A4405D4-05B0-42AB-A26C-823CEB357048}" destId="{968F0CE1-B257-4907-9D2F-056D31CD1965}" srcOrd="0" destOrd="0" presId="urn:microsoft.com/office/officeart/2016/7/layout/RepeatingBendingProcessNew"/>
    <dgm:cxn modelId="{F607A4F2-9107-4D25-913D-E0B8104CBF6F}" srcId="{08FF8E12-412D-478C-909B-575D804BD5DD}" destId="{60BB3ACC-C3F1-4D7A-AE95-657A30EB1431}" srcOrd="4" destOrd="0" parTransId="{AB078CE6-36C9-400E-ACA2-636996DEB423}" sibTransId="{568584EB-C577-4637-90E3-91B3071ECEAE}"/>
    <dgm:cxn modelId="{B4112A90-29AB-4640-897E-16284727AA9F}" type="presParOf" srcId="{CACD920B-48A6-4F81-89CE-E50C5D069925}" destId="{6885D65C-8DFB-4EB0-9717-CF2D3DBB84EC}" srcOrd="0" destOrd="0" presId="urn:microsoft.com/office/officeart/2016/7/layout/RepeatingBendingProcessNew"/>
    <dgm:cxn modelId="{03B479CC-DC1C-40E2-A969-D2712AC01792}" type="presParOf" srcId="{CACD920B-48A6-4F81-89CE-E50C5D069925}" destId="{AB2EFDC3-523A-4234-B152-865802995883}" srcOrd="1" destOrd="0" presId="urn:microsoft.com/office/officeart/2016/7/layout/RepeatingBendingProcessNew"/>
    <dgm:cxn modelId="{F5A8D634-ED1F-4D52-8B5C-546053F32166}" type="presParOf" srcId="{AB2EFDC3-523A-4234-B152-865802995883}" destId="{56591B01-B704-43D1-9E8B-7B7728EF4DF5}" srcOrd="0" destOrd="0" presId="urn:microsoft.com/office/officeart/2016/7/layout/RepeatingBendingProcessNew"/>
    <dgm:cxn modelId="{C0D8203A-2659-4E21-B14B-635969DDC9E6}" type="presParOf" srcId="{CACD920B-48A6-4F81-89CE-E50C5D069925}" destId="{000F3E94-27E2-4711-800E-E61755924257}" srcOrd="2" destOrd="0" presId="urn:microsoft.com/office/officeart/2016/7/layout/RepeatingBendingProcessNew"/>
    <dgm:cxn modelId="{CD4CD4C3-04E1-4F7E-8D8E-8E03C53CA0A5}" type="presParOf" srcId="{CACD920B-48A6-4F81-89CE-E50C5D069925}" destId="{E98BDD15-E0D7-4EE9-B32B-D95A8942DCFE}" srcOrd="3" destOrd="0" presId="urn:microsoft.com/office/officeart/2016/7/layout/RepeatingBendingProcessNew"/>
    <dgm:cxn modelId="{0F12AF56-0720-47DC-AAC2-7C4CAF7DB015}" type="presParOf" srcId="{E98BDD15-E0D7-4EE9-B32B-D95A8942DCFE}" destId="{A5B1B15F-D7D5-4416-A42B-0E3144E49128}" srcOrd="0" destOrd="0" presId="urn:microsoft.com/office/officeart/2016/7/layout/RepeatingBendingProcessNew"/>
    <dgm:cxn modelId="{AE7E40E1-7D63-46A4-94F9-05CD1F975461}" type="presParOf" srcId="{CACD920B-48A6-4F81-89CE-E50C5D069925}" destId="{DDD9086F-27BC-4A13-AAA0-0551E9273C99}" srcOrd="4" destOrd="0" presId="urn:microsoft.com/office/officeart/2016/7/layout/RepeatingBendingProcessNew"/>
    <dgm:cxn modelId="{B62E4F3C-F1CF-405F-BD89-1650147FC733}" type="presParOf" srcId="{CACD920B-48A6-4F81-89CE-E50C5D069925}" destId="{DDF980FD-0950-4822-BF6C-5E20745464E0}" srcOrd="5" destOrd="0" presId="urn:microsoft.com/office/officeart/2016/7/layout/RepeatingBendingProcessNew"/>
    <dgm:cxn modelId="{9CC6D2B1-4E8E-4631-9183-26BD2376919E}" type="presParOf" srcId="{DDF980FD-0950-4822-BF6C-5E20745464E0}" destId="{E4117632-AAC6-4EC9-ABA0-746D9F195D8C}" srcOrd="0" destOrd="0" presId="urn:microsoft.com/office/officeart/2016/7/layout/RepeatingBendingProcessNew"/>
    <dgm:cxn modelId="{1BBA401F-86A9-4F88-8E01-B1FDDC262597}" type="presParOf" srcId="{CACD920B-48A6-4F81-89CE-E50C5D069925}" destId="{F0B300F8-7929-43B9-A69D-26B67F32BF95}" srcOrd="6" destOrd="0" presId="urn:microsoft.com/office/officeart/2016/7/layout/RepeatingBendingProcessNew"/>
    <dgm:cxn modelId="{59D47EA0-1CCE-4510-97CD-9945346347E0}" type="presParOf" srcId="{CACD920B-48A6-4F81-89CE-E50C5D069925}" destId="{AB54D70E-FD1A-4F60-A971-9850D2B34E78}" srcOrd="7" destOrd="0" presId="urn:microsoft.com/office/officeart/2016/7/layout/RepeatingBendingProcessNew"/>
    <dgm:cxn modelId="{9EBB7273-AE74-4FCA-9422-DB3069A08713}" type="presParOf" srcId="{AB54D70E-FD1A-4F60-A971-9850D2B34E78}" destId="{18FCC2A0-7564-454A-82CB-74B5420BF93A}" srcOrd="0" destOrd="0" presId="urn:microsoft.com/office/officeart/2016/7/layout/RepeatingBendingProcessNew"/>
    <dgm:cxn modelId="{9B5552CF-E4E7-4C80-A08F-3CEBFB1BE33C}" type="presParOf" srcId="{CACD920B-48A6-4F81-89CE-E50C5D069925}" destId="{7ADA45AC-FEA0-425F-A0FC-3E81B27DE895}" srcOrd="8" destOrd="0" presId="urn:microsoft.com/office/officeart/2016/7/layout/RepeatingBendingProcessNew"/>
    <dgm:cxn modelId="{AC6DFE19-4EBD-4286-9CC1-9C9DB15D8EE9}" type="presParOf" srcId="{CACD920B-48A6-4F81-89CE-E50C5D069925}" destId="{3202B83C-1F10-48C2-9712-4C7B40D4EA20}" srcOrd="9" destOrd="0" presId="urn:microsoft.com/office/officeart/2016/7/layout/RepeatingBendingProcessNew"/>
    <dgm:cxn modelId="{F32F0624-03B1-48D0-AD97-E8FEC0B8C10B}" type="presParOf" srcId="{3202B83C-1F10-48C2-9712-4C7B40D4EA20}" destId="{AD83E2DD-B115-442B-8AC5-20DB192A5E4C}" srcOrd="0" destOrd="0" presId="urn:microsoft.com/office/officeart/2016/7/layout/RepeatingBendingProcessNew"/>
    <dgm:cxn modelId="{F0DC05E7-D480-4B9F-8C86-B6FE45EA9CFB}" type="presParOf" srcId="{CACD920B-48A6-4F81-89CE-E50C5D069925}" destId="{451A4776-BC5F-4321-BEED-895CEA2EF651}" srcOrd="10" destOrd="0" presId="urn:microsoft.com/office/officeart/2016/7/layout/RepeatingBendingProcessNew"/>
    <dgm:cxn modelId="{54D6FAAD-AB1B-4564-A7B2-8A21A6312FD5}" type="presParOf" srcId="{CACD920B-48A6-4F81-89CE-E50C5D069925}" destId="{968F0CE1-B257-4907-9D2F-056D31CD1965}" srcOrd="11" destOrd="0" presId="urn:microsoft.com/office/officeart/2016/7/layout/RepeatingBendingProcessNew"/>
    <dgm:cxn modelId="{94A71830-F2C3-4E70-AC57-845E6C6E8E62}" type="presParOf" srcId="{968F0CE1-B257-4907-9D2F-056D31CD1965}" destId="{A4EA3A6A-E52A-43CA-83A1-0DEB4905640E}" srcOrd="0" destOrd="0" presId="urn:microsoft.com/office/officeart/2016/7/layout/RepeatingBendingProcessNew"/>
    <dgm:cxn modelId="{73584FC7-6903-4620-8C1A-2962896F85AA}" type="presParOf" srcId="{CACD920B-48A6-4F81-89CE-E50C5D069925}" destId="{7E3ADCF1-E229-4F46-9C2F-3E03E834DC54}" srcOrd="12" destOrd="0" presId="urn:microsoft.com/office/officeart/2016/7/layout/RepeatingBendingProcessNew"/>
    <dgm:cxn modelId="{F1D0AB2E-7B66-48BA-AAE4-E6DE4A9285C7}" type="presParOf" srcId="{CACD920B-48A6-4F81-89CE-E50C5D069925}" destId="{D53649FB-54C1-4FE4-8D42-17FDAC90F77D}" srcOrd="13" destOrd="0" presId="urn:microsoft.com/office/officeart/2016/7/layout/RepeatingBendingProcessNew"/>
    <dgm:cxn modelId="{0BD08DBE-E394-4F12-96BD-D3A51B493C73}" type="presParOf" srcId="{D53649FB-54C1-4FE4-8D42-17FDAC90F77D}" destId="{F544E5E2-F4A3-4D6F-8F10-C9AF8CF78868}" srcOrd="0" destOrd="0" presId="urn:microsoft.com/office/officeart/2016/7/layout/RepeatingBendingProcessNew"/>
    <dgm:cxn modelId="{61DE4A41-42B5-4851-85E7-2D0979FD819A}" type="presParOf" srcId="{CACD920B-48A6-4F81-89CE-E50C5D069925}" destId="{DC43FA9F-D601-487D-9A08-CCDE1E0690C1}" srcOrd="14" destOrd="0" presId="urn:microsoft.com/office/officeart/2016/7/layout/RepeatingBendingProcessNew"/>
    <dgm:cxn modelId="{78E1D476-6D93-41B7-AA6E-B971C35C7857}" type="presParOf" srcId="{CACD920B-48A6-4F81-89CE-E50C5D069925}" destId="{3768E401-D488-47F5-B2A1-DB2015B7BBB3}" srcOrd="15" destOrd="0" presId="urn:microsoft.com/office/officeart/2016/7/layout/RepeatingBendingProcessNew"/>
    <dgm:cxn modelId="{C0CDA5E0-0503-4466-884F-A8067CB81FA5}" type="presParOf" srcId="{3768E401-D488-47F5-B2A1-DB2015B7BBB3}" destId="{CD691400-E097-42AB-A8ED-B444B89738F7}" srcOrd="0" destOrd="0" presId="urn:microsoft.com/office/officeart/2016/7/layout/RepeatingBendingProcessNew"/>
    <dgm:cxn modelId="{974256EB-2644-4B6F-80E0-1B9861582DDF}" type="presParOf" srcId="{CACD920B-48A6-4F81-89CE-E50C5D069925}" destId="{6141D3A4-E85D-4CE4-AA36-330501DE23BF}"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EBB95C5-3CFA-4AC8-B56E-B047BFF133E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11EE0DD-7657-45B9-9A55-0B208A0D27E5}">
      <dgm:prSet/>
      <dgm:spPr/>
      <dgm:t>
        <a:bodyPr/>
        <a:lstStyle/>
        <a:p>
          <a:r>
            <a:rPr lang="en-GB"/>
            <a:t>A form to be completed by the placement provider. </a:t>
          </a:r>
          <a:endParaRPr lang="en-US"/>
        </a:p>
      </dgm:t>
    </dgm:pt>
    <dgm:pt modelId="{4B4E945F-380D-4F61-84E7-BB8F6D674A7D}" type="parTrans" cxnId="{7ECC71DF-CD4B-4937-A3EE-7B126BBB7A73}">
      <dgm:prSet/>
      <dgm:spPr/>
      <dgm:t>
        <a:bodyPr/>
        <a:lstStyle/>
        <a:p>
          <a:endParaRPr lang="en-US"/>
        </a:p>
      </dgm:t>
    </dgm:pt>
    <dgm:pt modelId="{153C4FBE-6D41-4322-B86D-E08C024B9D12}" type="sibTrans" cxnId="{7ECC71DF-CD4B-4937-A3EE-7B126BBB7A73}">
      <dgm:prSet/>
      <dgm:spPr/>
      <dgm:t>
        <a:bodyPr/>
        <a:lstStyle/>
        <a:p>
          <a:endParaRPr lang="en-US"/>
        </a:p>
      </dgm:t>
    </dgm:pt>
    <dgm:pt modelId="{C2508374-9612-480A-9BD5-7A49CE929F11}">
      <dgm:prSet/>
      <dgm:spPr/>
      <dgm:t>
        <a:bodyPr/>
        <a:lstStyle/>
        <a:p>
          <a:r>
            <a:rPr lang="en-GB"/>
            <a:t>It will ask information such as; </a:t>
          </a:r>
          <a:endParaRPr lang="en-US"/>
        </a:p>
      </dgm:t>
    </dgm:pt>
    <dgm:pt modelId="{F7B15421-681A-4E9D-99E8-570BD930A802}" type="parTrans" cxnId="{BBE9785A-093B-4066-BFB2-315621BFBDA7}">
      <dgm:prSet/>
      <dgm:spPr/>
      <dgm:t>
        <a:bodyPr/>
        <a:lstStyle/>
        <a:p>
          <a:endParaRPr lang="en-US"/>
        </a:p>
      </dgm:t>
    </dgm:pt>
    <dgm:pt modelId="{D1B84C0A-1BE7-4330-8A55-9870B8FBA0E5}" type="sibTrans" cxnId="{BBE9785A-093B-4066-BFB2-315621BFBDA7}">
      <dgm:prSet/>
      <dgm:spPr/>
      <dgm:t>
        <a:bodyPr/>
        <a:lstStyle/>
        <a:p>
          <a:endParaRPr lang="en-US"/>
        </a:p>
      </dgm:t>
    </dgm:pt>
    <dgm:pt modelId="{3F8AB9E4-1DD4-45A6-9E73-8B9AC9E2221E}">
      <dgm:prSet/>
      <dgm:spPr/>
      <dgm:t>
        <a:bodyPr/>
        <a:lstStyle/>
        <a:p>
          <a:r>
            <a:rPr lang="en-GB"/>
            <a:t>1. Insurance details </a:t>
          </a:r>
          <a:endParaRPr lang="en-US"/>
        </a:p>
      </dgm:t>
    </dgm:pt>
    <dgm:pt modelId="{5BEA1893-47D1-487F-8687-F911075F3495}" type="parTrans" cxnId="{36043BC2-68E8-4A41-A4E0-A5DDBF9E9BCB}">
      <dgm:prSet/>
      <dgm:spPr/>
      <dgm:t>
        <a:bodyPr/>
        <a:lstStyle/>
        <a:p>
          <a:endParaRPr lang="en-US"/>
        </a:p>
      </dgm:t>
    </dgm:pt>
    <dgm:pt modelId="{0EDA0518-C535-4892-8504-D06E7B51A4B4}" type="sibTrans" cxnId="{36043BC2-68E8-4A41-A4E0-A5DDBF9E9BCB}">
      <dgm:prSet/>
      <dgm:spPr/>
      <dgm:t>
        <a:bodyPr/>
        <a:lstStyle/>
        <a:p>
          <a:endParaRPr lang="en-US"/>
        </a:p>
      </dgm:t>
    </dgm:pt>
    <dgm:pt modelId="{FB29AB9C-9B7D-481B-A2AC-19B891F5E931}">
      <dgm:prSet/>
      <dgm:spPr/>
      <dgm:t>
        <a:bodyPr/>
        <a:lstStyle/>
        <a:p>
          <a:r>
            <a:rPr lang="en-GB"/>
            <a:t>2. Name</a:t>
          </a:r>
          <a:endParaRPr lang="en-US"/>
        </a:p>
      </dgm:t>
    </dgm:pt>
    <dgm:pt modelId="{FDF93E27-3443-4F0A-AF62-026B1B042532}" type="parTrans" cxnId="{F625B410-44C0-4680-922D-A3A3C21BD6C3}">
      <dgm:prSet/>
      <dgm:spPr/>
      <dgm:t>
        <a:bodyPr/>
        <a:lstStyle/>
        <a:p>
          <a:endParaRPr lang="en-US"/>
        </a:p>
      </dgm:t>
    </dgm:pt>
    <dgm:pt modelId="{E75168A5-C9B5-4B2A-A793-2D5E15E347B0}" type="sibTrans" cxnId="{F625B410-44C0-4680-922D-A3A3C21BD6C3}">
      <dgm:prSet/>
      <dgm:spPr/>
      <dgm:t>
        <a:bodyPr/>
        <a:lstStyle/>
        <a:p>
          <a:endParaRPr lang="en-US"/>
        </a:p>
      </dgm:t>
    </dgm:pt>
    <dgm:pt modelId="{904C2B71-27BF-4A0D-8F66-D61CFEA12007}">
      <dgm:prSet/>
      <dgm:spPr/>
      <dgm:t>
        <a:bodyPr/>
        <a:lstStyle/>
        <a:p>
          <a:r>
            <a:rPr lang="en-GB"/>
            <a:t>3. Organisation </a:t>
          </a:r>
          <a:endParaRPr lang="en-US"/>
        </a:p>
      </dgm:t>
    </dgm:pt>
    <dgm:pt modelId="{BBEF5EA3-852A-4A42-9388-980D5AF1C358}" type="parTrans" cxnId="{C7375F1E-84AF-4466-8DEF-9B92D2094499}">
      <dgm:prSet/>
      <dgm:spPr/>
      <dgm:t>
        <a:bodyPr/>
        <a:lstStyle/>
        <a:p>
          <a:endParaRPr lang="en-US"/>
        </a:p>
      </dgm:t>
    </dgm:pt>
    <dgm:pt modelId="{3BC0475A-7397-448F-837D-BB0DB29A68D0}" type="sibTrans" cxnId="{C7375F1E-84AF-4466-8DEF-9B92D2094499}">
      <dgm:prSet/>
      <dgm:spPr/>
      <dgm:t>
        <a:bodyPr/>
        <a:lstStyle/>
        <a:p>
          <a:endParaRPr lang="en-US"/>
        </a:p>
      </dgm:t>
    </dgm:pt>
    <dgm:pt modelId="{6E87FE05-8CD8-4D81-9F8B-D16E8C45E8BE}">
      <dgm:prSet/>
      <dgm:spPr/>
      <dgm:t>
        <a:bodyPr/>
        <a:lstStyle/>
        <a:p>
          <a:r>
            <a:rPr lang="en-GB"/>
            <a:t>4. Working hours </a:t>
          </a:r>
          <a:endParaRPr lang="en-US"/>
        </a:p>
      </dgm:t>
    </dgm:pt>
    <dgm:pt modelId="{0AE6EF5B-4F8D-41F1-AB5A-9DA31BB52054}" type="parTrans" cxnId="{7F1296A5-90AC-41B0-93DA-F81CF59B2A8B}">
      <dgm:prSet/>
      <dgm:spPr/>
      <dgm:t>
        <a:bodyPr/>
        <a:lstStyle/>
        <a:p>
          <a:endParaRPr lang="en-US"/>
        </a:p>
      </dgm:t>
    </dgm:pt>
    <dgm:pt modelId="{E4666D43-91A7-4A24-9419-682FB5332970}" type="sibTrans" cxnId="{7F1296A5-90AC-41B0-93DA-F81CF59B2A8B}">
      <dgm:prSet/>
      <dgm:spPr/>
      <dgm:t>
        <a:bodyPr/>
        <a:lstStyle/>
        <a:p>
          <a:endParaRPr lang="en-US"/>
        </a:p>
      </dgm:t>
    </dgm:pt>
    <dgm:pt modelId="{EF12E100-81D5-453F-A148-4A7F01960CED}">
      <dgm:prSet/>
      <dgm:spPr/>
      <dgm:t>
        <a:bodyPr/>
        <a:lstStyle/>
        <a:p>
          <a:r>
            <a:rPr lang="en-GB"/>
            <a:t>5. Induction</a:t>
          </a:r>
          <a:endParaRPr lang="en-US"/>
        </a:p>
      </dgm:t>
    </dgm:pt>
    <dgm:pt modelId="{81DA68E8-75A6-4C91-91F4-009C9721B778}" type="parTrans" cxnId="{58370D3F-CBD3-4F1B-88AF-41F1801C36D9}">
      <dgm:prSet/>
      <dgm:spPr/>
      <dgm:t>
        <a:bodyPr/>
        <a:lstStyle/>
        <a:p>
          <a:endParaRPr lang="en-US"/>
        </a:p>
      </dgm:t>
    </dgm:pt>
    <dgm:pt modelId="{A92A4679-36BD-42F6-B97A-8C6233D3AE4D}" type="sibTrans" cxnId="{58370D3F-CBD3-4F1B-88AF-41F1801C36D9}">
      <dgm:prSet/>
      <dgm:spPr/>
      <dgm:t>
        <a:bodyPr/>
        <a:lstStyle/>
        <a:p>
          <a:endParaRPr lang="en-US"/>
        </a:p>
      </dgm:t>
    </dgm:pt>
    <dgm:pt modelId="{CB6B678D-0E8B-49C8-9515-95F0D9C77B48}">
      <dgm:prSet/>
      <dgm:spPr/>
      <dgm:t>
        <a:bodyPr/>
        <a:lstStyle/>
        <a:p>
          <a:r>
            <a:rPr lang="en-GB"/>
            <a:t>6. Much more </a:t>
          </a:r>
          <a:endParaRPr lang="en-US"/>
        </a:p>
      </dgm:t>
    </dgm:pt>
    <dgm:pt modelId="{65FEDEF4-FC22-4CBC-8456-E1E7757577CD}" type="parTrans" cxnId="{AB4FCFE5-4456-430B-8447-6B4A99801D53}">
      <dgm:prSet/>
      <dgm:spPr/>
      <dgm:t>
        <a:bodyPr/>
        <a:lstStyle/>
        <a:p>
          <a:endParaRPr lang="en-US"/>
        </a:p>
      </dgm:t>
    </dgm:pt>
    <dgm:pt modelId="{681F05DE-186C-4575-9E84-F65DCA380F0F}" type="sibTrans" cxnId="{AB4FCFE5-4456-430B-8447-6B4A99801D53}">
      <dgm:prSet/>
      <dgm:spPr/>
      <dgm:t>
        <a:bodyPr/>
        <a:lstStyle/>
        <a:p>
          <a:endParaRPr lang="en-US"/>
        </a:p>
      </dgm:t>
    </dgm:pt>
    <dgm:pt modelId="{3C149E53-955C-474F-AEA6-2AEA948962E9}" type="pres">
      <dgm:prSet presAssocID="{DEBB95C5-3CFA-4AC8-B56E-B047BFF133EF}" presName="diagram" presStyleCnt="0">
        <dgm:presLayoutVars>
          <dgm:dir/>
          <dgm:resizeHandles val="exact"/>
        </dgm:presLayoutVars>
      </dgm:prSet>
      <dgm:spPr/>
    </dgm:pt>
    <dgm:pt modelId="{5CA555A4-147D-48B4-9121-01310691FD89}" type="pres">
      <dgm:prSet presAssocID="{211EE0DD-7657-45B9-9A55-0B208A0D27E5}" presName="node" presStyleLbl="node1" presStyleIdx="0" presStyleCnt="8">
        <dgm:presLayoutVars>
          <dgm:bulletEnabled val="1"/>
        </dgm:presLayoutVars>
      </dgm:prSet>
      <dgm:spPr/>
    </dgm:pt>
    <dgm:pt modelId="{C1504D53-A8A0-4C98-9153-18EF7A8DAA41}" type="pres">
      <dgm:prSet presAssocID="{153C4FBE-6D41-4322-B86D-E08C024B9D12}" presName="sibTrans" presStyleCnt="0"/>
      <dgm:spPr/>
    </dgm:pt>
    <dgm:pt modelId="{CD696408-628C-40ED-82F4-D15E020D85CB}" type="pres">
      <dgm:prSet presAssocID="{C2508374-9612-480A-9BD5-7A49CE929F11}" presName="node" presStyleLbl="node1" presStyleIdx="1" presStyleCnt="8">
        <dgm:presLayoutVars>
          <dgm:bulletEnabled val="1"/>
        </dgm:presLayoutVars>
      </dgm:prSet>
      <dgm:spPr/>
    </dgm:pt>
    <dgm:pt modelId="{CF28D72E-A7A1-4447-9551-669348E2EF59}" type="pres">
      <dgm:prSet presAssocID="{D1B84C0A-1BE7-4330-8A55-9870B8FBA0E5}" presName="sibTrans" presStyleCnt="0"/>
      <dgm:spPr/>
    </dgm:pt>
    <dgm:pt modelId="{44526BE8-5D07-4AA5-BDEC-B7EA9E294B13}" type="pres">
      <dgm:prSet presAssocID="{3F8AB9E4-1DD4-45A6-9E73-8B9AC9E2221E}" presName="node" presStyleLbl="node1" presStyleIdx="2" presStyleCnt="8">
        <dgm:presLayoutVars>
          <dgm:bulletEnabled val="1"/>
        </dgm:presLayoutVars>
      </dgm:prSet>
      <dgm:spPr/>
    </dgm:pt>
    <dgm:pt modelId="{F1CB2D8E-75F7-457D-ABED-02B9733E7E85}" type="pres">
      <dgm:prSet presAssocID="{0EDA0518-C535-4892-8504-D06E7B51A4B4}" presName="sibTrans" presStyleCnt="0"/>
      <dgm:spPr/>
    </dgm:pt>
    <dgm:pt modelId="{619103D7-14C5-4178-86CC-B07BD7917984}" type="pres">
      <dgm:prSet presAssocID="{FB29AB9C-9B7D-481B-A2AC-19B891F5E931}" presName="node" presStyleLbl="node1" presStyleIdx="3" presStyleCnt="8">
        <dgm:presLayoutVars>
          <dgm:bulletEnabled val="1"/>
        </dgm:presLayoutVars>
      </dgm:prSet>
      <dgm:spPr/>
    </dgm:pt>
    <dgm:pt modelId="{6842DC7D-682D-43E3-A928-B1E8A88CACC9}" type="pres">
      <dgm:prSet presAssocID="{E75168A5-C9B5-4B2A-A793-2D5E15E347B0}" presName="sibTrans" presStyleCnt="0"/>
      <dgm:spPr/>
    </dgm:pt>
    <dgm:pt modelId="{CF4F0E6D-E14A-4952-BA18-65CE13E691AD}" type="pres">
      <dgm:prSet presAssocID="{904C2B71-27BF-4A0D-8F66-D61CFEA12007}" presName="node" presStyleLbl="node1" presStyleIdx="4" presStyleCnt="8">
        <dgm:presLayoutVars>
          <dgm:bulletEnabled val="1"/>
        </dgm:presLayoutVars>
      </dgm:prSet>
      <dgm:spPr/>
    </dgm:pt>
    <dgm:pt modelId="{2168BE05-B7CB-43E3-BD36-5C49FA845167}" type="pres">
      <dgm:prSet presAssocID="{3BC0475A-7397-448F-837D-BB0DB29A68D0}" presName="sibTrans" presStyleCnt="0"/>
      <dgm:spPr/>
    </dgm:pt>
    <dgm:pt modelId="{A3289A34-D07C-42A9-8CD7-3CF8ACA654D3}" type="pres">
      <dgm:prSet presAssocID="{6E87FE05-8CD8-4D81-9F8B-D16E8C45E8BE}" presName="node" presStyleLbl="node1" presStyleIdx="5" presStyleCnt="8">
        <dgm:presLayoutVars>
          <dgm:bulletEnabled val="1"/>
        </dgm:presLayoutVars>
      </dgm:prSet>
      <dgm:spPr/>
    </dgm:pt>
    <dgm:pt modelId="{95311F30-0AE3-42DB-A68D-41C4BCAAFAEE}" type="pres">
      <dgm:prSet presAssocID="{E4666D43-91A7-4A24-9419-682FB5332970}" presName="sibTrans" presStyleCnt="0"/>
      <dgm:spPr/>
    </dgm:pt>
    <dgm:pt modelId="{3D982D5A-BFAC-46F6-BF95-E402553FF207}" type="pres">
      <dgm:prSet presAssocID="{EF12E100-81D5-453F-A148-4A7F01960CED}" presName="node" presStyleLbl="node1" presStyleIdx="6" presStyleCnt="8">
        <dgm:presLayoutVars>
          <dgm:bulletEnabled val="1"/>
        </dgm:presLayoutVars>
      </dgm:prSet>
      <dgm:spPr/>
    </dgm:pt>
    <dgm:pt modelId="{DEFDCD28-1419-456D-847B-E6213FD2993A}" type="pres">
      <dgm:prSet presAssocID="{A92A4679-36BD-42F6-B97A-8C6233D3AE4D}" presName="sibTrans" presStyleCnt="0"/>
      <dgm:spPr/>
    </dgm:pt>
    <dgm:pt modelId="{3C6BB3AF-8601-4001-9E25-21616C1AD832}" type="pres">
      <dgm:prSet presAssocID="{CB6B678D-0E8B-49C8-9515-95F0D9C77B48}" presName="node" presStyleLbl="node1" presStyleIdx="7" presStyleCnt="8">
        <dgm:presLayoutVars>
          <dgm:bulletEnabled val="1"/>
        </dgm:presLayoutVars>
      </dgm:prSet>
      <dgm:spPr/>
    </dgm:pt>
  </dgm:ptLst>
  <dgm:cxnLst>
    <dgm:cxn modelId="{F625B410-44C0-4680-922D-A3A3C21BD6C3}" srcId="{DEBB95C5-3CFA-4AC8-B56E-B047BFF133EF}" destId="{FB29AB9C-9B7D-481B-A2AC-19B891F5E931}" srcOrd="3" destOrd="0" parTransId="{FDF93E27-3443-4F0A-AF62-026B1B042532}" sibTransId="{E75168A5-C9B5-4B2A-A793-2D5E15E347B0}"/>
    <dgm:cxn modelId="{C7375F1E-84AF-4466-8DEF-9B92D2094499}" srcId="{DEBB95C5-3CFA-4AC8-B56E-B047BFF133EF}" destId="{904C2B71-27BF-4A0D-8F66-D61CFEA12007}" srcOrd="4" destOrd="0" parTransId="{BBEF5EA3-852A-4A42-9388-980D5AF1C358}" sibTransId="{3BC0475A-7397-448F-837D-BB0DB29A68D0}"/>
    <dgm:cxn modelId="{58370D3F-CBD3-4F1B-88AF-41F1801C36D9}" srcId="{DEBB95C5-3CFA-4AC8-B56E-B047BFF133EF}" destId="{EF12E100-81D5-453F-A148-4A7F01960CED}" srcOrd="6" destOrd="0" parTransId="{81DA68E8-75A6-4C91-91F4-009C9721B778}" sibTransId="{A92A4679-36BD-42F6-B97A-8C6233D3AE4D}"/>
    <dgm:cxn modelId="{DE812B60-5E84-4FBF-9D82-5ABB2AB245AE}" type="presOf" srcId="{EF12E100-81D5-453F-A148-4A7F01960CED}" destId="{3D982D5A-BFAC-46F6-BF95-E402553FF207}" srcOrd="0" destOrd="0" presId="urn:microsoft.com/office/officeart/2005/8/layout/default"/>
    <dgm:cxn modelId="{2D81A26C-4DC1-49EF-B6A9-31BB0AA0E07B}" type="presOf" srcId="{DEBB95C5-3CFA-4AC8-B56E-B047BFF133EF}" destId="{3C149E53-955C-474F-AEA6-2AEA948962E9}" srcOrd="0" destOrd="0" presId="urn:microsoft.com/office/officeart/2005/8/layout/default"/>
    <dgm:cxn modelId="{BBE9785A-093B-4066-BFB2-315621BFBDA7}" srcId="{DEBB95C5-3CFA-4AC8-B56E-B047BFF133EF}" destId="{C2508374-9612-480A-9BD5-7A49CE929F11}" srcOrd="1" destOrd="0" parTransId="{F7B15421-681A-4E9D-99E8-570BD930A802}" sibTransId="{D1B84C0A-1BE7-4330-8A55-9870B8FBA0E5}"/>
    <dgm:cxn modelId="{E3F0617D-48F8-4A5F-80D0-9F733741360E}" type="presOf" srcId="{6E87FE05-8CD8-4D81-9F8B-D16E8C45E8BE}" destId="{A3289A34-D07C-42A9-8CD7-3CF8ACA654D3}" srcOrd="0" destOrd="0" presId="urn:microsoft.com/office/officeart/2005/8/layout/default"/>
    <dgm:cxn modelId="{330BBE89-A4CB-451C-84FF-D0BF92D95C41}" type="presOf" srcId="{3F8AB9E4-1DD4-45A6-9E73-8B9AC9E2221E}" destId="{44526BE8-5D07-4AA5-BDEC-B7EA9E294B13}" srcOrd="0" destOrd="0" presId="urn:microsoft.com/office/officeart/2005/8/layout/default"/>
    <dgm:cxn modelId="{7F1296A5-90AC-41B0-93DA-F81CF59B2A8B}" srcId="{DEBB95C5-3CFA-4AC8-B56E-B047BFF133EF}" destId="{6E87FE05-8CD8-4D81-9F8B-D16E8C45E8BE}" srcOrd="5" destOrd="0" parTransId="{0AE6EF5B-4F8D-41F1-AB5A-9DA31BB52054}" sibTransId="{E4666D43-91A7-4A24-9419-682FB5332970}"/>
    <dgm:cxn modelId="{D11D36B4-DF67-435A-9162-23A375E1034E}" type="presOf" srcId="{211EE0DD-7657-45B9-9A55-0B208A0D27E5}" destId="{5CA555A4-147D-48B4-9121-01310691FD89}" srcOrd="0" destOrd="0" presId="urn:microsoft.com/office/officeart/2005/8/layout/default"/>
    <dgm:cxn modelId="{36043BC2-68E8-4A41-A4E0-A5DDBF9E9BCB}" srcId="{DEBB95C5-3CFA-4AC8-B56E-B047BFF133EF}" destId="{3F8AB9E4-1DD4-45A6-9E73-8B9AC9E2221E}" srcOrd="2" destOrd="0" parTransId="{5BEA1893-47D1-487F-8687-F911075F3495}" sibTransId="{0EDA0518-C535-4892-8504-D06E7B51A4B4}"/>
    <dgm:cxn modelId="{D08286CE-26D0-4449-9211-C4042ED51A0A}" type="presOf" srcId="{FB29AB9C-9B7D-481B-A2AC-19B891F5E931}" destId="{619103D7-14C5-4178-86CC-B07BD7917984}" srcOrd="0" destOrd="0" presId="urn:microsoft.com/office/officeart/2005/8/layout/default"/>
    <dgm:cxn modelId="{5AC327DE-893C-4C8B-81DC-76E309B1FA7B}" type="presOf" srcId="{C2508374-9612-480A-9BD5-7A49CE929F11}" destId="{CD696408-628C-40ED-82F4-D15E020D85CB}" srcOrd="0" destOrd="0" presId="urn:microsoft.com/office/officeart/2005/8/layout/default"/>
    <dgm:cxn modelId="{7ECC71DF-CD4B-4937-A3EE-7B126BBB7A73}" srcId="{DEBB95C5-3CFA-4AC8-B56E-B047BFF133EF}" destId="{211EE0DD-7657-45B9-9A55-0B208A0D27E5}" srcOrd="0" destOrd="0" parTransId="{4B4E945F-380D-4F61-84E7-BB8F6D674A7D}" sibTransId="{153C4FBE-6D41-4322-B86D-E08C024B9D12}"/>
    <dgm:cxn modelId="{AB4FCFE5-4456-430B-8447-6B4A99801D53}" srcId="{DEBB95C5-3CFA-4AC8-B56E-B047BFF133EF}" destId="{CB6B678D-0E8B-49C8-9515-95F0D9C77B48}" srcOrd="7" destOrd="0" parTransId="{65FEDEF4-FC22-4CBC-8456-E1E7757577CD}" sibTransId="{681F05DE-186C-4575-9E84-F65DCA380F0F}"/>
    <dgm:cxn modelId="{7D1499F1-0420-4847-8656-F0CDC6E8704C}" type="presOf" srcId="{CB6B678D-0E8B-49C8-9515-95F0D9C77B48}" destId="{3C6BB3AF-8601-4001-9E25-21616C1AD832}" srcOrd="0" destOrd="0" presId="urn:microsoft.com/office/officeart/2005/8/layout/default"/>
    <dgm:cxn modelId="{5FC266F6-62EB-4A84-B755-CCDB60E73DF7}" type="presOf" srcId="{904C2B71-27BF-4A0D-8F66-D61CFEA12007}" destId="{CF4F0E6D-E14A-4952-BA18-65CE13E691AD}" srcOrd="0" destOrd="0" presId="urn:microsoft.com/office/officeart/2005/8/layout/default"/>
    <dgm:cxn modelId="{FD81B65D-F147-4A3D-B174-3D2FC6637214}" type="presParOf" srcId="{3C149E53-955C-474F-AEA6-2AEA948962E9}" destId="{5CA555A4-147D-48B4-9121-01310691FD89}" srcOrd="0" destOrd="0" presId="urn:microsoft.com/office/officeart/2005/8/layout/default"/>
    <dgm:cxn modelId="{25F001B6-8553-4209-AA74-B895A6D9613A}" type="presParOf" srcId="{3C149E53-955C-474F-AEA6-2AEA948962E9}" destId="{C1504D53-A8A0-4C98-9153-18EF7A8DAA41}" srcOrd="1" destOrd="0" presId="urn:microsoft.com/office/officeart/2005/8/layout/default"/>
    <dgm:cxn modelId="{99CBB55F-A76D-4121-8B1F-C9A7AD5F178D}" type="presParOf" srcId="{3C149E53-955C-474F-AEA6-2AEA948962E9}" destId="{CD696408-628C-40ED-82F4-D15E020D85CB}" srcOrd="2" destOrd="0" presId="urn:microsoft.com/office/officeart/2005/8/layout/default"/>
    <dgm:cxn modelId="{1BFD5055-5967-41D1-8018-CA40D358CD2E}" type="presParOf" srcId="{3C149E53-955C-474F-AEA6-2AEA948962E9}" destId="{CF28D72E-A7A1-4447-9551-669348E2EF59}" srcOrd="3" destOrd="0" presId="urn:microsoft.com/office/officeart/2005/8/layout/default"/>
    <dgm:cxn modelId="{6A6D1B2A-8587-480E-A33F-11A693E0FE0E}" type="presParOf" srcId="{3C149E53-955C-474F-AEA6-2AEA948962E9}" destId="{44526BE8-5D07-4AA5-BDEC-B7EA9E294B13}" srcOrd="4" destOrd="0" presId="urn:microsoft.com/office/officeart/2005/8/layout/default"/>
    <dgm:cxn modelId="{A7688107-CDD3-4F16-A438-1A4857CE77C7}" type="presParOf" srcId="{3C149E53-955C-474F-AEA6-2AEA948962E9}" destId="{F1CB2D8E-75F7-457D-ABED-02B9733E7E85}" srcOrd="5" destOrd="0" presId="urn:microsoft.com/office/officeart/2005/8/layout/default"/>
    <dgm:cxn modelId="{12383D31-A51C-4D1A-9630-CA22B30CCAAF}" type="presParOf" srcId="{3C149E53-955C-474F-AEA6-2AEA948962E9}" destId="{619103D7-14C5-4178-86CC-B07BD7917984}" srcOrd="6" destOrd="0" presId="urn:microsoft.com/office/officeart/2005/8/layout/default"/>
    <dgm:cxn modelId="{0114D825-F435-4CF1-9862-8E77FBF88B6B}" type="presParOf" srcId="{3C149E53-955C-474F-AEA6-2AEA948962E9}" destId="{6842DC7D-682D-43E3-A928-B1E8A88CACC9}" srcOrd="7" destOrd="0" presId="urn:microsoft.com/office/officeart/2005/8/layout/default"/>
    <dgm:cxn modelId="{34DED847-A1F6-4D9A-BD4A-4DB53CD38D48}" type="presParOf" srcId="{3C149E53-955C-474F-AEA6-2AEA948962E9}" destId="{CF4F0E6D-E14A-4952-BA18-65CE13E691AD}" srcOrd="8" destOrd="0" presId="urn:microsoft.com/office/officeart/2005/8/layout/default"/>
    <dgm:cxn modelId="{CA3CB2B5-B9BB-4E10-AC93-08E27D571F17}" type="presParOf" srcId="{3C149E53-955C-474F-AEA6-2AEA948962E9}" destId="{2168BE05-B7CB-43E3-BD36-5C49FA845167}" srcOrd="9" destOrd="0" presId="urn:microsoft.com/office/officeart/2005/8/layout/default"/>
    <dgm:cxn modelId="{69DDD072-DEDA-4A6D-BF1C-E06CA0C6DA41}" type="presParOf" srcId="{3C149E53-955C-474F-AEA6-2AEA948962E9}" destId="{A3289A34-D07C-42A9-8CD7-3CF8ACA654D3}" srcOrd="10" destOrd="0" presId="urn:microsoft.com/office/officeart/2005/8/layout/default"/>
    <dgm:cxn modelId="{7CBDB4AC-6094-4EF3-BBC4-A829693D8ABE}" type="presParOf" srcId="{3C149E53-955C-474F-AEA6-2AEA948962E9}" destId="{95311F30-0AE3-42DB-A68D-41C4BCAAFAEE}" srcOrd="11" destOrd="0" presId="urn:microsoft.com/office/officeart/2005/8/layout/default"/>
    <dgm:cxn modelId="{BBF6C6DD-F375-4A6A-A3C8-7942FF6BC9F2}" type="presParOf" srcId="{3C149E53-955C-474F-AEA6-2AEA948962E9}" destId="{3D982D5A-BFAC-46F6-BF95-E402553FF207}" srcOrd="12" destOrd="0" presId="urn:microsoft.com/office/officeart/2005/8/layout/default"/>
    <dgm:cxn modelId="{18AE0003-7F45-4377-8AA3-2016643CFCE9}" type="presParOf" srcId="{3C149E53-955C-474F-AEA6-2AEA948962E9}" destId="{DEFDCD28-1419-456D-847B-E6213FD2993A}" srcOrd="13" destOrd="0" presId="urn:microsoft.com/office/officeart/2005/8/layout/default"/>
    <dgm:cxn modelId="{73B7C239-53AD-43A2-9822-4C2896324A22}" type="presParOf" srcId="{3C149E53-955C-474F-AEA6-2AEA948962E9}" destId="{3C6BB3AF-8601-4001-9E25-21616C1AD83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FD499A-2D5F-4055-AB2F-04527C76569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0490C89A-C889-43CE-84BD-A7685055AEC5}">
      <dgm:prSet/>
      <dgm:spPr/>
      <dgm:t>
        <a:bodyPr/>
        <a:lstStyle/>
        <a:p>
          <a:r>
            <a:rPr lang="en-GB"/>
            <a:t>As you will have seen on your scheme of work, you will have individual meetings. </a:t>
          </a:r>
          <a:endParaRPr lang="en-US"/>
        </a:p>
      </dgm:t>
    </dgm:pt>
    <dgm:pt modelId="{074F4BF5-AC5E-4C20-BBD4-11B9C7C9A8D9}" type="parTrans" cxnId="{75C3B834-47C0-4944-826C-0C0CAF59E6E3}">
      <dgm:prSet/>
      <dgm:spPr/>
      <dgm:t>
        <a:bodyPr/>
        <a:lstStyle/>
        <a:p>
          <a:endParaRPr lang="en-US"/>
        </a:p>
      </dgm:t>
    </dgm:pt>
    <dgm:pt modelId="{1A8860C5-97CB-4A96-843C-A578E6A7B6CA}" type="sibTrans" cxnId="{75C3B834-47C0-4944-826C-0C0CAF59E6E3}">
      <dgm:prSet/>
      <dgm:spPr/>
      <dgm:t>
        <a:bodyPr/>
        <a:lstStyle/>
        <a:p>
          <a:endParaRPr lang="en-US"/>
        </a:p>
      </dgm:t>
    </dgm:pt>
    <dgm:pt modelId="{BAA49F30-9312-433B-84FB-C4EC4FBD7545}">
      <dgm:prSet/>
      <dgm:spPr/>
      <dgm:t>
        <a:bodyPr/>
        <a:lstStyle/>
        <a:p>
          <a:r>
            <a:rPr lang="en-GB"/>
            <a:t>The purpose of these is for me to check in and see how you are getting on. </a:t>
          </a:r>
          <a:endParaRPr lang="en-US"/>
        </a:p>
      </dgm:t>
    </dgm:pt>
    <dgm:pt modelId="{606BB4B2-4291-4E91-A80D-B0A44FA77946}" type="parTrans" cxnId="{15D6C287-60DD-4130-A26D-1EE2057ECC9B}">
      <dgm:prSet/>
      <dgm:spPr/>
      <dgm:t>
        <a:bodyPr/>
        <a:lstStyle/>
        <a:p>
          <a:endParaRPr lang="en-US"/>
        </a:p>
      </dgm:t>
    </dgm:pt>
    <dgm:pt modelId="{0154C476-CE65-41CC-B759-1EE6C362C534}" type="sibTrans" cxnId="{15D6C287-60DD-4130-A26D-1EE2057ECC9B}">
      <dgm:prSet/>
      <dgm:spPr/>
      <dgm:t>
        <a:bodyPr/>
        <a:lstStyle/>
        <a:p>
          <a:endParaRPr lang="en-US"/>
        </a:p>
      </dgm:t>
    </dgm:pt>
    <dgm:pt modelId="{BD8D2FD3-12F2-46D6-B8F0-B9AEC72D7F8F}">
      <dgm:prSet/>
      <dgm:spPr/>
      <dgm:t>
        <a:bodyPr/>
        <a:lstStyle/>
        <a:p>
          <a:r>
            <a:rPr lang="en-GB"/>
            <a:t>It is also an opportunity for you to ask any questions. </a:t>
          </a:r>
          <a:endParaRPr lang="en-US"/>
        </a:p>
      </dgm:t>
    </dgm:pt>
    <dgm:pt modelId="{318BAD8D-5221-46A4-BB74-8DA0C56E6E97}" type="parTrans" cxnId="{E63A4680-9648-4529-AFF5-25382A2916A3}">
      <dgm:prSet/>
      <dgm:spPr/>
      <dgm:t>
        <a:bodyPr/>
        <a:lstStyle/>
        <a:p>
          <a:endParaRPr lang="en-US"/>
        </a:p>
      </dgm:t>
    </dgm:pt>
    <dgm:pt modelId="{031A3D35-D218-429D-AAFC-E67276E1C5E8}" type="sibTrans" cxnId="{E63A4680-9648-4529-AFF5-25382A2916A3}">
      <dgm:prSet/>
      <dgm:spPr/>
      <dgm:t>
        <a:bodyPr/>
        <a:lstStyle/>
        <a:p>
          <a:endParaRPr lang="en-US"/>
        </a:p>
      </dgm:t>
    </dgm:pt>
    <dgm:pt modelId="{CC454BE5-2457-46BF-8831-C09A5BD4AE63}" type="pres">
      <dgm:prSet presAssocID="{EAFD499A-2D5F-4055-AB2F-04527C76569C}" presName="root" presStyleCnt="0">
        <dgm:presLayoutVars>
          <dgm:dir/>
          <dgm:resizeHandles val="exact"/>
        </dgm:presLayoutVars>
      </dgm:prSet>
      <dgm:spPr/>
    </dgm:pt>
    <dgm:pt modelId="{6D046E81-10E7-4EA8-B27E-5BFA4EBD92B0}" type="pres">
      <dgm:prSet presAssocID="{0490C89A-C889-43CE-84BD-A7685055AEC5}" presName="compNode" presStyleCnt="0"/>
      <dgm:spPr/>
    </dgm:pt>
    <dgm:pt modelId="{42249A08-75DC-4522-9C8E-624D8228152C}" type="pres">
      <dgm:prSet presAssocID="{0490C89A-C889-43CE-84BD-A7685055AEC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eting"/>
        </a:ext>
      </dgm:extLst>
    </dgm:pt>
    <dgm:pt modelId="{DB749814-3231-476E-97F0-62340EB3964D}" type="pres">
      <dgm:prSet presAssocID="{0490C89A-C889-43CE-84BD-A7685055AEC5}" presName="spaceRect" presStyleCnt="0"/>
      <dgm:spPr/>
    </dgm:pt>
    <dgm:pt modelId="{B5E97A2C-1B49-48B5-8A20-818EE8EB20CA}" type="pres">
      <dgm:prSet presAssocID="{0490C89A-C889-43CE-84BD-A7685055AEC5}" presName="textRect" presStyleLbl="revTx" presStyleIdx="0" presStyleCnt="3">
        <dgm:presLayoutVars>
          <dgm:chMax val="1"/>
          <dgm:chPref val="1"/>
        </dgm:presLayoutVars>
      </dgm:prSet>
      <dgm:spPr/>
    </dgm:pt>
    <dgm:pt modelId="{1257CD73-4C09-466F-AE10-AB6D9525382E}" type="pres">
      <dgm:prSet presAssocID="{1A8860C5-97CB-4A96-843C-A578E6A7B6CA}" presName="sibTrans" presStyleCnt="0"/>
      <dgm:spPr/>
    </dgm:pt>
    <dgm:pt modelId="{AB95541B-2425-477F-AC24-287CBFC7CFFE}" type="pres">
      <dgm:prSet presAssocID="{BAA49F30-9312-433B-84FB-C4EC4FBD7545}" presName="compNode" presStyleCnt="0"/>
      <dgm:spPr/>
    </dgm:pt>
    <dgm:pt modelId="{8CFCB325-DCC5-4B21-BAFF-0C9D5A41491C}" type="pres">
      <dgm:prSet presAssocID="{BAA49F30-9312-433B-84FB-C4EC4FBD754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E3498CC1-FD34-4FAB-B65C-8416C03EF409}" type="pres">
      <dgm:prSet presAssocID="{BAA49F30-9312-433B-84FB-C4EC4FBD7545}" presName="spaceRect" presStyleCnt="0"/>
      <dgm:spPr/>
    </dgm:pt>
    <dgm:pt modelId="{E42A8E28-F974-4B69-B7B6-1D322D071A5C}" type="pres">
      <dgm:prSet presAssocID="{BAA49F30-9312-433B-84FB-C4EC4FBD7545}" presName="textRect" presStyleLbl="revTx" presStyleIdx="1" presStyleCnt="3">
        <dgm:presLayoutVars>
          <dgm:chMax val="1"/>
          <dgm:chPref val="1"/>
        </dgm:presLayoutVars>
      </dgm:prSet>
      <dgm:spPr/>
    </dgm:pt>
    <dgm:pt modelId="{FC7597F4-232B-4578-8629-E46CC5BC4754}" type="pres">
      <dgm:prSet presAssocID="{0154C476-CE65-41CC-B759-1EE6C362C534}" presName="sibTrans" presStyleCnt="0"/>
      <dgm:spPr/>
    </dgm:pt>
    <dgm:pt modelId="{2E4E32CA-646D-4EAA-8F8E-D4AF61EB66F8}" type="pres">
      <dgm:prSet presAssocID="{BD8D2FD3-12F2-46D6-B8F0-B9AEC72D7F8F}" presName="compNode" presStyleCnt="0"/>
      <dgm:spPr/>
    </dgm:pt>
    <dgm:pt modelId="{AD6E9CA6-4BF0-41AE-8B28-0DE82C34EDFC}" type="pres">
      <dgm:prSet presAssocID="{BD8D2FD3-12F2-46D6-B8F0-B9AEC72D7F8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 mark"/>
        </a:ext>
      </dgm:extLst>
    </dgm:pt>
    <dgm:pt modelId="{60D2A1BE-86BE-4E66-93F5-2DF1C0B84240}" type="pres">
      <dgm:prSet presAssocID="{BD8D2FD3-12F2-46D6-B8F0-B9AEC72D7F8F}" presName="spaceRect" presStyleCnt="0"/>
      <dgm:spPr/>
    </dgm:pt>
    <dgm:pt modelId="{83404CB3-3FC9-4922-9A5A-DE9141348156}" type="pres">
      <dgm:prSet presAssocID="{BD8D2FD3-12F2-46D6-B8F0-B9AEC72D7F8F}" presName="textRect" presStyleLbl="revTx" presStyleIdx="2" presStyleCnt="3">
        <dgm:presLayoutVars>
          <dgm:chMax val="1"/>
          <dgm:chPref val="1"/>
        </dgm:presLayoutVars>
      </dgm:prSet>
      <dgm:spPr/>
    </dgm:pt>
  </dgm:ptLst>
  <dgm:cxnLst>
    <dgm:cxn modelId="{B2B7F323-B19C-4AEF-A380-1237A6BA0A88}" type="presOf" srcId="{0490C89A-C889-43CE-84BD-A7685055AEC5}" destId="{B5E97A2C-1B49-48B5-8A20-818EE8EB20CA}" srcOrd="0" destOrd="0" presId="urn:microsoft.com/office/officeart/2018/2/layout/IconLabelList"/>
    <dgm:cxn modelId="{B7A1E131-648F-4E20-A4E3-CA5453BBE844}" type="presOf" srcId="{BAA49F30-9312-433B-84FB-C4EC4FBD7545}" destId="{E42A8E28-F974-4B69-B7B6-1D322D071A5C}" srcOrd="0" destOrd="0" presId="urn:microsoft.com/office/officeart/2018/2/layout/IconLabelList"/>
    <dgm:cxn modelId="{75C3B834-47C0-4944-826C-0C0CAF59E6E3}" srcId="{EAFD499A-2D5F-4055-AB2F-04527C76569C}" destId="{0490C89A-C889-43CE-84BD-A7685055AEC5}" srcOrd="0" destOrd="0" parTransId="{074F4BF5-AC5E-4C20-BBD4-11B9C7C9A8D9}" sibTransId="{1A8860C5-97CB-4A96-843C-A578E6A7B6CA}"/>
    <dgm:cxn modelId="{83D34C41-5FDD-4F45-A414-F0C1E9214810}" type="presOf" srcId="{BD8D2FD3-12F2-46D6-B8F0-B9AEC72D7F8F}" destId="{83404CB3-3FC9-4922-9A5A-DE9141348156}" srcOrd="0" destOrd="0" presId="urn:microsoft.com/office/officeart/2018/2/layout/IconLabelList"/>
    <dgm:cxn modelId="{E63A4680-9648-4529-AFF5-25382A2916A3}" srcId="{EAFD499A-2D5F-4055-AB2F-04527C76569C}" destId="{BD8D2FD3-12F2-46D6-B8F0-B9AEC72D7F8F}" srcOrd="2" destOrd="0" parTransId="{318BAD8D-5221-46A4-BB74-8DA0C56E6E97}" sibTransId="{031A3D35-D218-429D-AAFC-E67276E1C5E8}"/>
    <dgm:cxn modelId="{524CD081-2B1E-41B4-B077-3B1C81BF8DD3}" type="presOf" srcId="{EAFD499A-2D5F-4055-AB2F-04527C76569C}" destId="{CC454BE5-2457-46BF-8831-C09A5BD4AE63}" srcOrd="0" destOrd="0" presId="urn:microsoft.com/office/officeart/2018/2/layout/IconLabelList"/>
    <dgm:cxn modelId="{15D6C287-60DD-4130-A26D-1EE2057ECC9B}" srcId="{EAFD499A-2D5F-4055-AB2F-04527C76569C}" destId="{BAA49F30-9312-433B-84FB-C4EC4FBD7545}" srcOrd="1" destOrd="0" parTransId="{606BB4B2-4291-4E91-A80D-B0A44FA77946}" sibTransId="{0154C476-CE65-41CC-B759-1EE6C362C534}"/>
    <dgm:cxn modelId="{E4CFC343-5FD6-4310-ABCA-5F45F5265282}" type="presParOf" srcId="{CC454BE5-2457-46BF-8831-C09A5BD4AE63}" destId="{6D046E81-10E7-4EA8-B27E-5BFA4EBD92B0}" srcOrd="0" destOrd="0" presId="urn:microsoft.com/office/officeart/2018/2/layout/IconLabelList"/>
    <dgm:cxn modelId="{D3CEE835-9273-4614-9334-CC11804B5AE4}" type="presParOf" srcId="{6D046E81-10E7-4EA8-B27E-5BFA4EBD92B0}" destId="{42249A08-75DC-4522-9C8E-624D8228152C}" srcOrd="0" destOrd="0" presId="urn:microsoft.com/office/officeart/2018/2/layout/IconLabelList"/>
    <dgm:cxn modelId="{6B31AA60-BB9C-4281-8EB0-FF045B7834B4}" type="presParOf" srcId="{6D046E81-10E7-4EA8-B27E-5BFA4EBD92B0}" destId="{DB749814-3231-476E-97F0-62340EB3964D}" srcOrd="1" destOrd="0" presId="urn:microsoft.com/office/officeart/2018/2/layout/IconLabelList"/>
    <dgm:cxn modelId="{19161AC7-5368-487A-AF0C-F934F1E9B5C0}" type="presParOf" srcId="{6D046E81-10E7-4EA8-B27E-5BFA4EBD92B0}" destId="{B5E97A2C-1B49-48B5-8A20-818EE8EB20CA}" srcOrd="2" destOrd="0" presId="urn:microsoft.com/office/officeart/2018/2/layout/IconLabelList"/>
    <dgm:cxn modelId="{01C5FC11-E1E4-471C-9322-46A32865C5D4}" type="presParOf" srcId="{CC454BE5-2457-46BF-8831-C09A5BD4AE63}" destId="{1257CD73-4C09-466F-AE10-AB6D9525382E}" srcOrd="1" destOrd="0" presId="urn:microsoft.com/office/officeart/2018/2/layout/IconLabelList"/>
    <dgm:cxn modelId="{0F7631CA-7CA6-4D5B-B83C-E0A9525898C1}" type="presParOf" srcId="{CC454BE5-2457-46BF-8831-C09A5BD4AE63}" destId="{AB95541B-2425-477F-AC24-287CBFC7CFFE}" srcOrd="2" destOrd="0" presId="urn:microsoft.com/office/officeart/2018/2/layout/IconLabelList"/>
    <dgm:cxn modelId="{CB31F037-A6C6-4C0D-A057-4C52D67BC620}" type="presParOf" srcId="{AB95541B-2425-477F-AC24-287CBFC7CFFE}" destId="{8CFCB325-DCC5-4B21-BAFF-0C9D5A41491C}" srcOrd="0" destOrd="0" presId="urn:microsoft.com/office/officeart/2018/2/layout/IconLabelList"/>
    <dgm:cxn modelId="{1DF0AA5E-F6F4-4DCB-9C54-5E800BF27960}" type="presParOf" srcId="{AB95541B-2425-477F-AC24-287CBFC7CFFE}" destId="{E3498CC1-FD34-4FAB-B65C-8416C03EF409}" srcOrd="1" destOrd="0" presId="urn:microsoft.com/office/officeart/2018/2/layout/IconLabelList"/>
    <dgm:cxn modelId="{CD461A87-56A0-4926-8662-5D18366FB336}" type="presParOf" srcId="{AB95541B-2425-477F-AC24-287CBFC7CFFE}" destId="{E42A8E28-F974-4B69-B7B6-1D322D071A5C}" srcOrd="2" destOrd="0" presId="urn:microsoft.com/office/officeart/2018/2/layout/IconLabelList"/>
    <dgm:cxn modelId="{19C088C6-A4D7-45BE-93B9-0E9189FFC908}" type="presParOf" srcId="{CC454BE5-2457-46BF-8831-C09A5BD4AE63}" destId="{FC7597F4-232B-4578-8629-E46CC5BC4754}" srcOrd="3" destOrd="0" presId="urn:microsoft.com/office/officeart/2018/2/layout/IconLabelList"/>
    <dgm:cxn modelId="{01257786-0674-463C-9BBB-B5053292531C}" type="presParOf" srcId="{CC454BE5-2457-46BF-8831-C09A5BD4AE63}" destId="{2E4E32CA-646D-4EAA-8F8E-D4AF61EB66F8}" srcOrd="4" destOrd="0" presId="urn:microsoft.com/office/officeart/2018/2/layout/IconLabelList"/>
    <dgm:cxn modelId="{9BA46691-48A4-4F81-B8DC-2229C1F49932}" type="presParOf" srcId="{2E4E32CA-646D-4EAA-8F8E-D4AF61EB66F8}" destId="{AD6E9CA6-4BF0-41AE-8B28-0DE82C34EDFC}" srcOrd="0" destOrd="0" presId="urn:microsoft.com/office/officeart/2018/2/layout/IconLabelList"/>
    <dgm:cxn modelId="{3C687052-F97C-432A-947F-676451771670}" type="presParOf" srcId="{2E4E32CA-646D-4EAA-8F8E-D4AF61EB66F8}" destId="{60D2A1BE-86BE-4E66-93F5-2DF1C0B84240}" srcOrd="1" destOrd="0" presId="urn:microsoft.com/office/officeart/2018/2/layout/IconLabelList"/>
    <dgm:cxn modelId="{F4C2888F-BC37-4AD1-AA6D-FB633515A05F}" type="presParOf" srcId="{2E4E32CA-646D-4EAA-8F8E-D4AF61EB66F8}" destId="{83404CB3-3FC9-4922-9A5A-DE914134815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1AAA842-7807-42F9-89C9-4F93DA7124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A91AD88-386D-467D-8F27-5585215EA5E5}">
      <dgm:prSet/>
      <dgm:spPr/>
      <dgm:t>
        <a:bodyPr/>
        <a:lstStyle/>
        <a:p>
          <a:r>
            <a:rPr lang="en-GB"/>
            <a:t>Whistleblowing procedure </a:t>
          </a:r>
          <a:endParaRPr lang="en-US"/>
        </a:p>
      </dgm:t>
    </dgm:pt>
    <dgm:pt modelId="{9B20CBCC-5923-421E-90C7-21C797BD66BF}" type="parTrans" cxnId="{61BE9551-D864-470C-87C8-6C3004D99B48}">
      <dgm:prSet/>
      <dgm:spPr/>
      <dgm:t>
        <a:bodyPr/>
        <a:lstStyle/>
        <a:p>
          <a:endParaRPr lang="en-US"/>
        </a:p>
      </dgm:t>
    </dgm:pt>
    <dgm:pt modelId="{EC9717EC-F7CF-40C2-B215-160212631FAE}" type="sibTrans" cxnId="{61BE9551-D864-470C-87C8-6C3004D99B48}">
      <dgm:prSet/>
      <dgm:spPr/>
      <dgm:t>
        <a:bodyPr/>
        <a:lstStyle/>
        <a:p>
          <a:endParaRPr lang="en-US"/>
        </a:p>
      </dgm:t>
    </dgm:pt>
    <dgm:pt modelId="{075ED552-4B4F-4C1D-82B1-2496925F3E51}">
      <dgm:prSet/>
      <dgm:spPr/>
      <dgm:t>
        <a:bodyPr/>
        <a:lstStyle/>
        <a:p>
          <a:r>
            <a:rPr lang="en-GB"/>
            <a:t>Your safety and wellbeing is important, and they should always come first. If something is not right or if the placement is not working for you for any reason come and speak to me, we have other options for placements. </a:t>
          </a:r>
          <a:endParaRPr lang="en-US"/>
        </a:p>
      </dgm:t>
    </dgm:pt>
    <dgm:pt modelId="{384B282D-73CD-4669-A388-89475A2BE1ED}" type="parTrans" cxnId="{B677A71C-1E13-484A-B3B4-09D0720466B9}">
      <dgm:prSet/>
      <dgm:spPr/>
      <dgm:t>
        <a:bodyPr/>
        <a:lstStyle/>
        <a:p>
          <a:endParaRPr lang="en-US"/>
        </a:p>
      </dgm:t>
    </dgm:pt>
    <dgm:pt modelId="{ABAFC1AD-F059-4269-A16C-E5DB7E019ECF}" type="sibTrans" cxnId="{B677A71C-1E13-484A-B3B4-09D0720466B9}">
      <dgm:prSet/>
      <dgm:spPr/>
      <dgm:t>
        <a:bodyPr/>
        <a:lstStyle/>
        <a:p>
          <a:endParaRPr lang="en-US"/>
        </a:p>
      </dgm:t>
    </dgm:pt>
    <dgm:pt modelId="{AF533C20-0115-45F8-BBFB-94B6BE2095B8}">
      <dgm:prSet/>
      <dgm:spPr/>
      <dgm:t>
        <a:bodyPr/>
        <a:lstStyle/>
        <a:p>
          <a:r>
            <a:rPr lang="en-GB"/>
            <a:t>Additionally, student support is here to help </a:t>
          </a:r>
          <a:r>
            <a:rPr lang="en-GB">
              <a:sym typeface="Wingdings" panose="05000000000000000000" pitchFamily="2" charset="2"/>
            </a:rPr>
            <a:t></a:t>
          </a:r>
          <a:endParaRPr lang="en-US"/>
        </a:p>
      </dgm:t>
    </dgm:pt>
    <dgm:pt modelId="{D762AE95-31D3-4AFE-9310-D8254FCF7A9A}" type="parTrans" cxnId="{BBC9B9D4-8725-40E7-BE1E-6C2253018E62}">
      <dgm:prSet/>
      <dgm:spPr/>
      <dgm:t>
        <a:bodyPr/>
        <a:lstStyle/>
        <a:p>
          <a:endParaRPr lang="en-US"/>
        </a:p>
      </dgm:t>
    </dgm:pt>
    <dgm:pt modelId="{9BA2B20C-2A47-4DAB-93F1-FF9982E6561B}" type="sibTrans" cxnId="{BBC9B9D4-8725-40E7-BE1E-6C2253018E62}">
      <dgm:prSet/>
      <dgm:spPr/>
      <dgm:t>
        <a:bodyPr/>
        <a:lstStyle/>
        <a:p>
          <a:endParaRPr lang="en-US"/>
        </a:p>
      </dgm:t>
    </dgm:pt>
    <dgm:pt modelId="{47EA79B2-BBF8-4D98-85BC-A4B3F7FDF8CE}" type="pres">
      <dgm:prSet presAssocID="{51AAA842-7807-42F9-89C9-4F93DA7124B2}" presName="root" presStyleCnt="0">
        <dgm:presLayoutVars>
          <dgm:dir/>
          <dgm:resizeHandles val="exact"/>
        </dgm:presLayoutVars>
      </dgm:prSet>
      <dgm:spPr/>
    </dgm:pt>
    <dgm:pt modelId="{DE9637AD-BD57-4838-BBAF-A71CD06BAF7B}" type="pres">
      <dgm:prSet presAssocID="{5A91AD88-386D-467D-8F27-5585215EA5E5}" presName="compNode" presStyleCnt="0"/>
      <dgm:spPr/>
    </dgm:pt>
    <dgm:pt modelId="{2F7DFB29-3E58-4465-95C5-7AADAA712FFE}" type="pres">
      <dgm:prSet presAssocID="{5A91AD88-386D-467D-8F27-5585215EA5E5}" presName="bgRect" presStyleLbl="bgShp" presStyleIdx="0" presStyleCnt="3"/>
      <dgm:spPr/>
    </dgm:pt>
    <dgm:pt modelId="{C7FCA9B9-2B31-4530-B285-5F6D31CB78B6}" type="pres">
      <dgm:prSet presAssocID="{5A91AD88-386D-467D-8F27-5585215EA5E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F1C48D1D-042C-49AE-85D0-997E2C8C69D9}" type="pres">
      <dgm:prSet presAssocID="{5A91AD88-386D-467D-8F27-5585215EA5E5}" presName="spaceRect" presStyleCnt="0"/>
      <dgm:spPr/>
    </dgm:pt>
    <dgm:pt modelId="{D6D0579C-8078-4DEB-BE71-27A53BD30060}" type="pres">
      <dgm:prSet presAssocID="{5A91AD88-386D-467D-8F27-5585215EA5E5}" presName="parTx" presStyleLbl="revTx" presStyleIdx="0" presStyleCnt="3">
        <dgm:presLayoutVars>
          <dgm:chMax val="0"/>
          <dgm:chPref val="0"/>
        </dgm:presLayoutVars>
      </dgm:prSet>
      <dgm:spPr/>
    </dgm:pt>
    <dgm:pt modelId="{5AE28853-B458-4B85-AF7A-6C3C464D9525}" type="pres">
      <dgm:prSet presAssocID="{EC9717EC-F7CF-40C2-B215-160212631FAE}" presName="sibTrans" presStyleCnt="0"/>
      <dgm:spPr/>
    </dgm:pt>
    <dgm:pt modelId="{206F5EE9-C1DE-4990-9CB4-CEE4B9C484EB}" type="pres">
      <dgm:prSet presAssocID="{075ED552-4B4F-4C1D-82B1-2496925F3E51}" presName="compNode" presStyleCnt="0"/>
      <dgm:spPr/>
    </dgm:pt>
    <dgm:pt modelId="{D95464ED-FF99-45DF-9FF3-9E724022E2D1}" type="pres">
      <dgm:prSet presAssocID="{075ED552-4B4F-4C1D-82B1-2496925F3E51}" presName="bgRect" presStyleLbl="bgShp" presStyleIdx="1" presStyleCnt="3"/>
      <dgm:spPr/>
    </dgm:pt>
    <dgm:pt modelId="{477D1899-3272-4B31-A092-0A4BC14760E5}" type="pres">
      <dgm:prSet presAssocID="{075ED552-4B4F-4C1D-82B1-2496925F3E5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9A2B8914-EB4F-4C69-A03D-8D79F9FE5413}" type="pres">
      <dgm:prSet presAssocID="{075ED552-4B4F-4C1D-82B1-2496925F3E51}" presName="spaceRect" presStyleCnt="0"/>
      <dgm:spPr/>
    </dgm:pt>
    <dgm:pt modelId="{C834FF3D-05EB-43F4-9581-9E85D66CE701}" type="pres">
      <dgm:prSet presAssocID="{075ED552-4B4F-4C1D-82B1-2496925F3E51}" presName="parTx" presStyleLbl="revTx" presStyleIdx="1" presStyleCnt="3">
        <dgm:presLayoutVars>
          <dgm:chMax val="0"/>
          <dgm:chPref val="0"/>
        </dgm:presLayoutVars>
      </dgm:prSet>
      <dgm:spPr/>
    </dgm:pt>
    <dgm:pt modelId="{FC779D09-F9C7-4F3E-8556-B7C622E37F06}" type="pres">
      <dgm:prSet presAssocID="{ABAFC1AD-F059-4269-A16C-E5DB7E019ECF}" presName="sibTrans" presStyleCnt="0"/>
      <dgm:spPr/>
    </dgm:pt>
    <dgm:pt modelId="{A7A4F091-43F5-44D4-97F8-D566FE9F1943}" type="pres">
      <dgm:prSet presAssocID="{AF533C20-0115-45F8-BBFB-94B6BE2095B8}" presName="compNode" presStyleCnt="0"/>
      <dgm:spPr/>
    </dgm:pt>
    <dgm:pt modelId="{6D275670-C606-4494-8E20-7A65A14E39B4}" type="pres">
      <dgm:prSet presAssocID="{AF533C20-0115-45F8-BBFB-94B6BE2095B8}" presName="bgRect" presStyleLbl="bgShp" presStyleIdx="2" presStyleCnt="3"/>
      <dgm:spPr/>
    </dgm:pt>
    <dgm:pt modelId="{1DB55C0B-F719-44EE-B13D-B062F0EC147C}" type="pres">
      <dgm:prSet presAssocID="{AF533C20-0115-45F8-BBFB-94B6BE2095B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hoolhouse"/>
        </a:ext>
      </dgm:extLst>
    </dgm:pt>
    <dgm:pt modelId="{9A68F222-EA7B-4458-8F2D-9BFAB94A3D41}" type="pres">
      <dgm:prSet presAssocID="{AF533C20-0115-45F8-BBFB-94B6BE2095B8}" presName="spaceRect" presStyleCnt="0"/>
      <dgm:spPr/>
    </dgm:pt>
    <dgm:pt modelId="{5E006E25-CFEF-46AD-B22D-9500989C2155}" type="pres">
      <dgm:prSet presAssocID="{AF533C20-0115-45F8-BBFB-94B6BE2095B8}" presName="parTx" presStyleLbl="revTx" presStyleIdx="2" presStyleCnt="3">
        <dgm:presLayoutVars>
          <dgm:chMax val="0"/>
          <dgm:chPref val="0"/>
        </dgm:presLayoutVars>
      </dgm:prSet>
      <dgm:spPr/>
    </dgm:pt>
  </dgm:ptLst>
  <dgm:cxnLst>
    <dgm:cxn modelId="{F7246409-BD98-4C4C-8B6C-B49B40E5348A}" type="presOf" srcId="{075ED552-4B4F-4C1D-82B1-2496925F3E51}" destId="{C834FF3D-05EB-43F4-9581-9E85D66CE701}" srcOrd="0" destOrd="0" presId="urn:microsoft.com/office/officeart/2018/2/layout/IconVerticalSolidList"/>
    <dgm:cxn modelId="{B677A71C-1E13-484A-B3B4-09D0720466B9}" srcId="{51AAA842-7807-42F9-89C9-4F93DA7124B2}" destId="{075ED552-4B4F-4C1D-82B1-2496925F3E51}" srcOrd="1" destOrd="0" parTransId="{384B282D-73CD-4669-A388-89475A2BE1ED}" sibTransId="{ABAFC1AD-F059-4269-A16C-E5DB7E019ECF}"/>
    <dgm:cxn modelId="{55870230-A8F2-4326-A269-91B0D865F560}" type="presOf" srcId="{51AAA842-7807-42F9-89C9-4F93DA7124B2}" destId="{47EA79B2-BBF8-4D98-85BC-A4B3F7FDF8CE}" srcOrd="0" destOrd="0" presId="urn:microsoft.com/office/officeart/2018/2/layout/IconVerticalSolidList"/>
    <dgm:cxn modelId="{520B3133-9143-4D96-B454-D38A4593C0A7}" type="presOf" srcId="{AF533C20-0115-45F8-BBFB-94B6BE2095B8}" destId="{5E006E25-CFEF-46AD-B22D-9500989C2155}" srcOrd="0" destOrd="0" presId="urn:microsoft.com/office/officeart/2018/2/layout/IconVerticalSolidList"/>
    <dgm:cxn modelId="{61BE9551-D864-470C-87C8-6C3004D99B48}" srcId="{51AAA842-7807-42F9-89C9-4F93DA7124B2}" destId="{5A91AD88-386D-467D-8F27-5585215EA5E5}" srcOrd="0" destOrd="0" parTransId="{9B20CBCC-5923-421E-90C7-21C797BD66BF}" sibTransId="{EC9717EC-F7CF-40C2-B215-160212631FAE}"/>
    <dgm:cxn modelId="{B76798A2-D0FF-4E9F-9C68-B486126ABBD8}" type="presOf" srcId="{5A91AD88-386D-467D-8F27-5585215EA5E5}" destId="{D6D0579C-8078-4DEB-BE71-27A53BD30060}" srcOrd="0" destOrd="0" presId="urn:microsoft.com/office/officeart/2018/2/layout/IconVerticalSolidList"/>
    <dgm:cxn modelId="{BBC9B9D4-8725-40E7-BE1E-6C2253018E62}" srcId="{51AAA842-7807-42F9-89C9-4F93DA7124B2}" destId="{AF533C20-0115-45F8-BBFB-94B6BE2095B8}" srcOrd="2" destOrd="0" parTransId="{D762AE95-31D3-4AFE-9310-D8254FCF7A9A}" sibTransId="{9BA2B20C-2A47-4DAB-93F1-FF9982E6561B}"/>
    <dgm:cxn modelId="{82D57144-CDDB-4EA1-9B02-9D3FE41D4A94}" type="presParOf" srcId="{47EA79B2-BBF8-4D98-85BC-A4B3F7FDF8CE}" destId="{DE9637AD-BD57-4838-BBAF-A71CD06BAF7B}" srcOrd="0" destOrd="0" presId="urn:microsoft.com/office/officeart/2018/2/layout/IconVerticalSolidList"/>
    <dgm:cxn modelId="{1ABE0F0F-D4F8-47A5-944D-2E4E2D553275}" type="presParOf" srcId="{DE9637AD-BD57-4838-BBAF-A71CD06BAF7B}" destId="{2F7DFB29-3E58-4465-95C5-7AADAA712FFE}" srcOrd="0" destOrd="0" presId="urn:microsoft.com/office/officeart/2018/2/layout/IconVerticalSolidList"/>
    <dgm:cxn modelId="{EF3DE13A-7159-4141-B576-939C2586C097}" type="presParOf" srcId="{DE9637AD-BD57-4838-BBAF-A71CD06BAF7B}" destId="{C7FCA9B9-2B31-4530-B285-5F6D31CB78B6}" srcOrd="1" destOrd="0" presId="urn:microsoft.com/office/officeart/2018/2/layout/IconVerticalSolidList"/>
    <dgm:cxn modelId="{A621E232-6558-4207-895A-04693990CAFE}" type="presParOf" srcId="{DE9637AD-BD57-4838-BBAF-A71CD06BAF7B}" destId="{F1C48D1D-042C-49AE-85D0-997E2C8C69D9}" srcOrd="2" destOrd="0" presId="urn:microsoft.com/office/officeart/2018/2/layout/IconVerticalSolidList"/>
    <dgm:cxn modelId="{426307F7-1157-4DC6-8CEA-0B3C79504BCD}" type="presParOf" srcId="{DE9637AD-BD57-4838-BBAF-A71CD06BAF7B}" destId="{D6D0579C-8078-4DEB-BE71-27A53BD30060}" srcOrd="3" destOrd="0" presId="urn:microsoft.com/office/officeart/2018/2/layout/IconVerticalSolidList"/>
    <dgm:cxn modelId="{72321FF0-2D11-4AB4-BBAD-25F0B8ED2802}" type="presParOf" srcId="{47EA79B2-BBF8-4D98-85BC-A4B3F7FDF8CE}" destId="{5AE28853-B458-4B85-AF7A-6C3C464D9525}" srcOrd="1" destOrd="0" presId="urn:microsoft.com/office/officeart/2018/2/layout/IconVerticalSolidList"/>
    <dgm:cxn modelId="{0F6AC869-DA1F-48AF-838E-9D633E0C4F76}" type="presParOf" srcId="{47EA79B2-BBF8-4D98-85BC-A4B3F7FDF8CE}" destId="{206F5EE9-C1DE-4990-9CB4-CEE4B9C484EB}" srcOrd="2" destOrd="0" presId="urn:microsoft.com/office/officeart/2018/2/layout/IconVerticalSolidList"/>
    <dgm:cxn modelId="{6ECD8753-3697-4A72-A97D-A3E8FDD0F3BD}" type="presParOf" srcId="{206F5EE9-C1DE-4990-9CB4-CEE4B9C484EB}" destId="{D95464ED-FF99-45DF-9FF3-9E724022E2D1}" srcOrd="0" destOrd="0" presId="urn:microsoft.com/office/officeart/2018/2/layout/IconVerticalSolidList"/>
    <dgm:cxn modelId="{FEEDFB0B-5EC9-46B1-9AE1-0EA865D6AA27}" type="presParOf" srcId="{206F5EE9-C1DE-4990-9CB4-CEE4B9C484EB}" destId="{477D1899-3272-4B31-A092-0A4BC14760E5}" srcOrd="1" destOrd="0" presId="urn:microsoft.com/office/officeart/2018/2/layout/IconVerticalSolidList"/>
    <dgm:cxn modelId="{4E455AC2-0359-48A5-A1F6-3FCEBFBD7A79}" type="presParOf" srcId="{206F5EE9-C1DE-4990-9CB4-CEE4B9C484EB}" destId="{9A2B8914-EB4F-4C69-A03D-8D79F9FE5413}" srcOrd="2" destOrd="0" presId="urn:microsoft.com/office/officeart/2018/2/layout/IconVerticalSolidList"/>
    <dgm:cxn modelId="{8AA0A778-AE28-42C9-9E88-02F2B9064845}" type="presParOf" srcId="{206F5EE9-C1DE-4990-9CB4-CEE4B9C484EB}" destId="{C834FF3D-05EB-43F4-9581-9E85D66CE701}" srcOrd="3" destOrd="0" presId="urn:microsoft.com/office/officeart/2018/2/layout/IconVerticalSolidList"/>
    <dgm:cxn modelId="{99B676AE-2744-408A-8F68-7B552398AB7E}" type="presParOf" srcId="{47EA79B2-BBF8-4D98-85BC-A4B3F7FDF8CE}" destId="{FC779D09-F9C7-4F3E-8556-B7C622E37F06}" srcOrd="3" destOrd="0" presId="urn:microsoft.com/office/officeart/2018/2/layout/IconVerticalSolidList"/>
    <dgm:cxn modelId="{2B5E5FA8-EE15-4684-8741-2B871AB4F136}" type="presParOf" srcId="{47EA79B2-BBF8-4D98-85BC-A4B3F7FDF8CE}" destId="{A7A4F091-43F5-44D4-97F8-D566FE9F1943}" srcOrd="4" destOrd="0" presId="urn:microsoft.com/office/officeart/2018/2/layout/IconVerticalSolidList"/>
    <dgm:cxn modelId="{0E84613D-91EC-4142-B694-94DD90E6C1BE}" type="presParOf" srcId="{A7A4F091-43F5-44D4-97F8-D566FE9F1943}" destId="{6D275670-C606-4494-8E20-7A65A14E39B4}" srcOrd="0" destOrd="0" presId="urn:microsoft.com/office/officeart/2018/2/layout/IconVerticalSolidList"/>
    <dgm:cxn modelId="{D5505705-0B04-477F-95C0-5CBA2EDC04EE}" type="presParOf" srcId="{A7A4F091-43F5-44D4-97F8-D566FE9F1943}" destId="{1DB55C0B-F719-44EE-B13D-B062F0EC147C}" srcOrd="1" destOrd="0" presId="urn:microsoft.com/office/officeart/2018/2/layout/IconVerticalSolidList"/>
    <dgm:cxn modelId="{1FDE2DAA-F615-4643-9B28-C57AB0BC1D30}" type="presParOf" srcId="{A7A4F091-43F5-44D4-97F8-D566FE9F1943}" destId="{9A68F222-EA7B-4458-8F2D-9BFAB94A3D41}" srcOrd="2" destOrd="0" presId="urn:microsoft.com/office/officeart/2018/2/layout/IconVerticalSolidList"/>
    <dgm:cxn modelId="{5ECD9D7B-8AA1-441D-9E43-967CCD473FA6}" type="presParOf" srcId="{A7A4F091-43F5-44D4-97F8-D566FE9F1943}" destId="{5E006E25-CFEF-46AD-B22D-9500989C21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6DFDC1E-C124-4521-84C0-8C18422AA2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475E5B-5DB5-43A3-9405-3ED3323D7932}">
      <dgm:prSet/>
      <dgm:spPr/>
      <dgm:t>
        <a:bodyPr/>
        <a:lstStyle/>
        <a:p>
          <a:r>
            <a:rPr lang="en-GB"/>
            <a:t>Need to complete an 80-hour placement. </a:t>
          </a:r>
          <a:endParaRPr lang="en-US"/>
        </a:p>
      </dgm:t>
    </dgm:pt>
    <dgm:pt modelId="{451E637F-317C-4DC7-A69C-C3432D06AB8B}" type="parTrans" cxnId="{377A3B26-B7AD-4209-9816-4F319E5BF959}">
      <dgm:prSet/>
      <dgm:spPr/>
      <dgm:t>
        <a:bodyPr/>
        <a:lstStyle/>
        <a:p>
          <a:endParaRPr lang="en-US"/>
        </a:p>
      </dgm:t>
    </dgm:pt>
    <dgm:pt modelId="{C81381A3-09B7-4A75-8090-F5FC229CB0DB}" type="sibTrans" cxnId="{377A3B26-B7AD-4209-9816-4F319E5BF959}">
      <dgm:prSet/>
      <dgm:spPr/>
      <dgm:t>
        <a:bodyPr/>
        <a:lstStyle/>
        <a:p>
          <a:endParaRPr lang="en-US"/>
        </a:p>
      </dgm:t>
    </dgm:pt>
    <dgm:pt modelId="{0276B964-84E0-4044-B8BC-887FA622B5AE}">
      <dgm:prSet/>
      <dgm:spPr/>
      <dgm:t>
        <a:bodyPr/>
        <a:lstStyle/>
        <a:p>
          <a:r>
            <a:rPr lang="en-GB"/>
            <a:t>It is your responsibility to find a placement. </a:t>
          </a:r>
          <a:endParaRPr lang="en-US"/>
        </a:p>
      </dgm:t>
    </dgm:pt>
    <dgm:pt modelId="{2657016B-E6E6-4F67-AA49-CC0B81E85D1F}" type="parTrans" cxnId="{86004EF1-D398-49AC-A253-D1B612E9F46D}">
      <dgm:prSet/>
      <dgm:spPr/>
      <dgm:t>
        <a:bodyPr/>
        <a:lstStyle/>
        <a:p>
          <a:endParaRPr lang="en-US"/>
        </a:p>
      </dgm:t>
    </dgm:pt>
    <dgm:pt modelId="{04DFEB3C-B790-4B73-ACEF-71DBF1C92C4F}" type="sibTrans" cxnId="{86004EF1-D398-49AC-A253-D1B612E9F46D}">
      <dgm:prSet/>
      <dgm:spPr/>
      <dgm:t>
        <a:bodyPr/>
        <a:lstStyle/>
        <a:p>
          <a:endParaRPr lang="en-US"/>
        </a:p>
      </dgm:t>
    </dgm:pt>
    <dgm:pt modelId="{2685F82A-DC2A-47E3-9B23-88B939362AD7}">
      <dgm:prSet/>
      <dgm:spPr/>
      <dgm:t>
        <a:bodyPr/>
        <a:lstStyle/>
        <a:p>
          <a:r>
            <a:rPr lang="en-GB"/>
            <a:t>You must complete the relevant paperwork </a:t>
          </a:r>
          <a:endParaRPr lang="en-US"/>
        </a:p>
      </dgm:t>
    </dgm:pt>
    <dgm:pt modelId="{EE822539-BBAF-4F87-903E-96C1BF8B54E7}" type="parTrans" cxnId="{0C426CA3-2872-4B0A-898E-708CAA9B28A1}">
      <dgm:prSet/>
      <dgm:spPr/>
      <dgm:t>
        <a:bodyPr/>
        <a:lstStyle/>
        <a:p>
          <a:endParaRPr lang="en-US"/>
        </a:p>
      </dgm:t>
    </dgm:pt>
    <dgm:pt modelId="{3A0A18B3-E6D6-4BC7-BA87-B36291952DCF}" type="sibTrans" cxnId="{0C426CA3-2872-4B0A-898E-708CAA9B28A1}">
      <dgm:prSet/>
      <dgm:spPr/>
      <dgm:t>
        <a:bodyPr/>
        <a:lstStyle/>
        <a:p>
          <a:endParaRPr lang="en-US"/>
        </a:p>
      </dgm:t>
    </dgm:pt>
    <dgm:pt modelId="{5F268E7D-D704-448B-B94F-87DCB00D1FAE}" type="pres">
      <dgm:prSet presAssocID="{26DFDC1E-C124-4521-84C0-8C18422AA26B}" presName="root" presStyleCnt="0">
        <dgm:presLayoutVars>
          <dgm:dir/>
          <dgm:resizeHandles val="exact"/>
        </dgm:presLayoutVars>
      </dgm:prSet>
      <dgm:spPr/>
    </dgm:pt>
    <dgm:pt modelId="{4F713DEF-C0D8-4861-9D8C-50EFEE052537}" type="pres">
      <dgm:prSet presAssocID="{43475E5B-5DB5-43A3-9405-3ED3323D7932}" presName="compNode" presStyleCnt="0"/>
      <dgm:spPr/>
    </dgm:pt>
    <dgm:pt modelId="{E557E8C5-2E3F-49D2-ABC7-3F0A61EF6609}" type="pres">
      <dgm:prSet presAssocID="{43475E5B-5DB5-43A3-9405-3ED3323D7932}" presName="bgRect" presStyleLbl="bgShp" presStyleIdx="0" presStyleCnt="3"/>
      <dgm:spPr/>
    </dgm:pt>
    <dgm:pt modelId="{98610374-D9E6-4A1D-922A-CA69AC2AA95D}" type="pres">
      <dgm:prSet presAssocID="{43475E5B-5DB5-43A3-9405-3ED3323D793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Yuan"/>
        </a:ext>
      </dgm:extLst>
    </dgm:pt>
    <dgm:pt modelId="{74C1F5F2-F92A-4A59-BB81-39B0B0CC8A74}" type="pres">
      <dgm:prSet presAssocID="{43475E5B-5DB5-43A3-9405-3ED3323D7932}" presName="spaceRect" presStyleCnt="0"/>
      <dgm:spPr/>
    </dgm:pt>
    <dgm:pt modelId="{296ED16D-C59D-4240-AF61-87DB4226692D}" type="pres">
      <dgm:prSet presAssocID="{43475E5B-5DB5-43A3-9405-3ED3323D7932}" presName="parTx" presStyleLbl="revTx" presStyleIdx="0" presStyleCnt="3">
        <dgm:presLayoutVars>
          <dgm:chMax val="0"/>
          <dgm:chPref val="0"/>
        </dgm:presLayoutVars>
      </dgm:prSet>
      <dgm:spPr/>
    </dgm:pt>
    <dgm:pt modelId="{10B18BD4-68AB-4B43-9C3F-718011213018}" type="pres">
      <dgm:prSet presAssocID="{C81381A3-09B7-4A75-8090-F5FC229CB0DB}" presName="sibTrans" presStyleCnt="0"/>
      <dgm:spPr/>
    </dgm:pt>
    <dgm:pt modelId="{5492FFD8-E996-43B4-934F-D901B771D7D5}" type="pres">
      <dgm:prSet presAssocID="{0276B964-84E0-4044-B8BC-887FA622B5AE}" presName="compNode" presStyleCnt="0"/>
      <dgm:spPr/>
    </dgm:pt>
    <dgm:pt modelId="{60A0CF3D-ABEA-4FFF-924A-07EE1BDA6488}" type="pres">
      <dgm:prSet presAssocID="{0276B964-84E0-4044-B8BC-887FA622B5AE}" presName="bgRect" presStyleLbl="bgShp" presStyleIdx="1" presStyleCnt="3"/>
      <dgm:spPr/>
    </dgm:pt>
    <dgm:pt modelId="{3C8C8385-81FE-48BD-AC82-6E0EEAAB557B}" type="pres">
      <dgm:prSet presAssocID="{0276B964-84E0-4044-B8BC-887FA622B5A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6CA89643-6FEE-427C-8FF9-AEF513D4771F}" type="pres">
      <dgm:prSet presAssocID="{0276B964-84E0-4044-B8BC-887FA622B5AE}" presName="spaceRect" presStyleCnt="0"/>
      <dgm:spPr/>
    </dgm:pt>
    <dgm:pt modelId="{8035DAF0-4435-4284-AA14-34F7F4F2DD25}" type="pres">
      <dgm:prSet presAssocID="{0276B964-84E0-4044-B8BC-887FA622B5AE}" presName="parTx" presStyleLbl="revTx" presStyleIdx="1" presStyleCnt="3">
        <dgm:presLayoutVars>
          <dgm:chMax val="0"/>
          <dgm:chPref val="0"/>
        </dgm:presLayoutVars>
      </dgm:prSet>
      <dgm:spPr/>
    </dgm:pt>
    <dgm:pt modelId="{668B342D-89C0-4047-965E-47B5CCAE3701}" type="pres">
      <dgm:prSet presAssocID="{04DFEB3C-B790-4B73-ACEF-71DBF1C92C4F}" presName="sibTrans" presStyleCnt="0"/>
      <dgm:spPr/>
    </dgm:pt>
    <dgm:pt modelId="{B4250AD0-90C2-490F-A4DF-95302936EB0D}" type="pres">
      <dgm:prSet presAssocID="{2685F82A-DC2A-47E3-9B23-88B939362AD7}" presName="compNode" presStyleCnt="0"/>
      <dgm:spPr/>
    </dgm:pt>
    <dgm:pt modelId="{A4FC085B-1902-4FD6-A978-F579CE1D07DD}" type="pres">
      <dgm:prSet presAssocID="{2685F82A-DC2A-47E3-9B23-88B939362AD7}" presName="bgRect" presStyleLbl="bgShp" presStyleIdx="2" presStyleCnt="3"/>
      <dgm:spPr/>
    </dgm:pt>
    <dgm:pt modelId="{591A0C10-37FB-458D-82F3-50C8E4D2F6BA}" type="pres">
      <dgm:prSet presAssocID="{2685F82A-DC2A-47E3-9B23-88B939362AD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3DB74A92-93D7-4BE1-BB34-1A02EAA9F80C}" type="pres">
      <dgm:prSet presAssocID="{2685F82A-DC2A-47E3-9B23-88B939362AD7}" presName="spaceRect" presStyleCnt="0"/>
      <dgm:spPr/>
    </dgm:pt>
    <dgm:pt modelId="{AADA6F01-FB75-4910-AD2F-771B7612557C}" type="pres">
      <dgm:prSet presAssocID="{2685F82A-DC2A-47E3-9B23-88B939362AD7}" presName="parTx" presStyleLbl="revTx" presStyleIdx="2" presStyleCnt="3">
        <dgm:presLayoutVars>
          <dgm:chMax val="0"/>
          <dgm:chPref val="0"/>
        </dgm:presLayoutVars>
      </dgm:prSet>
      <dgm:spPr/>
    </dgm:pt>
  </dgm:ptLst>
  <dgm:cxnLst>
    <dgm:cxn modelId="{377A3B26-B7AD-4209-9816-4F319E5BF959}" srcId="{26DFDC1E-C124-4521-84C0-8C18422AA26B}" destId="{43475E5B-5DB5-43A3-9405-3ED3323D7932}" srcOrd="0" destOrd="0" parTransId="{451E637F-317C-4DC7-A69C-C3432D06AB8B}" sibTransId="{C81381A3-09B7-4A75-8090-F5FC229CB0DB}"/>
    <dgm:cxn modelId="{4E292B2B-DA86-43BC-9A1E-9D1CBFD5DDB0}" type="presOf" srcId="{2685F82A-DC2A-47E3-9B23-88B939362AD7}" destId="{AADA6F01-FB75-4910-AD2F-771B7612557C}" srcOrd="0" destOrd="0" presId="urn:microsoft.com/office/officeart/2018/2/layout/IconVerticalSolidList"/>
    <dgm:cxn modelId="{2E230C7E-F415-4DC8-B897-6B1589FC9C5E}" type="presOf" srcId="{0276B964-84E0-4044-B8BC-887FA622B5AE}" destId="{8035DAF0-4435-4284-AA14-34F7F4F2DD25}" srcOrd="0" destOrd="0" presId="urn:microsoft.com/office/officeart/2018/2/layout/IconVerticalSolidList"/>
    <dgm:cxn modelId="{5BDD0193-B0D4-4323-9EBF-B1297898A9DB}" type="presOf" srcId="{43475E5B-5DB5-43A3-9405-3ED3323D7932}" destId="{296ED16D-C59D-4240-AF61-87DB4226692D}" srcOrd="0" destOrd="0" presId="urn:microsoft.com/office/officeart/2018/2/layout/IconVerticalSolidList"/>
    <dgm:cxn modelId="{0C426CA3-2872-4B0A-898E-708CAA9B28A1}" srcId="{26DFDC1E-C124-4521-84C0-8C18422AA26B}" destId="{2685F82A-DC2A-47E3-9B23-88B939362AD7}" srcOrd="2" destOrd="0" parTransId="{EE822539-BBAF-4F87-903E-96C1BF8B54E7}" sibTransId="{3A0A18B3-E6D6-4BC7-BA87-B36291952DCF}"/>
    <dgm:cxn modelId="{8C7976E1-B294-4C50-80AC-EF060212BC40}" type="presOf" srcId="{26DFDC1E-C124-4521-84C0-8C18422AA26B}" destId="{5F268E7D-D704-448B-B94F-87DCB00D1FAE}" srcOrd="0" destOrd="0" presId="urn:microsoft.com/office/officeart/2018/2/layout/IconVerticalSolidList"/>
    <dgm:cxn modelId="{86004EF1-D398-49AC-A253-D1B612E9F46D}" srcId="{26DFDC1E-C124-4521-84C0-8C18422AA26B}" destId="{0276B964-84E0-4044-B8BC-887FA622B5AE}" srcOrd="1" destOrd="0" parTransId="{2657016B-E6E6-4F67-AA49-CC0B81E85D1F}" sibTransId="{04DFEB3C-B790-4B73-ACEF-71DBF1C92C4F}"/>
    <dgm:cxn modelId="{31418EE1-B0F7-49CD-B5A3-43171A7C6DE1}" type="presParOf" srcId="{5F268E7D-D704-448B-B94F-87DCB00D1FAE}" destId="{4F713DEF-C0D8-4861-9D8C-50EFEE052537}" srcOrd="0" destOrd="0" presId="urn:microsoft.com/office/officeart/2018/2/layout/IconVerticalSolidList"/>
    <dgm:cxn modelId="{5A8FC5E3-86C0-4E43-95FA-2F584091E1A6}" type="presParOf" srcId="{4F713DEF-C0D8-4861-9D8C-50EFEE052537}" destId="{E557E8C5-2E3F-49D2-ABC7-3F0A61EF6609}" srcOrd="0" destOrd="0" presId="urn:microsoft.com/office/officeart/2018/2/layout/IconVerticalSolidList"/>
    <dgm:cxn modelId="{66017466-E46B-4523-9685-BA36581A06F0}" type="presParOf" srcId="{4F713DEF-C0D8-4861-9D8C-50EFEE052537}" destId="{98610374-D9E6-4A1D-922A-CA69AC2AA95D}" srcOrd="1" destOrd="0" presId="urn:microsoft.com/office/officeart/2018/2/layout/IconVerticalSolidList"/>
    <dgm:cxn modelId="{7CC7AC1F-5247-449F-8B6D-A3740E1AF8CD}" type="presParOf" srcId="{4F713DEF-C0D8-4861-9D8C-50EFEE052537}" destId="{74C1F5F2-F92A-4A59-BB81-39B0B0CC8A74}" srcOrd="2" destOrd="0" presId="urn:microsoft.com/office/officeart/2018/2/layout/IconVerticalSolidList"/>
    <dgm:cxn modelId="{68D98FDE-02E3-4222-9BB1-D22CD1E988ED}" type="presParOf" srcId="{4F713DEF-C0D8-4861-9D8C-50EFEE052537}" destId="{296ED16D-C59D-4240-AF61-87DB4226692D}" srcOrd="3" destOrd="0" presId="urn:microsoft.com/office/officeart/2018/2/layout/IconVerticalSolidList"/>
    <dgm:cxn modelId="{E55E9BAA-C69A-43E8-A17F-D3B77D1D3C91}" type="presParOf" srcId="{5F268E7D-D704-448B-B94F-87DCB00D1FAE}" destId="{10B18BD4-68AB-4B43-9C3F-718011213018}" srcOrd="1" destOrd="0" presId="urn:microsoft.com/office/officeart/2018/2/layout/IconVerticalSolidList"/>
    <dgm:cxn modelId="{48F2E034-657C-452B-BB9B-68B1AA0D48A9}" type="presParOf" srcId="{5F268E7D-D704-448B-B94F-87DCB00D1FAE}" destId="{5492FFD8-E996-43B4-934F-D901B771D7D5}" srcOrd="2" destOrd="0" presId="urn:microsoft.com/office/officeart/2018/2/layout/IconVerticalSolidList"/>
    <dgm:cxn modelId="{F32FFB64-999B-463A-9C09-8A13097F861C}" type="presParOf" srcId="{5492FFD8-E996-43B4-934F-D901B771D7D5}" destId="{60A0CF3D-ABEA-4FFF-924A-07EE1BDA6488}" srcOrd="0" destOrd="0" presId="urn:microsoft.com/office/officeart/2018/2/layout/IconVerticalSolidList"/>
    <dgm:cxn modelId="{AA9047B6-A031-41DD-9D41-EDCD384180F2}" type="presParOf" srcId="{5492FFD8-E996-43B4-934F-D901B771D7D5}" destId="{3C8C8385-81FE-48BD-AC82-6E0EEAAB557B}" srcOrd="1" destOrd="0" presId="urn:microsoft.com/office/officeart/2018/2/layout/IconVerticalSolidList"/>
    <dgm:cxn modelId="{59BC6290-E178-4C1F-A257-B69C264C7772}" type="presParOf" srcId="{5492FFD8-E996-43B4-934F-D901B771D7D5}" destId="{6CA89643-6FEE-427C-8FF9-AEF513D4771F}" srcOrd="2" destOrd="0" presId="urn:microsoft.com/office/officeart/2018/2/layout/IconVerticalSolidList"/>
    <dgm:cxn modelId="{33F74720-E522-48F6-BF23-886687F7AF3C}" type="presParOf" srcId="{5492FFD8-E996-43B4-934F-D901B771D7D5}" destId="{8035DAF0-4435-4284-AA14-34F7F4F2DD25}" srcOrd="3" destOrd="0" presId="urn:microsoft.com/office/officeart/2018/2/layout/IconVerticalSolidList"/>
    <dgm:cxn modelId="{B543B29D-0E6A-47E2-8D51-97F30B7B4B7F}" type="presParOf" srcId="{5F268E7D-D704-448B-B94F-87DCB00D1FAE}" destId="{668B342D-89C0-4047-965E-47B5CCAE3701}" srcOrd="3" destOrd="0" presId="urn:microsoft.com/office/officeart/2018/2/layout/IconVerticalSolidList"/>
    <dgm:cxn modelId="{75CF130C-0987-414B-9BB0-E6D9619BAAF9}" type="presParOf" srcId="{5F268E7D-D704-448B-B94F-87DCB00D1FAE}" destId="{B4250AD0-90C2-490F-A4DF-95302936EB0D}" srcOrd="4" destOrd="0" presId="urn:microsoft.com/office/officeart/2018/2/layout/IconVerticalSolidList"/>
    <dgm:cxn modelId="{51EFDB42-C74B-480A-A1E1-4C9015F6CF14}" type="presParOf" srcId="{B4250AD0-90C2-490F-A4DF-95302936EB0D}" destId="{A4FC085B-1902-4FD6-A978-F579CE1D07DD}" srcOrd="0" destOrd="0" presId="urn:microsoft.com/office/officeart/2018/2/layout/IconVerticalSolidList"/>
    <dgm:cxn modelId="{2D52FD01-66B4-47AE-9CD8-26524D4AA8DD}" type="presParOf" srcId="{B4250AD0-90C2-490F-A4DF-95302936EB0D}" destId="{591A0C10-37FB-458D-82F3-50C8E4D2F6BA}" srcOrd="1" destOrd="0" presId="urn:microsoft.com/office/officeart/2018/2/layout/IconVerticalSolidList"/>
    <dgm:cxn modelId="{0C470E16-87CA-407C-A780-23827F6D90AD}" type="presParOf" srcId="{B4250AD0-90C2-490F-A4DF-95302936EB0D}" destId="{3DB74A92-93D7-4BE1-BB34-1A02EAA9F80C}" srcOrd="2" destOrd="0" presId="urn:microsoft.com/office/officeart/2018/2/layout/IconVerticalSolidList"/>
    <dgm:cxn modelId="{4926FE25-CCCE-44D9-B909-79395E5A2B5E}" type="presParOf" srcId="{B4250AD0-90C2-490F-A4DF-95302936EB0D}" destId="{AADA6F01-FB75-4910-AD2F-771B761255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FF6C7-6D48-4C34-83C8-89BD1ECB3D20}">
      <dsp:nvSpPr>
        <dsp:cNvPr id="0" name=""/>
        <dsp:cNvSpPr/>
      </dsp:nvSpPr>
      <dsp:spPr>
        <a:xfrm>
          <a:off x="2151532" y="871891"/>
          <a:ext cx="463354" cy="91440"/>
        </a:xfrm>
        <a:custGeom>
          <a:avLst/>
          <a:gdLst/>
          <a:ahLst/>
          <a:cxnLst/>
          <a:rect l="0" t="0" r="0" b="0"/>
          <a:pathLst>
            <a:path>
              <a:moveTo>
                <a:pt x="0" y="45720"/>
              </a:moveTo>
              <a:lnTo>
                <a:pt x="46335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70860" y="915141"/>
        <a:ext cx="24697" cy="4939"/>
      </dsp:txXfrm>
    </dsp:sp>
    <dsp:sp modelId="{6D262CD8-5B49-47A1-BA12-C032233E973E}">
      <dsp:nvSpPr>
        <dsp:cNvPr id="0" name=""/>
        <dsp:cNvSpPr/>
      </dsp:nvSpPr>
      <dsp:spPr>
        <a:xfrm>
          <a:off x="5705" y="273323"/>
          <a:ext cx="2147627" cy="12885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Aims and learning Objectives </a:t>
          </a:r>
          <a:endParaRPr lang="en-US" sz="2600" kern="1200"/>
        </a:p>
      </dsp:txBody>
      <dsp:txXfrm>
        <a:off x="5705" y="273323"/>
        <a:ext cx="2147627" cy="1288576"/>
      </dsp:txXfrm>
    </dsp:sp>
    <dsp:sp modelId="{07955D37-C477-4054-B1EA-DC51D7FFE666}">
      <dsp:nvSpPr>
        <dsp:cNvPr id="0" name=""/>
        <dsp:cNvSpPr/>
      </dsp:nvSpPr>
      <dsp:spPr>
        <a:xfrm>
          <a:off x="4793114" y="871891"/>
          <a:ext cx="463354" cy="91440"/>
        </a:xfrm>
        <a:custGeom>
          <a:avLst/>
          <a:gdLst/>
          <a:ahLst/>
          <a:cxnLst/>
          <a:rect l="0" t="0" r="0" b="0"/>
          <a:pathLst>
            <a:path>
              <a:moveTo>
                <a:pt x="0" y="45720"/>
              </a:moveTo>
              <a:lnTo>
                <a:pt x="46335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2442" y="915141"/>
        <a:ext cx="24697" cy="4939"/>
      </dsp:txXfrm>
    </dsp:sp>
    <dsp:sp modelId="{AD4346EC-8EA8-4749-9040-822707F5209F}">
      <dsp:nvSpPr>
        <dsp:cNvPr id="0" name=""/>
        <dsp:cNvSpPr/>
      </dsp:nvSpPr>
      <dsp:spPr>
        <a:xfrm>
          <a:off x="2647286" y="273323"/>
          <a:ext cx="2147627" cy="12885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What is this module about? </a:t>
          </a:r>
          <a:endParaRPr lang="en-US" sz="2600" kern="1200"/>
        </a:p>
      </dsp:txBody>
      <dsp:txXfrm>
        <a:off x="2647286" y="273323"/>
        <a:ext cx="2147627" cy="1288576"/>
      </dsp:txXfrm>
    </dsp:sp>
    <dsp:sp modelId="{3EA552F0-4349-422A-86AA-058A9E9B912B}">
      <dsp:nvSpPr>
        <dsp:cNvPr id="0" name=""/>
        <dsp:cNvSpPr/>
      </dsp:nvSpPr>
      <dsp:spPr>
        <a:xfrm>
          <a:off x="1079518" y="1560099"/>
          <a:ext cx="5283163" cy="463354"/>
        </a:xfrm>
        <a:custGeom>
          <a:avLst/>
          <a:gdLst/>
          <a:ahLst/>
          <a:cxnLst/>
          <a:rect l="0" t="0" r="0" b="0"/>
          <a:pathLst>
            <a:path>
              <a:moveTo>
                <a:pt x="5283163" y="0"/>
              </a:moveTo>
              <a:lnTo>
                <a:pt x="5283163" y="248777"/>
              </a:lnTo>
              <a:lnTo>
                <a:pt x="0" y="248777"/>
              </a:lnTo>
              <a:lnTo>
                <a:pt x="0" y="463354"/>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8445" y="1789306"/>
        <a:ext cx="265310" cy="4939"/>
      </dsp:txXfrm>
    </dsp:sp>
    <dsp:sp modelId="{BC2C6A21-4628-44DD-9B89-694F6B6CD084}">
      <dsp:nvSpPr>
        <dsp:cNvPr id="0" name=""/>
        <dsp:cNvSpPr/>
      </dsp:nvSpPr>
      <dsp:spPr>
        <a:xfrm>
          <a:off x="5288868" y="273323"/>
          <a:ext cx="2147627" cy="128857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What will I learn? </a:t>
          </a:r>
          <a:endParaRPr lang="en-US" sz="2600" kern="1200"/>
        </a:p>
      </dsp:txBody>
      <dsp:txXfrm>
        <a:off x="5288868" y="273323"/>
        <a:ext cx="2147627" cy="1288576"/>
      </dsp:txXfrm>
    </dsp:sp>
    <dsp:sp modelId="{6A973DB9-1FB8-410A-BF5A-F1625F7F0E4B}">
      <dsp:nvSpPr>
        <dsp:cNvPr id="0" name=""/>
        <dsp:cNvSpPr/>
      </dsp:nvSpPr>
      <dsp:spPr>
        <a:xfrm>
          <a:off x="2151532" y="2654422"/>
          <a:ext cx="463354" cy="91440"/>
        </a:xfrm>
        <a:custGeom>
          <a:avLst/>
          <a:gdLst/>
          <a:ahLst/>
          <a:cxnLst/>
          <a:rect l="0" t="0" r="0" b="0"/>
          <a:pathLst>
            <a:path>
              <a:moveTo>
                <a:pt x="0" y="45720"/>
              </a:moveTo>
              <a:lnTo>
                <a:pt x="46335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70860" y="2697672"/>
        <a:ext cx="24697" cy="4939"/>
      </dsp:txXfrm>
    </dsp:sp>
    <dsp:sp modelId="{B80064B3-3E12-4A57-9E07-9C6FE56CF4CF}">
      <dsp:nvSpPr>
        <dsp:cNvPr id="0" name=""/>
        <dsp:cNvSpPr/>
      </dsp:nvSpPr>
      <dsp:spPr>
        <a:xfrm>
          <a:off x="5705" y="2055853"/>
          <a:ext cx="2147627" cy="128857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Scheme of work </a:t>
          </a:r>
          <a:endParaRPr lang="en-US" sz="2600" kern="1200"/>
        </a:p>
      </dsp:txBody>
      <dsp:txXfrm>
        <a:off x="5705" y="2055853"/>
        <a:ext cx="2147627" cy="1288576"/>
      </dsp:txXfrm>
    </dsp:sp>
    <dsp:sp modelId="{570E09BA-9712-4BF0-8B8B-E39CBE906968}">
      <dsp:nvSpPr>
        <dsp:cNvPr id="0" name=""/>
        <dsp:cNvSpPr/>
      </dsp:nvSpPr>
      <dsp:spPr>
        <a:xfrm>
          <a:off x="4793114" y="2654422"/>
          <a:ext cx="463354" cy="91440"/>
        </a:xfrm>
        <a:custGeom>
          <a:avLst/>
          <a:gdLst/>
          <a:ahLst/>
          <a:cxnLst/>
          <a:rect l="0" t="0" r="0" b="0"/>
          <a:pathLst>
            <a:path>
              <a:moveTo>
                <a:pt x="0" y="45720"/>
              </a:moveTo>
              <a:lnTo>
                <a:pt x="46335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2442" y="2697672"/>
        <a:ext cx="24697" cy="4939"/>
      </dsp:txXfrm>
    </dsp:sp>
    <dsp:sp modelId="{EAE98566-4D82-4339-B821-A8E5A087BEEF}">
      <dsp:nvSpPr>
        <dsp:cNvPr id="0" name=""/>
        <dsp:cNvSpPr/>
      </dsp:nvSpPr>
      <dsp:spPr>
        <a:xfrm>
          <a:off x="2647286" y="2055853"/>
          <a:ext cx="2147627" cy="128857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Classes set up </a:t>
          </a:r>
          <a:endParaRPr lang="en-US" sz="2600" kern="1200"/>
        </a:p>
      </dsp:txBody>
      <dsp:txXfrm>
        <a:off x="2647286" y="2055853"/>
        <a:ext cx="2147627" cy="1288576"/>
      </dsp:txXfrm>
    </dsp:sp>
    <dsp:sp modelId="{CA045005-63AE-4189-B261-732DF8EA0877}">
      <dsp:nvSpPr>
        <dsp:cNvPr id="0" name=""/>
        <dsp:cNvSpPr/>
      </dsp:nvSpPr>
      <dsp:spPr>
        <a:xfrm>
          <a:off x="1079518" y="3342630"/>
          <a:ext cx="5283163" cy="463354"/>
        </a:xfrm>
        <a:custGeom>
          <a:avLst/>
          <a:gdLst/>
          <a:ahLst/>
          <a:cxnLst/>
          <a:rect l="0" t="0" r="0" b="0"/>
          <a:pathLst>
            <a:path>
              <a:moveTo>
                <a:pt x="5283163" y="0"/>
              </a:moveTo>
              <a:lnTo>
                <a:pt x="5283163" y="248777"/>
              </a:lnTo>
              <a:lnTo>
                <a:pt x="0" y="248777"/>
              </a:lnTo>
              <a:lnTo>
                <a:pt x="0" y="463354"/>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8445" y="3571837"/>
        <a:ext cx="265310" cy="4939"/>
      </dsp:txXfrm>
    </dsp:sp>
    <dsp:sp modelId="{BD78BCD9-2D4F-48EA-9E10-7FC09A471AD7}">
      <dsp:nvSpPr>
        <dsp:cNvPr id="0" name=""/>
        <dsp:cNvSpPr/>
      </dsp:nvSpPr>
      <dsp:spPr>
        <a:xfrm>
          <a:off x="5288868" y="2055853"/>
          <a:ext cx="2147627" cy="12885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Assessment </a:t>
          </a:r>
          <a:endParaRPr lang="en-US" sz="2600" kern="1200"/>
        </a:p>
      </dsp:txBody>
      <dsp:txXfrm>
        <a:off x="5288868" y="2055853"/>
        <a:ext cx="2147627" cy="1288576"/>
      </dsp:txXfrm>
    </dsp:sp>
    <dsp:sp modelId="{C8FAAFF6-4569-4D22-99C8-FBE163FB5F74}">
      <dsp:nvSpPr>
        <dsp:cNvPr id="0" name=""/>
        <dsp:cNvSpPr/>
      </dsp:nvSpPr>
      <dsp:spPr>
        <a:xfrm>
          <a:off x="2151532" y="4436952"/>
          <a:ext cx="463354" cy="91440"/>
        </a:xfrm>
        <a:custGeom>
          <a:avLst/>
          <a:gdLst/>
          <a:ahLst/>
          <a:cxnLst/>
          <a:rect l="0" t="0" r="0" b="0"/>
          <a:pathLst>
            <a:path>
              <a:moveTo>
                <a:pt x="0" y="45720"/>
              </a:moveTo>
              <a:lnTo>
                <a:pt x="46335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70860" y="4480202"/>
        <a:ext cx="24697" cy="4939"/>
      </dsp:txXfrm>
    </dsp:sp>
    <dsp:sp modelId="{FC7055C6-449E-4BF8-8C22-30C15F693FA9}">
      <dsp:nvSpPr>
        <dsp:cNvPr id="0" name=""/>
        <dsp:cNvSpPr/>
      </dsp:nvSpPr>
      <dsp:spPr>
        <a:xfrm>
          <a:off x="5705" y="3838384"/>
          <a:ext cx="2147627" cy="12885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Paperwork </a:t>
          </a:r>
          <a:endParaRPr lang="en-US" sz="2600" kern="1200"/>
        </a:p>
      </dsp:txBody>
      <dsp:txXfrm>
        <a:off x="5705" y="3838384"/>
        <a:ext cx="2147627" cy="1288576"/>
      </dsp:txXfrm>
    </dsp:sp>
    <dsp:sp modelId="{F2FACE79-7C1A-4EE9-9743-033B7B0D64CE}">
      <dsp:nvSpPr>
        <dsp:cNvPr id="0" name=""/>
        <dsp:cNvSpPr/>
      </dsp:nvSpPr>
      <dsp:spPr>
        <a:xfrm>
          <a:off x="4793114" y="4436952"/>
          <a:ext cx="463354" cy="91440"/>
        </a:xfrm>
        <a:custGeom>
          <a:avLst/>
          <a:gdLst/>
          <a:ahLst/>
          <a:cxnLst/>
          <a:rect l="0" t="0" r="0" b="0"/>
          <a:pathLst>
            <a:path>
              <a:moveTo>
                <a:pt x="0" y="45720"/>
              </a:moveTo>
              <a:lnTo>
                <a:pt x="46335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2442" y="4480202"/>
        <a:ext cx="24697" cy="4939"/>
      </dsp:txXfrm>
    </dsp:sp>
    <dsp:sp modelId="{A26DCC56-A43A-4A5A-ACF1-6BE82E828FBC}">
      <dsp:nvSpPr>
        <dsp:cNvPr id="0" name=""/>
        <dsp:cNvSpPr/>
      </dsp:nvSpPr>
      <dsp:spPr>
        <a:xfrm>
          <a:off x="2647286" y="3838384"/>
          <a:ext cx="2147627" cy="128857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Summary </a:t>
          </a:r>
          <a:endParaRPr lang="en-US" sz="2600" kern="1200"/>
        </a:p>
      </dsp:txBody>
      <dsp:txXfrm>
        <a:off x="2647286" y="3838384"/>
        <a:ext cx="2147627" cy="1288576"/>
      </dsp:txXfrm>
    </dsp:sp>
    <dsp:sp modelId="{99B35372-C8B7-4219-9AA1-E4C6BBE5863C}">
      <dsp:nvSpPr>
        <dsp:cNvPr id="0" name=""/>
        <dsp:cNvSpPr/>
      </dsp:nvSpPr>
      <dsp:spPr>
        <a:xfrm>
          <a:off x="5288868" y="3838384"/>
          <a:ext cx="2147627" cy="128857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236" tIns="110463" rIns="105236" bIns="110463" numCol="1" spcCol="1270" anchor="ctr" anchorCtr="0">
          <a:noAutofit/>
        </a:bodyPr>
        <a:lstStyle/>
        <a:p>
          <a:pPr marL="0" lvl="0" indent="0" algn="ctr" defTabSz="1155700">
            <a:lnSpc>
              <a:spcPct val="90000"/>
            </a:lnSpc>
            <a:spcBef>
              <a:spcPct val="0"/>
            </a:spcBef>
            <a:spcAft>
              <a:spcPct val="35000"/>
            </a:spcAft>
            <a:buNone/>
          </a:pPr>
          <a:r>
            <a:rPr lang="en-GB" sz="2600" kern="1200"/>
            <a:t>Thank you, any questions?</a:t>
          </a:r>
          <a:endParaRPr lang="en-US" sz="2600" kern="1200"/>
        </a:p>
      </dsp:txBody>
      <dsp:txXfrm>
        <a:off x="5288868" y="3838384"/>
        <a:ext cx="2147627" cy="12885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606D58-6263-4EA6-8DC2-BF1C019F11E6}">
      <dsp:nvSpPr>
        <dsp:cNvPr id="0" name=""/>
        <dsp:cNvSpPr/>
      </dsp:nvSpPr>
      <dsp:spPr>
        <a:xfrm>
          <a:off x="0" y="893603"/>
          <a:ext cx="6171948" cy="1649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E749F8-1FB0-45D6-BC22-8A030E3D97E6}">
      <dsp:nvSpPr>
        <dsp:cNvPr id="0" name=""/>
        <dsp:cNvSpPr/>
      </dsp:nvSpPr>
      <dsp:spPr>
        <a:xfrm>
          <a:off x="499043" y="1264792"/>
          <a:ext cx="907351" cy="9073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41384-6F9F-4023-8A0A-044975CF3A26}">
      <dsp:nvSpPr>
        <dsp:cNvPr id="0" name=""/>
        <dsp:cNvSpPr/>
      </dsp:nvSpPr>
      <dsp:spPr>
        <a:xfrm>
          <a:off x="1905438" y="893603"/>
          <a:ext cx="4266509" cy="1649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96" tIns="174596" rIns="174596" bIns="174596" numCol="1" spcCol="1270" anchor="ctr" anchorCtr="0">
          <a:noAutofit/>
        </a:bodyPr>
        <a:lstStyle/>
        <a:p>
          <a:pPr marL="0" lvl="0" indent="0" algn="l" defTabSz="844550">
            <a:lnSpc>
              <a:spcPct val="90000"/>
            </a:lnSpc>
            <a:spcBef>
              <a:spcPct val="0"/>
            </a:spcBef>
            <a:spcAft>
              <a:spcPct val="35000"/>
            </a:spcAft>
            <a:buNone/>
          </a:pPr>
          <a:r>
            <a:rPr lang="en-GB" sz="1900" kern="1200"/>
            <a:t>The aim of todays session is to introduce students to the module, the assessment and scheme of work. </a:t>
          </a:r>
          <a:endParaRPr lang="en-US" sz="1900" kern="1200"/>
        </a:p>
      </dsp:txBody>
      <dsp:txXfrm>
        <a:off x="1905438" y="893603"/>
        <a:ext cx="4266509" cy="1649730"/>
      </dsp:txXfrm>
    </dsp:sp>
    <dsp:sp modelId="{3B007BB1-416E-4014-B361-2BDD56DA7656}">
      <dsp:nvSpPr>
        <dsp:cNvPr id="0" name=""/>
        <dsp:cNvSpPr/>
      </dsp:nvSpPr>
      <dsp:spPr>
        <a:xfrm>
          <a:off x="0" y="2955766"/>
          <a:ext cx="6171948" cy="1649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286BF-EA3B-4523-BEF3-EA52869D9616}">
      <dsp:nvSpPr>
        <dsp:cNvPr id="0" name=""/>
        <dsp:cNvSpPr/>
      </dsp:nvSpPr>
      <dsp:spPr>
        <a:xfrm>
          <a:off x="499043" y="3326955"/>
          <a:ext cx="907351" cy="9073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8A40BA-5A8D-4D46-BF3C-8734E6B0B9D3}">
      <dsp:nvSpPr>
        <dsp:cNvPr id="0" name=""/>
        <dsp:cNvSpPr/>
      </dsp:nvSpPr>
      <dsp:spPr>
        <a:xfrm>
          <a:off x="1905438" y="2955766"/>
          <a:ext cx="4266509" cy="1649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96" tIns="174596" rIns="174596" bIns="174596" numCol="1" spcCol="1270" anchor="ctr" anchorCtr="0">
          <a:noAutofit/>
        </a:bodyPr>
        <a:lstStyle/>
        <a:p>
          <a:pPr marL="0" lvl="0" indent="0" algn="l" defTabSz="844550">
            <a:lnSpc>
              <a:spcPct val="90000"/>
            </a:lnSpc>
            <a:spcBef>
              <a:spcPct val="0"/>
            </a:spcBef>
            <a:spcAft>
              <a:spcPct val="35000"/>
            </a:spcAft>
            <a:buNone/>
          </a:pPr>
          <a:r>
            <a:rPr lang="en-GB" sz="1900" kern="1200"/>
            <a:t>By the end of todays session students should be able to demonstrate their understanding of the module and the module requirement. </a:t>
          </a:r>
          <a:endParaRPr lang="en-US" sz="1900" kern="1200"/>
        </a:p>
      </dsp:txBody>
      <dsp:txXfrm>
        <a:off x="1905438" y="2955766"/>
        <a:ext cx="4266509" cy="16497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4619C-B9AD-4385-8119-60EE1C7A1150}">
      <dsp:nvSpPr>
        <dsp:cNvPr id="0" name=""/>
        <dsp:cNvSpPr/>
      </dsp:nvSpPr>
      <dsp:spPr>
        <a:xfrm>
          <a:off x="475417" y="567779"/>
          <a:ext cx="1437000" cy="1437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C2551E-1492-4BD1-8C88-19E4B509F0D6}">
      <dsp:nvSpPr>
        <dsp:cNvPr id="0" name=""/>
        <dsp:cNvSpPr/>
      </dsp:nvSpPr>
      <dsp:spPr>
        <a:xfrm>
          <a:off x="781663" y="874025"/>
          <a:ext cx="824508" cy="8245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24E208-8560-4E3C-9241-C52E401D6B4B}">
      <dsp:nvSpPr>
        <dsp:cNvPr id="0" name=""/>
        <dsp:cNvSpPr/>
      </dsp:nvSpPr>
      <dsp:spPr>
        <a:xfrm>
          <a:off x="16048"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Learning new skills </a:t>
          </a:r>
          <a:endParaRPr lang="en-US" sz="1800" kern="1200"/>
        </a:p>
      </dsp:txBody>
      <dsp:txXfrm>
        <a:off x="16048" y="2452370"/>
        <a:ext cx="2355738" cy="720000"/>
      </dsp:txXfrm>
    </dsp:sp>
    <dsp:sp modelId="{DD2BB130-09F3-40C4-9B8E-945D68EA11C4}">
      <dsp:nvSpPr>
        <dsp:cNvPr id="0" name=""/>
        <dsp:cNvSpPr/>
      </dsp:nvSpPr>
      <dsp:spPr>
        <a:xfrm>
          <a:off x="3243409" y="567779"/>
          <a:ext cx="1437000" cy="1437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FA6BA3-2F0E-465B-B7EA-DBA3972C598B}">
      <dsp:nvSpPr>
        <dsp:cNvPr id="0" name=""/>
        <dsp:cNvSpPr/>
      </dsp:nvSpPr>
      <dsp:spPr>
        <a:xfrm>
          <a:off x="3549655" y="874025"/>
          <a:ext cx="824508" cy="8245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7BADBC-428B-4E15-84E0-D20A3B52F39C}">
      <dsp:nvSpPr>
        <dsp:cNvPr id="0" name=""/>
        <dsp:cNvSpPr/>
      </dsp:nvSpPr>
      <dsp:spPr>
        <a:xfrm>
          <a:off x="2784040"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Putting knowledge into practice </a:t>
          </a:r>
          <a:endParaRPr lang="en-US" sz="1800" kern="1200"/>
        </a:p>
      </dsp:txBody>
      <dsp:txXfrm>
        <a:off x="2784040" y="2452370"/>
        <a:ext cx="2355738" cy="720000"/>
      </dsp:txXfrm>
    </dsp:sp>
    <dsp:sp modelId="{4AB0FA4A-7C00-4B1E-A19A-91A807EB7713}">
      <dsp:nvSpPr>
        <dsp:cNvPr id="0" name=""/>
        <dsp:cNvSpPr/>
      </dsp:nvSpPr>
      <dsp:spPr>
        <a:xfrm>
          <a:off x="6011402" y="567779"/>
          <a:ext cx="1437000" cy="1437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162BC-83DE-4075-AFC6-F8658C766B15}">
      <dsp:nvSpPr>
        <dsp:cNvPr id="0" name=""/>
        <dsp:cNvSpPr/>
      </dsp:nvSpPr>
      <dsp:spPr>
        <a:xfrm>
          <a:off x="6317648" y="874025"/>
          <a:ext cx="824508" cy="8245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2EE26D-CF28-424B-8D3E-2AA0B3485EF4}">
      <dsp:nvSpPr>
        <dsp:cNvPr id="0" name=""/>
        <dsp:cNvSpPr/>
      </dsp:nvSpPr>
      <dsp:spPr>
        <a:xfrm>
          <a:off x="5552033"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8o hour placement </a:t>
          </a:r>
          <a:endParaRPr lang="en-US" sz="1800" kern="1200"/>
        </a:p>
      </dsp:txBody>
      <dsp:txXfrm>
        <a:off x="5552033" y="2452370"/>
        <a:ext cx="2355738" cy="720000"/>
      </dsp:txXfrm>
    </dsp:sp>
    <dsp:sp modelId="{CAF01C62-6CC1-40FF-878E-7952EF897C0A}">
      <dsp:nvSpPr>
        <dsp:cNvPr id="0" name=""/>
        <dsp:cNvSpPr/>
      </dsp:nvSpPr>
      <dsp:spPr>
        <a:xfrm>
          <a:off x="8779394" y="567779"/>
          <a:ext cx="1437000" cy="1437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61F38F-9376-4CD1-B18F-6D1524F879C4}">
      <dsp:nvSpPr>
        <dsp:cNvPr id="0" name=""/>
        <dsp:cNvSpPr/>
      </dsp:nvSpPr>
      <dsp:spPr>
        <a:xfrm>
          <a:off x="9085640" y="874025"/>
          <a:ext cx="824508" cy="8245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ECB643-E950-44D5-A9B2-E08F7C69F9FD}">
      <dsp:nvSpPr>
        <dsp:cNvPr id="0" name=""/>
        <dsp:cNvSpPr/>
      </dsp:nvSpPr>
      <dsp:spPr>
        <a:xfrm>
          <a:off x="8320025"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Networking </a:t>
          </a:r>
          <a:endParaRPr lang="en-US" sz="1800" kern="1200"/>
        </a:p>
      </dsp:txBody>
      <dsp:txXfrm>
        <a:off x="8320025" y="2452370"/>
        <a:ext cx="2355738"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DD1DC-5E0B-4AAA-AE47-EC21A3580C48}">
      <dsp:nvSpPr>
        <dsp:cNvPr id="0" name=""/>
        <dsp:cNvSpPr/>
      </dsp:nvSpPr>
      <dsp:spPr>
        <a:xfrm>
          <a:off x="0" y="0"/>
          <a:ext cx="8553449" cy="8228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 number of new skills </a:t>
          </a:r>
          <a:endParaRPr lang="en-US" sz="3700" kern="1200"/>
        </a:p>
      </dsp:txBody>
      <dsp:txXfrm>
        <a:off x="24100" y="24100"/>
        <a:ext cx="7596019" cy="774633"/>
      </dsp:txXfrm>
    </dsp:sp>
    <dsp:sp modelId="{69698601-D5A1-4F8C-ADFB-FBE7F90D640A}">
      <dsp:nvSpPr>
        <dsp:cNvPr id="0" name=""/>
        <dsp:cNvSpPr/>
      </dsp:nvSpPr>
      <dsp:spPr>
        <a:xfrm>
          <a:off x="716351" y="972439"/>
          <a:ext cx="8553449" cy="82283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Developing existing skills </a:t>
          </a:r>
          <a:endParaRPr lang="en-US" sz="3700" kern="1200"/>
        </a:p>
      </dsp:txBody>
      <dsp:txXfrm>
        <a:off x="740451" y="996539"/>
        <a:ext cx="7254056" cy="774633"/>
      </dsp:txXfrm>
    </dsp:sp>
    <dsp:sp modelId="{760537D2-EDA2-4D29-B811-C065CC4499CC}">
      <dsp:nvSpPr>
        <dsp:cNvPr id="0" name=""/>
        <dsp:cNvSpPr/>
      </dsp:nvSpPr>
      <dsp:spPr>
        <a:xfrm>
          <a:off x="1422010" y="1944878"/>
          <a:ext cx="8553449" cy="82283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Resilience </a:t>
          </a:r>
          <a:endParaRPr lang="en-US" sz="3700" kern="1200"/>
        </a:p>
      </dsp:txBody>
      <dsp:txXfrm>
        <a:off x="1446110" y="1968978"/>
        <a:ext cx="7264748" cy="774633"/>
      </dsp:txXfrm>
    </dsp:sp>
    <dsp:sp modelId="{A119E1FD-91C5-4665-AA3A-96F9348D5DD3}">
      <dsp:nvSpPr>
        <dsp:cNvPr id="0" name=""/>
        <dsp:cNvSpPr/>
      </dsp:nvSpPr>
      <dsp:spPr>
        <a:xfrm>
          <a:off x="2138362" y="2917316"/>
          <a:ext cx="8553449" cy="82283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Your career path </a:t>
          </a:r>
          <a:endParaRPr lang="en-US" sz="3700" kern="1200"/>
        </a:p>
      </dsp:txBody>
      <dsp:txXfrm>
        <a:off x="2162462" y="2941416"/>
        <a:ext cx="7254056" cy="774633"/>
      </dsp:txXfrm>
    </dsp:sp>
    <dsp:sp modelId="{71905F70-D968-483F-9274-36ADE36CE805}">
      <dsp:nvSpPr>
        <dsp:cNvPr id="0" name=""/>
        <dsp:cNvSpPr/>
      </dsp:nvSpPr>
      <dsp:spPr>
        <a:xfrm>
          <a:off x="8018608" y="630215"/>
          <a:ext cx="534841" cy="5348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38947" y="630215"/>
        <a:ext cx="294163" cy="402468"/>
      </dsp:txXfrm>
    </dsp:sp>
    <dsp:sp modelId="{C7607BEE-F332-4C26-AFBD-4616CEBABA5E}">
      <dsp:nvSpPr>
        <dsp:cNvPr id="0" name=""/>
        <dsp:cNvSpPr/>
      </dsp:nvSpPr>
      <dsp:spPr>
        <a:xfrm>
          <a:off x="8734959" y="1602654"/>
          <a:ext cx="534841" cy="53484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55298" y="1602654"/>
        <a:ext cx="294163" cy="402468"/>
      </dsp:txXfrm>
    </dsp:sp>
    <dsp:sp modelId="{C49928BA-E287-42D7-AE09-C5DBC33E4061}">
      <dsp:nvSpPr>
        <dsp:cNvPr id="0" name=""/>
        <dsp:cNvSpPr/>
      </dsp:nvSpPr>
      <dsp:spPr>
        <a:xfrm>
          <a:off x="9440619" y="2575093"/>
          <a:ext cx="534841" cy="53484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560958" y="2575093"/>
        <a:ext cx="294163" cy="4024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44928-751A-4A64-B665-8509CD4B0376}">
      <dsp:nvSpPr>
        <dsp:cNvPr id="0" name=""/>
        <dsp:cNvSpPr/>
      </dsp:nvSpPr>
      <dsp:spPr>
        <a:xfrm>
          <a:off x="1297" y="242360"/>
          <a:ext cx="4554559" cy="28921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600B84-BEC2-4E9E-91C7-163DD929FEC5}">
      <dsp:nvSpPr>
        <dsp:cNvPr id="0" name=""/>
        <dsp:cNvSpPr/>
      </dsp:nvSpPr>
      <dsp:spPr>
        <a:xfrm>
          <a:off x="507359" y="723119"/>
          <a:ext cx="4554559" cy="289214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If you have already located a placement – it is important that you contact me to start completing the relevant paperwork. </a:t>
          </a:r>
          <a:endParaRPr lang="en-US" sz="3100" kern="1200"/>
        </a:p>
      </dsp:txBody>
      <dsp:txXfrm>
        <a:off x="592067" y="807827"/>
        <a:ext cx="4385143" cy="2722729"/>
      </dsp:txXfrm>
    </dsp:sp>
    <dsp:sp modelId="{9F0D4174-AB4F-4759-9441-1EDDA0240C33}">
      <dsp:nvSpPr>
        <dsp:cNvPr id="0" name=""/>
        <dsp:cNvSpPr/>
      </dsp:nvSpPr>
      <dsp:spPr>
        <a:xfrm>
          <a:off x="5567981" y="242360"/>
          <a:ext cx="4554559" cy="28921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AB79E-52C2-4C80-BD4F-2DFE4099BB6D}">
      <dsp:nvSpPr>
        <dsp:cNvPr id="0" name=""/>
        <dsp:cNvSpPr/>
      </dsp:nvSpPr>
      <dsp:spPr>
        <a:xfrm>
          <a:off x="6074043" y="723119"/>
          <a:ext cx="4554559" cy="289214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Lets take a look at what paperwork needs to be completed….</a:t>
          </a:r>
          <a:endParaRPr lang="en-US" sz="3100" kern="1200"/>
        </a:p>
      </dsp:txBody>
      <dsp:txXfrm>
        <a:off x="6158751" y="807827"/>
        <a:ext cx="4385143" cy="27227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C75A6-9FBA-4322-98A1-498949FB99AB}">
      <dsp:nvSpPr>
        <dsp:cNvPr id="0" name=""/>
        <dsp:cNvSpPr/>
      </dsp:nvSpPr>
      <dsp:spPr>
        <a:xfrm>
          <a:off x="0" y="893603"/>
          <a:ext cx="6171948" cy="1649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89550-0B8A-483A-902F-8C18DB8DD429}">
      <dsp:nvSpPr>
        <dsp:cNvPr id="0" name=""/>
        <dsp:cNvSpPr/>
      </dsp:nvSpPr>
      <dsp:spPr>
        <a:xfrm>
          <a:off x="499043" y="1264792"/>
          <a:ext cx="907351" cy="9073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98F481-BE5C-44F7-8189-369F6437E11D}">
      <dsp:nvSpPr>
        <dsp:cNvPr id="0" name=""/>
        <dsp:cNvSpPr/>
      </dsp:nvSpPr>
      <dsp:spPr>
        <a:xfrm>
          <a:off x="1905438" y="893603"/>
          <a:ext cx="4266509" cy="1649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96" tIns="174596" rIns="174596" bIns="174596" numCol="1" spcCol="1270" anchor="ctr" anchorCtr="0">
          <a:noAutofit/>
        </a:bodyPr>
        <a:lstStyle/>
        <a:p>
          <a:pPr marL="0" lvl="0" indent="0" algn="l" defTabSz="933450">
            <a:lnSpc>
              <a:spcPct val="90000"/>
            </a:lnSpc>
            <a:spcBef>
              <a:spcPct val="0"/>
            </a:spcBef>
            <a:spcAft>
              <a:spcPct val="35000"/>
            </a:spcAft>
            <a:buNone/>
          </a:pPr>
          <a:r>
            <a:rPr lang="en-GB" sz="2100" kern="1200"/>
            <a:t>You, your placement provider and me all need to complete some paperwork. </a:t>
          </a:r>
          <a:endParaRPr lang="en-US" sz="2100" kern="1200"/>
        </a:p>
      </dsp:txBody>
      <dsp:txXfrm>
        <a:off x="1905438" y="893603"/>
        <a:ext cx="4266509" cy="1649730"/>
      </dsp:txXfrm>
    </dsp:sp>
    <dsp:sp modelId="{5CCC5B68-BE41-48A4-A06F-FD55915AEA3E}">
      <dsp:nvSpPr>
        <dsp:cNvPr id="0" name=""/>
        <dsp:cNvSpPr/>
      </dsp:nvSpPr>
      <dsp:spPr>
        <a:xfrm>
          <a:off x="0" y="2955766"/>
          <a:ext cx="6171948" cy="16497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1DBC8-027D-4913-9EA8-4F2868BF3D66}">
      <dsp:nvSpPr>
        <dsp:cNvPr id="0" name=""/>
        <dsp:cNvSpPr/>
      </dsp:nvSpPr>
      <dsp:spPr>
        <a:xfrm>
          <a:off x="499043" y="3326955"/>
          <a:ext cx="907351" cy="9073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D9A4EB-9448-42BB-B18F-3229882C8725}">
      <dsp:nvSpPr>
        <dsp:cNvPr id="0" name=""/>
        <dsp:cNvSpPr/>
      </dsp:nvSpPr>
      <dsp:spPr>
        <a:xfrm>
          <a:off x="1905438" y="2955766"/>
          <a:ext cx="4266509" cy="1649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96" tIns="174596" rIns="174596" bIns="174596" numCol="1" spcCol="1270" anchor="ctr" anchorCtr="0">
          <a:noAutofit/>
        </a:bodyPr>
        <a:lstStyle/>
        <a:p>
          <a:pPr marL="0" lvl="0" indent="0" algn="l" defTabSz="933450">
            <a:lnSpc>
              <a:spcPct val="90000"/>
            </a:lnSpc>
            <a:spcBef>
              <a:spcPct val="0"/>
            </a:spcBef>
            <a:spcAft>
              <a:spcPct val="35000"/>
            </a:spcAft>
            <a:buNone/>
          </a:pPr>
          <a:r>
            <a:rPr lang="en-GB" sz="2100" kern="1200"/>
            <a:t>All of this paperwork is important to ensure that the placement is right for you and that we can risk assess the placement. </a:t>
          </a:r>
          <a:endParaRPr lang="en-US" sz="2100" kern="1200"/>
        </a:p>
      </dsp:txBody>
      <dsp:txXfrm>
        <a:off x="1905438" y="2955766"/>
        <a:ext cx="4266509" cy="16497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EFDC3-523A-4234-B152-865802995883}">
      <dsp:nvSpPr>
        <dsp:cNvPr id="0" name=""/>
        <dsp:cNvSpPr/>
      </dsp:nvSpPr>
      <dsp:spPr>
        <a:xfrm>
          <a:off x="2870117" y="511482"/>
          <a:ext cx="396201" cy="91440"/>
        </a:xfrm>
        <a:custGeom>
          <a:avLst/>
          <a:gdLst/>
          <a:ahLst/>
          <a:cxnLst/>
          <a:rect l="0" t="0" r="0" b="0"/>
          <a:pathLst>
            <a:path>
              <a:moveTo>
                <a:pt x="0" y="45720"/>
              </a:moveTo>
              <a:lnTo>
                <a:pt x="39620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7547" y="555068"/>
        <a:ext cx="21340" cy="4268"/>
      </dsp:txXfrm>
    </dsp:sp>
    <dsp:sp modelId="{6885D65C-8DFB-4EB0-9717-CF2D3DBB84EC}">
      <dsp:nvSpPr>
        <dsp:cNvPr id="0" name=""/>
        <dsp:cNvSpPr/>
      </dsp:nvSpPr>
      <dsp:spPr>
        <a:xfrm>
          <a:off x="1016260" y="505"/>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This is the first form you will complete. </a:t>
          </a:r>
          <a:endParaRPr lang="en-US" sz="1700" kern="1200"/>
        </a:p>
      </dsp:txBody>
      <dsp:txXfrm>
        <a:off x="1016260" y="505"/>
        <a:ext cx="1855656" cy="1113394"/>
      </dsp:txXfrm>
    </dsp:sp>
    <dsp:sp modelId="{E98BDD15-E0D7-4EE9-B32B-D95A8942DCFE}">
      <dsp:nvSpPr>
        <dsp:cNvPr id="0" name=""/>
        <dsp:cNvSpPr/>
      </dsp:nvSpPr>
      <dsp:spPr>
        <a:xfrm>
          <a:off x="5152575" y="511482"/>
          <a:ext cx="396201" cy="91440"/>
        </a:xfrm>
        <a:custGeom>
          <a:avLst/>
          <a:gdLst/>
          <a:ahLst/>
          <a:cxnLst/>
          <a:rect l="0" t="0" r="0" b="0"/>
          <a:pathLst>
            <a:path>
              <a:moveTo>
                <a:pt x="0" y="45720"/>
              </a:moveTo>
              <a:lnTo>
                <a:pt x="39620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0005" y="555068"/>
        <a:ext cx="21340" cy="4268"/>
      </dsp:txXfrm>
    </dsp:sp>
    <dsp:sp modelId="{000F3E94-27E2-4711-800E-E61755924257}">
      <dsp:nvSpPr>
        <dsp:cNvPr id="0" name=""/>
        <dsp:cNvSpPr/>
      </dsp:nvSpPr>
      <dsp:spPr>
        <a:xfrm>
          <a:off x="3298718" y="505"/>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This will ask you some key information such as; </a:t>
          </a:r>
          <a:endParaRPr lang="en-US" sz="1700" kern="1200"/>
        </a:p>
      </dsp:txBody>
      <dsp:txXfrm>
        <a:off x="3298718" y="505"/>
        <a:ext cx="1855656" cy="1113394"/>
      </dsp:txXfrm>
    </dsp:sp>
    <dsp:sp modelId="{DDF980FD-0950-4822-BF6C-5E20745464E0}">
      <dsp:nvSpPr>
        <dsp:cNvPr id="0" name=""/>
        <dsp:cNvSpPr/>
      </dsp:nvSpPr>
      <dsp:spPr>
        <a:xfrm>
          <a:off x="7435033" y="511482"/>
          <a:ext cx="396201" cy="91440"/>
        </a:xfrm>
        <a:custGeom>
          <a:avLst/>
          <a:gdLst/>
          <a:ahLst/>
          <a:cxnLst/>
          <a:rect l="0" t="0" r="0" b="0"/>
          <a:pathLst>
            <a:path>
              <a:moveTo>
                <a:pt x="0" y="45720"/>
              </a:moveTo>
              <a:lnTo>
                <a:pt x="39620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22464" y="555068"/>
        <a:ext cx="21340" cy="4268"/>
      </dsp:txXfrm>
    </dsp:sp>
    <dsp:sp modelId="{DDD9086F-27BC-4A13-AAA0-0551E9273C99}">
      <dsp:nvSpPr>
        <dsp:cNvPr id="0" name=""/>
        <dsp:cNvSpPr/>
      </dsp:nvSpPr>
      <dsp:spPr>
        <a:xfrm>
          <a:off x="5581176" y="505"/>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Name </a:t>
          </a:r>
          <a:endParaRPr lang="en-US" sz="1700" kern="1200"/>
        </a:p>
      </dsp:txBody>
      <dsp:txXfrm>
        <a:off x="5581176" y="505"/>
        <a:ext cx="1855656" cy="1113394"/>
      </dsp:txXfrm>
    </dsp:sp>
    <dsp:sp modelId="{AB54D70E-FD1A-4F60-A971-9850D2B34E78}">
      <dsp:nvSpPr>
        <dsp:cNvPr id="0" name=""/>
        <dsp:cNvSpPr/>
      </dsp:nvSpPr>
      <dsp:spPr>
        <a:xfrm>
          <a:off x="1944088" y="1112099"/>
          <a:ext cx="6847374" cy="396201"/>
        </a:xfrm>
        <a:custGeom>
          <a:avLst/>
          <a:gdLst/>
          <a:ahLst/>
          <a:cxnLst/>
          <a:rect l="0" t="0" r="0" b="0"/>
          <a:pathLst>
            <a:path>
              <a:moveTo>
                <a:pt x="6847374" y="0"/>
              </a:moveTo>
              <a:lnTo>
                <a:pt x="6847374" y="215200"/>
              </a:lnTo>
              <a:lnTo>
                <a:pt x="0" y="215200"/>
              </a:lnTo>
              <a:lnTo>
                <a:pt x="0" y="39620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96259" y="1308066"/>
        <a:ext cx="343033" cy="4268"/>
      </dsp:txXfrm>
    </dsp:sp>
    <dsp:sp modelId="{F0B300F8-7929-43B9-A69D-26B67F32BF95}">
      <dsp:nvSpPr>
        <dsp:cNvPr id="0" name=""/>
        <dsp:cNvSpPr/>
      </dsp:nvSpPr>
      <dsp:spPr>
        <a:xfrm>
          <a:off x="7863634" y="505"/>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Email Address</a:t>
          </a:r>
          <a:endParaRPr lang="en-US" sz="1700" kern="1200"/>
        </a:p>
      </dsp:txBody>
      <dsp:txXfrm>
        <a:off x="7863634" y="505"/>
        <a:ext cx="1855656" cy="1113394"/>
      </dsp:txXfrm>
    </dsp:sp>
    <dsp:sp modelId="{3202B83C-1F10-48C2-9712-4C7B40D4EA20}">
      <dsp:nvSpPr>
        <dsp:cNvPr id="0" name=""/>
        <dsp:cNvSpPr/>
      </dsp:nvSpPr>
      <dsp:spPr>
        <a:xfrm>
          <a:off x="2870117" y="2051678"/>
          <a:ext cx="396201" cy="91440"/>
        </a:xfrm>
        <a:custGeom>
          <a:avLst/>
          <a:gdLst/>
          <a:ahLst/>
          <a:cxnLst/>
          <a:rect l="0" t="0" r="0" b="0"/>
          <a:pathLst>
            <a:path>
              <a:moveTo>
                <a:pt x="0" y="45720"/>
              </a:moveTo>
              <a:lnTo>
                <a:pt x="39620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7547" y="2095263"/>
        <a:ext cx="21340" cy="4268"/>
      </dsp:txXfrm>
    </dsp:sp>
    <dsp:sp modelId="{7ADA45AC-FEA0-425F-A0FC-3E81B27DE895}">
      <dsp:nvSpPr>
        <dsp:cNvPr id="0" name=""/>
        <dsp:cNvSpPr/>
      </dsp:nvSpPr>
      <dsp:spPr>
        <a:xfrm>
          <a:off x="1016260" y="1540700"/>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Student Number </a:t>
          </a:r>
          <a:endParaRPr lang="en-US" sz="1700" kern="1200"/>
        </a:p>
      </dsp:txBody>
      <dsp:txXfrm>
        <a:off x="1016260" y="1540700"/>
        <a:ext cx="1855656" cy="1113394"/>
      </dsp:txXfrm>
    </dsp:sp>
    <dsp:sp modelId="{968F0CE1-B257-4907-9D2F-056D31CD1965}">
      <dsp:nvSpPr>
        <dsp:cNvPr id="0" name=""/>
        <dsp:cNvSpPr/>
      </dsp:nvSpPr>
      <dsp:spPr>
        <a:xfrm>
          <a:off x="5152575" y="2051678"/>
          <a:ext cx="396201" cy="91440"/>
        </a:xfrm>
        <a:custGeom>
          <a:avLst/>
          <a:gdLst/>
          <a:ahLst/>
          <a:cxnLst/>
          <a:rect l="0" t="0" r="0" b="0"/>
          <a:pathLst>
            <a:path>
              <a:moveTo>
                <a:pt x="0" y="45720"/>
              </a:moveTo>
              <a:lnTo>
                <a:pt x="39620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0005" y="2095263"/>
        <a:ext cx="21340" cy="4268"/>
      </dsp:txXfrm>
    </dsp:sp>
    <dsp:sp modelId="{451A4776-BC5F-4321-BEED-895CEA2EF651}">
      <dsp:nvSpPr>
        <dsp:cNvPr id="0" name=""/>
        <dsp:cNvSpPr/>
      </dsp:nvSpPr>
      <dsp:spPr>
        <a:xfrm>
          <a:off x="3298718" y="1540700"/>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GP name and address </a:t>
          </a:r>
          <a:endParaRPr lang="en-US" sz="1700" kern="1200"/>
        </a:p>
      </dsp:txBody>
      <dsp:txXfrm>
        <a:off x="3298718" y="1540700"/>
        <a:ext cx="1855656" cy="1113394"/>
      </dsp:txXfrm>
    </dsp:sp>
    <dsp:sp modelId="{D53649FB-54C1-4FE4-8D42-17FDAC90F77D}">
      <dsp:nvSpPr>
        <dsp:cNvPr id="0" name=""/>
        <dsp:cNvSpPr/>
      </dsp:nvSpPr>
      <dsp:spPr>
        <a:xfrm>
          <a:off x="7435033" y="2051678"/>
          <a:ext cx="396201" cy="91440"/>
        </a:xfrm>
        <a:custGeom>
          <a:avLst/>
          <a:gdLst/>
          <a:ahLst/>
          <a:cxnLst/>
          <a:rect l="0" t="0" r="0" b="0"/>
          <a:pathLst>
            <a:path>
              <a:moveTo>
                <a:pt x="0" y="45720"/>
              </a:moveTo>
              <a:lnTo>
                <a:pt x="39620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22464" y="2095263"/>
        <a:ext cx="21340" cy="4268"/>
      </dsp:txXfrm>
    </dsp:sp>
    <dsp:sp modelId="{7E3ADCF1-E229-4F46-9C2F-3E03E834DC54}">
      <dsp:nvSpPr>
        <dsp:cNvPr id="0" name=""/>
        <dsp:cNvSpPr/>
      </dsp:nvSpPr>
      <dsp:spPr>
        <a:xfrm>
          <a:off x="5581176" y="1540700"/>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Emergency contact information </a:t>
          </a:r>
          <a:endParaRPr lang="en-US" sz="1700" kern="1200"/>
        </a:p>
      </dsp:txBody>
      <dsp:txXfrm>
        <a:off x="5581176" y="1540700"/>
        <a:ext cx="1855656" cy="1113394"/>
      </dsp:txXfrm>
    </dsp:sp>
    <dsp:sp modelId="{3768E401-D488-47F5-B2A1-DB2015B7BBB3}">
      <dsp:nvSpPr>
        <dsp:cNvPr id="0" name=""/>
        <dsp:cNvSpPr/>
      </dsp:nvSpPr>
      <dsp:spPr>
        <a:xfrm>
          <a:off x="1944088" y="2652295"/>
          <a:ext cx="6847374" cy="396201"/>
        </a:xfrm>
        <a:custGeom>
          <a:avLst/>
          <a:gdLst/>
          <a:ahLst/>
          <a:cxnLst/>
          <a:rect l="0" t="0" r="0" b="0"/>
          <a:pathLst>
            <a:path>
              <a:moveTo>
                <a:pt x="6847374" y="0"/>
              </a:moveTo>
              <a:lnTo>
                <a:pt x="6847374" y="215200"/>
              </a:lnTo>
              <a:lnTo>
                <a:pt x="0" y="215200"/>
              </a:lnTo>
              <a:lnTo>
                <a:pt x="0" y="39620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96259" y="2848261"/>
        <a:ext cx="343033" cy="4268"/>
      </dsp:txXfrm>
    </dsp:sp>
    <dsp:sp modelId="{DC43FA9F-D601-487D-9A08-CCDE1E0690C1}">
      <dsp:nvSpPr>
        <dsp:cNvPr id="0" name=""/>
        <dsp:cNvSpPr/>
      </dsp:nvSpPr>
      <dsp:spPr>
        <a:xfrm>
          <a:off x="7863634" y="1540700"/>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dirty="0"/>
            <a:t>Working hours, days and duties </a:t>
          </a:r>
          <a:endParaRPr lang="en-US" sz="1700" kern="1200" dirty="0"/>
        </a:p>
      </dsp:txBody>
      <dsp:txXfrm>
        <a:off x="7863634" y="1540700"/>
        <a:ext cx="1855656" cy="1113394"/>
      </dsp:txXfrm>
    </dsp:sp>
    <dsp:sp modelId="{6141D3A4-E85D-4CE4-AA36-330501DE23BF}">
      <dsp:nvSpPr>
        <dsp:cNvPr id="0" name=""/>
        <dsp:cNvSpPr/>
      </dsp:nvSpPr>
      <dsp:spPr>
        <a:xfrm>
          <a:off x="1016260" y="3080896"/>
          <a:ext cx="1855656" cy="1113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929" tIns="95446" rIns="90929" bIns="95446" numCol="1" spcCol="1270" anchor="ctr" anchorCtr="0">
          <a:noAutofit/>
        </a:bodyPr>
        <a:lstStyle/>
        <a:p>
          <a:pPr marL="0" lvl="0" indent="0" algn="ctr" defTabSz="755650">
            <a:lnSpc>
              <a:spcPct val="90000"/>
            </a:lnSpc>
            <a:spcBef>
              <a:spcPct val="0"/>
            </a:spcBef>
            <a:spcAft>
              <a:spcPct val="35000"/>
            </a:spcAft>
            <a:buNone/>
          </a:pPr>
          <a:r>
            <a:rPr lang="en-GB" sz="1700" kern="1200"/>
            <a:t>Much more</a:t>
          </a:r>
          <a:endParaRPr lang="en-US" sz="1700" kern="1200"/>
        </a:p>
      </dsp:txBody>
      <dsp:txXfrm>
        <a:off x="1016260" y="3080896"/>
        <a:ext cx="1855656" cy="11133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555A4-147D-48B4-9121-01310691FD89}">
      <dsp:nvSpPr>
        <dsp:cNvPr id="0" name=""/>
        <dsp:cNvSpPr/>
      </dsp:nvSpPr>
      <dsp:spPr>
        <a:xfrm>
          <a:off x="3114" y="322909"/>
          <a:ext cx="2470621" cy="148237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 form to be completed by the placement provider. </a:t>
          </a:r>
          <a:endParaRPr lang="en-US" sz="2400" kern="1200"/>
        </a:p>
      </dsp:txBody>
      <dsp:txXfrm>
        <a:off x="3114" y="322909"/>
        <a:ext cx="2470621" cy="1482372"/>
      </dsp:txXfrm>
    </dsp:sp>
    <dsp:sp modelId="{CD696408-628C-40ED-82F4-D15E020D85CB}">
      <dsp:nvSpPr>
        <dsp:cNvPr id="0" name=""/>
        <dsp:cNvSpPr/>
      </dsp:nvSpPr>
      <dsp:spPr>
        <a:xfrm>
          <a:off x="2720797" y="322909"/>
          <a:ext cx="2470621" cy="1482372"/>
        </a:xfrm>
        <a:prstGeom prst="rect">
          <a:avLst/>
        </a:prstGeom>
        <a:solidFill>
          <a:schemeClr val="accent5">
            <a:hueOff val="2715563"/>
            <a:satOff val="-3809"/>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It will ask information such as; </a:t>
          </a:r>
          <a:endParaRPr lang="en-US" sz="2400" kern="1200"/>
        </a:p>
      </dsp:txBody>
      <dsp:txXfrm>
        <a:off x="2720797" y="322909"/>
        <a:ext cx="2470621" cy="1482372"/>
      </dsp:txXfrm>
    </dsp:sp>
    <dsp:sp modelId="{44526BE8-5D07-4AA5-BDEC-B7EA9E294B13}">
      <dsp:nvSpPr>
        <dsp:cNvPr id="0" name=""/>
        <dsp:cNvSpPr/>
      </dsp:nvSpPr>
      <dsp:spPr>
        <a:xfrm>
          <a:off x="5438481" y="322909"/>
          <a:ext cx="2470621" cy="1482372"/>
        </a:xfrm>
        <a:prstGeom prst="rect">
          <a:avLst/>
        </a:prstGeom>
        <a:solidFill>
          <a:schemeClr val="accent5">
            <a:hueOff val="5431126"/>
            <a:satOff val="-7617"/>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1. Insurance details </a:t>
          </a:r>
          <a:endParaRPr lang="en-US" sz="2400" kern="1200"/>
        </a:p>
      </dsp:txBody>
      <dsp:txXfrm>
        <a:off x="5438481" y="322909"/>
        <a:ext cx="2470621" cy="1482372"/>
      </dsp:txXfrm>
    </dsp:sp>
    <dsp:sp modelId="{619103D7-14C5-4178-86CC-B07BD7917984}">
      <dsp:nvSpPr>
        <dsp:cNvPr id="0" name=""/>
        <dsp:cNvSpPr/>
      </dsp:nvSpPr>
      <dsp:spPr>
        <a:xfrm>
          <a:off x="8156164" y="322909"/>
          <a:ext cx="2470621" cy="1482372"/>
        </a:xfrm>
        <a:prstGeom prst="rect">
          <a:avLst/>
        </a:prstGeom>
        <a:solidFill>
          <a:schemeClr val="accent5">
            <a:hueOff val="8146689"/>
            <a:satOff val="-11426"/>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2. Name</a:t>
          </a:r>
          <a:endParaRPr lang="en-US" sz="2400" kern="1200"/>
        </a:p>
      </dsp:txBody>
      <dsp:txXfrm>
        <a:off x="8156164" y="322909"/>
        <a:ext cx="2470621" cy="1482372"/>
      </dsp:txXfrm>
    </dsp:sp>
    <dsp:sp modelId="{CF4F0E6D-E14A-4952-BA18-65CE13E691AD}">
      <dsp:nvSpPr>
        <dsp:cNvPr id="0" name=""/>
        <dsp:cNvSpPr/>
      </dsp:nvSpPr>
      <dsp:spPr>
        <a:xfrm>
          <a:off x="3114" y="2052344"/>
          <a:ext cx="2470621" cy="1482372"/>
        </a:xfrm>
        <a:prstGeom prst="rect">
          <a:avLst/>
        </a:prstGeom>
        <a:solidFill>
          <a:schemeClr val="accent5">
            <a:hueOff val="10862252"/>
            <a:satOff val="-15234"/>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 Organisation </a:t>
          </a:r>
          <a:endParaRPr lang="en-US" sz="2400" kern="1200"/>
        </a:p>
      </dsp:txBody>
      <dsp:txXfrm>
        <a:off x="3114" y="2052344"/>
        <a:ext cx="2470621" cy="1482372"/>
      </dsp:txXfrm>
    </dsp:sp>
    <dsp:sp modelId="{A3289A34-D07C-42A9-8CD7-3CF8ACA654D3}">
      <dsp:nvSpPr>
        <dsp:cNvPr id="0" name=""/>
        <dsp:cNvSpPr/>
      </dsp:nvSpPr>
      <dsp:spPr>
        <a:xfrm>
          <a:off x="2720797" y="2052344"/>
          <a:ext cx="2470621" cy="1482372"/>
        </a:xfrm>
        <a:prstGeom prst="rect">
          <a:avLst/>
        </a:prstGeom>
        <a:solidFill>
          <a:schemeClr val="accent5">
            <a:hueOff val="13577815"/>
            <a:satOff val="-1904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4. Working hours </a:t>
          </a:r>
          <a:endParaRPr lang="en-US" sz="2400" kern="1200"/>
        </a:p>
      </dsp:txBody>
      <dsp:txXfrm>
        <a:off x="2720797" y="2052344"/>
        <a:ext cx="2470621" cy="1482372"/>
      </dsp:txXfrm>
    </dsp:sp>
    <dsp:sp modelId="{3D982D5A-BFAC-46F6-BF95-E402553FF207}">
      <dsp:nvSpPr>
        <dsp:cNvPr id="0" name=""/>
        <dsp:cNvSpPr/>
      </dsp:nvSpPr>
      <dsp:spPr>
        <a:xfrm>
          <a:off x="5438481" y="2052344"/>
          <a:ext cx="2470621" cy="1482372"/>
        </a:xfrm>
        <a:prstGeom prst="rect">
          <a:avLst/>
        </a:prstGeom>
        <a:solidFill>
          <a:schemeClr val="accent5">
            <a:hueOff val="16293378"/>
            <a:satOff val="-22851"/>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5. Induction</a:t>
          </a:r>
          <a:endParaRPr lang="en-US" sz="2400" kern="1200"/>
        </a:p>
      </dsp:txBody>
      <dsp:txXfrm>
        <a:off x="5438481" y="2052344"/>
        <a:ext cx="2470621" cy="1482372"/>
      </dsp:txXfrm>
    </dsp:sp>
    <dsp:sp modelId="{3C6BB3AF-8601-4001-9E25-21616C1AD832}">
      <dsp:nvSpPr>
        <dsp:cNvPr id="0" name=""/>
        <dsp:cNvSpPr/>
      </dsp:nvSpPr>
      <dsp:spPr>
        <a:xfrm>
          <a:off x="8156164" y="2052344"/>
          <a:ext cx="2470621" cy="1482372"/>
        </a:xfrm>
        <a:prstGeom prst="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6. Much more </a:t>
          </a:r>
          <a:endParaRPr lang="en-US" sz="2400" kern="1200"/>
        </a:p>
      </dsp:txBody>
      <dsp:txXfrm>
        <a:off x="8156164" y="2052344"/>
        <a:ext cx="2470621" cy="14823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49A08-75DC-4522-9C8E-624D8228152C}">
      <dsp:nvSpPr>
        <dsp:cNvPr id="0" name=""/>
        <dsp:cNvSpPr/>
      </dsp:nvSpPr>
      <dsp:spPr>
        <a:xfrm>
          <a:off x="1249717" y="736567"/>
          <a:ext cx="1306681" cy="13066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E97A2C-1B49-48B5-8A20-818EE8EB20CA}">
      <dsp:nvSpPr>
        <dsp:cNvPr id="0" name=""/>
        <dsp:cNvSpPr/>
      </dsp:nvSpPr>
      <dsp:spPr>
        <a:xfrm>
          <a:off x="451189" y="2401058"/>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As you will have seen on your scheme of work, you will have individual meetings. </a:t>
          </a:r>
          <a:endParaRPr lang="en-US" sz="1800" kern="1200"/>
        </a:p>
      </dsp:txBody>
      <dsp:txXfrm>
        <a:off x="451189" y="2401058"/>
        <a:ext cx="2903737" cy="720000"/>
      </dsp:txXfrm>
    </dsp:sp>
    <dsp:sp modelId="{8CFCB325-DCC5-4B21-BAFF-0C9D5A41491C}">
      <dsp:nvSpPr>
        <dsp:cNvPr id="0" name=""/>
        <dsp:cNvSpPr/>
      </dsp:nvSpPr>
      <dsp:spPr>
        <a:xfrm>
          <a:off x="4661609" y="736567"/>
          <a:ext cx="1306681" cy="13066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2A8E28-F974-4B69-B7B6-1D322D071A5C}">
      <dsp:nvSpPr>
        <dsp:cNvPr id="0" name=""/>
        <dsp:cNvSpPr/>
      </dsp:nvSpPr>
      <dsp:spPr>
        <a:xfrm>
          <a:off x="3863081" y="2401058"/>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The purpose of these is for me to check in and see how you are getting on. </a:t>
          </a:r>
          <a:endParaRPr lang="en-US" sz="1800" kern="1200"/>
        </a:p>
      </dsp:txBody>
      <dsp:txXfrm>
        <a:off x="3863081" y="2401058"/>
        <a:ext cx="2903737" cy="720000"/>
      </dsp:txXfrm>
    </dsp:sp>
    <dsp:sp modelId="{AD6E9CA6-4BF0-41AE-8B28-0DE82C34EDFC}">
      <dsp:nvSpPr>
        <dsp:cNvPr id="0" name=""/>
        <dsp:cNvSpPr/>
      </dsp:nvSpPr>
      <dsp:spPr>
        <a:xfrm>
          <a:off x="8073500" y="736567"/>
          <a:ext cx="1306681" cy="13066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404CB3-3FC9-4922-9A5A-DE9141348156}">
      <dsp:nvSpPr>
        <dsp:cNvPr id="0" name=""/>
        <dsp:cNvSpPr/>
      </dsp:nvSpPr>
      <dsp:spPr>
        <a:xfrm>
          <a:off x="7274972" y="2401058"/>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It is also an opportunity for you to ask any questions. </a:t>
          </a:r>
          <a:endParaRPr lang="en-US" sz="1800" kern="1200"/>
        </a:p>
      </dsp:txBody>
      <dsp:txXfrm>
        <a:off x="7274972" y="2401058"/>
        <a:ext cx="2903737"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DFB29-3E58-4465-95C5-7AADAA712FFE}">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CA9B9-2B31-4530-B285-5F6D31CB78B6}">
      <dsp:nvSpPr>
        <dsp:cNvPr id="0" name=""/>
        <dsp:cNvSpPr/>
      </dsp:nvSpPr>
      <dsp:spPr>
        <a:xfrm>
          <a:off x="475163" y="354098"/>
          <a:ext cx="863933" cy="863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D0579C-8078-4DEB-BE71-27A53BD30060}">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711200">
            <a:lnSpc>
              <a:spcPct val="90000"/>
            </a:lnSpc>
            <a:spcBef>
              <a:spcPct val="0"/>
            </a:spcBef>
            <a:spcAft>
              <a:spcPct val="35000"/>
            </a:spcAft>
            <a:buNone/>
          </a:pPr>
          <a:r>
            <a:rPr lang="en-GB" sz="1600" kern="1200"/>
            <a:t>Whistleblowing procedure </a:t>
          </a:r>
          <a:endParaRPr lang="en-US" sz="1600" kern="1200"/>
        </a:p>
      </dsp:txBody>
      <dsp:txXfrm>
        <a:off x="1814259" y="671"/>
        <a:ext cx="4357688" cy="1570787"/>
      </dsp:txXfrm>
    </dsp:sp>
    <dsp:sp modelId="{D95464ED-FF99-45DF-9FF3-9E724022E2D1}">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D1899-3272-4B31-A092-0A4BC14760E5}">
      <dsp:nvSpPr>
        <dsp:cNvPr id="0" name=""/>
        <dsp:cNvSpPr/>
      </dsp:nvSpPr>
      <dsp:spPr>
        <a:xfrm>
          <a:off x="475163" y="2317583"/>
          <a:ext cx="863933" cy="863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34FF3D-05EB-43F4-9581-9E85D66CE701}">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711200">
            <a:lnSpc>
              <a:spcPct val="90000"/>
            </a:lnSpc>
            <a:spcBef>
              <a:spcPct val="0"/>
            </a:spcBef>
            <a:spcAft>
              <a:spcPct val="35000"/>
            </a:spcAft>
            <a:buNone/>
          </a:pPr>
          <a:r>
            <a:rPr lang="en-GB" sz="1600" kern="1200"/>
            <a:t>Your safety and wellbeing is important, and they should always come first. If something is not right or if the placement is not working for you for any reason come and speak to me, we have other options for placements. </a:t>
          </a:r>
          <a:endParaRPr lang="en-US" sz="1600" kern="1200"/>
        </a:p>
      </dsp:txBody>
      <dsp:txXfrm>
        <a:off x="1814259" y="1964156"/>
        <a:ext cx="4357688" cy="1570787"/>
      </dsp:txXfrm>
    </dsp:sp>
    <dsp:sp modelId="{6D275670-C606-4494-8E20-7A65A14E39B4}">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55C0B-F719-44EE-B13D-B062F0EC147C}">
      <dsp:nvSpPr>
        <dsp:cNvPr id="0" name=""/>
        <dsp:cNvSpPr/>
      </dsp:nvSpPr>
      <dsp:spPr>
        <a:xfrm>
          <a:off x="475163" y="4281068"/>
          <a:ext cx="863933" cy="863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006E25-CFEF-46AD-B22D-9500989C2155}">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711200">
            <a:lnSpc>
              <a:spcPct val="90000"/>
            </a:lnSpc>
            <a:spcBef>
              <a:spcPct val="0"/>
            </a:spcBef>
            <a:spcAft>
              <a:spcPct val="35000"/>
            </a:spcAft>
            <a:buNone/>
          </a:pPr>
          <a:r>
            <a:rPr lang="en-GB" sz="1600" kern="1200"/>
            <a:t>Additionally, student support is here to help </a:t>
          </a:r>
          <a:r>
            <a:rPr lang="en-GB" sz="1600" kern="1200">
              <a:sym typeface="Wingdings" panose="05000000000000000000" pitchFamily="2" charset="2"/>
            </a:rPr>
            <a:t></a:t>
          </a:r>
          <a:endParaRPr lang="en-US" sz="1600" kern="1200"/>
        </a:p>
      </dsp:txBody>
      <dsp:txXfrm>
        <a:off x="1814259" y="3927640"/>
        <a:ext cx="4357688" cy="157078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7E8C5-2E3F-49D2-ABC7-3F0A61EF6609}">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610374-D9E6-4A1D-922A-CA69AC2AA95D}">
      <dsp:nvSpPr>
        <dsp:cNvPr id="0" name=""/>
        <dsp:cNvSpPr/>
      </dsp:nvSpPr>
      <dsp:spPr>
        <a:xfrm>
          <a:off x="475163" y="354098"/>
          <a:ext cx="863933" cy="863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6ED16D-C59D-4240-AF61-87DB4226692D}">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111250">
            <a:lnSpc>
              <a:spcPct val="90000"/>
            </a:lnSpc>
            <a:spcBef>
              <a:spcPct val="0"/>
            </a:spcBef>
            <a:spcAft>
              <a:spcPct val="35000"/>
            </a:spcAft>
            <a:buNone/>
          </a:pPr>
          <a:r>
            <a:rPr lang="en-GB" sz="2500" kern="1200"/>
            <a:t>Need to complete an 80-hour placement. </a:t>
          </a:r>
          <a:endParaRPr lang="en-US" sz="2500" kern="1200"/>
        </a:p>
      </dsp:txBody>
      <dsp:txXfrm>
        <a:off x="1814259" y="671"/>
        <a:ext cx="4357688" cy="1570787"/>
      </dsp:txXfrm>
    </dsp:sp>
    <dsp:sp modelId="{60A0CF3D-ABEA-4FFF-924A-07EE1BDA6488}">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8C8385-81FE-48BD-AC82-6E0EEAAB557B}">
      <dsp:nvSpPr>
        <dsp:cNvPr id="0" name=""/>
        <dsp:cNvSpPr/>
      </dsp:nvSpPr>
      <dsp:spPr>
        <a:xfrm>
          <a:off x="475163" y="2317583"/>
          <a:ext cx="863933" cy="863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35DAF0-4435-4284-AA14-34F7F4F2DD25}">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111250">
            <a:lnSpc>
              <a:spcPct val="90000"/>
            </a:lnSpc>
            <a:spcBef>
              <a:spcPct val="0"/>
            </a:spcBef>
            <a:spcAft>
              <a:spcPct val="35000"/>
            </a:spcAft>
            <a:buNone/>
          </a:pPr>
          <a:r>
            <a:rPr lang="en-GB" sz="2500" kern="1200"/>
            <a:t>It is your responsibility to find a placement. </a:t>
          </a:r>
          <a:endParaRPr lang="en-US" sz="2500" kern="1200"/>
        </a:p>
      </dsp:txBody>
      <dsp:txXfrm>
        <a:off x="1814259" y="1964156"/>
        <a:ext cx="4357688" cy="1570787"/>
      </dsp:txXfrm>
    </dsp:sp>
    <dsp:sp modelId="{A4FC085B-1902-4FD6-A978-F579CE1D07DD}">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A0C10-37FB-458D-82F3-50C8E4D2F6BA}">
      <dsp:nvSpPr>
        <dsp:cNvPr id="0" name=""/>
        <dsp:cNvSpPr/>
      </dsp:nvSpPr>
      <dsp:spPr>
        <a:xfrm>
          <a:off x="475163" y="4281068"/>
          <a:ext cx="863933" cy="863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DA6F01-FB75-4910-AD2F-771B7612557C}">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111250">
            <a:lnSpc>
              <a:spcPct val="90000"/>
            </a:lnSpc>
            <a:spcBef>
              <a:spcPct val="0"/>
            </a:spcBef>
            <a:spcAft>
              <a:spcPct val="35000"/>
            </a:spcAft>
            <a:buNone/>
          </a:pPr>
          <a:r>
            <a:rPr lang="en-GB" sz="2500" kern="1200"/>
            <a:t>You must complete the relevant paperwork </a:t>
          </a:r>
          <a:endParaRPr lang="en-US" sz="2500" kern="1200"/>
        </a:p>
      </dsp:txBody>
      <dsp:txXfrm>
        <a:off x="1814259" y="3927640"/>
        <a:ext cx="4357688" cy="157078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90021E-EA82-455F-92A7-6772CD306B4B}"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AF12A0-9618-46F2-9B1B-689B1DAC6B29}" type="slidenum">
              <a:rPr lang="en-GB" smtClean="0"/>
              <a:t>‹#›</a:t>
            </a:fld>
            <a:endParaRPr lang="en-GB"/>
          </a:p>
        </p:txBody>
      </p:sp>
    </p:spTree>
    <p:extLst>
      <p:ext uri="{BB962C8B-B14F-4D97-AF65-F5344CB8AC3E}">
        <p14:creationId xmlns:p14="http://schemas.microsoft.com/office/powerpoint/2010/main" val="2511829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book your slot on Moodle but please note they are on a first come first served basis. </a:t>
            </a:r>
          </a:p>
        </p:txBody>
      </p:sp>
      <p:sp>
        <p:nvSpPr>
          <p:cNvPr id="4" name="Slide Number Placeholder 3"/>
          <p:cNvSpPr>
            <a:spLocks noGrp="1"/>
          </p:cNvSpPr>
          <p:nvPr>
            <p:ph type="sldNum" sz="quarter" idx="5"/>
          </p:nvPr>
        </p:nvSpPr>
        <p:spPr/>
        <p:txBody>
          <a:bodyPr/>
          <a:lstStyle/>
          <a:p>
            <a:fld id="{CDAF12A0-9618-46F2-9B1B-689B1DAC6B29}" type="slidenum">
              <a:rPr lang="en-GB" smtClean="0"/>
              <a:t>18</a:t>
            </a:fld>
            <a:endParaRPr lang="en-GB"/>
          </a:p>
        </p:txBody>
      </p:sp>
    </p:spTree>
    <p:extLst>
      <p:ext uri="{BB962C8B-B14F-4D97-AF65-F5344CB8AC3E}">
        <p14:creationId xmlns:p14="http://schemas.microsoft.com/office/powerpoint/2010/main" val="2859762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7/6/2026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4077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7/6/2026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81816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7/6/2026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25848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7/6/2026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83122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7/6/2026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01033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7/6/2026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98506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7/6/2026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5236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7/6/2026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29489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7/6/2026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90719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7/6/2026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55316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7/6/2026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59034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7/6/2026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18749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thinking" TargetMode="External"/><Relationship Id="rId2" Type="http://schemas.openxmlformats.org/officeDocument/2006/relationships/image" Target="../media/image8.1"/><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topr.online.ucf.edu/interviewskills/" TargetMode="External"/><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In A Meeting">
            <a:extLst>
              <a:ext uri="{FF2B5EF4-FFF2-40B4-BE49-F238E27FC236}">
                <a16:creationId xmlns:a16="http://schemas.microsoft.com/office/drawing/2014/main" id="{3493D453-48AF-BB20-4E21-57465EE958B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95C64CB-DCB0-424A-8DFE-F09CBEE926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328271"/>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F3ADBD-6E21-00BB-E428-05D9597B6B44}"/>
              </a:ext>
            </a:extLst>
          </p:cNvPr>
          <p:cNvSpPr>
            <a:spLocks noGrp="1"/>
          </p:cNvSpPr>
          <p:nvPr>
            <p:ph type="ctrTitle"/>
          </p:nvPr>
        </p:nvSpPr>
        <p:spPr>
          <a:xfrm>
            <a:off x="704088" y="1589743"/>
            <a:ext cx="6619874" cy="4201456"/>
          </a:xfrm>
        </p:spPr>
        <p:txBody>
          <a:bodyPr>
            <a:normAutofit/>
          </a:bodyPr>
          <a:lstStyle/>
          <a:p>
            <a:r>
              <a:rPr lang="en-GB" sz="4000" b="1" dirty="0">
                <a:solidFill>
                  <a:schemeClr val="bg1"/>
                </a:solidFill>
              </a:rPr>
              <a:t>The Gateway to employment!</a:t>
            </a:r>
          </a:p>
        </p:txBody>
      </p:sp>
      <p:sp>
        <p:nvSpPr>
          <p:cNvPr id="3" name="Subtitle 2">
            <a:extLst>
              <a:ext uri="{FF2B5EF4-FFF2-40B4-BE49-F238E27FC236}">
                <a16:creationId xmlns:a16="http://schemas.microsoft.com/office/drawing/2014/main" id="{5AD6D0D9-86A2-FBB3-1EF3-E4A3B1BBAE64}"/>
              </a:ext>
            </a:extLst>
          </p:cNvPr>
          <p:cNvSpPr>
            <a:spLocks noGrp="1"/>
          </p:cNvSpPr>
          <p:nvPr>
            <p:ph type="subTitle" idx="1"/>
          </p:nvPr>
        </p:nvSpPr>
        <p:spPr>
          <a:xfrm>
            <a:off x="665295" y="6269430"/>
            <a:ext cx="5768784" cy="510984"/>
          </a:xfrm>
        </p:spPr>
        <p:txBody>
          <a:bodyPr anchor="b">
            <a:normAutofit/>
          </a:bodyPr>
          <a:lstStyle/>
          <a:p>
            <a:r>
              <a:rPr lang="en-GB" sz="1800" dirty="0">
                <a:solidFill>
                  <a:schemeClr val="bg1"/>
                </a:solidFill>
              </a:rPr>
              <a:t>By Zita Draper </a:t>
            </a:r>
          </a:p>
        </p:txBody>
      </p:sp>
    </p:spTree>
    <p:extLst>
      <p:ext uri="{BB962C8B-B14F-4D97-AF65-F5344CB8AC3E}">
        <p14:creationId xmlns:p14="http://schemas.microsoft.com/office/powerpoint/2010/main" val="30241383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0E1F20-4C4C-5FBA-7A2A-1307345D9FC0}"/>
              </a:ext>
            </a:extLst>
          </p:cNvPr>
          <p:cNvSpPr>
            <a:spLocks noGrp="1"/>
          </p:cNvSpPr>
          <p:nvPr>
            <p:ph type="title"/>
          </p:nvPr>
        </p:nvSpPr>
        <p:spPr>
          <a:xfrm>
            <a:off x="583410" y="3246121"/>
            <a:ext cx="2521714" cy="670559"/>
          </a:xfrm>
        </p:spPr>
        <p:txBody>
          <a:bodyPr>
            <a:normAutofit fontScale="90000"/>
          </a:bodyPr>
          <a:lstStyle/>
          <a:p>
            <a:r>
              <a:rPr lang="en-GB" b="1" u="sng" dirty="0"/>
              <a:t>Content </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FFE04B9-D569-173D-4A24-95845668EE84}"/>
              </a:ext>
            </a:extLst>
          </p:cNvPr>
          <p:cNvGraphicFramePr>
            <a:graphicFrameLocks noGrp="1"/>
          </p:cNvGraphicFramePr>
          <p:nvPr>
            <p:ph idx="1"/>
            <p:extLst>
              <p:ext uri="{D42A27DB-BD31-4B8C-83A1-F6EECF244321}">
                <p14:modId xmlns:p14="http://schemas.microsoft.com/office/powerpoint/2010/main" val="3076126567"/>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6230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0196D-38E9-7ED7-11EA-0D420CB2CE19}"/>
              </a:ext>
            </a:extLst>
          </p:cNvPr>
          <p:cNvSpPr>
            <a:spLocks noGrp="1"/>
          </p:cNvSpPr>
          <p:nvPr>
            <p:ph type="title"/>
          </p:nvPr>
        </p:nvSpPr>
        <p:spPr>
          <a:xfrm>
            <a:off x="704088" y="914400"/>
            <a:ext cx="3914776" cy="3977269"/>
          </a:xfrm>
        </p:spPr>
        <p:txBody>
          <a:bodyPr>
            <a:normAutofit/>
          </a:bodyPr>
          <a:lstStyle/>
          <a:p>
            <a:r>
              <a:rPr lang="en-GB" dirty="0"/>
              <a:t>Aims and Learning Objectives </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6881CB-8C27-BC94-1F70-28CE57F72720}"/>
              </a:ext>
            </a:extLst>
          </p:cNvPr>
          <p:cNvGraphicFramePr>
            <a:graphicFrameLocks noGrp="1"/>
          </p:cNvGraphicFramePr>
          <p:nvPr>
            <p:ph idx="1"/>
            <p:extLst>
              <p:ext uri="{D42A27DB-BD31-4B8C-83A1-F6EECF244321}">
                <p14:modId xmlns:p14="http://schemas.microsoft.com/office/powerpoint/2010/main" val="3657558296"/>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1169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3DC8F-2FFE-D616-E9DC-966B86D0B7B0}"/>
              </a:ext>
            </a:extLst>
          </p:cNvPr>
          <p:cNvSpPr>
            <a:spLocks noGrp="1"/>
          </p:cNvSpPr>
          <p:nvPr>
            <p:ph type="title"/>
          </p:nvPr>
        </p:nvSpPr>
        <p:spPr>
          <a:xfrm>
            <a:off x="700087" y="909638"/>
            <a:ext cx="10691813" cy="1155618"/>
          </a:xfrm>
        </p:spPr>
        <p:txBody>
          <a:bodyPr>
            <a:normAutofit/>
          </a:bodyPr>
          <a:lstStyle/>
          <a:p>
            <a:pPr algn="ctr"/>
            <a:r>
              <a:rPr lang="en-GB" sz="4800" b="1" u="sng" dirty="0"/>
              <a:t>What is this module about?</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4FB6880-1707-5AAB-1B2A-44AC64D8AF5B}"/>
              </a:ext>
            </a:extLst>
          </p:cNvPr>
          <p:cNvGraphicFramePr>
            <a:graphicFrameLocks noGrp="1"/>
          </p:cNvGraphicFramePr>
          <p:nvPr>
            <p:ph idx="1"/>
            <p:extLst>
              <p:ext uri="{D42A27DB-BD31-4B8C-83A1-F6EECF244321}">
                <p14:modId xmlns:p14="http://schemas.microsoft.com/office/powerpoint/2010/main" val="398743660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701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0156A-8146-9CE9-2310-0741E6407F00}"/>
              </a:ext>
            </a:extLst>
          </p:cNvPr>
          <p:cNvSpPr>
            <a:spLocks noGrp="1"/>
          </p:cNvSpPr>
          <p:nvPr>
            <p:ph type="title"/>
          </p:nvPr>
        </p:nvSpPr>
        <p:spPr>
          <a:xfrm>
            <a:off x="700087" y="909638"/>
            <a:ext cx="10691813" cy="1155618"/>
          </a:xfrm>
        </p:spPr>
        <p:txBody>
          <a:bodyPr>
            <a:normAutofit/>
          </a:bodyPr>
          <a:lstStyle/>
          <a:p>
            <a:pPr algn="ctr"/>
            <a:r>
              <a:rPr lang="en-GB" sz="4800" b="1" u="sng" dirty="0"/>
              <a:t>What will I learn?</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6EB53DD-57EF-45CC-F6AE-B4BB521FD485}"/>
              </a:ext>
            </a:extLst>
          </p:cNvPr>
          <p:cNvGraphicFramePr>
            <a:graphicFrameLocks noGrp="1"/>
          </p:cNvGraphicFramePr>
          <p:nvPr>
            <p:ph idx="1"/>
            <p:extLst>
              <p:ext uri="{D42A27DB-BD31-4B8C-83A1-F6EECF244321}">
                <p14:modId xmlns:p14="http://schemas.microsoft.com/office/powerpoint/2010/main" val="333405425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9712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3BF7B-58C8-205E-0AF2-81FBCDC28542}"/>
              </a:ext>
            </a:extLst>
          </p:cNvPr>
          <p:cNvSpPr>
            <a:spLocks noGrp="1"/>
          </p:cNvSpPr>
          <p:nvPr>
            <p:ph type="title"/>
          </p:nvPr>
        </p:nvSpPr>
        <p:spPr>
          <a:xfrm>
            <a:off x="3266410" y="5795824"/>
            <a:ext cx="5965190" cy="746854"/>
          </a:xfrm>
        </p:spPr>
        <p:txBody>
          <a:bodyPr vert="horz" lIns="91440" tIns="45720" rIns="91440" bIns="45720" rtlCol="0" anchor="t">
            <a:normAutofit fontScale="90000"/>
          </a:bodyPr>
          <a:lstStyle/>
          <a:p>
            <a:pPr algn="ctr"/>
            <a:r>
              <a:rPr lang="en-US" sz="4400" dirty="0"/>
              <a:t>Scheme of work!</a:t>
            </a:r>
          </a:p>
        </p:txBody>
      </p:sp>
      <p:pic>
        <p:nvPicPr>
          <p:cNvPr id="5" name="Content Placeholder 4">
            <a:extLst>
              <a:ext uri="{FF2B5EF4-FFF2-40B4-BE49-F238E27FC236}">
                <a16:creationId xmlns:a16="http://schemas.microsoft.com/office/drawing/2014/main" id="{CB695FD6-D5EC-EDE1-CE03-AD7B40B03DD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48204" y="406400"/>
            <a:ext cx="6495592" cy="5196474"/>
          </a:xfrm>
          <a:prstGeom prst="rect">
            <a:avLst/>
          </a:prstGeom>
        </p:spPr>
      </p:pic>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067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A7CFC-7EFD-18DA-9576-014CAE9A8051}"/>
              </a:ext>
            </a:extLst>
          </p:cNvPr>
          <p:cNvSpPr>
            <a:spLocks noGrp="1"/>
          </p:cNvSpPr>
          <p:nvPr>
            <p:ph type="title"/>
          </p:nvPr>
        </p:nvSpPr>
        <p:spPr>
          <a:xfrm>
            <a:off x="6696186" y="909637"/>
            <a:ext cx="4800600" cy="1307592"/>
          </a:xfrm>
        </p:spPr>
        <p:txBody>
          <a:bodyPr>
            <a:normAutofit/>
          </a:bodyPr>
          <a:lstStyle/>
          <a:p>
            <a:r>
              <a:rPr lang="en-GB" b="1" u="sng"/>
              <a:t>Classes set up </a:t>
            </a:r>
          </a:p>
        </p:txBody>
      </p:sp>
      <p:pic>
        <p:nvPicPr>
          <p:cNvPr id="5" name="Picture 4" descr="Workspace table with tablet eyeglasses schedule calendar and cup">
            <a:extLst>
              <a:ext uri="{FF2B5EF4-FFF2-40B4-BE49-F238E27FC236}">
                <a16:creationId xmlns:a16="http://schemas.microsoft.com/office/drawing/2014/main" id="{B3B82BE2-2D68-A2F7-927C-A5E81C0C7047}"/>
              </a:ext>
            </a:extLst>
          </p:cNvPr>
          <p:cNvPicPr>
            <a:picLocks noChangeAspect="1"/>
          </p:cNvPicPr>
          <p:nvPr/>
        </p:nvPicPr>
        <p:blipFill>
          <a:blip r:embed="rId2"/>
          <a:srcRect l="24186" r="16985" b="-1"/>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8EE2C1-3D34-9CC7-9D45-DFF8CFAAF563}"/>
              </a:ext>
            </a:extLst>
          </p:cNvPr>
          <p:cNvSpPr>
            <a:spLocks noGrp="1"/>
          </p:cNvSpPr>
          <p:nvPr>
            <p:ph idx="1"/>
          </p:nvPr>
        </p:nvSpPr>
        <p:spPr>
          <a:xfrm>
            <a:off x="6696186" y="2221992"/>
            <a:ext cx="4800600" cy="3739896"/>
          </a:xfrm>
        </p:spPr>
        <p:txBody>
          <a:bodyPr>
            <a:normAutofit/>
          </a:bodyPr>
          <a:lstStyle/>
          <a:p>
            <a:r>
              <a:rPr lang="en-GB" dirty="0"/>
              <a:t>Online for today and next week </a:t>
            </a:r>
          </a:p>
          <a:p>
            <a:endParaRPr lang="en-GB" dirty="0"/>
          </a:p>
          <a:p>
            <a:r>
              <a:rPr lang="en-GB" dirty="0"/>
              <a:t>Drop-in sessions online </a:t>
            </a:r>
          </a:p>
          <a:p>
            <a:endParaRPr lang="en-GB" dirty="0"/>
          </a:p>
          <a:p>
            <a:r>
              <a:rPr lang="en-GB" dirty="0"/>
              <a:t>Individual meetings bookable via Moodle – you must book these. </a:t>
            </a:r>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8864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Picture 4">
            <a:extLst>
              <a:ext uri="{FF2B5EF4-FFF2-40B4-BE49-F238E27FC236}">
                <a16:creationId xmlns:a16="http://schemas.microsoft.com/office/drawing/2014/main" id="{00CB0EC6-21D0-B788-65AC-CD7A5D1511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797" t="9091" r="20233"/>
          <a:stretch>
            <a:fillRect/>
          </a:stretch>
        </p:blipFill>
        <p:spPr>
          <a:xfrm>
            <a:off x="20" y="10"/>
            <a:ext cx="12191979" cy="6857990"/>
          </a:xfrm>
          <a:prstGeom prst="rect">
            <a:avLst/>
          </a:prstGeom>
        </p:spPr>
      </p:pic>
      <p:sp>
        <p:nvSpPr>
          <p:cNvPr id="17" name="Rectangle 16">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04FCB905-06D4-8637-54C4-B1D308102ECA}"/>
              </a:ext>
            </a:extLst>
          </p:cNvPr>
          <p:cNvSpPr>
            <a:spLocks noGrp="1"/>
          </p:cNvSpPr>
          <p:nvPr>
            <p:ph type="ctrTitle"/>
          </p:nvPr>
        </p:nvSpPr>
        <p:spPr>
          <a:xfrm>
            <a:off x="313786" y="908651"/>
            <a:ext cx="5230366" cy="4005454"/>
          </a:xfrm>
        </p:spPr>
        <p:txBody>
          <a:bodyPr anchor="t">
            <a:normAutofit/>
          </a:bodyPr>
          <a:lstStyle/>
          <a:p>
            <a:r>
              <a:rPr lang="en-GB" sz="6300" b="1" u="sng"/>
              <a:t>Assessment </a:t>
            </a:r>
          </a:p>
        </p:txBody>
      </p:sp>
      <p:sp>
        <p:nvSpPr>
          <p:cNvPr id="3" name="Content Placeholder 2">
            <a:extLst>
              <a:ext uri="{FF2B5EF4-FFF2-40B4-BE49-F238E27FC236}">
                <a16:creationId xmlns:a16="http://schemas.microsoft.com/office/drawing/2014/main" id="{EBFEA614-5A36-774D-C9C6-645B97AEC306}"/>
              </a:ext>
            </a:extLst>
          </p:cNvPr>
          <p:cNvSpPr>
            <a:spLocks noGrp="1"/>
          </p:cNvSpPr>
          <p:nvPr>
            <p:ph type="subTitle" idx="1"/>
          </p:nvPr>
        </p:nvSpPr>
        <p:spPr>
          <a:xfrm>
            <a:off x="313787" y="5050632"/>
            <a:ext cx="3793200" cy="1129888"/>
          </a:xfrm>
        </p:spPr>
        <p:txBody>
          <a:bodyPr anchor="b">
            <a:normAutofit/>
          </a:bodyPr>
          <a:lstStyle/>
          <a:p>
            <a:r>
              <a:rPr lang="en-GB" sz="2200"/>
              <a:t>Lets take a look at the assignment brief on Moodle. </a:t>
            </a:r>
          </a:p>
          <a:p>
            <a:pPr marL="0" indent="0">
              <a:buNone/>
            </a:pPr>
            <a:endParaRPr lang="en-GB" sz="2200"/>
          </a:p>
        </p:txBody>
      </p:sp>
      <p:cxnSp>
        <p:nvCxnSpPr>
          <p:cNvPr id="15" name="Straight Connector 14">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941627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F614E-3643-6815-CE05-708A73FA6492}"/>
              </a:ext>
            </a:extLst>
          </p:cNvPr>
          <p:cNvSpPr>
            <a:spLocks noGrp="1"/>
          </p:cNvSpPr>
          <p:nvPr>
            <p:ph type="title"/>
          </p:nvPr>
        </p:nvSpPr>
        <p:spPr>
          <a:xfrm>
            <a:off x="6696186" y="909637"/>
            <a:ext cx="4800600" cy="1307592"/>
          </a:xfrm>
        </p:spPr>
        <p:txBody>
          <a:bodyPr>
            <a:normAutofit/>
          </a:bodyPr>
          <a:lstStyle/>
          <a:p>
            <a:r>
              <a:rPr lang="en-GB" u="sng" dirty="0"/>
              <a:t>5 minute debrief </a:t>
            </a:r>
          </a:p>
        </p:txBody>
      </p:sp>
      <p:pic>
        <p:nvPicPr>
          <p:cNvPr id="5" name="Picture 4" descr="Multi-colored paper clippings">
            <a:extLst>
              <a:ext uri="{FF2B5EF4-FFF2-40B4-BE49-F238E27FC236}">
                <a16:creationId xmlns:a16="http://schemas.microsoft.com/office/drawing/2014/main" id="{B7DDB437-0844-ED50-09D5-EC914070956D}"/>
              </a:ext>
            </a:extLst>
          </p:cNvPr>
          <p:cNvPicPr>
            <a:picLocks noChangeAspect="1"/>
          </p:cNvPicPr>
          <p:nvPr/>
        </p:nvPicPr>
        <p:blipFill>
          <a:blip r:embed="rId2"/>
          <a:srcRect l="11867"/>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05050D-66C9-FAFB-206B-07252613C4C2}"/>
              </a:ext>
            </a:extLst>
          </p:cNvPr>
          <p:cNvSpPr>
            <a:spLocks noGrp="1"/>
          </p:cNvSpPr>
          <p:nvPr>
            <p:ph idx="1"/>
          </p:nvPr>
        </p:nvSpPr>
        <p:spPr>
          <a:xfrm>
            <a:off x="6696186" y="2221992"/>
            <a:ext cx="4800600" cy="3739896"/>
          </a:xfrm>
        </p:spPr>
        <p:txBody>
          <a:bodyPr>
            <a:normAutofit/>
          </a:bodyPr>
          <a:lstStyle/>
          <a:p>
            <a:r>
              <a:rPr lang="en-GB" dirty="0"/>
              <a:t>For 5 minutes in break out rooms have a discussion about any questions that you may have. </a:t>
            </a:r>
          </a:p>
          <a:p>
            <a:endParaRPr lang="en-GB" dirty="0"/>
          </a:p>
          <a:p>
            <a:r>
              <a:rPr lang="en-GB" dirty="0"/>
              <a:t>Is there anything that is worrying you? </a:t>
            </a:r>
          </a:p>
          <a:p>
            <a:endParaRPr lang="en-GB" dirty="0"/>
          </a:p>
          <a:p>
            <a:pPr marL="0" indent="0">
              <a:buNone/>
            </a:pPr>
            <a:endParaRPr lang="en-GB"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7213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63845-78D3-CF64-E3AC-2C8919F64B3B}"/>
              </a:ext>
            </a:extLst>
          </p:cNvPr>
          <p:cNvSpPr>
            <a:spLocks noGrp="1"/>
          </p:cNvSpPr>
          <p:nvPr>
            <p:ph type="title"/>
          </p:nvPr>
        </p:nvSpPr>
        <p:spPr>
          <a:xfrm>
            <a:off x="704088" y="914400"/>
            <a:ext cx="10798176" cy="1051914"/>
          </a:xfrm>
        </p:spPr>
        <p:txBody>
          <a:bodyPr>
            <a:normAutofit/>
          </a:bodyPr>
          <a:lstStyle/>
          <a:p>
            <a:pPr algn="ctr"/>
            <a:r>
              <a:rPr lang="en-GB" sz="5400" b="1" u="sng" dirty="0"/>
              <a:t>Have you found a placement?</a:t>
            </a:r>
          </a:p>
        </p:txBody>
      </p:sp>
      <p:cxnSp>
        <p:nvCxnSpPr>
          <p:cNvPr id="11" name="Straight Connector 10">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5AEF05B-FFF3-FF8F-0A2F-C342CEC6888D}"/>
              </a:ext>
            </a:extLst>
          </p:cNvPr>
          <p:cNvGraphicFramePr>
            <a:graphicFrameLocks noGrp="1"/>
          </p:cNvGraphicFramePr>
          <p:nvPr>
            <p:ph idx="1"/>
            <p:extLst>
              <p:ext uri="{D42A27DB-BD31-4B8C-83A1-F6EECF244321}">
                <p14:modId xmlns:p14="http://schemas.microsoft.com/office/powerpoint/2010/main" val="557063288"/>
              </p:ext>
            </p:extLst>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82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D044D-78A1-F187-E9D2-2D6D52D7F048}"/>
              </a:ext>
            </a:extLst>
          </p:cNvPr>
          <p:cNvSpPr>
            <a:spLocks noGrp="1"/>
          </p:cNvSpPr>
          <p:nvPr>
            <p:ph type="title"/>
          </p:nvPr>
        </p:nvSpPr>
        <p:spPr>
          <a:xfrm>
            <a:off x="704088" y="914400"/>
            <a:ext cx="3914776" cy="3977269"/>
          </a:xfrm>
        </p:spPr>
        <p:txBody>
          <a:bodyPr>
            <a:normAutofit/>
          </a:bodyPr>
          <a:lstStyle/>
          <a:p>
            <a:r>
              <a:rPr lang="en-GB" dirty="0"/>
              <a:t>The paperwork</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DAC86D-0B11-0D41-40E1-4516FC65B236}"/>
              </a:ext>
            </a:extLst>
          </p:cNvPr>
          <p:cNvGraphicFramePr>
            <a:graphicFrameLocks noGrp="1"/>
          </p:cNvGraphicFramePr>
          <p:nvPr>
            <p:ph idx="1"/>
            <p:extLst>
              <p:ext uri="{D42A27DB-BD31-4B8C-83A1-F6EECF244321}">
                <p14:modId xmlns:p14="http://schemas.microsoft.com/office/powerpoint/2010/main" val="1026808613"/>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4563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7" name="Picture 6" descr="Blanket on the ground">
            <a:extLst>
              <a:ext uri="{FF2B5EF4-FFF2-40B4-BE49-F238E27FC236}">
                <a16:creationId xmlns:a16="http://schemas.microsoft.com/office/drawing/2014/main" id="{91CFB205-2B90-C231-1256-3896C23D69D6}"/>
              </a:ext>
            </a:extLst>
          </p:cNvPr>
          <p:cNvPicPr>
            <a:picLocks noChangeAspect="1"/>
          </p:cNvPicPr>
          <p:nvPr/>
        </p:nvPicPr>
        <p:blipFill>
          <a:blip r:embed="rId2"/>
          <a:srcRect t="15730"/>
          <a:stretch>
            <a:fill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4" name="Title 3">
            <a:extLst>
              <a:ext uri="{FF2B5EF4-FFF2-40B4-BE49-F238E27FC236}">
                <a16:creationId xmlns:a16="http://schemas.microsoft.com/office/drawing/2014/main" id="{7597151C-05DA-AB96-AA6E-6AFB7AF02322}"/>
              </a:ext>
            </a:extLst>
          </p:cNvPr>
          <p:cNvSpPr>
            <a:spLocks noGrp="1"/>
          </p:cNvSpPr>
          <p:nvPr>
            <p:ph type="ctrTitle"/>
          </p:nvPr>
        </p:nvSpPr>
        <p:spPr>
          <a:xfrm>
            <a:off x="320040" y="5702710"/>
            <a:ext cx="7983068" cy="974347"/>
          </a:xfrm>
          <a:ln>
            <a:noFill/>
          </a:ln>
        </p:spPr>
        <p:txBody>
          <a:bodyPr anchor="ctr">
            <a:normAutofit/>
          </a:bodyPr>
          <a:lstStyle/>
          <a:p>
            <a:pPr>
              <a:lnSpc>
                <a:spcPct val="90000"/>
              </a:lnSpc>
            </a:pPr>
            <a:r>
              <a:rPr lang="en-GB" sz="3100"/>
              <a:t>But first… </a:t>
            </a:r>
            <a:br>
              <a:rPr lang="en-GB" sz="3100"/>
            </a:br>
            <a:r>
              <a:rPr lang="en-GB" sz="3100"/>
              <a:t>Placement handbook</a:t>
            </a:r>
          </a:p>
        </p:txBody>
      </p:sp>
    </p:spTree>
    <p:extLst>
      <p:ext uri="{BB962C8B-B14F-4D97-AF65-F5344CB8AC3E}">
        <p14:creationId xmlns:p14="http://schemas.microsoft.com/office/powerpoint/2010/main" val="22445971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E856F-D7DD-8123-65A9-51071A4503FD}"/>
              </a:ext>
            </a:extLst>
          </p:cNvPr>
          <p:cNvSpPr>
            <a:spLocks noGrp="1"/>
          </p:cNvSpPr>
          <p:nvPr>
            <p:ph type="title"/>
          </p:nvPr>
        </p:nvSpPr>
        <p:spPr/>
        <p:txBody>
          <a:bodyPr>
            <a:normAutofit/>
          </a:bodyPr>
          <a:lstStyle/>
          <a:p>
            <a:pPr algn="ctr"/>
            <a:r>
              <a:rPr lang="en-GB" sz="6000" u="sng" dirty="0"/>
              <a:t>PL1C</a:t>
            </a:r>
          </a:p>
        </p:txBody>
      </p:sp>
      <p:graphicFrame>
        <p:nvGraphicFramePr>
          <p:cNvPr id="5" name="Content Placeholder 2">
            <a:extLst>
              <a:ext uri="{FF2B5EF4-FFF2-40B4-BE49-F238E27FC236}">
                <a16:creationId xmlns:a16="http://schemas.microsoft.com/office/drawing/2014/main" id="{40907D91-8F8F-19C9-D1E6-E2BC635ACE89}"/>
              </a:ext>
            </a:extLst>
          </p:cNvPr>
          <p:cNvGraphicFramePr>
            <a:graphicFrameLocks noGrp="1"/>
          </p:cNvGraphicFramePr>
          <p:nvPr>
            <p:ph idx="1"/>
            <p:extLst>
              <p:ext uri="{D42A27DB-BD31-4B8C-83A1-F6EECF244321}">
                <p14:modId xmlns:p14="http://schemas.microsoft.com/office/powerpoint/2010/main" val="2707489416"/>
              </p:ext>
            </p:extLst>
          </p:nvPr>
        </p:nvGraphicFramePr>
        <p:xfrm>
          <a:off x="700635" y="1946606"/>
          <a:ext cx="10735552" cy="41947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425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C8756-5840-F24B-EE57-781C51F9A444}"/>
              </a:ext>
            </a:extLst>
          </p:cNvPr>
          <p:cNvSpPr>
            <a:spLocks noGrp="1"/>
          </p:cNvSpPr>
          <p:nvPr>
            <p:ph type="title"/>
          </p:nvPr>
        </p:nvSpPr>
        <p:spPr>
          <a:xfrm>
            <a:off x="704088" y="914400"/>
            <a:ext cx="10798176" cy="1051914"/>
          </a:xfrm>
        </p:spPr>
        <p:txBody>
          <a:bodyPr>
            <a:normAutofit/>
          </a:bodyPr>
          <a:lstStyle/>
          <a:p>
            <a:r>
              <a:rPr lang="en-GB"/>
              <a:t>Pl1a/b</a:t>
            </a:r>
            <a:endParaRPr lang="en-GB" dirty="0"/>
          </a:p>
        </p:txBody>
      </p:sp>
      <p:cxnSp>
        <p:nvCxnSpPr>
          <p:cNvPr id="14" name="Straight Connector 13">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77CAB48D-2452-7993-4783-102B27062BCB}"/>
              </a:ext>
            </a:extLst>
          </p:cNvPr>
          <p:cNvGraphicFramePr>
            <a:graphicFrameLocks noGrp="1"/>
          </p:cNvGraphicFramePr>
          <p:nvPr>
            <p:ph idx="1"/>
            <p:extLst>
              <p:ext uri="{D42A27DB-BD31-4B8C-83A1-F6EECF244321}">
                <p14:modId xmlns:p14="http://schemas.microsoft.com/office/powerpoint/2010/main" val="2348179232"/>
              </p:ext>
            </p:extLst>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467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085F7-DFCF-E878-A2B4-0974D87B0660}"/>
              </a:ext>
            </a:extLst>
          </p:cNvPr>
          <p:cNvSpPr>
            <a:spLocks noGrp="1"/>
          </p:cNvSpPr>
          <p:nvPr>
            <p:ph type="title"/>
          </p:nvPr>
        </p:nvSpPr>
        <p:spPr>
          <a:xfrm>
            <a:off x="6284749" y="909638"/>
            <a:ext cx="5201121" cy="1318062"/>
          </a:xfrm>
        </p:spPr>
        <p:txBody>
          <a:bodyPr>
            <a:normAutofit/>
          </a:bodyPr>
          <a:lstStyle/>
          <a:p>
            <a:pPr algn="ctr"/>
            <a:r>
              <a:rPr lang="en-GB" u="sng" dirty="0"/>
              <a:t>Risk assessment </a:t>
            </a:r>
          </a:p>
        </p:txBody>
      </p:sp>
      <p:pic>
        <p:nvPicPr>
          <p:cNvPr id="5" name="Picture 4" descr="Multi-colored paper-craft art">
            <a:extLst>
              <a:ext uri="{FF2B5EF4-FFF2-40B4-BE49-F238E27FC236}">
                <a16:creationId xmlns:a16="http://schemas.microsoft.com/office/drawing/2014/main" id="{33AA1B7F-FB2B-435C-C5CC-A6D7204660BD}"/>
              </a:ext>
            </a:extLst>
          </p:cNvPr>
          <p:cNvPicPr>
            <a:picLocks noChangeAspect="1"/>
          </p:cNvPicPr>
          <p:nvPr/>
        </p:nvPicPr>
        <p:blipFill>
          <a:blip r:embed="rId2"/>
          <a:srcRect l="23443" r="21206" b="-1"/>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F53CC7-C564-D7E0-9163-104067EC50E0}"/>
              </a:ext>
            </a:extLst>
          </p:cNvPr>
          <p:cNvSpPr>
            <a:spLocks noGrp="1"/>
          </p:cNvSpPr>
          <p:nvPr>
            <p:ph idx="1"/>
          </p:nvPr>
        </p:nvSpPr>
        <p:spPr>
          <a:xfrm>
            <a:off x="6290838" y="2236843"/>
            <a:ext cx="5201121" cy="3931920"/>
          </a:xfrm>
        </p:spPr>
        <p:txBody>
          <a:bodyPr>
            <a:normAutofit/>
          </a:bodyPr>
          <a:lstStyle/>
          <a:p>
            <a:pPr>
              <a:lnSpc>
                <a:spcPct val="100000"/>
              </a:lnSpc>
            </a:pPr>
            <a:r>
              <a:rPr lang="en-GB" dirty="0"/>
              <a:t>Based on the answers to the last 2 forms I will them complete a risk assessment. </a:t>
            </a:r>
            <a:endParaRPr lang="en-GB"/>
          </a:p>
          <a:p>
            <a:pPr>
              <a:lnSpc>
                <a:spcPct val="100000"/>
              </a:lnSpc>
            </a:pPr>
            <a:r>
              <a:rPr lang="en-GB" dirty="0"/>
              <a:t>This will take into consideration elements such as location, working conditions and more. </a:t>
            </a:r>
            <a:endParaRPr lang="en-GB"/>
          </a:p>
          <a:p>
            <a:pPr>
              <a:lnSpc>
                <a:spcPct val="100000"/>
              </a:lnSpc>
            </a:pPr>
            <a:r>
              <a:rPr lang="en-GB" dirty="0"/>
              <a:t>Once the risk is complete and is okay you will then be permitted to start the placement. </a:t>
            </a:r>
            <a:endParaRPr lang="en-GB"/>
          </a:p>
          <a:p>
            <a:pPr>
              <a:lnSpc>
                <a:spcPct val="100000"/>
              </a:lnSpc>
            </a:pPr>
            <a:r>
              <a:rPr lang="en-GB" dirty="0"/>
              <a:t>You and the placement provider will be notified of the outcome of the risk assessment. </a:t>
            </a:r>
            <a:endParaRPr lang="en-GB"/>
          </a:p>
        </p:txBody>
      </p:sp>
    </p:spTree>
    <p:extLst>
      <p:ext uri="{BB962C8B-B14F-4D97-AF65-F5344CB8AC3E}">
        <p14:creationId xmlns:p14="http://schemas.microsoft.com/office/powerpoint/2010/main" val="3417370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8951E0-9C00-8E66-3371-DFCAB14BFAA7}"/>
              </a:ext>
            </a:extLst>
          </p:cNvPr>
          <p:cNvSpPr>
            <a:spLocks noGrp="1"/>
          </p:cNvSpPr>
          <p:nvPr>
            <p:ph type="title"/>
          </p:nvPr>
        </p:nvSpPr>
        <p:spPr>
          <a:xfrm>
            <a:off x="704088" y="914400"/>
            <a:ext cx="5195889" cy="1316736"/>
          </a:xfrm>
        </p:spPr>
        <p:txBody>
          <a:bodyPr>
            <a:normAutofit/>
          </a:bodyPr>
          <a:lstStyle/>
          <a:p>
            <a:r>
              <a:rPr lang="en-GB" u="sng"/>
              <a:t>Induction </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5C3599-2BCB-FB48-C59E-84C52E11F0D8}"/>
              </a:ext>
            </a:extLst>
          </p:cNvPr>
          <p:cNvSpPr>
            <a:spLocks noGrp="1"/>
          </p:cNvSpPr>
          <p:nvPr>
            <p:ph idx="1"/>
          </p:nvPr>
        </p:nvSpPr>
        <p:spPr>
          <a:xfrm>
            <a:off x="704088" y="2231136"/>
            <a:ext cx="5195889" cy="3931920"/>
          </a:xfrm>
        </p:spPr>
        <p:txBody>
          <a:bodyPr>
            <a:normAutofit/>
          </a:bodyPr>
          <a:lstStyle/>
          <a:p>
            <a:r>
              <a:rPr lang="en-GB" dirty="0"/>
              <a:t>You should have an induction as part of your placement. </a:t>
            </a:r>
          </a:p>
          <a:p>
            <a:endParaRPr lang="en-GB" dirty="0"/>
          </a:p>
          <a:p>
            <a:r>
              <a:rPr lang="en-GB" dirty="0"/>
              <a:t>If you do not, it is really important that you let me know. </a:t>
            </a:r>
          </a:p>
          <a:p>
            <a:endParaRPr lang="en-GB" dirty="0"/>
          </a:p>
          <a:p>
            <a:r>
              <a:rPr lang="en-GB" dirty="0"/>
              <a:t>During the induction, please make sure that you ask questions. </a:t>
            </a:r>
          </a:p>
          <a:p>
            <a:endParaRPr lang="en-GB" dirty="0"/>
          </a:p>
          <a:p>
            <a:pPr marL="0" indent="0">
              <a:buNone/>
            </a:pPr>
            <a:endParaRPr lang="en-GB" dirty="0"/>
          </a:p>
        </p:txBody>
      </p:sp>
      <p:pic>
        <p:nvPicPr>
          <p:cNvPr id="5" name="Picture 4" descr="Different colored question marks">
            <a:extLst>
              <a:ext uri="{FF2B5EF4-FFF2-40B4-BE49-F238E27FC236}">
                <a16:creationId xmlns:a16="http://schemas.microsoft.com/office/drawing/2014/main" id="{E98627B9-E1F2-BCF1-91F1-E25CFC0EB382}"/>
              </a:ext>
            </a:extLst>
          </p:cNvPr>
          <p:cNvPicPr>
            <a:picLocks noChangeAspect="1"/>
          </p:cNvPicPr>
          <p:nvPr/>
        </p:nvPicPr>
        <p:blipFill>
          <a:blip r:embed="rId2"/>
          <a:srcRect l="24639" r="28025"/>
          <a:stretch>
            <a:fillRect/>
          </a:stretch>
        </p:blipFill>
        <p:spPr>
          <a:xfrm>
            <a:off x="6420752" y="-1"/>
            <a:ext cx="5771248" cy="6857999"/>
          </a:xfrm>
          <a:prstGeom prst="rect">
            <a:avLst/>
          </a:prstGeom>
        </p:spPr>
      </p:pic>
    </p:spTree>
    <p:extLst>
      <p:ext uri="{BB962C8B-B14F-4D97-AF65-F5344CB8AC3E}">
        <p14:creationId xmlns:p14="http://schemas.microsoft.com/office/powerpoint/2010/main" val="2501238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C7321-BA09-E5A9-6AEA-18E5716F4180}"/>
              </a:ext>
            </a:extLst>
          </p:cNvPr>
          <p:cNvSpPr>
            <a:spLocks noGrp="1"/>
          </p:cNvSpPr>
          <p:nvPr>
            <p:ph type="title"/>
          </p:nvPr>
        </p:nvSpPr>
        <p:spPr>
          <a:xfrm>
            <a:off x="6284749" y="909638"/>
            <a:ext cx="5201121" cy="1318062"/>
          </a:xfrm>
        </p:spPr>
        <p:txBody>
          <a:bodyPr>
            <a:normAutofit/>
          </a:bodyPr>
          <a:lstStyle/>
          <a:p>
            <a:r>
              <a:rPr lang="en-GB" u="sng"/>
              <a:t>Feedback </a:t>
            </a:r>
          </a:p>
        </p:txBody>
      </p:sp>
      <p:pic>
        <p:nvPicPr>
          <p:cNvPr id="5" name="Picture 4" descr="Multi-colored paper-craft art">
            <a:extLst>
              <a:ext uri="{FF2B5EF4-FFF2-40B4-BE49-F238E27FC236}">
                <a16:creationId xmlns:a16="http://schemas.microsoft.com/office/drawing/2014/main" id="{101081C6-B80E-C1F7-B9CC-78C289371372}"/>
              </a:ext>
            </a:extLst>
          </p:cNvPr>
          <p:cNvPicPr>
            <a:picLocks noChangeAspect="1"/>
          </p:cNvPicPr>
          <p:nvPr/>
        </p:nvPicPr>
        <p:blipFill>
          <a:blip r:embed="rId2"/>
          <a:srcRect l="23443" r="21206" b="-1"/>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89AB0F-B278-4B8D-093F-A83B80A963E9}"/>
              </a:ext>
            </a:extLst>
          </p:cNvPr>
          <p:cNvSpPr>
            <a:spLocks noGrp="1"/>
          </p:cNvSpPr>
          <p:nvPr>
            <p:ph idx="1"/>
          </p:nvPr>
        </p:nvSpPr>
        <p:spPr>
          <a:xfrm>
            <a:off x="6290838" y="2236843"/>
            <a:ext cx="5201121" cy="3931920"/>
          </a:xfrm>
        </p:spPr>
        <p:txBody>
          <a:bodyPr>
            <a:normAutofit/>
          </a:bodyPr>
          <a:lstStyle/>
          <a:p>
            <a:r>
              <a:rPr lang="en-GB" dirty="0"/>
              <a:t>Your placement provider will have the opportunity to give you feedback. </a:t>
            </a:r>
          </a:p>
          <a:p>
            <a:endParaRPr lang="en-GB" dirty="0"/>
          </a:p>
          <a:p>
            <a:r>
              <a:rPr lang="en-GB" dirty="0"/>
              <a:t>If they are happy for me to do so, I will share that feedback with you. </a:t>
            </a:r>
          </a:p>
          <a:p>
            <a:endParaRPr lang="en-GB" dirty="0"/>
          </a:p>
          <a:p>
            <a:r>
              <a:rPr lang="en-GB" dirty="0"/>
              <a:t>You will then have 2 questions to answer, and then your placement paperwork will be complete </a:t>
            </a:r>
          </a:p>
        </p:txBody>
      </p:sp>
    </p:spTree>
    <p:extLst>
      <p:ext uri="{BB962C8B-B14F-4D97-AF65-F5344CB8AC3E}">
        <p14:creationId xmlns:p14="http://schemas.microsoft.com/office/powerpoint/2010/main" val="1050024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6D61A-C5AD-2EF3-E5F4-79DFC1BA763E}"/>
              </a:ext>
            </a:extLst>
          </p:cNvPr>
          <p:cNvSpPr>
            <a:spLocks noGrp="1"/>
          </p:cNvSpPr>
          <p:nvPr>
            <p:ph type="title"/>
          </p:nvPr>
        </p:nvSpPr>
        <p:spPr>
          <a:xfrm>
            <a:off x="704088" y="914400"/>
            <a:ext cx="10798176" cy="1051914"/>
          </a:xfrm>
        </p:spPr>
        <p:txBody>
          <a:bodyPr>
            <a:normAutofit/>
          </a:bodyPr>
          <a:lstStyle/>
          <a:p>
            <a:r>
              <a:rPr lang="en-GB" dirty="0"/>
              <a:t>Individual meetings </a:t>
            </a:r>
          </a:p>
        </p:txBody>
      </p:sp>
      <p:cxnSp>
        <p:nvCxnSpPr>
          <p:cNvPr id="11" name="Straight Connector 10">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8A7CE63-441D-D29F-72F1-748D92B93376}"/>
              </a:ext>
            </a:extLst>
          </p:cNvPr>
          <p:cNvGraphicFramePr>
            <a:graphicFrameLocks noGrp="1"/>
          </p:cNvGraphicFramePr>
          <p:nvPr>
            <p:ph idx="1"/>
            <p:extLst>
              <p:ext uri="{D42A27DB-BD31-4B8C-83A1-F6EECF244321}">
                <p14:modId xmlns:p14="http://schemas.microsoft.com/office/powerpoint/2010/main" val="3596411198"/>
              </p:ext>
            </p:extLst>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7971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3090D-8AA8-5125-25A5-57B00D3C83E3}"/>
              </a:ext>
            </a:extLst>
          </p:cNvPr>
          <p:cNvSpPr>
            <a:spLocks noGrp="1"/>
          </p:cNvSpPr>
          <p:nvPr>
            <p:ph type="title"/>
          </p:nvPr>
        </p:nvSpPr>
        <p:spPr>
          <a:xfrm>
            <a:off x="700088" y="909637"/>
            <a:ext cx="6400800" cy="1307592"/>
          </a:xfrm>
        </p:spPr>
        <p:txBody>
          <a:bodyPr>
            <a:normAutofit/>
          </a:bodyPr>
          <a:lstStyle/>
          <a:p>
            <a:pPr>
              <a:lnSpc>
                <a:spcPct val="90000"/>
              </a:lnSpc>
            </a:pPr>
            <a:r>
              <a:rPr lang="en-GB" sz="3100" b="1" u="sng"/>
              <a:t>How can keep a record of what forms I need to complete?</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44AB3C-ABCC-A71A-529E-EDBA685BA199}"/>
              </a:ext>
            </a:extLst>
          </p:cNvPr>
          <p:cNvSpPr>
            <a:spLocks noGrp="1"/>
          </p:cNvSpPr>
          <p:nvPr>
            <p:ph idx="1"/>
          </p:nvPr>
        </p:nvSpPr>
        <p:spPr>
          <a:xfrm>
            <a:off x="700088" y="2221992"/>
            <a:ext cx="6400800" cy="3739896"/>
          </a:xfrm>
        </p:spPr>
        <p:txBody>
          <a:bodyPr>
            <a:normAutofit/>
          </a:bodyPr>
          <a:lstStyle/>
          <a:p>
            <a:r>
              <a:rPr lang="en-GB"/>
              <a:t>On Moodle you will find a checklist and a flowchart which will allow you to keep track of what has been done and what is yet to be done. </a:t>
            </a:r>
          </a:p>
          <a:p>
            <a:endParaRPr lang="en-GB"/>
          </a:p>
          <a:p>
            <a:endParaRPr lang="en-GB" dirty="0"/>
          </a:p>
        </p:txBody>
      </p:sp>
      <p:pic>
        <p:nvPicPr>
          <p:cNvPr id="7" name="Graphic 6" descr="Presentation with Checklist">
            <a:extLst>
              <a:ext uri="{FF2B5EF4-FFF2-40B4-BE49-F238E27FC236}">
                <a16:creationId xmlns:a16="http://schemas.microsoft.com/office/drawing/2014/main" id="{DFE88403-1ABC-11CE-37F3-50B7B932229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58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0E937-E878-F91C-86D0-122C5E6EEA5B}"/>
              </a:ext>
            </a:extLst>
          </p:cNvPr>
          <p:cNvSpPr>
            <a:spLocks noGrp="1"/>
          </p:cNvSpPr>
          <p:nvPr>
            <p:ph type="title"/>
          </p:nvPr>
        </p:nvSpPr>
        <p:spPr>
          <a:xfrm>
            <a:off x="704088" y="914400"/>
            <a:ext cx="3914776" cy="3977269"/>
          </a:xfrm>
        </p:spPr>
        <p:txBody>
          <a:bodyPr>
            <a:normAutofit/>
          </a:bodyPr>
          <a:lstStyle/>
          <a:p>
            <a:r>
              <a:rPr lang="en-GB" dirty="0"/>
              <a:t>Important information </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FC02AB5-9448-501D-8A1B-7EA87EEC50E0}"/>
              </a:ext>
            </a:extLst>
          </p:cNvPr>
          <p:cNvGraphicFramePr>
            <a:graphicFrameLocks noGrp="1"/>
          </p:cNvGraphicFramePr>
          <p:nvPr>
            <p:ph idx="1"/>
            <p:extLst>
              <p:ext uri="{D42A27DB-BD31-4B8C-83A1-F6EECF244321}">
                <p14:modId xmlns:p14="http://schemas.microsoft.com/office/powerpoint/2010/main" val="2869829661"/>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9151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80CA1-B4AA-2766-2F15-47C1E29B75A4}"/>
              </a:ext>
            </a:extLst>
          </p:cNvPr>
          <p:cNvSpPr>
            <a:spLocks noGrp="1"/>
          </p:cNvSpPr>
          <p:nvPr>
            <p:ph type="title"/>
          </p:nvPr>
        </p:nvSpPr>
        <p:spPr>
          <a:xfrm>
            <a:off x="704088" y="914400"/>
            <a:ext cx="3914776" cy="3977269"/>
          </a:xfrm>
        </p:spPr>
        <p:txBody>
          <a:bodyPr>
            <a:normAutofit/>
          </a:bodyPr>
          <a:lstStyle/>
          <a:p>
            <a:r>
              <a:rPr lang="en-GB" b="1" i="1" u="sng"/>
              <a:t>Summary</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834288-4C57-324D-DBD5-3FE1B211496A}"/>
              </a:ext>
            </a:extLst>
          </p:cNvPr>
          <p:cNvGraphicFramePr>
            <a:graphicFrameLocks noGrp="1"/>
          </p:cNvGraphicFramePr>
          <p:nvPr>
            <p:ph idx="1"/>
            <p:extLst>
              <p:ext uri="{D42A27DB-BD31-4B8C-83A1-F6EECF244321}">
                <p14:modId xmlns:p14="http://schemas.microsoft.com/office/powerpoint/2010/main" val="2709253655"/>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2475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1FA6589-EFB8-BB98-07C3-10F0E1963E75}"/>
              </a:ext>
            </a:extLst>
          </p:cNvPr>
          <p:cNvSpPr>
            <a:spLocks noGrp="1"/>
          </p:cNvSpPr>
          <p:nvPr>
            <p:ph type="ctrTitle"/>
          </p:nvPr>
        </p:nvSpPr>
        <p:spPr>
          <a:xfrm>
            <a:off x="695324" y="871758"/>
            <a:ext cx="10283452" cy="3871143"/>
          </a:xfrm>
        </p:spPr>
        <p:txBody>
          <a:bodyPr>
            <a:normAutofit/>
          </a:bodyPr>
          <a:lstStyle/>
          <a:p>
            <a:r>
              <a:rPr lang="en-GB" sz="6600"/>
              <a:t>Thank you!</a:t>
            </a:r>
          </a:p>
        </p:txBody>
      </p:sp>
      <p:sp>
        <p:nvSpPr>
          <p:cNvPr id="5" name="Subtitle 4">
            <a:extLst>
              <a:ext uri="{FF2B5EF4-FFF2-40B4-BE49-F238E27FC236}">
                <a16:creationId xmlns:a16="http://schemas.microsoft.com/office/drawing/2014/main" id="{31D14CB6-4E5F-FA6F-F5CF-075651E48DCE}"/>
              </a:ext>
            </a:extLst>
          </p:cNvPr>
          <p:cNvSpPr>
            <a:spLocks noGrp="1"/>
          </p:cNvSpPr>
          <p:nvPr>
            <p:ph type="subTitle" idx="1"/>
          </p:nvPr>
        </p:nvSpPr>
        <p:spPr>
          <a:xfrm>
            <a:off x="678426" y="4742900"/>
            <a:ext cx="6991776" cy="1048299"/>
          </a:xfrm>
        </p:spPr>
        <p:txBody>
          <a:bodyPr>
            <a:normAutofit/>
          </a:bodyPr>
          <a:lstStyle/>
          <a:p>
            <a:r>
              <a:rPr lang="en-GB" sz="2200"/>
              <a:t>Any Questions?</a:t>
            </a:r>
          </a:p>
        </p:txBody>
      </p:sp>
      <p:cxnSp>
        <p:nvCxnSpPr>
          <p:cNvPr id="12" name="Straight Connector 11">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1633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708</Words>
  <Application>Microsoft Office PowerPoint</Application>
  <PresentationFormat>Widescreen</PresentationFormat>
  <Paragraphs>99</Paragraphs>
  <Slides>22</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Arial</vt:lpstr>
      <vt:lpstr>Calisto MT</vt:lpstr>
      <vt:lpstr>Univers Condensed</vt:lpstr>
      <vt:lpstr>Wingdings</vt:lpstr>
      <vt:lpstr>ChronicleVTI</vt:lpstr>
      <vt:lpstr>The Gateway to employment!</vt:lpstr>
      <vt:lpstr>Content </vt:lpstr>
      <vt:lpstr>Aims and Learning Objectives </vt:lpstr>
      <vt:lpstr>What is this module about?</vt:lpstr>
      <vt:lpstr>What will I learn?</vt:lpstr>
      <vt:lpstr>Scheme of work!</vt:lpstr>
      <vt:lpstr>Classes set up </vt:lpstr>
      <vt:lpstr>Assessment </vt:lpstr>
      <vt:lpstr>5 minute debrief </vt:lpstr>
      <vt:lpstr>Have you found a placement?</vt:lpstr>
      <vt:lpstr>The paperwork</vt:lpstr>
      <vt:lpstr>But first…  Placement handbook</vt:lpstr>
      <vt:lpstr>PL1C</vt:lpstr>
      <vt:lpstr>Pl1a/b</vt:lpstr>
      <vt:lpstr>Risk assessment </vt:lpstr>
      <vt:lpstr>Induction </vt:lpstr>
      <vt:lpstr>Feedback </vt:lpstr>
      <vt:lpstr>Individual meetings </vt:lpstr>
      <vt:lpstr>How can keep a record of what forms I need to complete?</vt:lpstr>
      <vt:lpstr>Important information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2026-07-06T11:22:45Z</dcterms:created>
  <dcterms:modified xsi:type="dcterms:W3CDTF">2026-07-06T13:30:29Z</dcterms:modified>
</cp:coreProperties>
</file>