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89" r:id="rId5"/>
    <p:sldMasterId id="2147483841" r:id="rId6"/>
    <p:sldMasterId id="2147483824" r:id="rId7"/>
    <p:sldMasterId id="2147483803" r:id="rId8"/>
    <p:sldMasterId id="2147483838" r:id="rId9"/>
  </p:sldMasterIdLst>
  <p:notesMasterIdLst>
    <p:notesMasterId r:id="rId53"/>
  </p:notesMasterIdLst>
  <p:sldIdLst>
    <p:sldId id="309" r:id="rId10"/>
    <p:sldId id="345" r:id="rId11"/>
    <p:sldId id="346" r:id="rId12"/>
    <p:sldId id="403" r:id="rId13"/>
    <p:sldId id="404" r:id="rId14"/>
    <p:sldId id="405" r:id="rId15"/>
    <p:sldId id="406" r:id="rId16"/>
    <p:sldId id="407" r:id="rId17"/>
    <p:sldId id="408" r:id="rId18"/>
    <p:sldId id="409" r:id="rId19"/>
    <p:sldId id="410" r:id="rId20"/>
    <p:sldId id="411" r:id="rId21"/>
    <p:sldId id="412" r:id="rId22"/>
    <p:sldId id="413" r:id="rId23"/>
    <p:sldId id="414" r:id="rId24"/>
    <p:sldId id="415" r:id="rId25"/>
    <p:sldId id="416" r:id="rId26"/>
    <p:sldId id="418" r:id="rId27"/>
    <p:sldId id="419" r:id="rId28"/>
    <p:sldId id="420" r:id="rId29"/>
    <p:sldId id="421" r:id="rId30"/>
    <p:sldId id="423" r:id="rId31"/>
    <p:sldId id="422" r:id="rId32"/>
    <p:sldId id="424" r:id="rId33"/>
    <p:sldId id="425" r:id="rId34"/>
    <p:sldId id="427" r:id="rId35"/>
    <p:sldId id="428" r:id="rId36"/>
    <p:sldId id="429" r:id="rId37"/>
    <p:sldId id="430" r:id="rId38"/>
    <p:sldId id="431" r:id="rId39"/>
    <p:sldId id="432" r:id="rId40"/>
    <p:sldId id="433" r:id="rId41"/>
    <p:sldId id="434" r:id="rId42"/>
    <p:sldId id="435" r:id="rId43"/>
    <p:sldId id="436" r:id="rId44"/>
    <p:sldId id="437" r:id="rId45"/>
    <p:sldId id="438" r:id="rId46"/>
    <p:sldId id="439" r:id="rId47"/>
    <p:sldId id="440" r:id="rId48"/>
    <p:sldId id="389" r:id="rId49"/>
    <p:sldId id="441" r:id="rId50"/>
    <p:sldId id="442" r:id="rId51"/>
    <p:sldId id="44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483" userDrawn="1">
          <p15:clr>
            <a:srgbClr val="A4A3A4"/>
          </p15:clr>
        </p15:guide>
        <p15:guide id="3" orient="horz" pos="731" userDrawn="1">
          <p15:clr>
            <a:srgbClr val="A4A3A4"/>
          </p15:clr>
        </p15:guide>
        <p15:guide id="4" pos="7219" userDrawn="1">
          <p15:clr>
            <a:srgbClr val="A4A3A4"/>
          </p15:clr>
        </p15:guide>
        <p15:guide id="5" orient="horz" pos="1185" userDrawn="1">
          <p15:clr>
            <a:srgbClr val="A4A3A4"/>
          </p15:clr>
        </p15:guide>
        <p15:guide id="6" pos="3879" userDrawn="1">
          <p15:clr>
            <a:srgbClr val="A4A3A4"/>
          </p15:clr>
        </p15:guide>
        <p15:guide id="7" orient="horz" pos="3894">
          <p15:clr>
            <a:srgbClr val="A4A3A4"/>
          </p15:clr>
        </p15:guide>
        <p15:guide id="8" orient="horz" pos="1165">
          <p15:clr>
            <a:srgbClr val="A4A3A4"/>
          </p15:clr>
        </p15:guide>
        <p15:guide id="9" orient="horz" pos="87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E"/>
    <a:srgbClr val="0D0C0C"/>
    <a:srgbClr val="FE8300"/>
    <a:srgbClr val="93368C"/>
    <a:srgbClr val="000000"/>
    <a:srgbClr val="FE8100"/>
    <a:srgbClr val="B8CAD0"/>
    <a:srgbClr val="E1592B"/>
    <a:srgbClr val="081C49"/>
    <a:srgbClr val="E059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BC4402-8708-4F08-B1CB-22A5A00F931F}" v="1" dt="2025-11-25T06:55:47.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67" autoAdjust="0"/>
    <p:restoredTop sz="94796" autoAdjust="0"/>
  </p:normalViewPr>
  <p:slideViewPr>
    <p:cSldViewPr snapToGrid="0" showGuides="1">
      <p:cViewPr varScale="1">
        <p:scale>
          <a:sx n="104" d="100"/>
          <a:sy n="104" d="100"/>
        </p:scale>
        <p:origin x="516" y="114"/>
      </p:cViewPr>
      <p:guideLst>
        <p:guide pos="483"/>
        <p:guide orient="horz" pos="731"/>
        <p:guide pos="7219"/>
        <p:guide orient="horz" pos="1185"/>
        <p:guide pos="3879"/>
        <p:guide orient="horz" pos="3894"/>
        <p:guide orient="horz" pos="1165"/>
        <p:guide orient="horz" pos="878"/>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tableStyles" Target="tableStyle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E0FEEA-DAE7-4EF3-9BD7-B6883E5FFC86}"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36FE3-D601-42E0-A774-49F74A862258}" type="slidenum">
              <a:rPr lang="en-GB" smtClean="0"/>
              <a:t>‹#›</a:t>
            </a:fld>
            <a:endParaRPr lang="en-GB"/>
          </a:p>
        </p:txBody>
      </p:sp>
    </p:spTree>
    <p:extLst>
      <p:ext uri="{BB962C8B-B14F-4D97-AF65-F5344CB8AC3E}">
        <p14:creationId xmlns:p14="http://schemas.microsoft.com/office/powerpoint/2010/main" val="1989924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modgovuk.sharepoint.com/sites/DDC-Brand/" TargetMode="External"/><Relationship Id="rId1" Type="http://schemas.openxmlformats.org/officeDocument/2006/relationships/slideMaster" Target="../slideMasters/slideMaster6.xml"/><Relationship Id="rId4"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Master" Target="../slideMasters/slideMaster6.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option 1">
    <p:bg>
      <p:bgPr>
        <a:solidFill>
          <a:schemeClr val="bg1"/>
        </a:solidFill>
        <a:effectLst/>
      </p:bgPr>
    </p:bg>
    <p:spTree>
      <p:nvGrpSpPr>
        <p:cNvPr id="1" name=""/>
        <p:cNvGrpSpPr/>
        <p:nvPr/>
      </p:nvGrpSpPr>
      <p:grpSpPr>
        <a:xfrm>
          <a:off x="0" y="0"/>
          <a:ext cx="0" cy="0"/>
          <a:chOff x="0" y="0"/>
          <a:chExt cx="0" cy="0"/>
        </a:xfrm>
      </p:grpSpPr>
      <p:sp>
        <p:nvSpPr>
          <p:cNvPr id="12" name="Picture Placeholder 7" title="Client logo placeholder">
            <a:extLst>
              <a:ext uri="{FF2B5EF4-FFF2-40B4-BE49-F238E27FC236}">
                <a16:creationId xmlns:a16="http://schemas.microsoft.com/office/drawing/2014/main" id="{8455C23E-D62D-4B50-BDAB-90C25AAE6A3A}"/>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25" name="Date Placeholder 1">
            <a:extLst>
              <a:ext uri="{FF2B5EF4-FFF2-40B4-BE49-F238E27FC236}">
                <a16:creationId xmlns:a16="http://schemas.microsoft.com/office/drawing/2014/main" id="{BC90949D-D26B-41B5-8793-68AA696EF93A}"/>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29" name="Text Placeholder 3">
            <a:extLst>
              <a:ext uri="{FF2B5EF4-FFF2-40B4-BE49-F238E27FC236}">
                <a16:creationId xmlns:a16="http://schemas.microsoft.com/office/drawing/2014/main" id="{4E4A010A-2923-4A32-A03A-13ABD805770F}"/>
              </a:ext>
            </a:extLst>
          </p:cNvPr>
          <p:cNvSpPr>
            <a:spLocks noGrp="1"/>
          </p:cNvSpPr>
          <p:nvPr>
            <p:ph type="body" sz="quarter" idx="11" hasCustomPrompt="1"/>
          </p:nvPr>
        </p:nvSpPr>
        <p:spPr>
          <a:xfrm>
            <a:off x="360000" y="4680001"/>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30" name="Text Placeholder 2">
            <a:extLst>
              <a:ext uri="{FF2B5EF4-FFF2-40B4-BE49-F238E27FC236}">
                <a16:creationId xmlns:a16="http://schemas.microsoft.com/office/drawing/2014/main" id="{4FAF2A2F-9592-4118-923D-9B5039A60C72}"/>
              </a:ext>
            </a:extLst>
          </p:cNvPr>
          <p:cNvSpPr>
            <a:spLocks noGrp="1"/>
          </p:cNvSpPr>
          <p:nvPr>
            <p:ph type="body" sz="quarter" idx="10" hasCustomPrompt="1"/>
          </p:nvPr>
        </p:nvSpPr>
        <p:spPr>
          <a:xfrm>
            <a:off x="360000" y="3312000"/>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6" name="TextBox 5">
            <a:extLst>
              <a:ext uri="{FF2B5EF4-FFF2-40B4-BE49-F238E27FC236}">
                <a16:creationId xmlns:a16="http://schemas.microsoft.com/office/drawing/2014/main" id="{E9931CD8-6668-4874-909B-123C222B724C}"/>
              </a:ext>
            </a:extLst>
          </p:cNvPr>
          <p:cNvSpPr txBox="1"/>
          <p:nvPr userDrawn="1"/>
        </p:nvSpPr>
        <p:spPr>
          <a:xfrm>
            <a:off x="12324254" y="0"/>
            <a:ext cx="2353772" cy="1000274"/>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See pages 42 to 45 of our brand guidelines for colour wash. You can adjust transparency of the colour wash shape.</a:t>
            </a:r>
            <a:endParaRPr lang="en-GB" sz="1300" i="0" dirty="0">
              <a:solidFill>
                <a:srgbClr val="333C46"/>
              </a:solidFill>
              <a:latin typeface="Arial" panose="020B0604020202020204" pitchFamily="34" charset="0"/>
              <a:cs typeface="Arial" panose="020B0604020202020204" pitchFamily="34" charset="0"/>
            </a:endParaRPr>
          </a:p>
        </p:txBody>
      </p:sp>
      <p:sp>
        <p:nvSpPr>
          <p:cNvPr id="7" name="Footer Placeholder 6">
            <a:extLst>
              <a:ext uri="{FF2B5EF4-FFF2-40B4-BE49-F238E27FC236}">
                <a16:creationId xmlns:a16="http://schemas.microsoft.com/office/drawing/2014/main" id="{03F1FD1C-FABF-4D51-AAD1-CF5EE08061D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8" name="TextBox 7">
            <a:extLst>
              <a:ext uri="{FF2B5EF4-FFF2-40B4-BE49-F238E27FC236}">
                <a16:creationId xmlns:a16="http://schemas.microsoft.com/office/drawing/2014/main" id="{BACE1E53-16D1-E94D-984A-57A4C35B78F8}"/>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35306400"/>
      </p:ext>
    </p:extLst>
  </p:cSld>
  <p:clrMapOvr>
    <a:masterClrMapping/>
  </p:clrMapOvr>
  <p:hf sldNum="0" hdr="0" dt="0"/>
  <p:extLst>
    <p:ext uri="{DCECCB84-F9BA-43D5-87BE-67443E8EF086}">
      <p15:sldGuideLst xmlns:p15="http://schemas.microsoft.com/office/powerpoint/2012/main">
        <p15:guide id="0" orient="horz" pos="890" userDrawn="1">
          <p15:clr>
            <a:srgbClr val="FBAE40"/>
          </p15:clr>
        </p15:guide>
        <p15:guide id="1" pos="46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slide option 2">
    <p:bg>
      <p:bgPr>
        <a:solidFill>
          <a:schemeClr val="bg1"/>
        </a:solidFill>
        <a:effectLst/>
      </p:bgPr>
    </p:bg>
    <p:spTree>
      <p:nvGrpSpPr>
        <p:cNvPr id="1" name=""/>
        <p:cNvGrpSpPr/>
        <p:nvPr/>
      </p:nvGrpSpPr>
      <p:grpSpPr>
        <a:xfrm>
          <a:off x="0" y="0"/>
          <a:ext cx="0" cy="0"/>
          <a:chOff x="0" y="0"/>
          <a:chExt cx="0" cy="0"/>
        </a:xfrm>
      </p:grpSpPr>
      <p:sp>
        <p:nvSpPr>
          <p:cNvPr id="16" name="Picture Placeholder 7" title="Client logo placeholder">
            <a:extLst>
              <a:ext uri="{FF2B5EF4-FFF2-40B4-BE49-F238E27FC236}">
                <a16:creationId xmlns:a16="http://schemas.microsoft.com/office/drawing/2014/main" id="{B0BB70C8-A321-4A1F-9327-8F6BE6BF8AEB}"/>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9" name="Text Placeholder 3"/>
          <p:cNvSpPr>
            <a:spLocks noGrp="1"/>
          </p:cNvSpPr>
          <p:nvPr>
            <p:ph type="body" sz="quarter" idx="11" hasCustomPrompt="1"/>
          </p:nvPr>
        </p:nvSpPr>
        <p:spPr>
          <a:xfrm>
            <a:off x="360000" y="4680001"/>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7" name="Text Placeholder 2"/>
          <p:cNvSpPr>
            <a:spLocks noGrp="1"/>
          </p:cNvSpPr>
          <p:nvPr>
            <p:ph type="body" sz="quarter" idx="10" hasCustomPrompt="1"/>
          </p:nvPr>
        </p:nvSpPr>
        <p:spPr>
          <a:xfrm>
            <a:off x="360000" y="3312000"/>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24" name="TextBox 23">
            <a:extLst>
              <a:ext uri="{FF2B5EF4-FFF2-40B4-BE49-F238E27FC236}">
                <a16:creationId xmlns:a16="http://schemas.microsoft.com/office/drawing/2014/main" id="{D1558722-96ED-4B0B-9416-E7039EFD6D85}"/>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25" name="Date Placeholder 1">
            <a:extLst>
              <a:ext uri="{FF2B5EF4-FFF2-40B4-BE49-F238E27FC236}">
                <a16:creationId xmlns:a16="http://schemas.microsoft.com/office/drawing/2014/main" id="{D75394B1-85C7-4AB7-ACF3-A38C240630BA}"/>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8" name="Footer Placeholder 6">
            <a:extLst>
              <a:ext uri="{FF2B5EF4-FFF2-40B4-BE49-F238E27FC236}">
                <a16:creationId xmlns:a16="http://schemas.microsoft.com/office/drawing/2014/main" id="{88502135-5917-426A-B30C-E1B371D751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TextBox 9">
            <a:extLst>
              <a:ext uri="{FF2B5EF4-FFF2-40B4-BE49-F238E27FC236}">
                <a16:creationId xmlns:a16="http://schemas.microsoft.com/office/drawing/2014/main" id="{005F2F31-B937-524D-B820-23D0D9E14C07}"/>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15607612"/>
      </p:ext>
    </p:extLst>
  </p:cSld>
  <p:clrMapOvr>
    <a:masterClrMapping/>
  </p:clrMapOvr>
  <p:extLst>
    <p:ext uri="{DCECCB84-F9BA-43D5-87BE-67443E8EF086}">
      <p15:sldGuideLst xmlns:p15="http://schemas.microsoft.com/office/powerpoint/2012/main">
        <p15:guide id="1" pos="46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slide option 3">
    <p:bg>
      <p:bgPr>
        <a:solidFill>
          <a:schemeClr val="bg1"/>
        </a:solidFill>
        <a:effectLst/>
      </p:bgPr>
    </p:bg>
    <p:spTree>
      <p:nvGrpSpPr>
        <p:cNvPr id="1" name=""/>
        <p:cNvGrpSpPr/>
        <p:nvPr/>
      </p:nvGrpSpPr>
      <p:grpSpPr>
        <a:xfrm>
          <a:off x="0" y="0"/>
          <a:ext cx="0" cy="0"/>
          <a:chOff x="0" y="0"/>
          <a:chExt cx="0" cy="0"/>
        </a:xfrm>
      </p:grpSpPr>
      <p:sp>
        <p:nvSpPr>
          <p:cNvPr id="14" name="Picture Placeholder 7" title="Client logo placeholder">
            <a:extLst>
              <a:ext uri="{FF2B5EF4-FFF2-40B4-BE49-F238E27FC236}">
                <a16:creationId xmlns:a16="http://schemas.microsoft.com/office/drawing/2014/main" id="{5173D73D-8B41-41AA-A6FD-1D661CD3CED1}"/>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21" name="TextBox 20">
            <a:extLst>
              <a:ext uri="{FF2B5EF4-FFF2-40B4-BE49-F238E27FC236}">
                <a16:creationId xmlns:a16="http://schemas.microsoft.com/office/drawing/2014/main" id="{E4A1EFAA-9D32-42B4-B002-C891B7B2794D}"/>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22" name="Date Placeholder 1">
            <a:extLst>
              <a:ext uri="{FF2B5EF4-FFF2-40B4-BE49-F238E27FC236}">
                <a16:creationId xmlns:a16="http://schemas.microsoft.com/office/drawing/2014/main" id="{53F10D2B-62D2-48DE-B217-DE0192B3EEAC}"/>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24" name="Text Placeholder 3">
            <a:extLst>
              <a:ext uri="{FF2B5EF4-FFF2-40B4-BE49-F238E27FC236}">
                <a16:creationId xmlns:a16="http://schemas.microsoft.com/office/drawing/2014/main" id="{D480880D-4272-4D72-81E5-E6663E7FAF94}"/>
              </a:ext>
            </a:extLst>
          </p:cNvPr>
          <p:cNvSpPr>
            <a:spLocks noGrp="1"/>
          </p:cNvSpPr>
          <p:nvPr>
            <p:ph type="body" sz="quarter" idx="11" hasCustomPrompt="1"/>
          </p:nvPr>
        </p:nvSpPr>
        <p:spPr>
          <a:xfrm>
            <a:off x="360000" y="5831470"/>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25" name="Text Placeholder 2">
            <a:extLst>
              <a:ext uri="{FF2B5EF4-FFF2-40B4-BE49-F238E27FC236}">
                <a16:creationId xmlns:a16="http://schemas.microsoft.com/office/drawing/2014/main" id="{F451E1C9-ECFF-4AE1-B520-EC1BEAEB0FD1}"/>
              </a:ext>
            </a:extLst>
          </p:cNvPr>
          <p:cNvSpPr>
            <a:spLocks noGrp="1"/>
          </p:cNvSpPr>
          <p:nvPr>
            <p:ph type="body" sz="quarter" idx="10" hasCustomPrompt="1"/>
          </p:nvPr>
        </p:nvSpPr>
        <p:spPr>
          <a:xfrm>
            <a:off x="360000" y="4463469"/>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7" name="TextBox 6">
            <a:extLst>
              <a:ext uri="{FF2B5EF4-FFF2-40B4-BE49-F238E27FC236}">
                <a16:creationId xmlns:a16="http://schemas.microsoft.com/office/drawing/2014/main" id="{5A65C203-C7E3-4C28-8CEE-744C1B618CE5}"/>
              </a:ext>
            </a:extLst>
          </p:cNvPr>
          <p:cNvSpPr txBox="1"/>
          <p:nvPr userDrawn="1"/>
        </p:nvSpPr>
        <p:spPr>
          <a:xfrm>
            <a:off x="12324254" y="-48565"/>
            <a:ext cx="2353772" cy="1000274"/>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See pages 42 to 45 of our brand guidelines for colour wash. You can adjust transparency of the colour wash shape.</a:t>
            </a:r>
            <a:endParaRPr lang="en-GB" sz="1300" i="0" dirty="0">
              <a:solidFill>
                <a:srgbClr val="333C46"/>
              </a:solidFill>
              <a:latin typeface="Arial" panose="020B0604020202020204" pitchFamily="34" charset="0"/>
              <a:cs typeface="Arial" panose="020B0604020202020204" pitchFamily="34" charset="0"/>
            </a:endParaRPr>
          </a:p>
        </p:txBody>
      </p:sp>
      <p:sp>
        <p:nvSpPr>
          <p:cNvPr id="8" name="Footer Placeholder 6">
            <a:extLst>
              <a:ext uri="{FF2B5EF4-FFF2-40B4-BE49-F238E27FC236}">
                <a16:creationId xmlns:a16="http://schemas.microsoft.com/office/drawing/2014/main" id="{5453D8D0-A2A9-460A-8FE6-9936AE41B93B}"/>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9" name="TextBox 8">
            <a:extLst>
              <a:ext uri="{FF2B5EF4-FFF2-40B4-BE49-F238E27FC236}">
                <a16:creationId xmlns:a16="http://schemas.microsoft.com/office/drawing/2014/main" id="{9EFE4035-C406-F549-B3D8-4D405181E6B9}"/>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27426878"/>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483" userDrawn="1">
          <p15:clr>
            <a:srgbClr val="FBAE40"/>
          </p15:clr>
        </p15:guide>
        <p15:guide id="3" pos="7219"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ear Cover slide">
    <p:bg>
      <p:bgPr>
        <a:solidFill>
          <a:schemeClr val="bg1"/>
        </a:solid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91CF98E7-22D9-4DE9-A5B0-8DBEF95CADDB}"/>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13" name="Text Placeholder 3">
            <a:extLst>
              <a:ext uri="{FF2B5EF4-FFF2-40B4-BE49-F238E27FC236}">
                <a16:creationId xmlns:a16="http://schemas.microsoft.com/office/drawing/2014/main" id="{A7E35C54-EB32-47C3-8CA9-BF921B30B689}"/>
              </a:ext>
            </a:extLst>
          </p:cNvPr>
          <p:cNvSpPr>
            <a:spLocks noGrp="1"/>
          </p:cNvSpPr>
          <p:nvPr>
            <p:ph idx="1" hasCustomPrompt="1"/>
          </p:nvPr>
        </p:nvSpPr>
        <p:spPr>
          <a:xfrm>
            <a:off x="359999" y="2160000"/>
            <a:ext cx="11484997" cy="3636000"/>
          </a:xfrm>
          <a:prstGeom prst="rect">
            <a:avLst/>
          </a:prstGeom>
        </p:spPr>
        <p:txBody>
          <a:bodyPr vert="horz" lIns="0" tIns="0" rIns="0" bIns="0" rtlCol="0" anchor="b" anchorCtr="0">
            <a:noAutofit/>
          </a:bodyPr>
          <a:lstStyle>
            <a:lvl1pPr marL="0" indent="0">
              <a:buFontTx/>
              <a:buNone/>
              <a:defRPr>
                <a:solidFill>
                  <a:schemeClr val="bg1"/>
                </a:solidFill>
              </a:defRPr>
            </a:lvl1pPr>
          </a:lstStyle>
          <a:p>
            <a:pPr lvl="0"/>
            <a:r>
              <a:rPr lang="en-US" dirty="0"/>
              <a:t>[Rear cover slide - Add contact details]</a:t>
            </a:r>
          </a:p>
          <a:p>
            <a:pPr lvl="0"/>
            <a:endParaRPr lang="en-US" dirty="0"/>
          </a:p>
          <a:p>
            <a:pPr lvl="0"/>
            <a:r>
              <a:rPr lang="en-US" dirty="0"/>
              <a:t>[Add copyright details if applicable]</a:t>
            </a:r>
          </a:p>
        </p:txBody>
      </p:sp>
      <p:sp>
        <p:nvSpPr>
          <p:cNvPr id="4" name="Footer Placeholder 6">
            <a:extLst>
              <a:ext uri="{FF2B5EF4-FFF2-40B4-BE49-F238E27FC236}">
                <a16:creationId xmlns:a16="http://schemas.microsoft.com/office/drawing/2014/main" id="{A0FB387A-87C2-4489-9F64-7780BEAD93F4}"/>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2304475820"/>
      </p:ext>
    </p:extLst>
  </p:cSld>
  <p:clrMapOvr>
    <a:masterClrMapping/>
  </p:clrMapOvr>
  <p:extLst>
    <p:ext uri="{DCECCB84-F9BA-43D5-87BE-67443E8EF086}">
      <p15:sldGuideLst xmlns:p15="http://schemas.microsoft.com/office/powerpoint/2012/main">
        <p15:guide id="0" orient="horz" pos="890">
          <p15:clr>
            <a:srgbClr val="FBAE40"/>
          </p15:clr>
        </p15:guide>
        <p15:guide id="1" pos="46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ivider slide option 1">
    <p:bg>
      <p:bgPr>
        <a:solidFill>
          <a:schemeClr val="bg1"/>
        </a:soli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F6E08EF7-CE72-49B9-B45C-0BD4EBB632A5}"/>
              </a:ext>
            </a:extLst>
          </p:cNvPr>
          <p:cNvSpPr>
            <a:spLocks noGrp="1"/>
          </p:cNvSpPr>
          <p:nvPr>
            <p:ph type="body" sz="quarter" idx="11" hasCustomPrompt="1"/>
          </p:nvPr>
        </p:nvSpPr>
        <p:spPr>
          <a:xfrm>
            <a:off x="7093309" y="5440874"/>
            <a:ext cx="4716825"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accent </a:t>
            </a:r>
            <a:r>
              <a:rPr lang="en-US" dirty="0" err="1"/>
              <a:t>colour</a:t>
            </a:r>
            <a:endParaRPr lang="en-GB" dirty="0"/>
          </a:p>
        </p:txBody>
      </p:sp>
      <p:sp>
        <p:nvSpPr>
          <p:cNvPr id="14" name="Text Placeholder 2">
            <a:extLst>
              <a:ext uri="{FF2B5EF4-FFF2-40B4-BE49-F238E27FC236}">
                <a16:creationId xmlns:a16="http://schemas.microsoft.com/office/drawing/2014/main" id="{5F3F0FC4-B0AF-4245-BA2B-06A370039AA2}"/>
              </a:ext>
            </a:extLst>
          </p:cNvPr>
          <p:cNvSpPr>
            <a:spLocks noGrp="1"/>
          </p:cNvSpPr>
          <p:nvPr>
            <p:ph type="body" sz="quarter" idx="10" hasCustomPrompt="1"/>
          </p:nvPr>
        </p:nvSpPr>
        <p:spPr>
          <a:xfrm>
            <a:off x="7093309" y="4243709"/>
            <a:ext cx="4716825"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4" name="Footer Placeholder 6">
            <a:extLst>
              <a:ext uri="{FF2B5EF4-FFF2-40B4-BE49-F238E27FC236}">
                <a16:creationId xmlns:a16="http://schemas.microsoft.com/office/drawing/2014/main" id="{D7104BE7-8154-4404-A4E8-E53056AF8E2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210F6998-2D0D-4E5D-A7F8-F5C3F7205A4B}"/>
              </a:ext>
            </a:extLst>
          </p:cNvPr>
          <p:cNvSpPr>
            <a:spLocks noGrp="1"/>
          </p:cNvSpPr>
          <p:nvPr>
            <p:ph type="sldNum" sz="quarter" idx="12"/>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4138169854"/>
      </p:ext>
    </p:extLst>
  </p:cSld>
  <p:clrMapOvr>
    <a:masterClrMapping/>
  </p:clrMapOvr>
  <p:extLst>
    <p:ext uri="{DCECCB84-F9BA-43D5-87BE-67443E8EF086}">
      <p15:sldGuideLst xmlns:p15="http://schemas.microsoft.com/office/powerpoint/2012/main">
        <p15:guide id="1" orient="horz" pos="867">
          <p15:clr>
            <a:srgbClr val="FBAE40"/>
          </p15:clr>
        </p15:guide>
        <p15:guide id="2" pos="483">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vider slide option 2">
    <p:spTree>
      <p:nvGrpSpPr>
        <p:cNvPr id="1" name=""/>
        <p:cNvGrpSpPr/>
        <p:nvPr/>
      </p:nvGrpSpPr>
      <p:grpSpPr>
        <a:xfrm>
          <a:off x="0" y="0"/>
          <a:ext cx="0" cy="0"/>
          <a:chOff x="0" y="0"/>
          <a:chExt cx="0" cy="0"/>
        </a:xfrm>
      </p:grpSpPr>
      <p:sp>
        <p:nvSpPr>
          <p:cNvPr id="9" name="Text Placeholder 3"/>
          <p:cNvSpPr>
            <a:spLocks noGrp="1"/>
          </p:cNvSpPr>
          <p:nvPr>
            <p:ph type="body" sz="quarter" idx="11" hasCustomPrompt="1"/>
          </p:nvPr>
        </p:nvSpPr>
        <p:spPr>
          <a:xfrm>
            <a:off x="360000" y="4272874"/>
            <a:ext cx="4716825"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Accent </a:t>
            </a:r>
            <a:r>
              <a:rPr lang="en-US" dirty="0" err="1"/>
              <a:t>colour</a:t>
            </a:r>
            <a:endParaRPr lang="en-GB" dirty="0"/>
          </a:p>
        </p:txBody>
      </p:sp>
      <p:sp>
        <p:nvSpPr>
          <p:cNvPr id="7" name="Text Placeholder 2"/>
          <p:cNvSpPr>
            <a:spLocks noGrp="1"/>
          </p:cNvSpPr>
          <p:nvPr>
            <p:ph type="body" sz="quarter" idx="10" hasCustomPrompt="1"/>
          </p:nvPr>
        </p:nvSpPr>
        <p:spPr>
          <a:xfrm>
            <a:off x="360000" y="3075709"/>
            <a:ext cx="4716825"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4" name="Footer Placeholder 6">
            <a:extLst>
              <a:ext uri="{FF2B5EF4-FFF2-40B4-BE49-F238E27FC236}">
                <a16:creationId xmlns:a16="http://schemas.microsoft.com/office/drawing/2014/main" id="{F66F5C58-F20F-4621-B429-5E16DEEAA3B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401EF2C4-5456-4534-940A-7FFFE523409C}"/>
              </a:ext>
            </a:extLst>
          </p:cNvPr>
          <p:cNvSpPr>
            <a:spLocks noGrp="1"/>
          </p:cNvSpPr>
          <p:nvPr>
            <p:ph type="sldNum" sz="quarter" idx="12"/>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606399578"/>
      </p:ext>
    </p:extLst>
  </p:cSld>
  <p:clrMapOvr>
    <a:masterClrMapping/>
  </p:clrMapOvr>
  <p:extLst>
    <p:ext uri="{DCECCB84-F9BA-43D5-87BE-67443E8EF086}">
      <p15:sldGuideLst xmlns:p15="http://schemas.microsoft.com/office/powerpoint/2012/main">
        <p15:guide id="1" pos="46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option 3">
    <p:bg>
      <p:bgPr>
        <a:solidFill>
          <a:srgbClr val="FFFFFF"/>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Second line in accent </a:t>
            </a:r>
            <a:r>
              <a:rPr lang="en-US" dirty="0" err="1"/>
              <a:t>colour</a:t>
            </a:r>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3245993"/>
            <a:ext cx="6841244"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8" name="TextBox 7">
            <a:extLst>
              <a:ext uri="{FF2B5EF4-FFF2-40B4-BE49-F238E27FC236}">
                <a16:creationId xmlns:a16="http://schemas.microsoft.com/office/drawing/2014/main" id="{01FB0AE4-3AE5-4740-A86E-A44F96B796BA}"/>
              </a:ext>
            </a:extLst>
          </p:cNvPr>
          <p:cNvSpPr txBox="1"/>
          <p:nvPr userDrawn="1"/>
        </p:nvSpPr>
        <p:spPr>
          <a:xfrm>
            <a:off x="9958302" y="-640153"/>
            <a:ext cx="1921698" cy="430887"/>
          </a:xfrm>
          <a:prstGeom prst="rect">
            <a:avLst/>
          </a:prstGeom>
          <a:noFill/>
        </p:spPr>
        <p:txBody>
          <a:bodyPr wrap="square" lIns="0" tIns="0" rIns="0" bIns="0" rtlCol="0">
            <a:spAutoFit/>
          </a:bodyPr>
          <a:lstStyle/>
          <a:p>
            <a:pPr>
              <a:spcAft>
                <a:spcPts val="600"/>
              </a:spcAft>
            </a:pPr>
            <a:r>
              <a:rPr lang="en-GB" sz="1400" i="0" dirty="0">
                <a:latin typeface="+mn-lt"/>
                <a:cs typeface="Arial" panose="020B0604020202020204" pitchFamily="34" charset="0"/>
              </a:rPr>
              <a:t>Triangle top left needs to stay as MoD Dark Grey</a:t>
            </a:r>
          </a:p>
        </p:txBody>
      </p:sp>
      <p:sp>
        <p:nvSpPr>
          <p:cNvPr id="5" name="Footer Placeholder 6">
            <a:extLst>
              <a:ext uri="{FF2B5EF4-FFF2-40B4-BE49-F238E27FC236}">
                <a16:creationId xmlns:a16="http://schemas.microsoft.com/office/drawing/2014/main" id="{C504CFB1-3231-4178-ABB0-BF331DB0BEAA}"/>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A71DA89B-A3B2-432A-BBB4-ABCE4543C5E4}"/>
              </a:ext>
            </a:extLst>
          </p:cNvPr>
          <p:cNvSpPr>
            <a:spLocks noGrp="1"/>
          </p:cNvSpPr>
          <p:nvPr>
            <p:ph type="sldNum" sz="quarter" idx="14"/>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792414876"/>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7197" userDrawn="1">
          <p15:clr>
            <a:srgbClr val="FBAE40"/>
          </p15:clr>
        </p15:guide>
        <p15:guide id="3" pos="483"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option 3">
    <p:bg>
      <p:bgPr>
        <a:solidFill>
          <a:srgbClr val="FFFFFF"/>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3900" b="1">
                <a:solidFill>
                  <a:srgbClr val="041D49"/>
                </a:solidFill>
                <a:latin typeface="Arial" panose="020B0604020202020204" pitchFamily="34" charset="0"/>
                <a:cs typeface="Arial" panose="020B0604020202020204" pitchFamily="34" charset="0"/>
              </a:defRPr>
            </a:lvl1pPr>
            <a:lvl5pPr>
              <a:defRPr/>
            </a:lvl5pPr>
          </a:lstStyle>
          <a:p>
            <a:pPr lvl="0"/>
            <a:r>
              <a:rPr lang="en-US" dirty="0"/>
              <a:t>Second line in accent </a:t>
            </a:r>
            <a:r>
              <a:rPr lang="en-US" dirty="0" err="1"/>
              <a:t>colour</a:t>
            </a:r>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3245993"/>
            <a:ext cx="6841244"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8" name="TextBox 7">
            <a:extLst>
              <a:ext uri="{FF2B5EF4-FFF2-40B4-BE49-F238E27FC236}">
                <a16:creationId xmlns:a16="http://schemas.microsoft.com/office/drawing/2014/main" id="{01FB0AE4-3AE5-4740-A86E-A44F96B796BA}"/>
              </a:ext>
            </a:extLst>
          </p:cNvPr>
          <p:cNvSpPr txBox="1"/>
          <p:nvPr userDrawn="1"/>
        </p:nvSpPr>
        <p:spPr>
          <a:xfrm>
            <a:off x="9958302" y="-640153"/>
            <a:ext cx="1921698" cy="430887"/>
          </a:xfrm>
          <a:prstGeom prst="rect">
            <a:avLst/>
          </a:prstGeom>
          <a:noFill/>
        </p:spPr>
        <p:txBody>
          <a:bodyPr wrap="square" lIns="0" tIns="0" rIns="0" bIns="0" rtlCol="0">
            <a:spAutoFit/>
          </a:bodyPr>
          <a:lstStyle/>
          <a:p>
            <a:pPr>
              <a:spcAft>
                <a:spcPts val="600"/>
              </a:spcAft>
            </a:pPr>
            <a:r>
              <a:rPr lang="en-GB" sz="1400" i="0" dirty="0">
                <a:latin typeface="+mn-lt"/>
                <a:cs typeface="Arial" panose="020B0604020202020204" pitchFamily="34" charset="0"/>
              </a:rPr>
              <a:t>Triangle top left needs to stay as MOD bright grey</a:t>
            </a:r>
          </a:p>
        </p:txBody>
      </p:sp>
      <p:sp>
        <p:nvSpPr>
          <p:cNvPr id="5" name="Footer Placeholder 6">
            <a:extLst>
              <a:ext uri="{FF2B5EF4-FFF2-40B4-BE49-F238E27FC236}">
                <a16:creationId xmlns:a16="http://schemas.microsoft.com/office/drawing/2014/main" id="{C504CFB1-3231-4178-ABB0-BF331DB0BEAA}"/>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A71DA89B-A3B2-432A-BBB4-ABCE4543C5E4}"/>
              </a:ext>
            </a:extLst>
          </p:cNvPr>
          <p:cNvSpPr>
            <a:spLocks noGrp="1"/>
          </p:cNvSpPr>
          <p:nvPr>
            <p:ph type="sldNum" sz="quarter" idx="14"/>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2343115674"/>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7197" userDrawn="1">
          <p15:clr>
            <a:srgbClr val="FBAE40"/>
          </p15:clr>
        </p15:guide>
        <p15:guide id="3" pos="483"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slide 1 - 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a:solidFill>
                  <a:srgbClr val="051C49"/>
                </a:solidFill>
              </a:defRPr>
            </a:lvl1pPr>
          </a:lstStyle>
          <a:p>
            <a:r>
              <a:rPr lang="en-US" dirty="0"/>
              <a:t>Text only slide – 1 column</a:t>
            </a:r>
            <a:endParaRPr lang="en-GB" dirty="0"/>
          </a:p>
        </p:txBody>
      </p:sp>
      <p:sp>
        <p:nvSpPr>
          <p:cNvPr id="6" name="Text Placeholder 5"/>
          <p:cNvSpPr>
            <a:spLocks noGrp="1"/>
          </p:cNvSpPr>
          <p:nvPr>
            <p:ph type="body" sz="quarter" idx="12"/>
          </p:nvPr>
        </p:nvSpPr>
        <p:spPr>
          <a:xfrm>
            <a:off x="360000" y="2160000"/>
            <a:ext cx="11484000" cy="3636000"/>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207953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slide 2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11520000" cy="1039599"/>
          </a:xfrm>
        </p:spPr>
        <p:txBody>
          <a:bodyPr/>
          <a:lstStyle>
            <a:lvl1pPr>
              <a:defRPr>
                <a:solidFill>
                  <a:srgbClr val="051C49"/>
                </a:solidFill>
              </a:defRPr>
            </a:lvl1pPr>
          </a:lstStyle>
          <a:p>
            <a:r>
              <a:rPr lang="en-US" dirty="0"/>
              <a:t>Text only slide – 2 column</a:t>
            </a:r>
            <a:endParaRPr lang="en-GB" dirty="0"/>
          </a:p>
        </p:txBody>
      </p:sp>
      <p:sp>
        <p:nvSpPr>
          <p:cNvPr id="6" name="Text Placeholder 5"/>
          <p:cNvSpPr>
            <a:spLocks noGrp="1"/>
          </p:cNvSpPr>
          <p:nvPr>
            <p:ph type="body" sz="quarter" idx="12" hasCustomPrompt="1"/>
          </p:nvPr>
        </p:nvSpPr>
        <p:spPr>
          <a:xfrm>
            <a:off x="360000" y="2160000"/>
            <a:ext cx="11520000" cy="3636000"/>
          </a:xfrm>
        </p:spPr>
        <p:txBody>
          <a:bodyPr numCol="2"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8102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xt slide 3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rgbClr val="051C49"/>
                </a:solidFill>
              </a:defRPr>
            </a:lvl1pPr>
          </a:lstStyle>
          <a:p>
            <a:r>
              <a:rPr lang="en-US" dirty="0"/>
              <a:t>Text slide 1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1"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4BE92F29-46B1-EE4B-A12D-5E6379C80E8A}"/>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78437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slide 4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rgbClr val="051C49"/>
                </a:solidFill>
              </a:defRPr>
            </a:lvl1pPr>
          </a:lstStyle>
          <a:p>
            <a:r>
              <a:rPr lang="en-US" dirty="0"/>
              <a:t>Text slide 2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2"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06418B6D-0E00-444B-BE65-8A740D2B776D}"/>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383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slide 5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6761769" cy="1039599"/>
          </a:xfrm>
        </p:spPr>
        <p:txBody>
          <a:bodyPr/>
          <a:lstStyle>
            <a:lvl1pPr>
              <a:defRPr>
                <a:solidFill>
                  <a:srgbClr val="051C49"/>
                </a:solidFill>
              </a:defRPr>
            </a:lvl1pPr>
          </a:lstStyle>
          <a:p>
            <a:r>
              <a:rPr lang="en-US" dirty="0"/>
              <a:t>Text slide 1 column with box image</a:t>
            </a:r>
            <a:endParaRPr lang="en-GB" dirty="0"/>
          </a:p>
        </p:txBody>
      </p:sp>
      <p:sp>
        <p:nvSpPr>
          <p:cNvPr id="6" name="Text Placeholder 5"/>
          <p:cNvSpPr>
            <a:spLocks noGrp="1"/>
          </p:cNvSpPr>
          <p:nvPr>
            <p:ph type="body" sz="quarter" idx="12" hasCustomPrompt="1"/>
          </p:nvPr>
        </p:nvSpPr>
        <p:spPr>
          <a:xfrm>
            <a:off x="360000" y="2160000"/>
            <a:ext cx="5580000" cy="3636000"/>
          </a:xfrm>
        </p:spPr>
        <p:txBody>
          <a:bodyPr numCol="1" spcCol="180000"/>
          <a:lstStyle>
            <a:lvl5pPr marL="864000" indent="-2160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DF9A59C3-D40E-D045-BF37-2D9808E41A26}"/>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3797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slide 6 - Text and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60000" y="2160000"/>
            <a:ext cx="5126038" cy="363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9" name="Rectangle 8">
            <a:extLst>
              <a:ext uri="{FF2B5EF4-FFF2-40B4-BE49-F238E27FC236}">
                <a16:creationId xmlns:a16="http://schemas.microsoft.com/office/drawing/2014/main" id="{608043BC-589F-2241-B659-0C85B3CED21F}"/>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24370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slide 7 - Smart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59999" y="720000"/>
            <a:ext cx="7464001" cy="1039599"/>
          </a:xfrm>
        </p:spPr>
        <p:txBody>
          <a:bodyPr/>
          <a:lstStyle>
            <a:lvl1pPr>
              <a:defRPr baseline="0">
                <a:solidFill>
                  <a:srgbClr val="051C49"/>
                </a:solidFill>
              </a:defRPr>
            </a:lvl1pPr>
          </a:lstStyle>
          <a:p>
            <a:r>
              <a:rPr lang="en-US" dirty="0"/>
              <a:t>Smart Art slide example</a:t>
            </a:r>
            <a:br>
              <a:rPr lang="en-US" dirty="0"/>
            </a:br>
            <a:r>
              <a:rPr lang="en-US" dirty="0" err="1"/>
              <a:t>colours</a:t>
            </a:r>
            <a:r>
              <a:rPr lang="en-US" dirty="0"/>
              <a:t> are </a:t>
            </a:r>
            <a:r>
              <a:rPr lang="en-US" dirty="0" err="1"/>
              <a:t>customisable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p:nvPr>
        </p:nvSpPr>
        <p:spPr>
          <a:xfrm>
            <a:off x="8460001" y="1728000"/>
            <a:ext cx="3420000" cy="436109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8" name="TextBox 7">
            <a:extLst>
              <a:ext uri="{FF2B5EF4-FFF2-40B4-BE49-F238E27FC236}">
                <a16:creationId xmlns:a16="http://schemas.microsoft.com/office/drawing/2014/main" id="{527E9119-0BE8-496A-A7F3-BAF354280F71}"/>
              </a:ext>
            </a:extLst>
          </p:cNvPr>
          <p:cNvSpPr txBox="1"/>
          <p:nvPr userDrawn="1"/>
        </p:nvSpPr>
        <p:spPr>
          <a:xfrm>
            <a:off x="6144126" y="-1378072"/>
            <a:ext cx="6047180" cy="1200329"/>
          </a:xfrm>
          <a:prstGeom prst="rect">
            <a:avLst/>
          </a:prstGeom>
          <a:noFill/>
        </p:spPr>
        <p:txBody>
          <a:bodyPr wrap="square" lIns="0" tIns="0" rIns="0" bIns="0" rtlCol="0">
            <a:spAutoFit/>
          </a:bodyPr>
          <a:lstStyle/>
          <a:p>
            <a:pPr>
              <a:spcAft>
                <a:spcPts val="600"/>
              </a:spcAft>
            </a:pPr>
            <a:r>
              <a:rPr lang="en-GB" sz="1300" i="0" dirty="0">
                <a:solidFill>
                  <a:srgbClr val="071D49"/>
                </a:solidFill>
                <a:latin typeface="Arial" panose="020B0604020202020204" pitchFamily="34" charset="0"/>
                <a:cs typeface="Arial" panose="020B0604020202020204" pitchFamily="34" charset="0"/>
              </a:rPr>
              <a:t>To insert SmartArt, go to the ‘Insert’ tab followed by ‘SmartArt’ and scroll through to select the desired option that best suits your data/text.</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The SmartArt will automatically pick up the six MoD Muted colours as used in the Theme colours. </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SmartArt can be manually formatted to use other muted colours if required. Select elements of the SmartArt and right click to bring up formatting tools.</a:t>
            </a:r>
          </a:p>
        </p:txBody>
      </p:sp>
      <p:sp>
        <p:nvSpPr>
          <p:cNvPr id="9" name="SmartArt Placeholder 8">
            <a:extLst>
              <a:ext uri="{FF2B5EF4-FFF2-40B4-BE49-F238E27FC236}">
                <a16:creationId xmlns:a16="http://schemas.microsoft.com/office/drawing/2014/main" id="{82056C2D-CE4D-4B0D-94D0-F588B99EC700}"/>
              </a:ext>
            </a:extLst>
          </p:cNvPr>
          <p:cNvSpPr>
            <a:spLocks noGrp="1"/>
          </p:cNvSpPr>
          <p:nvPr>
            <p:ph type="dgm" sz="quarter" idx="15"/>
          </p:nvPr>
        </p:nvSpPr>
        <p:spPr>
          <a:xfrm>
            <a:off x="359999" y="2028825"/>
            <a:ext cx="7464001" cy="4127500"/>
          </a:xfrm>
        </p:spPr>
        <p:txBody>
          <a:bodyPr anchor="ctr" anchorCtr="0"/>
          <a:lstStyle>
            <a:lvl1pPr algn="ctr">
              <a:defRPr/>
            </a:lvl1pPr>
          </a:lstStyle>
          <a:p>
            <a:endParaRPr lang="en-GB"/>
          </a:p>
        </p:txBody>
      </p:sp>
      <p:sp>
        <p:nvSpPr>
          <p:cNvPr id="13" name="Rectangle 12">
            <a:extLst>
              <a:ext uri="{FF2B5EF4-FFF2-40B4-BE49-F238E27FC236}">
                <a16:creationId xmlns:a16="http://schemas.microsoft.com/office/drawing/2014/main" id="{96AB4B3F-26B4-4241-A896-7ED68284F5F6}"/>
              </a:ext>
            </a:extLst>
          </p:cNvPr>
          <p:cNvSpPr/>
          <p:nvPr userDrawn="1"/>
        </p:nvSpPr>
        <p:spPr>
          <a:xfrm>
            <a:off x="88698" y="8003663"/>
            <a:ext cx="12110855" cy="2292935"/>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6" name="Group 5">
            <a:extLst>
              <a:ext uri="{FF2B5EF4-FFF2-40B4-BE49-F238E27FC236}">
                <a16:creationId xmlns:a16="http://schemas.microsoft.com/office/drawing/2014/main" id="{3BA03CBA-53E1-CE47-997B-5FBE0A68F6BD}"/>
              </a:ext>
            </a:extLst>
          </p:cNvPr>
          <p:cNvGrpSpPr/>
          <p:nvPr userDrawn="1"/>
        </p:nvGrpSpPr>
        <p:grpSpPr>
          <a:xfrm>
            <a:off x="12313169" y="-276999"/>
            <a:ext cx="5764963" cy="7772178"/>
            <a:chOff x="12313169" y="-276999"/>
            <a:chExt cx="5764963" cy="7772178"/>
          </a:xfrm>
        </p:grpSpPr>
        <p:grpSp>
          <p:nvGrpSpPr>
            <p:cNvPr id="4" name="Group 3">
              <a:extLst>
                <a:ext uri="{FF2B5EF4-FFF2-40B4-BE49-F238E27FC236}">
                  <a16:creationId xmlns:a16="http://schemas.microsoft.com/office/drawing/2014/main" id="{4B1176CE-CF71-A84B-9013-39560144700A}"/>
                </a:ext>
              </a:extLst>
            </p:cNvPr>
            <p:cNvGrpSpPr/>
            <p:nvPr userDrawn="1"/>
          </p:nvGrpSpPr>
          <p:grpSpPr>
            <a:xfrm>
              <a:off x="12313169" y="-276999"/>
              <a:ext cx="5586298" cy="7772178"/>
              <a:chOff x="12313169" y="-276999"/>
              <a:chExt cx="5586298" cy="7772178"/>
            </a:xfrm>
          </p:grpSpPr>
          <p:sp>
            <p:nvSpPr>
              <p:cNvPr id="19" name="TextBox 18">
                <a:extLst>
                  <a:ext uri="{FF2B5EF4-FFF2-40B4-BE49-F238E27FC236}">
                    <a16:creationId xmlns:a16="http://schemas.microsoft.com/office/drawing/2014/main" id="{9A2A46F1-CE21-7149-8B3E-0B428105E942}"/>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11DE38C2-481C-7949-AA9B-1C67F6860D7D}"/>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AA6D22DA-966D-1442-BABE-131DC2F81B75}"/>
                  </a:ext>
                </a:extLst>
              </p:cNvPr>
              <p:cNvGrpSpPr/>
              <p:nvPr userDrawn="1"/>
            </p:nvGrpSpPr>
            <p:grpSpPr>
              <a:xfrm>
                <a:off x="12313169" y="-276999"/>
                <a:ext cx="4732554" cy="7772178"/>
                <a:chOff x="12313169" y="-276999"/>
                <a:chExt cx="4732554" cy="7772178"/>
              </a:xfrm>
            </p:grpSpPr>
            <p:sp>
              <p:nvSpPr>
                <p:cNvPr id="11" name="Rounded Rectangle 10">
                  <a:extLst>
                    <a:ext uri="{FF2B5EF4-FFF2-40B4-BE49-F238E27FC236}">
                      <a16:creationId xmlns:a16="http://schemas.microsoft.com/office/drawing/2014/main" id="{B49E0FEE-4F8A-2543-91C8-C933DDCE4D72}"/>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ounded Rectangle 11">
                  <a:extLst>
                    <a:ext uri="{FF2B5EF4-FFF2-40B4-BE49-F238E27FC236}">
                      <a16:creationId xmlns:a16="http://schemas.microsoft.com/office/drawing/2014/main" id="{73A00C4A-2953-054E-BE32-CBD69A1F07A3}"/>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681F4149-AE6E-FA44-B552-F4B9C57A1A4F}"/>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81B8288B-B6E4-5043-9C8F-105ACE2D73DD}"/>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F318F2FC-26ED-BC44-94BA-14C4B91AA59C}"/>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17" name="TextBox 16">
                  <a:extLst>
                    <a:ext uri="{FF2B5EF4-FFF2-40B4-BE49-F238E27FC236}">
                      <a16:creationId xmlns:a16="http://schemas.microsoft.com/office/drawing/2014/main" id="{76BA1381-0AE6-7F47-9675-E138FB6FB50B}"/>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E765C12-623B-4546-AF21-D3A7295AFD85}"/>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20" name="Picture 19" descr="Diagram, text&#10;&#10;Description automatically generated">
                  <a:extLst>
                    <a:ext uri="{FF2B5EF4-FFF2-40B4-BE49-F238E27FC236}">
                      <a16:creationId xmlns:a16="http://schemas.microsoft.com/office/drawing/2014/main" id="{91C7676D-5F8F-3448-87D4-A3EECD9055C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21" name="Picture 20" descr="Diagram, text&#10;&#10;Description automatically generated">
                  <a:extLst>
                    <a:ext uri="{FF2B5EF4-FFF2-40B4-BE49-F238E27FC236}">
                      <a16:creationId xmlns:a16="http://schemas.microsoft.com/office/drawing/2014/main" id="{149A6DB2-20E4-3C4A-AD8B-238BDAA0FF3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22" name="Picture 21" descr="Diagram, text&#10;&#10;Description automatically generated">
                  <a:extLst>
                    <a:ext uri="{FF2B5EF4-FFF2-40B4-BE49-F238E27FC236}">
                      <a16:creationId xmlns:a16="http://schemas.microsoft.com/office/drawing/2014/main" id="{7C84064F-602E-DD44-B643-F672AE22B747}"/>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23" name="Picture 22" descr="Diagram, text&#10;&#10;Description automatically generated">
                  <a:extLst>
                    <a:ext uri="{FF2B5EF4-FFF2-40B4-BE49-F238E27FC236}">
                      <a16:creationId xmlns:a16="http://schemas.microsoft.com/office/drawing/2014/main" id="{082109F1-69B2-C54D-A2D8-6EF4B4FD953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25" name="TextBox 24">
                  <a:extLst>
                    <a:ext uri="{FF2B5EF4-FFF2-40B4-BE49-F238E27FC236}">
                      <a16:creationId xmlns:a16="http://schemas.microsoft.com/office/drawing/2014/main" id="{E86032E4-5024-9042-B1C2-786ECFDC0206}"/>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398E9BAE-4C77-484B-B729-F4BFEE371757}"/>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E6AA89CE-665D-5043-A0DB-F5C13E0A5642}"/>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7A3589AC-F5FD-9D4B-B2B6-DB95360AE7A9}"/>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28">
                  <a:extLst>
                    <a:ext uri="{FF2B5EF4-FFF2-40B4-BE49-F238E27FC236}">
                      <a16:creationId xmlns:a16="http://schemas.microsoft.com/office/drawing/2014/main" id="{A6D62F17-8E54-354B-8490-A51F3E1402A8}"/>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ounded Rectangle 29">
                  <a:extLst>
                    <a:ext uri="{FF2B5EF4-FFF2-40B4-BE49-F238E27FC236}">
                      <a16:creationId xmlns:a16="http://schemas.microsoft.com/office/drawing/2014/main" id="{E05BF5AB-8DDB-C44A-B199-FA8DDA370FB2}"/>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30">
                  <a:extLst>
                    <a:ext uri="{FF2B5EF4-FFF2-40B4-BE49-F238E27FC236}">
                      <a16:creationId xmlns:a16="http://schemas.microsoft.com/office/drawing/2014/main" id="{5301053E-0CCE-944D-B1D3-5472F53F9EBA}"/>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31">
                  <a:extLst>
                    <a:ext uri="{FF2B5EF4-FFF2-40B4-BE49-F238E27FC236}">
                      <a16:creationId xmlns:a16="http://schemas.microsoft.com/office/drawing/2014/main" id="{B537E506-9EC5-104A-B548-8B81AA6C3E36}"/>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A5BCC3D0-C3B4-524B-A64E-F0EA3CB78402}"/>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76D45276-C4ED-5942-A4DB-6E3C31294C62}"/>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E0DC5CF-F2DA-C345-82C2-0077B904A554}"/>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BDAFAF53-5293-4E4E-B79A-847820956AB7}"/>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DF7E2D42-19C2-354F-B39F-DFA60BBB670A}"/>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AEBF7A67-D2BE-8C45-984E-35916E43EDE4}"/>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9" name="TextBox 38">
              <a:extLst>
                <a:ext uri="{FF2B5EF4-FFF2-40B4-BE49-F238E27FC236}">
                  <a16:creationId xmlns:a16="http://schemas.microsoft.com/office/drawing/2014/main" id="{AE757898-FEC8-7B40-A42D-7845F9D1184D}"/>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40" name="Rounded Rectangle 39">
              <a:extLst>
                <a:ext uri="{FF2B5EF4-FFF2-40B4-BE49-F238E27FC236}">
                  <a16:creationId xmlns:a16="http://schemas.microsoft.com/office/drawing/2014/main" id="{D650D04F-4F04-AC4F-91EF-F8023116642B}"/>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6454B95B-BCEC-7045-8B34-9B930A11DF04}"/>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002442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slide 8 - Table and 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solidFill>
                  <a:srgbClr val="051C49"/>
                </a:solidFill>
              </a:defRPr>
            </a:lvl1pPr>
          </a:lstStyle>
          <a:p>
            <a:r>
              <a:rPr lang="en-US" dirty="0"/>
              <a:t>Table, graph and charts examples</a:t>
            </a:r>
            <a:br>
              <a:rPr lang="en-US" dirty="0"/>
            </a:br>
            <a:r>
              <a:rPr lang="en-US" dirty="0" err="1"/>
              <a:t>colours</a:t>
            </a:r>
            <a:r>
              <a:rPr lang="en-US" dirty="0"/>
              <a:t> are </a:t>
            </a:r>
            <a:r>
              <a:rPr lang="en-US" dirty="0" err="1"/>
              <a:t>customisable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60000" y="2160000"/>
            <a:ext cx="6420628" cy="3636000"/>
          </a:xfrm>
        </p:spPr>
        <p:txBody>
          <a:bodyPr/>
          <a:lstStyle>
            <a:lvl2pPr marL="0" indent="0">
              <a:buNone/>
              <a:defRPr/>
            </a:lvl2pPr>
          </a:lstStyle>
          <a:p>
            <a:pPr lvl="0"/>
            <a:r>
              <a:rPr lang="en-US" dirty="0"/>
              <a:t>Click to edit Master text styles</a:t>
            </a:r>
          </a:p>
          <a:p>
            <a:pPr lvl="1"/>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graphicFrame>
        <p:nvGraphicFramePr>
          <p:cNvPr id="3" name="Table 2">
            <a:extLst>
              <a:ext uri="{FF2B5EF4-FFF2-40B4-BE49-F238E27FC236}">
                <a16:creationId xmlns:a16="http://schemas.microsoft.com/office/drawing/2014/main" id="{3BD0063C-A82B-4BB1-9317-EA97E5C66778}"/>
              </a:ext>
            </a:extLst>
          </p:cNvPr>
          <p:cNvGraphicFramePr>
            <a:graphicFrameLocks noGrp="1"/>
          </p:cNvGraphicFramePr>
          <p:nvPr userDrawn="1">
            <p:extLst>
              <p:ext uri="{D42A27DB-BD31-4B8C-83A1-F6EECF244321}">
                <p14:modId xmlns:p14="http://schemas.microsoft.com/office/powerpoint/2010/main" val="1662696931"/>
              </p:ext>
            </p:extLst>
          </p:nvPr>
        </p:nvGraphicFramePr>
        <p:xfrm>
          <a:off x="360000" y="3235680"/>
          <a:ext cx="6453805" cy="2560320"/>
        </p:xfrm>
        <a:graphic>
          <a:graphicData uri="http://schemas.openxmlformats.org/drawingml/2006/table">
            <a:tbl>
              <a:tblPr firstRow="1" bandRow="1">
                <a:tableStyleId>{5C22544A-7EE6-4342-B048-85BDC9FD1C3A}</a:tableStyleId>
              </a:tblPr>
              <a:tblGrid>
                <a:gridCol w="1290761">
                  <a:extLst>
                    <a:ext uri="{9D8B030D-6E8A-4147-A177-3AD203B41FA5}">
                      <a16:colId xmlns:a16="http://schemas.microsoft.com/office/drawing/2014/main" val="1203206813"/>
                    </a:ext>
                  </a:extLst>
                </a:gridCol>
                <a:gridCol w="1290761">
                  <a:extLst>
                    <a:ext uri="{9D8B030D-6E8A-4147-A177-3AD203B41FA5}">
                      <a16:colId xmlns:a16="http://schemas.microsoft.com/office/drawing/2014/main" val="1904668380"/>
                    </a:ext>
                  </a:extLst>
                </a:gridCol>
                <a:gridCol w="1290761">
                  <a:extLst>
                    <a:ext uri="{9D8B030D-6E8A-4147-A177-3AD203B41FA5}">
                      <a16:colId xmlns:a16="http://schemas.microsoft.com/office/drawing/2014/main" val="2558043872"/>
                    </a:ext>
                  </a:extLst>
                </a:gridCol>
                <a:gridCol w="1290761">
                  <a:extLst>
                    <a:ext uri="{9D8B030D-6E8A-4147-A177-3AD203B41FA5}">
                      <a16:colId xmlns:a16="http://schemas.microsoft.com/office/drawing/2014/main" val="1646850994"/>
                    </a:ext>
                  </a:extLst>
                </a:gridCol>
                <a:gridCol w="1290761">
                  <a:extLst>
                    <a:ext uri="{9D8B030D-6E8A-4147-A177-3AD203B41FA5}">
                      <a16:colId xmlns:a16="http://schemas.microsoft.com/office/drawing/2014/main" val="964918616"/>
                    </a:ext>
                  </a:extLst>
                </a:gridCol>
              </a:tblGrid>
              <a:tr h="347732">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44313929"/>
                  </a:ext>
                </a:extLst>
              </a:tr>
              <a:tr h="347732">
                <a:tc>
                  <a:txBody>
                    <a:bodyPr/>
                    <a:lstStyle/>
                    <a:p>
                      <a:r>
                        <a:rPr lang="en-GB" dirty="0">
                          <a:solidFill>
                            <a:srgbClr val="333C46"/>
                          </a:solidFill>
                        </a:rPr>
                        <a:t>Row1</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933264550"/>
                  </a:ext>
                </a:extLst>
              </a:tr>
              <a:tr h="347732">
                <a:tc>
                  <a:txBody>
                    <a:bodyPr/>
                    <a:lstStyle/>
                    <a:p>
                      <a:r>
                        <a:rPr lang="en-GB" dirty="0">
                          <a:solidFill>
                            <a:srgbClr val="333C46"/>
                          </a:solidFill>
                        </a:rPr>
                        <a:t>Row2</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145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12%</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142218518"/>
                  </a:ext>
                </a:extLst>
              </a:tr>
              <a:tr h="347732">
                <a:tc>
                  <a:txBody>
                    <a:bodyPr/>
                    <a:lstStyle/>
                    <a:p>
                      <a:r>
                        <a:rPr lang="en-GB" dirty="0">
                          <a:solidFill>
                            <a:srgbClr val="333C46"/>
                          </a:solidFill>
                        </a:rPr>
                        <a:t>Row3</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626729041"/>
                  </a:ext>
                </a:extLst>
              </a:tr>
              <a:tr h="347732">
                <a:tc>
                  <a:txBody>
                    <a:bodyPr/>
                    <a:lstStyle/>
                    <a:p>
                      <a:r>
                        <a:rPr lang="en-GB" dirty="0">
                          <a:solidFill>
                            <a:srgbClr val="333C46"/>
                          </a:solidFill>
                        </a:rPr>
                        <a:t>Row4</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252976342"/>
                  </a:ext>
                </a:extLst>
              </a:tr>
              <a:tr h="347732">
                <a:tc>
                  <a:txBody>
                    <a:bodyPr/>
                    <a:lstStyle/>
                    <a:p>
                      <a:r>
                        <a:rPr lang="en-GB" dirty="0">
                          <a:solidFill>
                            <a:srgbClr val="333C46"/>
                          </a:solidFill>
                        </a:rPr>
                        <a:t>Row5</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155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13%</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969779600"/>
                  </a:ext>
                </a:extLst>
              </a:tr>
              <a:tr h="347732">
                <a:tc>
                  <a:txBody>
                    <a:bodyPr/>
                    <a:lstStyle/>
                    <a:p>
                      <a:r>
                        <a:rPr lang="en-GB" dirty="0">
                          <a:solidFill>
                            <a:srgbClr val="333C46"/>
                          </a:solidFill>
                        </a:rPr>
                        <a:t>Total</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1200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2563640346"/>
                  </a:ext>
                </a:extLst>
              </a:tr>
            </a:tbl>
          </a:graphicData>
        </a:graphic>
      </p:graphicFrame>
      <p:sp>
        <p:nvSpPr>
          <p:cNvPr id="6" name="Chart Placeholder 5">
            <a:extLst>
              <a:ext uri="{FF2B5EF4-FFF2-40B4-BE49-F238E27FC236}">
                <a16:creationId xmlns:a16="http://schemas.microsoft.com/office/drawing/2014/main" id="{C61FF255-EE64-47BD-ACAB-0F312394B345}"/>
              </a:ext>
            </a:extLst>
          </p:cNvPr>
          <p:cNvSpPr>
            <a:spLocks noGrp="1"/>
          </p:cNvSpPr>
          <p:nvPr>
            <p:ph type="chart" sz="quarter" idx="15"/>
          </p:nvPr>
        </p:nvSpPr>
        <p:spPr>
          <a:xfrm>
            <a:off x="6972300" y="1524000"/>
            <a:ext cx="5219700" cy="4810125"/>
          </a:xfrm>
        </p:spPr>
        <p:txBody>
          <a:bodyPr/>
          <a:lstStyle>
            <a:lvl1pPr algn="ctr">
              <a:defRPr>
                <a:solidFill>
                  <a:schemeClr val="tx2"/>
                </a:solidFill>
              </a:defRPr>
            </a:lvl1pPr>
          </a:lstStyle>
          <a:p>
            <a:endParaRPr lang="en-GB" dirty="0"/>
          </a:p>
        </p:txBody>
      </p:sp>
      <p:sp>
        <p:nvSpPr>
          <p:cNvPr id="13" name="TextBox 12">
            <a:extLst>
              <a:ext uri="{FF2B5EF4-FFF2-40B4-BE49-F238E27FC236}">
                <a16:creationId xmlns:a16="http://schemas.microsoft.com/office/drawing/2014/main" id="{37E8A83A-2A4E-5B4A-9B0A-45FC5E7EC191}"/>
              </a:ext>
            </a:extLst>
          </p:cNvPr>
          <p:cNvSpPr txBox="1"/>
          <p:nvPr userDrawn="1"/>
        </p:nvSpPr>
        <p:spPr>
          <a:xfrm>
            <a:off x="6144126" y="-1378072"/>
            <a:ext cx="6047180" cy="1200329"/>
          </a:xfrm>
          <a:prstGeom prst="rect">
            <a:avLst/>
          </a:prstGeom>
          <a:noFill/>
        </p:spPr>
        <p:txBody>
          <a:bodyPr wrap="square" lIns="0" tIns="0" rIns="0" bIns="0" rtlCol="0">
            <a:spAutoFit/>
          </a:bodyPr>
          <a:lstStyle/>
          <a:p>
            <a:pPr>
              <a:spcAft>
                <a:spcPts val="600"/>
              </a:spcAft>
            </a:pPr>
            <a:r>
              <a:rPr lang="en-GB" sz="1300" i="0" dirty="0">
                <a:solidFill>
                  <a:srgbClr val="071D49"/>
                </a:solidFill>
                <a:latin typeface="Arial" panose="020B0604020202020204" pitchFamily="34" charset="0"/>
                <a:cs typeface="Arial" panose="020B0604020202020204" pitchFamily="34" charset="0"/>
              </a:rPr>
              <a:t>To insert SmartArt, go to the ‘Insert’ tab followed by ‘SmartArt’ and scroll through to select the desired option that best suits your data/text.</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The SmartArt will automatically pick up the six MoD Muted colours as used in the Theme colours. </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SmartArt can be manually formatted to use other muted colours if required. Select elements of the SmartArt and right click to bring up formatting tools.</a:t>
            </a:r>
          </a:p>
        </p:txBody>
      </p:sp>
      <p:sp>
        <p:nvSpPr>
          <p:cNvPr id="14" name="Rectangle 13">
            <a:extLst>
              <a:ext uri="{FF2B5EF4-FFF2-40B4-BE49-F238E27FC236}">
                <a16:creationId xmlns:a16="http://schemas.microsoft.com/office/drawing/2014/main" id="{5784E07A-A88B-BB45-893E-BAF6C45BD26D}"/>
              </a:ext>
            </a:extLst>
          </p:cNvPr>
          <p:cNvSpPr/>
          <p:nvPr userDrawn="1"/>
        </p:nvSpPr>
        <p:spPr>
          <a:xfrm>
            <a:off x="40535" y="8150000"/>
            <a:ext cx="12150771" cy="2292935"/>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41" name="Group 40">
            <a:extLst>
              <a:ext uri="{FF2B5EF4-FFF2-40B4-BE49-F238E27FC236}">
                <a16:creationId xmlns:a16="http://schemas.microsoft.com/office/drawing/2014/main" id="{F23B8611-03AD-7F46-BB2D-8BCA8508D650}"/>
              </a:ext>
            </a:extLst>
          </p:cNvPr>
          <p:cNvGrpSpPr/>
          <p:nvPr userDrawn="1"/>
        </p:nvGrpSpPr>
        <p:grpSpPr>
          <a:xfrm>
            <a:off x="12313169" y="-276999"/>
            <a:ext cx="5586298" cy="7772178"/>
            <a:chOff x="12313169" y="-276999"/>
            <a:chExt cx="5586298" cy="7772178"/>
          </a:xfrm>
        </p:grpSpPr>
        <p:sp>
          <p:nvSpPr>
            <p:cNvPr id="42" name="TextBox 41">
              <a:extLst>
                <a:ext uri="{FF2B5EF4-FFF2-40B4-BE49-F238E27FC236}">
                  <a16:creationId xmlns:a16="http://schemas.microsoft.com/office/drawing/2014/main" id="{2C7F68DB-6B41-1B4B-ACC3-49D6D62DDB1D}"/>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680DB8D3-9839-D74C-83D7-8EA903EF9B45}"/>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44" name="Group 43">
              <a:extLst>
                <a:ext uri="{FF2B5EF4-FFF2-40B4-BE49-F238E27FC236}">
                  <a16:creationId xmlns:a16="http://schemas.microsoft.com/office/drawing/2014/main" id="{240B4254-ABC0-5440-AD04-8EE5637E312B}"/>
                </a:ext>
              </a:extLst>
            </p:cNvPr>
            <p:cNvGrpSpPr/>
            <p:nvPr userDrawn="1"/>
          </p:nvGrpSpPr>
          <p:grpSpPr>
            <a:xfrm>
              <a:off x="12313169" y="-276999"/>
              <a:ext cx="4732554" cy="7772178"/>
              <a:chOff x="12313169" y="-276999"/>
              <a:chExt cx="4732554" cy="7772178"/>
            </a:xfrm>
          </p:grpSpPr>
          <p:sp>
            <p:nvSpPr>
              <p:cNvPr id="45" name="Rounded Rectangle 44">
                <a:extLst>
                  <a:ext uri="{FF2B5EF4-FFF2-40B4-BE49-F238E27FC236}">
                    <a16:creationId xmlns:a16="http://schemas.microsoft.com/office/drawing/2014/main" id="{BE8D7BF3-77EB-C64C-8200-50F1509E8B9D}"/>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ounded Rectangle 45">
                <a:extLst>
                  <a:ext uri="{FF2B5EF4-FFF2-40B4-BE49-F238E27FC236}">
                    <a16:creationId xmlns:a16="http://schemas.microsoft.com/office/drawing/2014/main" id="{E6E124D6-0CB0-854F-8586-82C6F98F13D1}"/>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ounded Rectangle 46">
                <a:extLst>
                  <a:ext uri="{FF2B5EF4-FFF2-40B4-BE49-F238E27FC236}">
                    <a16:creationId xmlns:a16="http://schemas.microsoft.com/office/drawing/2014/main" id="{1B6090C4-CEA3-FA48-AFD9-834B3B07B6D4}"/>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ounded Rectangle 47">
                <a:extLst>
                  <a:ext uri="{FF2B5EF4-FFF2-40B4-BE49-F238E27FC236}">
                    <a16:creationId xmlns:a16="http://schemas.microsoft.com/office/drawing/2014/main" id="{B050FE2D-0994-7341-8CCF-50665424320A}"/>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Box 48">
                <a:extLst>
                  <a:ext uri="{FF2B5EF4-FFF2-40B4-BE49-F238E27FC236}">
                    <a16:creationId xmlns:a16="http://schemas.microsoft.com/office/drawing/2014/main" id="{54ACCD53-EA74-654F-ACB6-AF77CAF71D80}"/>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50" name="TextBox 49">
                <a:extLst>
                  <a:ext uri="{FF2B5EF4-FFF2-40B4-BE49-F238E27FC236}">
                    <a16:creationId xmlns:a16="http://schemas.microsoft.com/office/drawing/2014/main" id="{41905559-0E40-2748-82FB-9993248DB440}"/>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78780B2F-E950-0548-B1E2-775F5501486B}"/>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52" name="Picture 51" descr="Diagram, text&#10;&#10;Description automatically generated">
                <a:extLst>
                  <a:ext uri="{FF2B5EF4-FFF2-40B4-BE49-F238E27FC236}">
                    <a16:creationId xmlns:a16="http://schemas.microsoft.com/office/drawing/2014/main" id="{6D41A3C4-15BE-D647-9A7A-0EFF50963A9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53" name="Picture 52" descr="Diagram, text&#10;&#10;Description automatically generated">
                <a:extLst>
                  <a:ext uri="{FF2B5EF4-FFF2-40B4-BE49-F238E27FC236}">
                    <a16:creationId xmlns:a16="http://schemas.microsoft.com/office/drawing/2014/main" id="{176C163F-586B-8B4D-82CB-44E955E3EDE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54" name="Picture 53" descr="Diagram, text&#10;&#10;Description automatically generated">
                <a:extLst>
                  <a:ext uri="{FF2B5EF4-FFF2-40B4-BE49-F238E27FC236}">
                    <a16:creationId xmlns:a16="http://schemas.microsoft.com/office/drawing/2014/main" id="{34120345-EF2C-B14D-9070-4AB1FED8EA74}"/>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55" name="Picture 54" descr="Diagram, text&#10;&#10;Description automatically generated">
                <a:extLst>
                  <a:ext uri="{FF2B5EF4-FFF2-40B4-BE49-F238E27FC236}">
                    <a16:creationId xmlns:a16="http://schemas.microsoft.com/office/drawing/2014/main" id="{5AF3D844-99FE-C641-90C1-EC2F1CAB49F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56" name="TextBox 55">
                <a:extLst>
                  <a:ext uri="{FF2B5EF4-FFF2-40B4-BE49-F238E27FC236}">
                    <a16:creationId xmlns:a16="http://schemas.microsoft.com/office/drawing/2014/main" id="{656DF10C-3988-ED4D-8C5B-1B124925BFF5}"/>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AEAD3114-2979-0C49-B439-0154BAE29420}"/>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2CBB181D-10A3-0A44-A36B-559AAB7B9779}"/>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ounded Rectangle 58">
                <a:extLst>
                  <a:ext uri="{FF2B5EF4-FFF2-40B4-BE49-F238E27FC236}">
                    <a16:creationId xmlns:a16="http://schemas.microsoft.com/office/drawing/2014/main" id="{280DA32E-8C02-D04C-9D60-D8A51975AEFC}"/>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46AACF42-4482-0E4C-A43A-34587FECB533}"/>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4EAEC07B-66A5-8246-8C6E-C5B4EE44A0B6}"/>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ounded Rectangle 61">
                <a:extLst>
                  <a:ext uri="{FF2B5EF4-FFF2-40B4-BE49-F238E27FC236}">
                    <a16:creationId xmlns:a16="http://schemas.microsoft.com/office/drawing/2014/main" id="{13699A39-EF5A-D44A-8687-0394CE1C6701}"/>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ounded Rectangle 62">
                <a:extLst>
                  <a:ext uri="{FF2B5EF4-FFF2-40B4-BE49-F238E27FC236}">
                    <a16:creationId xmlns:a16="http://schemas.microsoft.com/office/drawing/2014/main" id="{A9D8702A-6664-E843-91E9-F2561EE9B014}"/>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TextBox 63">
                <a:extLst>
                  <a:ext uri="{FF2B5EF4-FFF2-40B4-BE49-F238E27FC236}">
                    <a16:creationId xmlns:a16="http://schemas.microsoft.com/office/drawing/2014/main" id="{86F89481-CCD7-4D4B-83AA-E6CDD092DB90}"/>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003C0586-6BFC-8C45-AA64-DE0F35BD5B2C}"/>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D891FF6E-4D4E-8643-A0C7-79EBE25A600B}"/>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BEF61552-9284-FE4E-8C6D-DC46514F374C}"/>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68" name="TextBox 67">
                <a:extLst>
                  <a:ext uri="{FF2B5EF4-FFF2-40B4-BE49-F238E27FC236}">
                    <a16:creationId xmlns:a16="http://schemas.microsoft.com/office/drawing/2014/main" id="{6147A4F1-25B4-E041-AC89-AE596622158E}"/>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69" name="Rounded Rectangle 68">
                <a:extLst>
                  <a:ext uri="{FF2B5EF4-FFF2-40B4-BE49-F238E27FC236}">
                    <a16:creationId xmlns:a16="http://schemas.microsoft.com/office/drawing/2014/main" id="{F1F8AA37-4750-6F45-8E75-9FC9E8CE6FD8}"/>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70" name="TextBox 69">
            <a:extLst>
              <a:ext uri="{FF2B5EF4-FFF2-40B4-BE49-F238E27FC236}">
                <a16:creationId xmlns:a16="http://schemas.microsoft.com/office/drawing/2014/main" id="{8AD7808D-0DE7-E142-9AF2-3972A591DF56}"/>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71" name="Rounded Rectangle 70">
            <a:extLst>
              <a:ext uri="{FF2B5EF4-FFF2-40B4-BE49-F238E27FC236}">
                <a16:creationId xmlns:a16="http://schemas.microsoft.com/office/drawing/2014/main" id="{60229977-D703-034E-8E66-58381D3950BF}"/>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TextBox 71">
            <a:extLst>
              <a:ext uri="{FF2B5EF4-FFF2-40B4-BE49-F238E27FC236}">
                <a16:creationId xmlns:a16="http://schemas.microsoft.com/office/drawing/2014/main" id="{F50EB59F-6330-4E4C-A594-2F0F3CCC819F}"/>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7605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slide option 1">
    <p:bg>
      <p:bgPr>
        <a:solidFill>
          <a:schemeClr val="bg1"/>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304014" y="5352104"/>
            <a:ext cx="7378691" cy="412823"/>
          </a:xfrm>
          <a:prstGeom prst="rect">
            <a:avLst/>
          </a:prstGeom>
          <a:solidFill>
            <a:srgbClr val="081C49"/>
          </a:solidFill>
        </p:spPr>
        <p:txBody>
          <a:bodyPr wrap="square" lIns="0" tIns="0" rIns="0" bIns="0" anchor="ctr" anchorCtr="0"/>
          <a:lstStyle>
            <a:lvl1pPr marL="0" indent="0">
              <a:buNone/>
              <a:defRPr sz="2800">
                <a:solidFill>
                  <a:schemeClr val="accent5"/>
                </a:solidFill>
                <a:latin typeface="Arial" panose="020B0604020202020204" pitchFamily="34" charset="0"/>
                <a:cs typeface="Arial" panose="020B0604020202020204" pitchFamily="34" charset="0"/>
              </a:defRPr>
            </a:lvl1pPr>
            <a:lvl2pPr marL="0" indent="0">
              <a:buFontTx/>
              <a:buNone/>
              <a:defRPr>
                <a:solidFill>
                  <a:srgbClr val="FE8100"/>
                </a:solidFill>
              </a:defRPr>
            </a:lvl2pPr>
            <a:lvl5pPr>
              <a:defRPr/>
            </a:lvl5pPr>
          </a:lstStyle>
          <a:p>
            <a:pPr lvl="1"/>
            <a:r>
              <a:rPr lang="en-US" dirty="0"/>
              <a:t>    Author name in accent colour</a:t>
            </a:r>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Text Placeholder 5">
            <a:extLst>
              <a:ext uri="{FF2B5EF4-FFF2-40B4-BE49-F238E27FC236}">
                <a16:creationId xmlns:a16="http://schemas.microsoft.com/office/drawing/2014/main" id="{CB4D9CE6-5A6E-43C4-B2CA-2CF71AC59A79}"/>
              </a:ext>
            </a:extLst>
          </p:cNvPr>
          <p:cNvSpPr>
            <a:spLocks noGrp="1"/>
          </p:cNvSpPr>
          <p:nvPr>
            <p:ph type="body" sz="quarter" idx="13" hasCustomPrompt="1"/>
          </p:nvPr>
        </p:nvSpPr>
        <p:spPr>
          <a:xfrm>
            <a:off x="360000" y="2160000"/>
            <a:ext cx="6664255" cy="2606478"/>
          </a:xfrm>
          <a:prstGeom prst="rect">
            <a:avLst/>
          </a:prstGeom>
        </p:spPr>
        <p:txBody>
          <a:bodyPr/>
          <a:lstStyle>
            <a:lvl1pPr>
              <a:defRPr>
                <a:solidFill>
                  <a:srgbClr val="333C46"/>
                </a:solidFill>
              </a:defRPr>
            </a:lvl1pPr>
          </a:lstStyle>
          <a:p>
            <a:pPr lvl="0"/>
            <a:r>
              <a:rPr lang="en-US" dirty="0"/>
              <a:t>“Quote slide with title for extended quote/references”</a:t>
            </a:r>
          </a:p>
        </p:txBody>
      </p:sp>
      <p:sp>
        <p:nvSpPr>
          <p:cNvPr id="11" name="Title 1">
            <a:extLst>
              <a:ext uri="{FF2B5EF4-FFF2-40B4-BE49-F238E27FC236}">
                <a16:creationId xmlns:a16="http://schemas.microsoft.com/office/drawing/2014/main" id="{465F65D0-E9C1-49F6-9CD1-A9EDB8CF108D}"/>
              </a:ext>
            </a:extLst>
          </p:cNvPr>
          <p:cNvSpPr>
            <a:spLocks noGrp="1"/>
          </p:cNvSpPr>
          <p:nvPr>
            <p:ph type="title" hasCustomPrompt="1"/>
          </p:nvPr>
        </p:nvSpPr>
        <p:spPr>
          <a:xfrm>
            <a:off x="360000" y="720000"/>
            <a:ext cx="11484996" cy="1039599"/>
          </a:xfrm>
          <a:prstGeom prst="rect">
            <a:avLst/>
          </a:prstGeom>
        </p:spPr>
        <p:txBody>
          <a:bodyPr/>
          <a:lstStyle>
            <a:lvl1pPr>
              <a:defRPr>
                <a:solidFill>
                  <a:srgbClr val="051C49"/>
                </a:solidFill>
              </a:defRPr>
            </a:lvl1pPr>
          </a:lstStyle>
          <a:p>
            <a:r>
              <a:rPr lang="en-US" dirty="0"/>
              <a:t>Quote slide title</a:t>
            </a:r>
            <a:br>
              <a:rPr lang="en-US" dirty="0"/>
            </a:br>
            <a:r>
              <a:rPr lang="en-US" dirty="0"/>
              <a:t>(if required)</a:t>
            </a:r>
            <a:endParaRPr lang="en-GB" dirty="0"/>
          </a:p>
        </p:txBody>
      </p:sp>
      <p:grpSp>
        <p:nvGrpSpPr>
          <p:cNvPr id="40" name="Group 39">
            <a:extLst>
              <a:ext uri="{FF2B5EF4-FFF2-40B4-BE49-F238E27FC236}">
                <a16:creationId xmlns:a16="http://schemas.microsoft.com/office/drawing/2014/main" id="{39CB96E8-EB81-F14C-B4C7-539187724175}"/>
              </a:ext>
            </a:extLst>
          </p:cNvPr>
          <p:cNvGrpSpPr/>
          <p:nvPr userDrawn="1"/>
        </p:nvGrpSpPr>
        <p:grpSpPr>
          <a:xfrm>
            <a:off x="12313169" y="-276999"/>
            <a:ext cx="5586298" cy="7772178"/>
            <a:chOff x="12313169" y="-276999"/>
            <a:chExt cx="5586298" cy="7772178"/>
          </a:xfrm>
        </p:grpSpPr>
        <p:sp>
          <p:nvSpPr>
            <p:cNvPr id="41" name="TextBox 40">
              <a:extLst>
                <a:ext uri="{FF2B5EF4-FFF2-40B4-BE49-F238E27FC236}">
                  <a16:creationId xmlns:a16="http://schemas.microsoft.com/office/drawing/2014/main" id="{BE1BF184-D77F-1F4E-93A0-7B01B2C04E0F}"/>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91315654-C3C9-BF4C-B8E5-C7211E0B9146}"/>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43" name="Group 42">
              <a:extLst>
                <a:ext uri="{FF2B5EF4-FFF2-40B4-BE49-F238E27FC236}">
                  <a16:creationId xmlns:a16="http://schemas.microsoft.com/office/drawing/2014/main" id="{ECCD21A0-176C-4241-8CC3-90ED6551D858}"/>
                </a:ext>
              </a:extLst>
            </p:cNvPr>
            <p:cNvGrpSpPr/>
            <p:nvPr userDrawn="1"/>
          </p:nvGrpSpPr>
          <p:grpSpPr>
            <a:xfrm>
              <a:off x="12313169" y="-276999"/>
              <a:ext cx="4732554" cy="7772178"/>
              <a:chOff x="12313169" y="-276999"/>
              <a:chExt cx="4732554" cy="7772178"/>
            </a:xfrm>
          </p:grpSpPr>
          <p:sp>
            <p:nvSpPr>
              <p:cNvPr id="44" name="Rounded Rectangle 43">
                <a:extLst>
                  <a:ext uri="{FF2B5EF4-FFF2-40B4-BE49-F238E27FC236}">
                    <a16:creationId xmlns:a16="http://schemas.microsoft.com/office/drawing/2014/main" id="{7EBF32D0-ECE4-574F-9B05-1D44AC1E50EC}"/>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ounded Rectangle 44">
                <a:extLst>
                  <a:ext uri="{FF2B5EF4-FFF2-40B4-BE49-F238E27FC236}">
                    <a16:creationId xmlns:a16="http://schemas.microsoft.com/office/drawing/2014/main" id="{06E3D047-2A72-C24D-BC23-576DB5E954B4}"/>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ounded Rectangle 45">
                <a:extLst>
                  <a:ext uri="{FF2B5EF4-FFF2-40B4-BE49-F238E27FC236}">
                    <a16:creationId xmlns:a16="http://schemas.microsoft.com/office/drawing/2014/main" id="{BBF86E65-FAE9-A44D-A391-A34DFEE84AEC}"/>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ounded Rectangle 46">
                <a:extLst>
                  <a:ext uri="{FF2B5EF4-FFF2-40B4-BE49-F238E27FC236}">
                    <a16:creationId xmlns:a16="http://schemas.microsoft.com/office/drawing/2014/main" id="{D4C21E5C-494E-0A46-9483-22CB1133F1FB}"/>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2EF8620D-028D-0C47-B896-5B302999C077}"/>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49" name="TextBox 48">
                <a:extLst>
                  <a:ext uri="{FF2B5EF4-FFF2-40B4-BE49-F238E27FC236}">
                    <a16:creationId xmlns:a16="http://schemas.microsoft.com/office/drawing/2014/main" id="{E033FAFD-200C-A04F-84EA-DE6B5D895A95}"/>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304BF233-8677-FF41-8573-1541EBE92A0F}"/>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51" name="Picture 50" descr="Diagram, text&#10;&#10;Description automatically generated">
                <a:extLst>
                  <a:ext uri="{FF2B5EF4-FFF2-40B4-BE49-F238E27FC236}">
                    <a16:creationId xmlns:a16="http://schemas.microsoft.com/office/drawing/2014/main" id="{A5A920A1-2459-D043-BAFB-94E9DD4CE7B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52" name="Picture 51" descr="Diagram, text&#10;&#10;Description automatically generated">
                <a:extLst>
                  <a:ext uri="{FF2B5EF4-FFF2-40B4-BE49-F238E27FC236}">
                    <a16:creationId xmlns:a16="http://schemas.microsoft.com/office/drawing/2014/main" id="{BA1E1F55-2682-8D4E-AAB6-9C5AAC7D804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53" name="Picture 52" descr="Diagram, text&#10;&#10;Description automatically generated">
                <a:extLst>
                  <a:ext uri="{FF2B5EF4-FFF2-40B4-BE49-F238E27FC236}">
                    <a16:creationId xmlns:a16="http://schemas.microsoft.com/office/drawing/2014/main" id="{A285AF3D-BD40-3746-9ED5-8E68CFEF44C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54" name="Picture 53" descr="Diagram, text&#10;&#10;Description automatically generated">
                <a:extLst>
                  <a:ext uri="{FF2B5EF4-FFF2-40B4-BE49-F238E27FC236}">
                    <a16:creationId xmlns:a16="http://schemas.microsoft.com/office/drawing/2014/main" id="{1098DB2F-A35D-B749-A958-31F0412F712E}"/>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55" name="TextBox 54">
                <a:extLst>
                  <a:ext uri="{FF2B5EF4-FFF2-40B4-BE49-F238E27FC236}">
                    <a16:creationId xmlns:a16="http://schemas.microsoft.com/office/drawing/2014/main" id="{216E85A5-A6FB-1A42-8124-3360846EE4FC}"/>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08CC748B-09C3-FD4E-824B-73FA46249A33}"/>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1D328DC7-DCE6-594A-A50B-CBBEDA56FB85}"/>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ounded Rectangle 57">
                <a:extLst>
                  <a:ext uri="{FF2B5EF4-FFF2-40B4-BE49-F238E27FC236}">
                    <a16:creationId xmlns:a16="http://schemas.microsoft.com/office/drawing/2014/main" id="{CB02B3D0-8B93-DA49-ACCE-FF1660C8B1F6}"/>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ounded Rectangle 58">
                <a:extLst>
                  <a:ext uri="{FF2B5EF4-FFF2-40B4-BE49-F238E27FC236}">
                    <a16:creationId xmlns:a16="http://schemas.microsoft.com/office/drawing/2014/main" id="{35C1EFE0-4D85-2344-8CAB-6C500356B0AD}"/>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AEC5A0B2-3EEF-BB41-B74F-2B3AA9EB881E}"/>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45A65920-7FED-DE46-B520-3CD57345347F}"/>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ounded Rectangle 61">
                <a:extLst>
                  <a:ext uri="{FF2B5EF4-FFF2-40B4-BE49-F238E27FC236}">
                    <a16:creationId xmlns:a16="http://schemas.microsoft.com/office/drawing/2014/main" id="{18E048A8-5096-B74C-BCF1-5C19C4F932A5}"/>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extBox 62">
                <a:extLst>
                  <a:ext uri="{FF2B5EF4-FFF2-40B4-BE49-F238E27FC236}">
                    <a16:creationId xmlns:a16="http://schemas.microsoft.com/office/drawing/2014/main" id="{E87C1DA1-8615-7A4C-9317-D7F75B568A02}"/>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64" name="TextBox 63">
                <a:extLst>
                  <a:ext uri="{FF2B5EF4-FFF2-40B4-BE49-F238E27FC236}">
                    <a16:creationId xmlns:a16="http://schemas.microsoft.com/office/drawing/2014/main" id="{7996B456-B563-634F-96C0-F90D5FF0835D}"/>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41BF101-3BFA-0A41-8B3E-EC9F73AA0F17}"/>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CBCD2E5C-8615-C448-AAEF-1DE902C62E1E}"/>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E01889-B002-1E4F-86B1-40A2C044D737}"/>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1AC4B1F0-B60F-6E4F-8979-80383332718E}"/>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69" name="TextBox 68">
            <a:extLst>
              <a:ext uri="{FF2B5EF4-FFF2-40B4-BE49-F238E27FC236}">
                <a16:creationId xmlns:a16="http://schemas.microsoft.com/office/drawing/2014/main" id="{EF8D30BA-070E-E247-8358-E0AA46F20395}"/>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70" name="Rounded Rectangle 69">
            <a:extLst>
              <a:ext uri="{FF2B5EF4-FFF2-40B4-BE49-F238E27FC236}">
                <a16:creationId xmlns:a16="http://schemas.microsoft.com/office/drawing/2014/main" id="{CB14677A-E11F-E243-85D1-477DC9124F98}"/>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TextBox 70">
            <a:extLst>
              <a:ext uri="{FF2B5EF4-FFF2-40B4-BE49-F238E27FC236}">
                <a16:creationId xmlns:a16="http://schemas.microsoft.com/office/drawing/2014/main" id="{057A4726-A6A1-9A44-9432-0F968F95FC33}"/>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11550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xt slide Fill 1 - 1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chemeClr val="bg1"/>
                </a:solidFill>
              </a:defRPr>
            </a:lvl1pPr>
          </a:lstStyle>
          <a:p>
            <a:r>
              <a:rPr lang="en-US" dirty="0"/>
              <a:t>Text slide 1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1"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648000" indent="0">
              <a:buNone/>
              <a:defRPr/>
            </a:lvl5pPr>
            <a:lvl6pPr marL="1149750" indent="-285750">
              <a:buFont typeface="Arial" panose="020B0604020202020204" pitchFamily="34" charset="0"/>
              <a:buChar cha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5"/>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8" name="Rounded Rectangle 7">
            <a:extLst>
              <a:ext uri="{FF2B5EF4-FFF2-40B4-BE49-F238E27FC236}">
                <a16:creationId xmlns:a16="http://schemas.microsoft.com/office/drawing/2014/main" id="{6EF7327D-2491-794B-BD26-79C40200E848}"/>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D720F899-A698-FD4B-9D42-CBAB51DE7188}"/>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56282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slide Fill 2 - 2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chemeClr val="bg1"/>
                </a:solidFill>
              </a:defRPr>
            </a:lvl1pPr>
          </a:lstStyle>
          <a:p>
            <a:r>
              <a:rPr lang="en-US" dirty="0"/>
              <a:t>Text slide 2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2"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933750" indent="-285750">
              <a:buFont typeface="Arial" panose="020B0604020202020204" pitchFamily="34" charset="0"/>
              <a:buChar char="•"/>
              <a:defRPr/>
            </a:lvl5pPr>
            <a:lvl6pP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3990438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slide Fill 3 - 2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6761769" cy="1039599"/>
          </a:xfrm>
        </p:spPr>
        <p:txBody>
          <a:bodyPr/>
          <a:lstStyle>
            <a:lvl1pPr>
              <a:defRPr>
                <a:solidFill>
                  <a:schemeClr val="bg1"/>
                </a:solidFill>
              </a:defRPr>
            </a:lvl1pPr>
          </a:lstStyle>
          <a:p>
            <a:r>
              <a:rPr lang="en-US" dirty="0"/>
              <a:t>Text slide 1 column with box image</a:t>
            </a:r>
            <a:endParaRPr lang="en-GB" dirty="0"/>
          </a:p>
        </p:txBody>
      </p:sp>
      <p:sp>
        <p:nvSpPr>
          <p:cNvPr id="6" name="Text Placeholder 5"/>
          <p:cNvSpPr>
            <a:spLocks noGrp="1"/>
          </p:cNvSpPr>
          <p:nvPr>
            <p:ph type="body" sz="quarter" idx="12" hasCustomPrompt="1"/>
          </p:nvPr>
        </p:nvSpPr>
        <p:spPr>
          <a:xfrm>
            <a:off x="360000" y="2160000"/>
            <a:ext cx="5580000" cy="3636000"/>
          </a:xfrm>
        </p:spPr>
        <p:txBody>
          <a:bodyPr numCol="1"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933750" indent="-285750">
              <a:buFont typeface="Arial" panose="020B0604020202020204" pitchFamily="34" charset="0"/>
              <a:buChar char="•"/>
              <a:defRPr/>
            </a:lvl5pPr>
            <a:lvl6pP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785817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slide Fill 4">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1"/>
            <a:ext cx="11484996" cy="546092"/>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p:nvPr>
        </p:nvSpPr>
        <p:spPr>
          <a:xfrm>
            <a:off x="360000" y="2160000"/>
            <a:ext cx="5126038" cy="36360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4" name="Content Placeholder 3">
            <a:extLst>
              <a:ext uri="{FF2B5EF4-FFF2-40B4-BE49-F238E27FC236}">
                <a16:creationId xmlns:a16="http://schemas.microsoft.com/office/drawing/2014/main" id="{5AA5CAE6-B0D3-4CB3-B038-8E3C3BF8977F}"/>
              </a:ext>
            </a:extLst>
          </p:cNvPr>
          <p:cNvSpPr>
            <a:spLocks noGrp="1"/>
          </p:cNvSpPr>
          <p:nvPr>
            <p:ph sz="quarter" idx="15" hasCustomPrompt="1"/>
          </p:nvPr>
        </p:nvSpPr>
        <p:spPr>
          <a:xfrm>
            <a:off x="360363" y="1242174"/>
            <a:ext cx="5723637" cy="474663"/>
          </a:xfrm>
        </p:spPr>
        <p:txBody>
          <a:bodyPr/>
          <a:lstStyle>
            <a:lvl1pPr>
              <a:defRPr sz="3300">
                <a:solidFill>
                  <a:srgbClr val="FE8100"/>
                </a:solidFill>
              </a:defRPr>
            </a:lvl1pPr>
          </a:lstStyle>
          <a:p>
            <a:pPr lvl="0"/>
            <a:r>
              <a:rPr lang="en-US" dirty="0"/>
              <a:t>this line in bright accent </a:t>
            </a:r>
            <a:r>
              <a:rPr lang="en-US" dirty="0" err="1"/>
              <a:t>colour</a:t>
            </a:r>
            <a:endParaRPr lang="en-GB" dirty="0"/>
          </a:p>
        </p:txBody>
      </p:sp>
    </p:spTree>
    <p:extLst>
      <p:ext uri="{BB962C8B-B14F-4D97-AF65-F5344CB8AC3E}">
        <p14:creationId xmlns:p14="http://schemas.microsoft.com/office/powerpoint/2010/main" val="7851466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slide Fill 5">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solidFill>
                  <a:schemeClr val="bg1"/>
                </a:solidFill>
              </a:defRPr>
            </a:lvl1pPr>
          </a:lstStyle>
          <a:p>
            <a:r>
              <a:rPr lang="en-US" dirty="0"/>
              <a:t>Text and image slide</a:t>
            </a:r>
            <a:br>
              <a:rPr lang="en-US" dirty="0"/>
            </a:br>
            <a:r>
              <a:rPr lang="en-US" dirty="0"/>
              <a:t>with icons</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1788460" y="2160000"/>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Content Placeholder 9">
            <a:extLst>
              <a:ext uri="{FF2B5EF4-FFF2-40B4-BE49-F238E27FC236}">
                <a16:creationId xmlns:a16="http://schemas.microsoft.com/office/drawing/2014/main" id="{AAE92BD7-0353-4D4B-9558-4AF0F9D4F6C9}"/>
              </a:ext>
            </a:extLst>
          </p:cNvPr>
          <p:cNvSpPr>
            <a:spLocks noGrp="1"/>
          </p:cNvSpPr>
          <p:nvPr>
            <p:ph sz="quarter" idx="15" hasCustomPrompt="1"/>
          </p:nvPr>
        </p:nvSpPr>
        <p:spPr>
          <a:xfrm>
            <a:off x="1788460" y="3015541"/>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4" name="Content Placeholder 9">
            <a:extLst>
              <a:ext uri="{FF2B5EF4-FFF2-40B4-BE49-F238E27FC236}">
                <a16:creationId xmlns:a16="http://schemas.microsoft.com/office/drawing/2014/main" id="{E1895885-F46C-46F9-9FC1-084C755AEA47}"/>
              </a:ext>
            </a:extLst>
          </p:cNvPr>
          <p:cNvSpPr>
            <a:spLocks noGrp="1"/>
          </p:cNvSpPr>
          <p:nvPr>
            <p:ph sz="quarter" idx="16" hasCustomPrompt="1"/>
          </p:nvPr>
        </p:nvSpPr>
        <p:spPr>
          <a:xfrm>
            <a:off x="1793292" y="3888187"/>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5" name="Content Placeholder 9">
            <a:extLst>
              <a:ext uri="{FF2B5EF4-FFF2-40B4-BE49-F238E27FC236}">
                <a16:creationId xmlns:a16="http://schemas.microsoft.com/office/drawing/2014/main" id="{52CF2AA3-D110-40DB-8BA0-6DC5F8A327BB}"/>
              </a:ext>
            </a:extLst>
          </p:cNvPr>
          <p:cNvSpPr>
            <a:spLocks noGrp="1"/>
          </p:cNvSpPr>
          <p:nvPr>
            <p:ph sz="quarter" idx="17" hasCustomPrompt="1"/>
          </p:nvPr>
        </p:nvSpPr>
        <p:spPr>
          <a:xfrm>
            <a:off x="1788460" y="4780353"/>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1706088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slide fill 6 - Imag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1338974"/>
            <a:ext cx="4535558" cy="447624"/>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59999" y="2785397"/>
            <a:ext cx="4437083" cy="289795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6" name="Content Placeholder 5">
            <a:extLst>
              <a:ext uri="{FF2B5EF4-FFF2-40B4-BE49-F238E27FC236}">
                <a16:creationId xmlns:a16="http://schemas.microsoft.com/office/drawing/2014/main" id="{8A1D418E-1AD6-466B-8386-35B8B7EBEA64}"/>
              </a:ext>
            </a:extLst>
          </p:cNvPr>
          <p:cNvSpPr>
            <a:spLocks noGrp="1"/>
          </p:cNvSpPr>
          <p:nvPr>
            <p:ph sz="quarter" idx="15" hasCustomPrompt="1"/>
          </p:nvPr>
        </p:nvSpPr>
        <p:spPr>
          <a:xfrm>
            <a:off x="360306" y="1810242"/>
            <a:ext cx="4535251" cy="801688"/>
          </a:xfrm>
        </p:spPr>
        <p:txBody>
          <a:bodyPr/>
          <a:lstStyle>
            <a:lvl1pPr>
              <a:defRPr sz="3300">
                <a:solidFill>
                  <a:srgbClr val="FE8100"/>
                </a:solidFill>
              </a:defRPr>
            </a:lvl1pPr>
          </a:lstStyle>
          <a:p>
            <a:pPr lvl="0"/>
            <a:r>
              <a:rPr lang="en-US" dirty="0"/>
              <a:t>this line in bright accent </a:t>
            </a:r>
            <a:r>
              <a:rPr lang="en-US" dirty="0" err="1"/>
              <a:t>colour</a:t>
            </a:r>
            <a:endParaRPr lang="en-US" dirty="0"/>
          </a:p>
        </p:txBody>
      </p:sp>
    </p:spTree>
    <p:extLst>
      <p:ext uri="{BB962C8B-B14F-4D97-AF65-F5344CB8AC3E}">
        <p14:creationId xmlns:p14="http://schemas.microsoft.com/office/powerpoint/2010/main" val="1353843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slide fill 6 - Image and colour overla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59999" y="1338974"/>
            <a:ext cx="11316185" cy="447624"/>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Content Placeholder 9"/>
          <p:cNvSpPr>
            <a:spLocks noGrp="1"/>
          </p:cNvSpPr>
          <p:nvPr>
            <p:ph sz="quarter" idx="14" hasCustomPrompt="1"/>
          </p:nvPr>
        </p:nvSpPr>
        <p:spPr>
          <a:xfrm>
            <a:off x="1325249" y="5042647"/>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2" name="Content Placeholder 9">
            <a:extLst>
              <a:ext uri="{FF2B5EF4-FFF2-40B4-BE49-F238E27FC236}">
                <a16:creationId xmlns:a16="http://schemas.microsoft.com/office/drawing/2014/main" id="{049899F4-7AF3-4DAA-8D63-DA9BD9EE8753}"/>
              </a:ext>
            </a:extLst>
          </p:cNvPr>
          <p:cNvSpPr>
            <a:spLocks noGrp="1"/>
          </p:cNvSpPr>
          <p:nvPr>
            <p:ph sz="quarter" idx="15" hasCustomPrompt="1"/>
          </p:nvPr>
        </p:nvSpPr>
        <p:spPr>
          <a:xfrm>
            <a:off x="5251773" y="5070693"/>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3" name="Content Placeholder 9">
            <a:extLst>
              <a:ext uri="{FF2B5EF4-FFF2-40B4-BE49-F238E27FC236}">
                <a16:creationId xmlns:a16="http://schemas.microsoft.com/office/drawing/2014/main" id="{4384662C-B1FB-4BEE-990F-391049753830}"/>
              </a:ext>
            </a:extLst>
          </p:cNvPr>
          <p:cNvSpPr>
            <a:spLocks noGrp="1"/>
          </p:cNvSpPr>
          <p:nvPr>
            <p:ph sz="quarter" idx="16" hasCustomPrompt="1"/>
          </p:nvPr>
        </p:nvSpPr>
        <p:spPr>
          <a:xfrm>
            <a:off x="9155494" y="5036551"/>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1" name="TextBox 20">
            <a:extLst>
              <a:ext uri="{FF2B5EF4-FFF2-40B4-BE49-F238E27FC236}">
                <a16:creationId xmlns:a16="http://schemas.microsoft.com/office/drawing/2014/main" id="{AE941658-F7C6-48BA-A3A5-CD697694914C}"/>
              </a:ext>
            </a:extLst>
          </p:cNvPr>
          <p:cNvSpPr txBox="1"/>
          <p:nvPr userDrawn="1"/>
        </p:nvSpPr>
        <p:spPr>
          <a:xfrm>
            <a:off x="6689558" y="-1012339"/>
            <a:ext cx="5502442" cy="80021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1300" i="0" dirty="0">
                <a:solidFill>
                  <a:srgbClr val="071D49"/>
                </a:solidFill>
                <a:latin typeface="Arial" panose="020B0604020202020204" pitchFamily="34" charset="0"/>
                <a:cs typeface="Arial" panose="020B0604020202020204" pitchFamily="34" charset="0"/>
              </a:rPr>
              <a:t>For the transparency fill, please refer to page 42 to 45 of our brand guidelines for further details of how to successfully apply a colour wash. Adjust the transparency of the colour wash shape to achieve the desired effect.</a:t>
            </a:r>
          </a:p>
        </p:txBody>
      </p:sp>
      <p:sp>
        <p:nvSpPr>
          <p:cNvPr id="4" name="Text Placeholder 3">
            <a:extLst>
              <a:ext uri="{FF2B5EF4-FFF2-40B4-BE49-F238E27FC236}">
                <a16:creationId xmlns:a16="http://schemas.microsoft.com/office/drawing/2014/main" id="{E48662B4-EEE2-40BB-A7E8-CA1E9718AAE5}"/>
              </a:ext>
            </a:extLst>
          </p:cNvPr>
          <p:cNvSpPr>
            <a:spLocks noGrp="1"/>
          </p:cNvSpPr>
          <p:nvPr>
            <p:ph type="body" sz="quarter" idx="17" hasCustomPrompt="1"/>
          </p:nvPr>
        </p:nvSpPr>
        <p:spPr>
          <a:xfrm>
            <a:off x="360686" y="1803207"/>
            <a:ext cx="11315497" cy="724942"/>
          </a:xfrm>
        </p:spPr>
        <p:txBody>
          <a:bodyPr/>
          <a:lstStyle>
            <a:lvl1pPr>
              <a:defRPr sz="3300">
                <a:solidFill>
                  <a:srgbClr val="FE8100"/>
                </a:solidFill>
              </a:defRPr>
            </a:lvl1pPr>
            <a:lvl5pPr marL="648000" indent="0">
              <a:buNone/>
              <a:defRPr/>
            </a:lvl5pPr>
          </a:lstStyle>
          <a:p>
            <a:r>
              <a:rPr lang="en-US" dirty="0">
                <a:solidFill>
                  <a:schemeClr val="accent5"/>
                </a:solidFill>
              </a:rPr>
              <a:t>this line in accent </a:t>
            </a:r>
            <a:r>
              <a:rPr lang="en-US" dirty="0" err="1">
                <a:solidFill>
                  <a:schemeClr val="accent5"/>
                </a:solidFill>
              </a:rPr>
              <a:t>colour</a:t>
            </a:r>
            <a:endParaRPr lang="en-GB" dirty="0">
              <a:solidFill>
                <a:schemeClr val="accent5"/>
              </a:solidFill>
            </a:endParaRPr>
          </a:p>
        </p:txBody>
      </p:sp>
    </p:spTree>
    <p:extLst>
      <p:ext uri="{BB962C8B-B14F-4D97-AF65-F5344CB8AC3E}">
        <p14:creationId xmlns:p14="http://schemas.microsoft.com/office/powerpoint/2010/main" val="1978946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slide option 2">
    <p:bg>
      <p:bgPr>
        <a:solidFill>
          <a:schemeClr val="tx1"/>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360000" y="4932000"/>
            <a:ext cx="7378691" cy="988355"/>
          </a:xfrm>
          <a:prstGeom prst="rect">
            <a:avLst/>
          </a:prstGeom>
        </p:spPr>
        <p:txBody>
          <a:bodyPr wrap="square" lIns="0" tIns="0" rIns="0" bIns="0"/>
          <a:lstStyle>
            <a:lvl1pPr marL="0" indent="0">
              <a:buNone/>
              <a:defRPr sz="2800">
                <a:solidFill>
                  <a:schemeClr val="accent5"/>
                </a:solidFill>
                <a:latin typeface="Arial" panose="020B0604020202020204" pitchFamily="34" charset="0"/>
                <a:cs typeface="Arial" panose="020B0604020202020204" pitchFamily="34" charset="0"/>
              </a:defRPr>
            </a:lvl1pPr>
            <a:lvl2pPr marL="0" indent="0">
              <a:buFontTx/>
              <a:buNone/>
              <a:defRPr>
                <a:solidFill>
                  <a:srgbClr val="FE8100"/>
                </a:solidFill>
              </a:defRPr>
            </a:lvl2pPr>
            <a:lvl5pPr>
              <a:defRPr/>
            </a:lvl5pPr>
          </a:lstStyle>
          <a:p>
            <a:pPr lvl="1"/>
            <a:r>
              <a:rPr lang="en-US" dirty="0"/>
              <a:t>Author name in bright accent </a:t>
            </a:r>
            <a:r>
              <a:rPr lang="en-US" dirty="0" err="1"/>
              <a:t>colour</a:t>
            </a:r>
            <a:endParaRPr lang="en-US" dirty="0"/>
          </a:p>
          <a:p>
            <a:pPr lvl="1"/>
            <a:r>
              <a:rPr lang="en-US" dirty="0"/>
              <a:t>Author title in bright accent </a:t>
            </a:r>
            <a:r>
              <a:rPr lang="en-US" dirty="0" err="1"/>
              <a:t>colour</a:t>
            </a:r>
            <a:endParaRPr lang="en-GB" dirty="0"/>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Text Placeholder 5">
            <a:extLst>
              <a:ext uri="{FF2B5EF4-FFF2-40B4-BE49-F238E27FC236}">
                <a16:creationId xmlns:a16="http://schemas.microsoft.com/office/drawing/2014/main" id="{CB4D9CE6-5A6E-43C4-B2CA-2CF71AC59A79}"/>
              </a:ext>
            </a:extLst>
          </p:cNvPr>
          <p:cNvSpPr>
            <a:spLocks noGrp="1"/>
          </p:cNvSpPr>
          <p:nvPr>
            <p:ph type="body" sz="quarter" idx="13" hasCustomPrompt="1"/>
          </p:nvPr>
        </p:nvSpPr>
        <p:spPr>
          <a:xfrm>
            <a:off x="360000" y="2160000"/>
            <a:ext cx="6664255" cy="2606478"/>
          </a:xfrm>
          <a:prstGeom prst="rect">
            <a:avLst/>
          </a:prstGeom>
        </p:spPr>
        <p:txBody>
          <a:bodyPr/>
          <a:lstStyle>
            <a:lvl1pPr>
              <a:defRPr>
                <a:solidFill>
                  <a:schemeClr val="bg1"/>
                </a:solidFill>
              </a:defRPr>
            </a:lvl1pPr>
          </a:lstStyle>
          <a:p>
            <a:pPr lvl="0"/>
            <a:r>
              <a:rPr lang="en-US" dirty="0"/>
              <a:t>“Quote slide with title for extended quote/references”</a:t>
            </a:r>
          </a:p>
        </p:txBody>
      </p:sp>
      <p:sp>
        <p:nvSpPr>
          <p:cNvPr id="11" name="Title 1">
            <a:extLst>
              <a:ext uri="{FF2B5EF4-FFF2-40B4-BE49-F238E27FC236}">
                <a16:creationId xmlns:a16="http://schemas.microsoft.com/office/drawing/2014/main" id="{465F65D0-E9C1-49F6-9CD1-A9EDB8CF108D}"/>
              </a:ext>
            </a:extLst>
          </p:cNvPr>
          <p:cNvSpPr>
            <a:spLocks noGrp="1"/>
          </p:cNvSpPr>
          <p:nvPr>
            <p:ph type="title" hasCustomPrompt="1"/>
          </p:nvPr>
        </p:nvSpPr>
        <p:spPr>
          <a:xfrm>
            <a:off x="360000" y="720000"/>
            <a:ext cx="11484996" cy="1039599"/>
          </a:xfrm>
          <a:prstGeom prst="rect">
            <a:avLst/>
          </a:prstGeom>
        </p:spPr>
        <p:txBody>
          <a:bodyPr/>
          <a:lstStyle>
            <a:lvl1pPr>
              <a:defRPr>
                <a:solidFill>
                  <a:schemeClr val="bg1"/>
                </a:solidFill>
              </a:defRPr>
            </a:lvl1pPr>
          </a:lstStyle>
          <a:p>
            <a:r>
              <a:rPr lang="en-US" dirty="0"/>
              <a:t>Quote slide title</a:t>
            </a:r>
            <a:br>
              <a:rPr lang="en-US" dirty="0"/>
            </a:br>
            <a:r>
              <a:rPr lang="en-US" dirty="0"/>
              <a:t>(if required)</a:t>
            </a:r>
            <a:endParaRPr lang="en-GB" dirty="0"/>
          </a:p>
        </p:txBody>
      </p:sp>
    </p:spTree>
    <p:extLst>
      <p:ext uri="{BB962C8B-B14F-4D97-AF65-F5344CB8AC3E}">
        <p14:creationId xmlns:p14="http://schemas.microsoft.com/office/powerpoint/2010/main" val="3374179788"/>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Quote slide option 3">
    <p:bg>
      <p:bgPr>
        <a:solidFill>
          <a:schemeClr val="tx1"/>
        </a:solidFill>
        <a:effectLst/>
      </p:bgPr>
    </p:bg>
    <p:spTree>
      <p:nvGrpSpPr>
        <p:cNvPr id="1" name=""/>
        <p:cNvGrpSpPr/>
        <p:nvPr/>
      </p:nvGrpSpPr>
      <p:grpSpPr>
        <a:xfrm>
          <a:off x="0" y="0"/>
          <a:ext cx="0" cy="0"/>
          <a:chOff x="0" y="0"/>
          <a:chExt cx="0" cy="0"/>
        </a:xfrm>
      </p:grpSpPr>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4176000" y="828001"/>
            <a:ext cx="7378691" cy="4089046"/>
          </a:xfrm>
          <a:prstGeom prst="rect">
            <a:avLst/>
          </a:prstGeom>
        </p:spPr>
        <p:txBody>
          <a:bodyPr wrap="square" lIns="0" tIns="0" rIns="0" bIns="0" anchor="b" anchorCtr="0"/>
          <a:lstStyle>
            <a:lvl1pPr marL="0" indent="0">
              <a:buNone/>
              <a:defRPr lang="en-GB" sz="3900" kern="1200" dirty="0">
                <a:no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“Quote slide with background colour”</a:t>
            </a:r>
          </a:p>
        </p:txBody>
      </p:sp>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4175999" y="4932000"/>
            <a:ext cx="7378691" cy="988355"/>
          </a:xfrm>
          <a:prstGeom prst="rect">
            <a:avLst/>
          </a:prstGeom>
        </p:spPr>
        <p:txBody>
          <a:bodyPr wrap="square" lIns="0" tIns="0" rIns="0" bIns="0"/>
          <a:lstStyle>
            <a:lvl1pPr marL="0" indent="0">
              <a:buNone/>
              <a:defRPr sz="2800">
                <a:solidFill>
                  <a:srgbClr val="FE8100"/>
                </a:solidFill>
                <a:latin typeface="Arial" panose="020B0604020202020204" pitchFamily="34" charset="0"/>
                <a:cs typeface="Arial" panose="020B0604020202020204" pitchFamily="34" charset="0"/>
              </a:defRPr>
            </a:lvl1pPr>
            <a:lvl5pPr>
              <a:defRPr/>
            </a:lvl5pPr>
          </a:lstStyle>
          <a:p>
            <a:pPr lvl="0"/>
            <a:r>
              <a:rPr lang="en-US" dirty="0"/>
              <a:t>Author in bright accent </a:t>
            </a:r>
            <a:r>
              <a:rPr lang="en-US" dirty="0" err="1"/>
              <a:t>colour</a:t>
            </a:r>
            <a:endParaRPr lang="en-GB" dirty="0"/>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738744269"/>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Quote slide option 4">
    <p:bg>
      <p:bgPr>
        <a:solidFill>
          <a:schemeClr val="tx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704617"/>
            <a:ext cx="7990081" cy="3713669"/>
          </a:xfrm>
          <a:prstGeom prst="rect">
            <a:avLst/>
          </a:prstGeom>
        </p:spPr>
        <p:txBody>
          <a:bodyPr wrap="square" lIns="0" tIns="0" rIns="0" bIns="0" anchor="b" anchorCtr="0"/>
          <a:lstStyle>
            <a:lvl1pPr marL="0" indent="0">
              <a:buNone/>
              <a:defRPr lang="en-GB" sz="3900" kern="1200" dirty="0">
                <a:no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“Quote slide with background image and overlay”</a:t>
            </a:r>
          </a:p>
        </p:txBody>
      </p:sp>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2800">
                <a:solidFill>
                  <a:srgbClr val="FE8100"/>
                </a:solidFill>
                <a:latin typeface="Arial" panose="020B0604020202020204" pitchFamily="34" charset="0"/>
                <a:cs typeface="Arial" panose="020B0604020202020204" pitchFamily="34" charset="0"/>
              </a:defRPr>
            </a:lvl1pPr>
            <a:lvl5pPr>
              <a:defRPr/>
            </a:lvl5pPr>
          </a:lstStyle>
          <a:p>
            <a:pPr lvl="0"/>
            <a:r>
              <a:rPr lang="en-US" dirty="0"/>
              <a:t>Author in accent </a:t>
            </a:r>
            <a:r>
              <a:rPr lang="en-US" dirty="0" err="1"/>
              <a:t>colour</a:t>
            </a:r>
            <a:endParaRPr lang="en-GB" dirty="0"/>
          </a:p>
        </p:txBody>
      </p:sp>
    </p:spTree>
    <p:extLst>
      <p:ext uri="{BB962C8B-B14F-4D97-AF65-F5344CB8AC3E}">
        <p14:creationId xmlns:p14="http://schemas.microsoft.com/office/powerpoint/2010/main" val="3393915968"/>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Guidance slide 1 - Available slides">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7" name="Title 5">
            <a:extLst>
              <a:ext uri="{FF2B5EF4-FFF2-40B4-BE49-F238E27FC236}">
                <a16:creationId xmlns:a16="http://schemas.microsoft.com/office/drawing/2014/main" id="{34AD5C5F-FD6F-4454-9641-9E321B0202EE}"/>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071D49"/>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Slides available in this template</a:t>
            </a:r>
          </a:p>
        </p:txBody>
      </p:sp>
      <p:sp>
        <p:nvSpPr>
          <p:cNvPr id="18" name="Content Placeholder 8">
            <a:extLst>
              <a:ext uri="{FF2B5EF4-FFF2-40B4-BE49-F238E27FC236}">
                <a16:creationId xmlns:a16="http://schemas.microsoft.com/office/drawing/2014/main" id="{283ECBFB-4EE6-4382-8345-8ECF0309D60D}"/>
              </a:ext>
            </a:extLst>
          </p:cNvPr>
          <p:cNvSpPr txBox="1">
            <a:spLocks/>
          </p:cNvSpPr>
          <p:nvPr userDrawn="1"/>
        </p:nvSpPr>
        <p:spPr>
          <a:xfrm>
            <a:off x="360000" y="1654667"/>
            <a:ext cx="5929776" cy="4840292"/>
          </a:xfrm>
          <a:prstGeom prst="rect">
            <a:avLst/>
          </a:prstGeom>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This template has 26 slide examples (see image right):</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4 Cover slides (3 front and 1 rear)</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 Section/divider slides</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 Content slides with a white background</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 Content slides with a coloured or image background</a:t>
            </a:r>
          </a:p>
          <a:p>
            <a:pPr marL="216000" marR="0" lvl="1" indent="-2160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 guidance slides</a:t>
            </a:r>
          </a:p>
          <a:p>
            <a:endParaRPr lang="en-GB" sz="1550" b="0" kern="1200" dirty="0">
              <a:solidFill>
                <a:srgbClr val="000000"/>
              </a:solidFill>
              <a:effectLst/>
              <a:latin typeface="Arial" panose="020B0604020202020204" pitchFamily="34" charset="0"/>
              <a:ea typeface="+mn-ea"/>
              <a:cs typeface="Arial" panose="020B0604020202020204" pitchFamily="34" charset="0"/>
            </a:endParaRPr>
          </a:p>
          <a:p>
            <a:r>
              <a:rPr lang="en-GB" sz="1550" b="0" kern="1200" dirty="0">
                <a:solidFill>
                  <a:srgbClr val="000000"/>
                </a:solidFill>
                <a:effectLst/>
                <a:latin typeface="Arial" panose="020B0604020202020204" pitchFamily="34" charset="0"/>
                <a:ea typeface="+mn-ea"/>
                <a:cs typeface="Arial" panose="020B0604020202020204" pitchFamily="34" charset="0"/>
              </a:rPr>
              <a:t>The ‘Duplicate Layout’ function is an easy way to add additional slides, to do this:</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the slide you wish to copy in the slide view to the left</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Right click to view options </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duplicate layout </a:t>
            </a:r>
          </a:p>
          <a:p>
            <a:pPr marL="285750" indent="-285750">
              <a:buFont typeface="Arial" panose="020B0604020202020204" pitchFamily="34" charset="0"/>
              <a:buChar char="•"/>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Within these templates it is possible to edit the background and footer line colour, change images and text and reformat shape properties including colour and fill. </a:t>
            </a:r>
          </a:p>
          <a:p>
            <a:pPr marL="0" indent="0">
              <a:buFont typeface="Arial" panose="020B0604020202020204" pitchFamily="34" charset="0"/>
              <a:buNone/>
            </a:pPr>
            <a:endParaRPr lang="en-GB" sz="1600" b="0" kern="1200" dirty="0">
              <a:solidFill>
                <a:srgbClr val="333C46"/>
              </a:solidFill>
              <a:effectLst/>
              <a:latin typeface="Arial" panose="020B0604020202020204" pitchFamily="34" charset="0"/>
              <a:ea typeface="+mn-ea"/>
              <a:cs typeface="Arial" panose="020B0604020202020204" pitchFamily="34" charset="0"/>
            </a:endParaRPr>
          </a:p>
        </p:txBody>
      </p:sp>
      <p:pic>
        <p:nvPicPr>
          <p:cNvPr id="20" name="Picture 19">
            <a:extLst>
              <a:ext uri="{FF2B5EF4-FFF2-40B4-BE49-F238E27FC236}">
                <a16:creationId xmlns:a16="http://schemas.microsoft.com/office/drawing/2014/main" id="{B2551DA0-537F-424B-9B24-6AF89F41F7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47521" y="1072678"/>
            <a:ext cx="2474071" cy="3137466"/>
          </a:xfrm>
          <a:prstGeom prst="rect">
            <a:avLst/>
          </a:prstGeom>
        </p:spPr>
      </p:pic>
      <p:pic>
        <p:nvPicPr>
          <p:cNvPr id="3" name="Picture 2">
            <a:extLst>
              <a:ext uri="{FF2B5EF4-FFF2-40B4-BE49-F238E27FC236}">
                <a16:creationId xmlns:a16="http://schemas.microsoft.com/office/drawing/2014/main" id="{5E5DB43E-E717-4C5E-9919-CECBFEFF370E}"/>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66504" y="1072678"/>
            <a:ext cx="2513121" cy="5026241"/>
          </a:xfrm>
          <a:prstGeom prst="rect">
            <a:avLst/>
          </a:prstGeom>
        </p:spPr>
      </p:pic>
      <p:sp>
        <p:nvSpPr>
          <p:cNvPr id="2" name="Rectangle 1">
            <a:extLst>
              <a:ext uri="{FF2B5EF4-FFF2-40B4-BE49-F238E27FC236}">
                <a16:creationId xmlns:a16="http://schemas.microsoft.com/office/drawing/2014/main" id="{0F080FA3-0D58-4040-8E27-0393A0448B91}"/>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
        <p:nvSpPr>
          <p:cNvPr id="12" name="Rectangle 11">
            <a:extLst>
              <a:ext uri="{FF2B5EF4-FFF2-40B4-BE49-F238E27FC236}">
                <a16:creationId xmlns:a16="http://schemas.microsoft.com/office/drawing/2014/main" id="{6936BAC8-05AA-0E4D-BB2E-4B61A82670AE}"/>
              </a:ext>
            </a:extLst>
          </p:cNvPr>
          <p:cNvSpPr/>
          <p:nvPr userDrawn="1"/>
        </p:nvSpPr>
        <p:spPr>
          <a:xfrm>
            <a:off x="8340469" y="2938818"/>
            <a:ext cx="839156"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Graphical user interface, text, application, chat or text message&#10;&#10;Description automatically generated">
            <a:extLst>
              <a:ext uri="{FF2B5EF4-FFF2-40B4-BE49-F238E27FC236}">
                <a16:creationId xmlns:a16="http://schemas.microsoft.com/office/drawing/2014/main" id="{FDF7B9C4-EEA8-F34E-818E-2686F74AC01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374246" y="2962705"/>
            <a:ext cx="785234" cy="442408"/>
          </a:xfrm>
          <a:prstGeom prst="rect">
            <a:avLst/>
          </a:prstGeom>
          <a:ln w="12700">
            <a:solidFill>
              <a:schemeClr val="bg1">
                <a:lumMod val="50000"/>
              </a:schemeClr>
            </a:solidFill>
          </a:ln>
        </p:spPr>
      </p:pic>
      <p:sp>
        <p:nvSpPr>
          <p:cNvPr id="19" name="Rectangle 18">
            <a:extLst>
              <a:ext uri="{FF2B5EF4-FFF2-40B4-BE49-F238E27FC236}">
                <a16:creationId xmlns:a16="http://schemas.microsoft.com/office/drawing/2014/main" id="{4F9AB07D-68F6-304C-A150-349DD0783C4B}"/>
              </a:ext>
            </a:extLst>
          </p:cNvPr>
          <p:cNvSpPr/>
          <p:nvPr userDrawn="1"/>
        </p:nvSpPr>
        <p:spPr>
          <a:xfrm>
            <a:off x="8340469" y="5367157"/>
            <a:ext cx="839156"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Graphical user interface, text, application&#10;&#10;Description automatically generated">
            <a:extLst>
              <a:ext uri="{FF2B5EF4-FFF2-40B4-BE49-F238E27FC236}">
                <a16:creationId xmlns:a16="http://schemas.microsoft.com/office/drawing/2014/main" id="{E3C28A09-6B84-F04A-91C1-456C2405554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374246" y="5410873"/>
            <a:ext cx="785234" cy="443224"/>
          </a:xfrm>
          <a:prstGeom prst="rect">
            <a:avLst/>
          </a:prstGeom>
          <a:ln w="12700">
            <a:solidFill>
              <a:schemeClr val="bg1">
                <a:lumMod val="50000"/>
              </a:schemeClr>
            </a:solidFill>
          </a:ln>
        </p:spPr>
      </p:pic>
      <p:sp>
        <p:nvSpPr>
          <p:cNvPr id="21" name="Rectangle 20">
            <a:extLst>
              <a:ext uri="{FF2B5EF4-FFF2-40B4-BE49-F238E27FC236}">
                <a16:creationId xmlns:a16="http://schemas.microsoft.com/office/drawing/2014/main" id="{6FBA3F31-323C-C943-B3E2-B85AE99F1026}"/>
              </a:ext>
            </a:extLst>
          </p:cNvPr>
          <p:cNvSpPr/>
          <p:nvPr userDrawn="1"/>
        </p:nvSpPr>
        <p:spPr>
          <a:xfrm>
            <a:off x="10164978" y="2739235"/>
            <a:ext cx="1715022"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Graphical user interface, application&#10;&#10;Description automatically generated">
            <a:extLst>
              <a:ext uri="{FF2B5EF4-FFF2-40B4-BE49-F238E27FC236}">
                <a16:creationId xmlns:a16="http://schemas.microsoft.com/office/drawing/2014/main" id="{5DAC2DFF-93C1-CB43-8832-86109F6EBD32}"/>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192796" y="2788585"/>
            <a:ext cx="783520" cy="440832"/>
          </a:xfrm>
          <a:prstGeom prst="rect">
            <a:avLst/>
          </a:prstGeom>
          <a:ln w="12700">
            <a:solidFill>
              <a:schemeClr val="bg1">
                <a:lumMod val="50000"/>
              </a:schemeClr>
            </a:solidFill>
          </a:ln>
        </p:spPr>
      </p:pic>
      <p:pic>
        <p:nvPicPr>
          <p:cNvPr id="11" name="Picture 10" descr="A person's face on a screen&#10;&#10;Description automatically generated with low confidence">
            <a:extLst>
              <a:ext uri="{FF2B5EF4-FFF2-40B4-BE49-F238E27FC236}">
                <a16:creationId xmlns:a16="http://schemas.microsoft.com/office/drawing/2014/main" id="{8770AB7F-E50A-664E-A3AF-C6D9265088BA}"/>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11047114" y="2788585"/>
            <a:ext cx="774478" cy="440832"/>
          </a:xfrm>
          <a:prstGeom prst="rect">
            <a:avLst/>
          </a:prstGeom>
          <a:ln w="12700">
            <a:solidFill>
              <a:schemeClr val="bg1">
                <a:lumMod val="50000"/>
              </a:schemeClr>
            </a:solidFill>
          </a:ln>
        </p:spPr>
      </p:pic>
    </p:spTree>
    <p:extLst>
      <p:ext uri="{BB962C8B-B14F-4D97-AF65-F5344CB8AC3E}">
        <p14:creationId xmlns:p14="http://schemas.microsoft.com/office/powerpoint/2010/main" val="374588877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Guidance slide 2 - Colour">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8" name="Text Placeholder 2">
            <a:extLst>
              <a:ext uri="{FF2B5EF4-FFF2-40B4-BE49-F238E27FC236}">
                <a16:creationId xmlns:a16="http://schemas.microsoft.com/office/drawing/2014/main" id="{4CC67C20-1C91-444B-B110-DFCD3D96BC5A}"/>
              </a:ext>
            </a:extLst>
          </p:cNvPr>
          <p:cNvSpPr txBox="1">
            <a:spLocks/>
          </p:cNvSpPr>
          <p:nvPr userDrawn="1"/>
        </p:nvSpPr>
        <p:spPr>
          <a:xfrm>
            <a:off x="2590616" y="4875247"/>
            <a:ext cx="9289384" cy="1354101"/>
          </a:xfrm>
          <a:prstGeom prst="rect">
            <a:avLst/>
          </a:prstGeom>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400" b="0" kern="1200" dirty="0">
                <a:solidFill>
                  <a:srgbClr val="333C46"/>
                </a:solidFill>
                <a:effectLst/>
                <a:latin typeface="Arial" panose="020B0604020202020204" pitchFamily="34" charset="0"/>
                <a:ea typeface="+mn-ea"/>
                <a:cs typeface="Arial" panose="020B0604020202020204" pitchFamily="34" charset="0"/>
              </a:rPr>
              <a:t>All colour combination options can be found on the background guidance on all the slide, these have been set to make sure that the combinations used are fully accessible. Further guidance on this can be found in the MOD Brand Guidelines and on the </a:t>
            </a:r>
            <a:r>
              <a:rPr lang="en-GB" sz="1400" b="0" kern="1200" dirty="0" err="1">
                <a:solidFill>
                  <a:srgbClr val="333C46"/>
                </a:solidFill>
                <a:effectLst/>
                <a:latin typeface="Arial" panose="020B0604020202020204" pitchFamily="34" charset="0"/>
                <a:ea typeface="+mn-ea"/>
                <a:cs typeface="Arial" panose="020B0604020202020204" pitchFamily="34" charset="0"/>
              </a:rPr>
              <a:t>BrandHub</a:t>
            </a:r>
            <a:r>
              <a:rPr lang="en-GB" sz="1400" b="0" kern="1200" dirty="0">
                <a:solidFill>
                  <a:srgbClr val="333C46"/>
                </a:solidFill>
                <a:effectLst/>
                <a:latin typeface="Arial" panose="020B0604020202020204" pitchFamily="34" charset="0"/>
                <a:ea typeface="+mn-ea"/>
                <a:cs typeface="Arial" panose="020B0604020202020204" pitchFamily="34" charset="0"/>
              </a:rPr>
              <a:t> </a:t>
            </a:r>
            <a:r>
              <a:rPr lang="en-GB" sz="1400" dirty="0">
                <a:solidFill>
                  <a:srgbClr val="333C46"/>
                </a:solidFill>
                <a:latin typeface="Arial" panose="020B0604020202020204" pitchFamily="34" charset="0"/>
                <a:cs typeface="Arial" panose="020B0604020202020204" pitchFamily="34" charset="0"/>
              </a:rPr>
              <a:t>(</a:t>
            </a:r>
            <a:r>
              <a:rPr lang="en-GB" sz="1400" dirty="0">
                <a:solidFill>
                  <a:srgbClr val="333C46"/>
                </a:solidFill>
                <a:latin typeface="Arial" panose="020B0604020202020204" pitchFamily="34" charset="0"/>
                <a:cs typeface="Arial" panose="020B0604020202020204" pitchFamily="34" charset="0"/>
                <a:hlinkClick r:id="rId2"/>
              </a:rPr>
              <a:t>https://modgovuk.sharepoint.com/sites/DDC-Brand</a:t>
            </a:r>
            <a:r>
              <a:rPr lang="en-GB" sz="1400" dirty="0">
                <a:solidFill>
                  <a:srgbClr val="333C46"/>
                </a:solidFill>
                <a:latin typeface="Arial" panose="020B0604020202020204" pitchFamily="34" charset="0"/>
                <a:cs typeface="Arial" panose="020B0604020202020204" pitchFamily="34" charset="0"/>
              </a:rPr>
              <a:t>) (</a:t>
            </a:r>
            <a:r>
              <a:rPr lang="en-GB" sz="1400" dirty="0" err="1">
                <a:solidFill>
                  <a:srgbClr val="333C46"/>
                </a:solidFill>
                <a:latin typeface="Arial" panose="020B0604020202020204" pitchFamily="34" charset="0"/>
                <a:cs typeface="Arial" panose="020B0604020202020204" pitchFamily="34" charset="0"/>
              </a:rPr>
              <a:t>DefNet</a:t>
            </a:r>
            <a:r>
              <a:rPr lang="en-GB" sz="1400" dirty="0">
                <a:solidFill>
                  <a:srgbClr val="333C46"/>
                </a:solidFill>
                <a:latin typeface="Arial" panose="020B0604020202020204" pitchFamily="34" charset="0"/>
                <a:cs typeface="Arial" panose="020B0604020202020204" pitchFamily="34" charset="0"/>
              </a:rPr>
              <a:t> user only).</a:t>
            </a:r>
            <a:r>
              <a:rPr lang="en-GB" sz="140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endParaRPr lang="en-GB" sz="1400" b="0" kern="1200" dirty="0">
              <a:solidFill>
                <a:srgbClr val="333C46"/>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400" b="0" kern="1200" dirty="0">
                <a:solidFill>
                  <a:srgbClr val="333C46"/>
                </a:solidFill>
                <a:effectLst/>
                <a:latin typeface="Arial" panose="020B0604020202020204" pitchFamily="34" charset="0"/>
                <a:ea typeface="+mn-ea"/>
                <a:cs typeface="Arial" panose="020B0604020202020204" pitchFamily="34" charset="0"/>
              </a:rPr>
              <a:t>Colours for footers and sub-headings must be changed manually on each slide. The theme colours available (see image to the left) are from the MOD muted colour palette and can be used for charts, graphs and SmartArt.</a:t>
            </a:r>
            <a:endParaRPr kumimoji="0" lang="en-GB" sz="14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2757B196-68AA-4C59-880E-E722AC8089E9}"/>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50488" y="4875247"/>
            <a:ext cx="1902563" cy="1253453"/>
          </a:xfrm>
          <a:prstGeom prst="rect">
            <a:avLst/>
          </a:prstGeom>
          <a:effectLst>
            <a:outerShdw blurRad="50800" dist="38100" dir="2700000" algn="tl" rotWithShape="0">
              <a:prstClr val="black">
                <a:alpha val="40000"/>
              </a:prstClr>
            </a:outerShdw>
          </a:effectLst>
        </p:spPr>
      </p:pic>
      <p:sp>
        <p:nvSpPr>
          <p:cNvPr id="15" name="Title 5">
            <a:extLst>
              <a:ext uri="{FF2B5EF4-FFF2-40B4-BE49-F238E27FC236}">
                <a16:creationId xmlns:a16="http://schemas.microsoft.com/office/drawing/2014/main" id="{3BF97BC6-1A4A-2F41-90F7-24696333F7D7}"/>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Colour</a:t>
            </a:r>
          </a:p>
        </p:txBody>
      </p:sp>
      <p:sp>
        <p:nvSpPr>
          <p:cNvPr id="16" name="Rectangle 15">
            <a:extLst>
              <a:ext uri="{FF2B5EF4-FFF2-40B4-BE49-F238E27FC236}">
                <a16:creationId xmlns:a16="http://schemas.microsoft.com/office/drawing/2014/main" id="{E9895BCF-2862-7D41-B561-9087D1C17EEC}"/>
              </a:ext>
            </a:extLst>
          </p:cNvPr>
          <p:cNvSpPr/>
          <p:nvPr userDrawn="1"/>
        </p:nvSpPr>
        <p:spPr>
          <a:xfrm>
            <a:off x="294426" y="105054"/>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pic>
        <p:nvPicPr>
          <p:cNvPr id="8" name="Picture 7" descr="A picture containing calendar&#10;&#10;Description automatically generated">
            <a:extLst>
              <a:ext uri="{FF2B5EF4-FFF2-40B4-BE49-F238E27FC236}">
                <a16:creationId xmlns:a16="http://schemas.microsoft.com/office/drawing/2014/main" id="{44FF47FA-25C4-2C40-AD52-A12B44C09C9D}"/>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271" t="18712" b="62119"/>
          <a:stretch/>
        </p:blipFill>
        <p:spPr>
          <a:xfrm>
            <a:off x="1028700" y="1541006"/>
            <a:ext cx="10524290" cy="927740"/>
          </a:xfrm>
          <a:prstGeom prst="rect">
            <a:avLst/>
          </a:prstGeom>
        </p:spPr>
      </p:pic>
      <p:pic>
        <p:nvPicPr>
          <p:cNvPr id="40" name="Picture 39" descr="A picture containing calendar&#10;&#10;Description automatically generated">
            <a:extLst>
              <a:ext uri="{FF2B5EF4-FFF2-40B4-BE49-F238E27FC236}">
                <a16:creationId xmlns:a16="http://schemas.microsoft.com/office/drawing/2014/main" id="{5C0951DC-F6BD-4D4B-A37C-9E0749C39EBC}"/>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271" t="53896" b="26935"/>
          <a:stretch/>
        </p:blipFill>
        <p:spPr>
          <a:xfrm>
            <a:off x="1028700" y="2584686"/>
            <a:ext cx="10524290" cy="927740"/>
          </a:xfrm>
          <a:prstGeom prst="rect">
            <a:avLst/>
          </a:prstGeom>
        </p:spPr>
      </p:pic>
      <p:pic>
        <p:nvPicPr>
          <p:cNvPr id="41" name="Picture 40" descr="A picture containing calendar&#10;&#10;Description automatically generated">
            <a:extLst>
              <a:ext uri="{FF2B5EF4-FFF2-40B4-BE49-F238E27FC236}">
                <a16:creationId xmlns:a16="http://schemas.microsoft.com/office/drawing/2014/main" id="{E3D323BC-1B8A-AF4B-8603-080769F89D75}"/>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623" t="79242" r="-353" b="1589"/>
          <a:stretch/>
        </p:blipFill>
        <p:spPr>
          <a:xfrm>
            <a:off x="1028700" y="3628366"/>
            <a:ext cx="10524290" cy="927740"/>
          </a:xfrm>
          <a:prstGeom prst="rect">
            <a:avLst/>
          </a:prstGeom>
        </p:spPr>
      </p:pic>
    </p:spTree>
    <p:extLst>
      <p:ext uri="{BB962C8B-B14F-4D97-AF65-F5344CB8AC3E}">
        <p14:creationId xmlns:p14="http://schemas.microsoft.com/office/powerpoint/2010/main" val="2659195023"/>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Guidance slide 4 - Images">
    <p:bg>
      <p:bgPr>
        <a:solidFill>
          <a:schemeClr val="bg1"/>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34BE597-9E05-4808-9550-90E88520F4F7}"/>
              </a:ext>
            </a:extLst>
          </p:cNvPr>
          <p:cNvSpPr>
            <a:spLocks noGrp="1"/>
          </p:cNvSpPr>
          <p:nvPr>
            <p:ph type="ftr" sz="quarter" idx="10"/>
          </p:nvPr>
        </p:nvSpPr>
        <p:spPr/>
        <p:txBody>
          <a:bodyPr/>
          <a:lstStyle/>
          <a:p>
            <a:endParaRPr lang="en-GB" dirty="0"/>
          </a:p>
        </p:txBody>
      </p:sp>
      <p:sp>
        <p:nvSpPr>
          <p:cNvPr id="3" name="Slide Number Placeholder 2">
            <a:extLst>
              <a:ext uri="{FF2B5EF4-FFF2-40B4-BE49-F238E27FC236}">
                <a16:creationId xmlns:a16="http://schemas.microsoft.com/office/drawing/2014/main" id="{77E8440B-B2C1-435D-B1C4-00089B2D8F45}"/>
              </a:ext>
            </a:extLst>
          </p:cNvPr>
          <p:cNvSpPr>
            <a:spLocks noGrp="1"/>
          </p:cNvSpPr>
          <p:nvPr>
            <p:ph type="sldNum" sz="quarter" idx="11"/>
          </p:nvPr>
        </p:nvSpPr>
        <p:spPr/>
        <p:txBody>
          <a:bodyPr/>
          <a:lstStyle/>
          <a:p>
            <a:fld id="{5C01B2B2-3B32-4177-9645-58C2813D6AA3}" type="slidenum">
              <a:rPr lang="en-GB" smtClean="0"/>
              <a:pPr/>
              <a:t>‹#›</a:t>
            </a:fld>
            <a:endParaRPr lang="en-GB" dirty="0"/>
          </a:p>
        </p:txBody>
      </p:sp>
      <p:sp>
        <p:nvSpPr>
          <p:cNvPr id="31" name="Text Placeholder 2">
            <a:extLst>
              <a:ext uri="{FF2B5EF4-FFF2-40B4-BE49-F238E27FC236}">
                <a16:creationId xmlns:a16="http://schemas.microsoft.com/office/drawing/2014/main" id="{77005E37-5AFD-4AEC-90DE-27965DD66022}"/>
              </a:ext>
            </a:extLst>
          </p:cNvPr>
          <p:cNvSpPr txBox="1">
            <a:spLocks/>
          </p:cNvSpPr>
          <p:nvPr userDrawn="1"/>
        </p:nvSpPr>
        <p:spPr>
          <a:xfrm>
            <a:off x="359999" y="1680466"/>
            <a:ext cx="8274657" cy="5087533"/>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600"/>
              </a:spcAft>
            </a:pPr>
            <a:r>
              <a:rPr lang="en-GB" sz="1550" b="0" kern="1200" dirty="0">
                <a:solidFill>
                  <a:srgbClr val="000000"/>
                </a:solidFill>
                <a:effectLst/>
                <a:latin typeface="Arial" panose="020B0604020202020204" pitchFamily="34" charset="0"/>
                <a:ea typeface="+mn-ea"/>
                <a:cs typeface="Arial" panose="020B0604020202020204" pitchFamily="34" charset="0"/>
              </a:rPr>
              <a:t>To add an image or shape:</a:t>
            </a:r>
          </a:p>
          <a:p>
            <a:pPr marL="285750" indent="-285750">
              <a:lnSpc>
                <a:spcPct val="100000"/>
              </a:lnSpc>
              <a:spcAft>
                <a:spcPts val="60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and copy an existing example onto a new slide</a:t>
            </a:r>
          </a:p>
          <a:p>
            <a:pPr marL="285750" indent="-285750">
              <a:lnSpc>
                <a:spcPct val="100000"/>
              </a:lnSpc>
              <a:spcAft>
                <a:spcPts val="60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edit image or fill colour.</a:t>
            </a:r>
          </a:p>
          <a:p>
            <a:pPr marL="285750" indent="-285750">
              <a:lnSpc>
                <a:spcPct val="100000"/>
              </a:lnSpc>
              <a:spcAft>
                <a:spcPts val="600"/>
              </a:spcAft>
              <a:buFont typeface="Arial" panose="020B0604020202020204" pitchFamily="34" charset="0"/>
              <a:buChar char="•"/>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To change an image, select the object and right-click to bring up the shortcut menu and select:</a:t>
            </a:r>
          </a:p>
          <a:p>
            <a:pPr marL="285750" indent="-285750">
              <a:lnSpc>
                <a:spcPct val="100000"/>
              </a:lnSpc>
              <a:spcAft>
                <a:spcPts val="6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Either</a:t>
            </a:r>
            <a:r>
              <a:rPr lang="en-GB" sz="1550" b="0" kern="1200" dirty="0">
                <a:solidFill>
                  <a:srgbClr val="000000"/>
                </a:solidFill>
                <a:effectLst/>
                <a:latin typeface="Arial" panose="020B0604020202020204" pitchFamily="34" charset="0"/>
                <a:ea typeface="+mn-ea"/>
                <a:cs typeface="Arial" panose="020B0604020202020204" pitchFamily="34" charset="0"/>
              </a:rPr>
              <a:t> ‘Change Picture’ and browse for a new image.</a:t>
            </a:r>
          </a:p>
          <a:p>
            <a:pPr marL="285750" indent="-285750">
              <a:lnSpc>
                <a:spcPct val="100000"/>
              </a:lnSpc>
              <a:spcAft>
                <a:spcPts val="6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Or</a:t>
            </a:r>
            <a:r>
              <a:rPr lang="en-GB" sz="1550" b="0" kern="1200" dirty="0">
                <a:solidFill>
                  <a:srgbClr val="000000"/>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550" b="0" kern="1200" dirty="0">
                <a:solidFill>
                  <a:srgbClr val="000000"/>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a:lnSpc>
                <a:spcPct val="100000"/>
              </a:lnSpc>
              <a:spcAft>
                <a:spcPts val="600"/>
              </a:spcAft>
            </a:pPr>
            <a:r>
              <a:rPr lang="en-GB" sz="1550" b="0" kern="1200" dirty="0">
                <a:solidFill>
                  <a:srgbClr val="000000"/>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Either</a:t>
            </a:r>
            <a:r>
              <a:rPr lang="en-GB" sz="1550" b="0" kern="1200" dirty="0">
                <a:solidFill>
                  <a:srgbClr val="000000"/>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550" b="1" kern="1200" dirty="0">
                <a:solidFill>
                  <a:srgbClr val="000000"/>
                </a:solidFill>
                <a:effectLst/>
                <a:latin typeface="Arial" panose="020B0604020202020204" pitchFamily="34" charset="0"/>
                <a:ea typeface="+mn-ea"/>
                <a:cs typeface="Arial" panose="020B0604020202020204" pitchFamily="34" charset="0"/>
              </a:rPr>
              <a:t>Or </a:t>
            </a:r>
            <a:r>
              <a:rPr lang="en-GB" sz="1550" b="0" kern="1200" dirty="0">
                <a:solidFill>
                  <a:srgbClr val="000000"/>
                </a:solidFill>
                <a:effectLst/>
                <a:latin typeface="Arial" panose="020B0604020202020204" pitchFamily="34" charset="0"/>
                <a:ea typeface="+mn-ea"/>
                <a:cs typeface="Arial" panose="020B0604020202020204" pitchFamily="34" charset="0"/>
              </a:rPr>
              <a:t>use the ‘Eyedropper’ formatting tool</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32" name="Picture 31">
            <a:extLst>
              <a:ext uri="{FF2B5EF4-FFF2-40B4-BE49-F238E27FC236}">
                <a16:creationId xmlns:a16="http://schemas.microsoft.com/office/drawing/2014/main" id="{CCE44E31-679C-49F8-8C15-346625D6AF5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3428"/>
          <a:stretch/>
        </p:blipFill>
        <p:spPr>
          <a:xfrm>
            <a:off x="8750501" y="3187528"/>
            <a:ext cx="1335939" cy="2965622"/>
          </a:xfrm>
          <a:prstGeom prst="rect">
            <a:avLst/>
          </a:prstGeom>
          <a:blipFill>
            <a:blip r:embed="rId3"/>
            <a:tile tx="0" ty="0" sx="100000" sy="100000" flip="none" algn="tl"/>
          </a:blipFill>
          <a:effectLst>
            <a:outerShdw blurRad="50800" dist="38100" dir="2700000" algn="tl" rotWithShape="0">
              <a:prstClr val="black">
                <a:alpha val="40000"/>
              </a:prstClr>
            </a:outerShdw>
          </a:effectLst>
        </p:spPr>
      </p:pic>
      <p:pic>
        <p:nvPicPr>
          <p:cNvPr id="33" name="Picture 32">
            <a:extLst>
              <a:ext uri="{FF2B5EF4-FFF2-40B4-BE49-F238E27FC236}">
                <a16:creationId xmlns:a16="http://schemas.microsoft.com/office/drawing/2014/main" id="{9D31A8F5-EB35-4785-A038-4FD6C6A123F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249313" y="2263060"/>
            <a:ext cx="1787913" cy="3892319"/>
          </a:xfrm>
          <a:prstGeom prst="rect">
            <a:avLst/>
          </a:prstGeom>
          <a:effectLst>
            <a:outerShdw blurRad="50800" dist="38100" dir="2700000" algn="tl" rotWithShape="0">
              <a:prstClr val="black">
                <a:alpha val="40000"/>
              </a:prstClr>
            </a:outerShdw>
          </a:effectLst>
        </p:spPr>
      </p:pic>
      <p:sp>
        <p:nvSpPr>
          <p:cNvPr id="34" name="TextBox 33">
            <a:extLst>
              <a:ext uri="{FF2B5EF4-FFF2-40B4-BE49-F238E27FC236}">
                <a16:creationId xmlns:a16="http://schemas.microsoft.com/office/drawing/2014/main" id="{2B7DD75A-B874-44EB-9A4E-79FBE927A6C1}"/>
              </a:ext>
            </a:extLst>
          </p:cNvPr>
          <p:cNvSpPr txBox="1"/>
          <p:nvPr userDrawn="1"/>
        </p:nvSpPr>
        <p:spPr>
          <a:xfrm>
            <a:off x="10087282" y="1840334"/>
            <a:ext cx="927219" cy="24622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Fill and line</a:t>
            </a:r>
          </a:p>
        </p:txBody>
      </p:sp>
      <p:sp>
        <p:nvSpPr>
          <p:cNvPr id="35" name="TextBox 34">
            <a:extLst>
              <a:ext uri="{FF2B5EF4-FFF2-40B4-BE49-F238E27FC236}">
                <a16:creationId xmlns:a16="http://schemas.microsoft.com/office/drawing/2014/main" id="{EE5C7FF7-C129-415E-AD8F-CE7B8E234EAE}"/>
              </a:ext>
            </a:extLst>
          </p:cNvPr>
          <p:cNvSpPr txBox="1"/>
          <p:nvPr userDrawn="1"/>
        </p:nvSpPr>
        <p:spPr>
          <a:xfrm>
            <a:off x="10727431" y="1994200"/>
            <a:ext cx="690784" cy="24622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Effects</a:t>
            </a:r>
          </a:p>
        </p:txBody>
      </p:sp>
      <p:sp>
        <p:nvSpPr>
          <p:cNvPr id="36" name="TextBox 35">
            <a:extLst>
              <a:ext uri="{FF2B5EF4-FFF2-40B4-BE49-F238E27FC236}">
                <a16:creationId xmlns:a16="http://schemas.microsoft.com/office/drawing/2014/main" id="{650C23AE-DB02-4FC8-A112-A4AA31056BB6}"/>
              </a:ext>
            </a:extLst>
          </p:cNvPr>
          <p:cNvSpPr txBox="1"/>
          <p:nvPr userDrawn="1"/>
        </p:nvSpPr>
        <p:spPr>
          <a:xfrm>
            <a:off x="11226431" y="1841148"/>
            <a:ext cx="103536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Size, position and Alt text</a:t>
            </a:r>
          </a:p>
        </p:txBody>
      </p:sp>
      <p:sp>
        <p:nvSpPr>
          <p:cNvPr id="37" name="TextBox 36">
            <a:extLst>
              <a:ext uri="{FF2B5EF4-FFF2-40B4-BE49-F238E27FC236}">
                <a16:creationId xmlns:a16="http://schemas.microsoft.com/office/drawing/2014/main" id="{5BFEC4C4-935C-472D-9983-C60B3CA18CDD}"/>
              </a:ext>
            </a:extLst>
          </p:cNvPr>
          <p:cNvSpPr txBox="1"/>
          <p:nvPr userDrawn="1"/>
        </p:nvSpPr>
        <p:spPr>
          <a:xfrm>
            <a:off x="11424532" y="2347552"/>
            <a:ext cx="830527"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Picture corrections</a:t>
            </a:r>
          </a:p>
        </p:txBody>
      </p:sp>
      <p:cxnSp>
        <p:nvCxnSpPr>
          <p:cNvPr id="38" name="Straight Connector 37">
            <a:extLst>
              <a:ext uri="{FF2B5EF4-FFF2-40B4-BE49-F238E27FC236}">
                <a16:creationId xmlns:a16="http://schemas.microsoft.com/office/drawing/2014/main" id="{ACA95E53-CE3A-40E7-9C9B-EAEC212FFF53}"/>
              </a:ext>
            </a:extLst>
          </p:cNvPr>
          <p:cNvCxnSpPr>
            <a:cxnSpLocks/>
          </p:cNvCxnSpPr>
          <p:nvPr userDrawn="1"/>
        </p:nvCxnSpPr>
        <p:spPr>
          <a:xfrm flipH="1">
            <a:off x="11129755" y="2547607"/>
            <a:ext cx="483657" cy="14353"/>
          </a:xfrm>
          <a:prstGeom prst="line">
            <a:avLst/>
          </a:prstGeom>
          <a:noFill/>
          <a:ln w="6350" cap="flat" cmpd="sng" algn="ctr">
            <a:solidFill>
              <a:srgbClr val="3F6578"/>
            </a:solidFill>
            <a:prstDash val="solid"/>
            <a:miter lim="800000"/>
          </a:ln>
          <a:effectLst/>
        </p:spPr>
      </p:cxnSp>
      <p:cxnSp>
        <p:nvCxnSpPr>
          <p:cNvPr id="39" name="Straight Connector 38">
            <a:extLst>
              <a:ext uri="{FF2B5EF4-FFF2-40B4-BE49-F238E27FC236}">
                <a16:creationId xmlns:a16="http://schemas.microsoft.com/office/drawing/2014/main" id="{A8142807-C93D-43D1-9630-D5A45C37002D}"/>
              </a:ext>
            </a:extLst>
          </p:cNvPr>
          <p:cNvCxnSpPr>
            <a:cxnSpLocks/>
          </p:cNvCxnSpPr>
          <p:nvPr userDrawn="1"/>
        </p:nvCxnSpPr>
        <p:spPr>
          <a:xfrm flipH="1">
            <a:off x="10614205" y="2226105"/>
            <a:ext cx="260658" cy="244721"/>
          </a:xfrm>
          <a:prstGeom prst="line">
            <a:avLst/>
          </a:prstGeom>
          <a:noFill/>
          <a:ln w="6350" cap="flat" cmpd="sng" algn="ctr">
            <a:solidFill>
              <a:srgbClr val="3F6578"/>
            </a:solidFill>
            <a:prstDash val="solid"/>
            <a:miter lim="800000"/>
          </a:ln>
          <a:effectLst/>
        </p:spPr>
      </p:cxnSp>
      <p:cxnSp>
        <p:nvCxnSpPr>
          <p:cNvPr id="40" name="Straight Connector 39">
            <a:extLst>
              <a:ext uri="{FF2B5EF4-FFF2-40B4-BE49-F238E27FC236}">
                <a16:creationId xmlns:a16="http://schemas.microsoft.com/office/drawing/2014/main" id="{3A98FF55-27BD-44EE-8EBB-77146235581F}"/>
              </a:ext>
            </a:extLst>
          </p:cNvPr>
          <p:cNvCxnSpPr>
            <a:cxnSpLocks/>
          </p:cNvCxnSpPr>
          <p:nvPr userDrawn="1"/>
        </p:nvCxnSpPr>
        <p:spPr>
          <a:xfrm flipH="1">
            <a:off x="10391168" y="2041203"/>
            <a:ext cx="46841" cy="426303"/>
          </a:xfrm>
          <a:prstGeom prst="line">
            <a:avLst/>
          </a:prstGeom>
          <a:noFill/>
          <a:ln w="6350" cap="flat" cmpd="sng" algn="ctr">
            <a:solidFill>
              <a:srgbClr val="3F6578"/>
            </a:solidFill>
            <a:prstDash val="solid"/>
            <a:miter lim="800000"/>
          </a:ln>
          <a:effectLst/>
        </p:spPr>
      </p:cxnSp>
      <p:pic>
        <p:nvPicPr>
          <p:cNvPr id="41" name="Picture 40">
            <a:extLst>
              <a:ext uri="{FF2B5EF4-FFF2-40B4-BE49-F238E27FC236}">
                <a16:creationId xmlns:a16="http://schemas.microsoft.com/office/drawing/2014/main" id="{7CDC569E-27E0-4973-B860-75D9F6D45DD4}"/>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8750501" y="1586189"/>
            <a:ext cx="1335940" cy="1425545"/>
          </a:xfrm>
          <a:prstGeom prst="rect">
            <a:avLst/>
          </a:prstGeom>
          <a:effectLst>
            <a:outerShdw blurRad="50800" dist="38100" dir="2700000" algn="tl" rotWithShape="0">
              <a:prstClr val="black">
                <a:alpha val="40000"/>
              </a:prstClr>
            </a:outerShdw>
          </a:effectLst>
        </p:spPr>
      </p:pic>
      <p:cxnSp>
        <p:nvCxnSpPr>
          <p:cNvPr id="42" name="Straight Connector 41">
            <a:extLst>
              <a:ext uri="{FF2B5EF4-FFF2-40B4-BE49-F238E27FC236}">
                <a16:creationId xmlns:a16="http://schemas.microsoft.com/office/drawing/2014/main" id="{D889E3BC-4CED-4D3B-8071-519EC475DCBF}"/>
              </a:ext>
            </a:extLst>
          </p:cNvPr>
          <p:cNvCxnSpPr>
            <a:cxnSpLocks/>
          </p:cNvCxnSpPr>
          <p:nvPr userDrawn="1"/>
        </p:nvCxnSpPr>
        <p:spPr>
          <a:xfrm flipH="1">
            <a:off x="10848234" y="2132648"/>
            <a:ext cx="523349" cy="346503"/>
          </a:xfrm>
          <a:prstGeom prst="line">
            <a:avLst/>
          </a:prstGeom>
          <a:noFill/>
          <a:ln w="6350" cap="flat" cmpd="sng" algn="ctr">
            <a:solidFill>
              <a:srgbClr val="3F6578"/>
            </a:solidFill>
            <a:prstDash val="solid"/>
            <a:miter lim="800000"/>
          </a:ln>
          <a:effectLst/>
        </p:spPr>
      </p:cxnSp>
      <p:sp>
        <p:nvSpPr>
          <p:cNvPr id="18" name="Title 5">
            <a:extLst>
              <a:ext uri="{FF2B5EF4-FFF2-40B4-BE49-F238E27FC236}">
                <a16:creationId xmlns:a16="http://schemas.microsoft.com/office/drawing/2014/main" id="{CE1B0AA4-E055-E247-B230-414EAA8A67FF}"/>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Images, shapes and background fills </a:t>
            </a:r>
          </a:p>
        </p:txBody>
      </p:sp>
      <p:sp>
        <p:nvSpPr>
          <p:cNvPr id="19" name="Rectangle 18">
            <a:extLst>
              <a:ext uri="{FF2B5EF4-FFF2-40B4-BE49-F238E27FC236}">
                <a16:creationId xmlns:a16="http://schemas.microsoft.com/office/drawing/2014/main" id="{52555F30-C2B3-9343-A50E-39209C1B372C}"/>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2536940164"/>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uidance slide 5 - Misc">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1" name="Text Placeholder 2">
            <a:extLst>
              <a:ext uri="{FF2B5EF4-FFF2-40B4-BE49-F238E27FC236}">
                <a16:creationId xmlns:a16="http://schemas.microsoft.com/office/drawing/2014/main" id="{8288758B-3561-4954-9DD4-13C42CCCF26C}"/>
              </a:ext>
            </a:extLst>
          </p:cNvPr>
          <p:cNvSpPr txBox="1">
            <a:spLocks/>
          </p:cNvSpPr>
          <p:nvPr userDrawn="1"/>
        </p:nvSpPr>
        <p:spPr>
          <a:xfrm>
            <a:off x="473211" y="1385390"/>
            <a:ext cx="8227877" cy="4947499"/>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View or hide guidance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the slide and right-click the mouse button</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‘Format Background’</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In the pop-up window (see image right), tick ‘Hide background graphics’</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Untick to view.</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Tables, charts, graphs and SmartArt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Only use the 6 MOD muted colours (see ‘Theme Colours’ image).</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Images behind colour overlays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To access images behind colour overlays, either move the colour overlay shape, or ‘Send to back’ temporarily.</a:t>
            </a: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a:lnSpc>
                <a:spcPct val="100000"/>
              </a:lnSpc>
              <a:spcAft>
                <a:spcPts val="0"/>
              </a:spcAft>
            </a:pPr>
            <a:endParaRPr kumimoji="0" lang="en-GB" sz="155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1" kern="1200" dirty="0">
                <a:solidFill>
                  <a:srgbClr val="8E1537"/>
                </a:solidFill>
                <a:effectLst/>
                <a:latin typeface="Arial" panose="020B0604020202020204" pitchFamily="34" charset="0"/>
                <a:ea typeface="+mn-ea"/>
                <a:cs typeface="Arial" panose="020B0604020202020204" pitchFamily="34" charset="0"/>
              </a:rPr>
              <a:t>Changing the security marking and footer text</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Use ‘Replace’ tool available from the ‘Home’ tab.</a:t>
            </a:r>
          </a:p>
          <a:p>
            <a:pPr>
              <a:lnSpc>
                <a:spcPct val="100000"/>
              </a:lnSpc>
              <a:spcAft>
                <a:spcPts val="0"/>
              </a:spcAft>
            </a:pPr>
            <a:endParaRPr kumimoji="0" lang="en-GB" sz="155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1" kern="1200" dirty="0">
                <a:solidFill>
                  <a:srgbClr val="8E1537"/>
                </a:solidFill>
                <a:effectLst/>
                <a:latin typeface="Arial" panose="020B0604020202020204" pitchFamily="34" charset="0"/>
                <a:ea typeface="+mn-ea"/>
                <a:cs typeface="Arial" panose="020B0604020202020204" pitchFamily="34" charset="0"/>
              </a:rPr>
              <a:t>Reducing document size</a:t>
            </a:r>
            <a:endParaRPr kumimoji="0" lang="en-GB" sz="1550" b="0" i="0" u="none" strike="noStrike" kern="1200" cap="none" spc="0" normalizeH="0" baseline="0" noProof="0" dirty="0">
              <a:ln>
                <a:noFill/>
              </a:ln>
              <a:solidFill>
                <a:srgbClr val="8E1537"/>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To keep overall presentation file size manageable, be aware of image file sizes. Ideally images should be under 1Mb. </a:t>
            </a: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17" name="Picture 16">
            <a:extLst>
              <a:ext uri="{FF2B5EF4-FFF2-40B4-BE49-F238E27FC236}">
                <a16:creationId xmlns:a16="http://schemas.microsoft.com/office/drawing/2014/main" id="{9461EF1C-C8E0-44E0-B75B-CEE1302CCF3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230845" y="4117800"/>
            <a:ext cx="2566280" cy="1690726"/>
          </a:xfrm>
          <a:prstGeom prst="rect">
            <a:avLst/>
          </a:prstGeom>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8D3685D9-3A3A-4850-8901-0EBDCF28F8DC}"/>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164180" y="1385390"/>
            <a:ext cx="2554609" cy="2412686"/>
          </a:xfrm>
          <a:prstGeom prst="rect">
            <a:avLst/>
          </a:prstGeom>
          <a:effectLst>
            <a:outerShdw blurRad="50800" dist="38100" dir="2700000" algn="tl" rotWithShape="0">
              <a:prstClr val="black">
                <a:alpha val="40000"/>
              </a:prstClr>
            </a:outerShdw>
          </a:effectLst>
        </p:spPr>
      </p:pic>
      <p:sp>
        <p:nvSpPr>
          <p:cNvPr id="9" name="Title 5">
            <a:extLst>
              <a:ext uri="{FF2B5EF4-FFF2-40B4-BE49-F238E27FC236}">
                <a16:creationId xmlns:a16="http://schemas.microsoft.com/office/drawing/2014/main" id="{85EC267A-FE00-4946-A153-46DB787A19FC}"/>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p:txBody>
      </p:sp>
      <p:sp>
        <p:nvSpPr>
          <p:cNvPr id="12" name="Rectangle 11">
            <a:extLst>
              <a:ext uri="{FF2B5EF4-FFF2-40B4-BE49-F238E27FC236}">
                <a16:creationId xmlns:a16="http://schemas.microsoft.com/office/drawing/2014/main" id="{B48A1626-1815-6A4E-9EB2-53EE13C22A38}"/>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1451823240"/>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uidance slide 6 - Misc">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1" name="Text Placeholder 2">
            <a:extLst>
              <a:ext uri="{FF2B5EF4-FFF2-40B4-BE49-F238E27FC236}">
                <a16:creationId xmlns:a16="http://schemas.microsoft.com/office/drawing/2014/main" id="{8288758B-3561-4954-9DD4-13C42CCCF26C}"/>
              </a:ext>
            </a:extLst>
          </p:cNvPr>
          <p:cNvSpPr txBox="1">
            <a:spLocks/>
          </p:cNvSpPr>
          <p:nvPr userDrawn="1"/>
        </p:nvSpPr>
        <p:spPr>
          <a:xfrm>
            <a:off x="360000" y="1391101"/>
            <a:ext cx="6126525" cy="4861276"/>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Footer and slide numbers</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If the footer and slide number are missing;</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‘Insert’</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‘Header and Footer’ </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Tick the ‘Slide number’ and ‘Footer’ boxes</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‘Apply’</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See the ‘Header and Footer’ image. </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Using the eyedropper tool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When formatting a shape or line, you will see the ‘Theme Colours’ menu. </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the ‘Eyedropper’ tool</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Your cursor will become an eyedropper</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a colour onscreen to recolour your shape</a:t>
            </a:r>
          </a:p>
          <a:p>
            <a:pPr marL="0" indent="0">
              <a:lnSpc>
                <a:spcPct val="100000"/>
              </a:lnSpc>
              <a:spcAft>
                <a:spcPts val="0"/>
              </a:spcAft>
              <a:buFont typeface="Arial" panose="020B0604020202020204" pitchFamily="34" charset="0"/>
              <a:buNone/>
            </a:pPr>
            <a:r>
              <a:rPr lang="en-GB" sz="1550" b="0" kern="1200" dirty="0">
                <a:solidFill>
                  <a:srgbClr val="000000"/>
                </a:solidFill>
                <a:effectLst/>
                <a:latin typeface="Arial" panose="020B0604020202020204" pitchFamily="34" charset="0"/>
                <a:ea typeface="+mn-ea"/>
                <a:cs typeface="Arial" panose="020B0604020202020204" pitchFamily="34" charset="0"/>
              </a:rPr>
              <a:t>This ensures MOD bright or muted colours are correctly used. See example (right) where title background has been selected.</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p:txBody>
      </p:sp>
      <p:pic>
        <p:nvPicPr>
          <p:cNvPr id="15" name="Picture 14">
            <a:extLst>
              <a:ext uri="{FF2B5EF4-FFF2-40B4-BE49-F238E27FC236}">
                <a16:creationId xmlns:a16="http://schemas.microsoft.com/office/drawing/2014/main" id="{D5812AE3-D40A-47F1-A759-E5FF3FC71F2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866274" y="958498"/>
            <a:ext cx="4102301" cy="2609354"/>
          </a:xfrm>
          <a:prstGeom prst="rect">
            <a:avLst/>
          </a:prstGeom>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E4866737-295E-4503-8EF8-0C5EEEB093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875804" y="3676588"/>
            <a:ext cx="4092771" cy="2181287"/>
          </a:xfrm>
          <a:prstGeom prst="rect">
            <a:avLst/>
          </a:prstGeom>
        </p:spPr>
      </p:pic>
      <p:sp>
        <p:nvSpPr>
          <p:cNvPr id="8" name="Title 5">
            <a:extLst>
              <a:ext uri="{FF2B5EF4-FFF2-40B4-BE49-F238E27FC236}">
                <a16:creationId xmlns:a16="http://schemas.microsoft.com/office/drawing/2014/main" id="{CAC822FC-C3CD-744D-8641-D4BA6361ADCE}"/>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p:txBody>
      </p:sp>
      <p:sp>
        <p:nvSpPr>
          <p:cNvPr id="9" name="Rectangle 8">
            <a:extLst>
              <a:ext uri="{FF2B5EF4-FFF2-40B4-BE49-F238E27FC236}">
                <a16:creationId xmlns:a16="http://schemas.microsoft.com/office/drawing/2014/main" id="{809D6238-B3DF-2944-ACE5-B78155E0CBA9}"/>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256782918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uidance slide 3 - Icons">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7" name="Title 1">
            <a:extLst>
              <a:ext uri="{FF2B5EF4-FFF2-40B4-BE49-F238E27FC236}">
                <a16:creationId xmlns:a16="http://schemas.microsoft.com/office/drawing/2014/main" id="{B8D97F84-9FC5-4075-945B-FB167AEFC04C}"/>
              </a:ext>
            </a:extLst>
          </p:cNvPr>
          <p:cNvSpPr txBox="1">
            <a:spLocks/>
          </p:cNvSpPr>
          <p:nvPr userDrawn="1"/>
        </p:nvSpPr>
        <p:spPr>
          <a:xfrm>
            <a:off x="360000" y="720000"/>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300" b="0" i="0" u="none" strike="noStrike" kern="1200" cap="none" spc="0" normalizeH="0" baseline="0" noProof="0" dirty="0">
              <a:ln>
                <a:noFill/>
              </a:ln>
              <a:solidFill>
                <a:srgbClr val="071D49"/>
              </a:solidFill>
              <a:effectLst/>
              <a:uLnTx/>
              <a:uFillTx/>
              <a:latin typeface="Arial" panose="020B0604020202020204" pitchFamily="34" charset="0"/>
              <a:ea typeface="+mj-ea"/>
              <a:cs typeface="Arial" panose="020B0604020202020204" pitchFamily="34" charset="0"/>
            </a:endParaRPr>
          </a:p>
        </p:txBody>
      </p:sp>
      <p:sp>
        <p:nvSpPr>
          <p:cNvPr id="9" name="Title 5">
            <a:extLst>
              <a:ext uri="{FF2B5EF4-FFF2-40B4-BE49-F238E27FC236}">
                <a16:creationId xmlns:a16="http://schemas.microsoft.com/office/drawing/2014/main" id="{BE7BD844-6AA9-3540-AC0A-6754BCB47733}"/>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Icons</a:t>
            </a:r>
          </a:p>
        </p:txBody>
      </p:sp>
      <p:sp>
        <p:nvSpPr>
          <p:cNvPr id="10" name="Rectangle 9">
            <a:extLst>
              <a:ext uri="{FF2B5EF4-FFF2-40B4-BE49-F238E27FC236}">
                <a16:creationId xmlns:a16="http://schemas.microsoft.com/office/drawing/2014/main" id="{EBDDF1EA-5A40-1C43-98B3-BA53AF8057F9}"/>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AB92E1"/>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AB92E1"/>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66488739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theme" Target="../theme/theme4.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image" Target="../media/image1.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5.xml"/><Relationship Id="rId5" Type="http://schemas.openxmlformats.org/officeDocument/2006/relationships/slideLayout" Target="../slideLayouts/slideLayout22.xml"/><Relationship Id="rId15" Type="http://schemas.openxmlformats.org/officeDocument/2006/relationships/image" Target="../media/image4.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TextBox 7"/>
          <p:cNvSpPr txBox="1"/>
          <p:nvPr userDrawn="1"/>
        </p:nvSpPr>
        <p:spPr>
          <a:xfrm>
            <a:off x="6497" y="7236466"/>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8B8186D0-7019-4E32-8D82-F3F9892BBFEC}"/>
              </a:ext>
            </a:extLst>
          </p:cNvPr>
          <p:cNvSpPr txBox="1"/>
          <p:nvPr userDrawn="1"/>
        </p:nvSpPr>
        <p:spPr>
          <a:xfrm>
            <a:off x="6497" y="-932183"/>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sp>
        <p:nvSpPr>
          <p:cNvPr id="2" name="Date Placeholder 1">
            <a:extLst>
              <a:ext uri="{FF2B5EF4-FFF2-40B4-BE49-F238E27FC236}">
                <a16:creationId xmlns:a16="http://schemas.microsoft.com/office/drawing/2014/main" id="{58C2A75F-D9D7-43D3-8143-0721DF644603}"/>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tx1">
                    <a:tint val="75000"/>
                  </a:schemeClr>
                </a:solidFill>
              </a:defRPr>
            </a:lvl1pPr>
          </a:lstStyle>
          <a:p>
            <a:r>
              <a:rPr lang="en-GB" dirty="0"/>
              <a:t>Month YYYY</a:t>
            </a:r>
          </a:p>
        </p:txBody>
      </p:sp>
      <p:sp>
        <p:nvSpPr>
          <p:cNvPr id="26" name="TextBox 25">
            <a:extLst>
              <a:ext uri="{FF2B5EF4-FFF2-40B4-BE49-F238E27FC236}">
                <a16:creationId xmlns:a16="http://schemas.microsoft.com/office/drawing/2014/main" id="{972B7DF7-82D3-4D48-87D6-16BB10C749ED}"/>
              </a:ext>
            </a:extLst>
          </p:cNvPr>
          <p:cNvSpPr txBox="1"/>
          <p:nvPr userDrawn="1"/>
        </p:nvSpPr>
        <p:spPr>
          <a:xfrm>
            <a:off x="-116806" y="7241046"/>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14" name="Footer Placeholder 6">
            <a:extLst>
              <a:ext uri="{FF2B5EF4-FFF2-40B4-BE49-F238E27FC236}">
                <a16:creationId xmlns:a16="http://schemas.microsoft.com/office/drawing/2014/main" id="{2ED65637-3A7D-4AF0-8971-F517EE0F2F45}"/>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2" name="Rectangle 11">
            <a:extLst>
              <a:ext uri="{FF2B5EF4-FFF2-40B4-BE49-F238E27FC236}">
                <a16:creationId xmlns:a16="http://schemas.microsoft.com/office/drawing/2014/main" id="{E770678F-0BB0-BA4C-8A50-80E460FAEB8A}"/>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3" name="Group 2">
            <a:extLst>
              <a:ext uri="{FF2B5EF4-FFF2-40B4-BE49-F238E27FC236}">
                <a16:creationId xmlns:a16="http://schemas.microsoft.com/office/drawing/2014/main" id="{0C38402D-3DA7-DF4C-B8E1-AA594CF741D8}"/>
              </a:ext>
            </a:extLst>
          </p:cNvPr>
          <p:cNvGrpSpPr/>
          <p:nvPr userDrawn="1"/>
        </p:nvGrpSpPr>
        <p:grpSpPr>
          <a:xfrm>
            <a:off x="-5354197" y="-912485"/>
            <a:ext cx="5714197" cy="9870371"/>
            <a:chOff x="-5354197" y="-932183"/>
            <a:chExt cx="5714197" cy="9870371"/>
          </a:xfrm>
        </p:grpSpPr>
        <p:grpSp>
          <p:nvGrpSpPr>
            <p:cNvPr id="15" name="Group 14">
              <a:extLst>
                <a:ext uri="{FF2B5EF4-FFF2-40B4-BE49-F238E27FC236}">
                  <a16:creationId xmlns:a16="http://schemas.microsoft.com/office/drawing/2014/main" id="{E6951585-68E4-1541-8EE8-35878E40ACD4}"/>
                </a:ext>
              </a:extLst>
            </p:cNvPr>
            <p:cNvGrpSpPr/>
            <p:nvPr userDrawn="1"/>
          </p:nvGrpSpPr>
          <p:grpSpPr>
            <a:xfrm>
              <a:off x="-5354197" y="-932183"/>
              <a:ext cx="5714197" cy="9870371"/>
              <a:chOff x="-5260321" y="-989372"/>
              <a:chExt cx="5714197" cy="9870371"/>
            </a:xfrm>
          </p:grpSpPr>
          <p:sp>
            <p:nvSpPr>
              <p:cNvPr id="17" name="TextBox 16">
                <a:extLst>
                  <a:ext uri="{FF2B5EF4-FFF2-40B4-BE49-F238E27FC236}">
                    <a16:creationId xmlns:a16="http://schemas.microsoft.com/office/drawing/2014/main" id="{B495BC77-93A8-C240-A021-38FFC9078E8A}"/>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F577BFA0-1486-E746-A244-56DFAC71129F}"/>
                  </a:ext>
                </a:extLst>
              </p:cNvPr>
              <p:cNvGrpSpPr/>
              <p:nvPr userDrawn="1"/>
            </p:nvGrpSpPr>
            <p:grpSpPr>
              <a:xfrm>
                <a:off x="-5260321" y="-989372"/>
                <a:ext cx="5714197" cy="9870371"/>
                <a:chOff x="-5260321" y="-989372"/>
                <a:chExt cx="5714197" cy="9870371"/>
              </a:xfrm>
            </p:grpSpPr>
            <p:sp>
              <p:nvSpPr>
                <p:cNvPr id="20" name="TextBox 19">
                  <a:extLst>
                    <a:ext uri="{FF2B5EF4-FFF2-40B4-BE49-F238E27FC236}">
                      <a16:creationId xmlns:a16="http://schemas.microsoft.com/office/drawing/2014/main" id="{8EAD0A68-EB80-6C4E-B10B-1C9FA9C7B438}"/>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21" name="TextBox 20">
                  <a:extLst>
                    <a:ext uri="{FF2B5EF4-FFF2-40B4-BE49-F238E27FC236}">
                      <a16:creationId xmlns:a16="http://schemas.microsoft.com/office/drawing/2014/main" id="{09C6F882-73F0-784D-B331-3EBEBB72F945}"/>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84CA3A1F-5494-AF40-943C-02EA29A5F868}"/>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ounded Rectangle 22">
                  <a:extLst>
                    <a:ext uri="{FF2B5EF4-FFF2-40B4-BE49-F238E27FC236}">
                      <a16:creationId xmlns:a16="http://schemas.microsoft.com/office/drawing/2014/main" id="{633BF4AF-3783-5E49-BFF1-395B2BC92707}"/>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0302B0C6-6D53-9B46-9A6B-5CC65D7A71BE}"/>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4BF5E974-D377-2A40-8691-9C0E16CC8DF6}"/>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5F8B2C55-C1A5-EE46-B8D2-EE621888F6AF}"/>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28" name="TextBox 27">
                  <a:extLst>
                    <a:ext uri="{FF2B5EF4-FFF2-40B4-BE49-F238E27FC236}">
                      <a16:creationId xmlns:a16="http://schemas.microsoft.com/office/drawing/2014/main" id="{79F778D0-D1BE-D049-AF28-0C8FA9029AD2}"/>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29" name="TextBox 28">
                  <a:extLst>
                    <a:ext uri="{FF2B5EF4-FFF2-40B4-BE49-F238E27FC236}">
                      <a16:creationId xmlns:a16="http://schemas.microsoft.com/office/drawing/2014/main" id="{8AA79E0D-0092-7248-B31A-2D8FDEBAA2A8}"/>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A6E9211D-9626-3C46-9526-D2FA8AF73AD5}"/>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0DBFBC10-A03E-8140-877F-305B02F54BF0}"/>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31E48F2D-D34F-7145-9CB1-2BEEE5601BB4}"/>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33" name="Rounded Rectangle 32">
                  <a:extLst>
                    <a:ext uri="{FF2B5EF4-FFF2-40B4-BE49-F238E27FC236}">
                      <a16:creationId xmlns:a16="http://schemas.microsoft.com/office/drawing/2014/main" id="{25FC20EB-0DCF-E040-9873-B10581D95BC4}"/>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ounded Rectangle 33">
                  <a:extLst>
                    <a:ext uri="{FF2B5EF4-FFF2-40B4-BE49-F238E27FC236}">
                      <a16:creationId xmlns:a16="http://schemas.microsoft.com/office/drawing/2014/main" id="{2E1231D8-EBEA-4840-BE2B-B22A9E43DE93}"/>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34">
                  <a:extLst>
                    <a:ext uri="{FF2B5EF4-FFF2-40B4-BE49-F238E27FC236}">
                      <a16:creationId xmlns:a16="http://schemas.microsoft.com/office/drawing/2014/main" id="{E2894E70-07E6-D040-BC07-FDB1CE4918BA}"/>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ounded Rectangle 35">
                  <a:extLst>
                    <a:ext uri="{FF2B5EF4-FFF2-40B4-BE49-F238E27FC236}">
                      <a16:creationId xmlns:a16="http://schemas.microsoft.com/office/drawing/2014/main" id="{5F7EF0FF-0942-7546-A0B4-9A0F58F4FFA1}"/>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36">
                  <a:extLst>
                    <a:ext uri="{FF2B5EF4-FFF2-40B4-BE49-F238E27FC236}">
                      <a16:creationId xmlns:a16="http://schemas.microsoft.com/office/drawing/2014/main" id="{C0399E34-BE06-B246-8A80-8AD41AC7854D}"/>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a:extLst>
                    <a:ext uri="{FF2B5EF4-FFF2-40B4-BE49-F238E27FC236}">
                      <a16:creationId xmlns:a16="http://schemas.microsoft.com/office/drawing/2014/main" id="{060E8035-6553-6842-A772-A25D3067C67A}"/>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73627E0A-AC00-4744-8DCA-505ED1E7F5B5}"/>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A350CDB6-C4D9-3C4A-AD84-C404209A202D}"/>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2DB66451-D16E-4D46-B622-0945C96D1C20}"/>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AECBC71F-19EE-EF49-9B9A-723B467C7B23}"/>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82EC5089-27E0-4D4A-842F-1A5AF6A58C35}"/>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73D3833A-7F75-0A4C-8B99-A8474F19EEE1}"/>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45" name="Picture 44" descr="Diagram, text&#10;&#10;Description automatically generated">
                  <a:extLst>
                    <a:ext uri="{FF2B5EF4-FFF2-40B4-BE49-F238E27FC236}">
                      <a16:creationId xmlns:a16="http://schemas.microsoft.com/office/drawing/2014/main" id="{573088EF-4372-9E43-8B3D-F3676AFBF953}"/>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46" name="Picture 45" descr="Diagram, text&#10;&#10;Description automatically generated">
                  <a:extLst>
                    <a:ext uri="{FF2B5EF4-FFF2-40B4-BE49-F238E27FC236}">
                      <a16:creationId xmlns:a16="http://schemas.microsoft.com/office/drawing/2014/main" id="{7454D753-6B99-2A4E-94AD-06D8B1A34666}"/>
                    </a:ext>
                  </a:extLst>
                </p:cNvPr>
                <p:cNvPicPr>
                  <a:picLocks noChangeAspect="1"/>
                </p:cNvPicPr>
                <p:nvPr userDrawn="1"/>
              </p:nvPicPr>
              <p:blipFill rotWithShape="1">
                <a:blip r:embed="rId7"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47" name="Picture 46" descr="Diagram, text&#10;&#10;Description automatically generated">
                  <a:extLst>
                    <a:ext uri="{FF2B5EF4-FFF2-40B4-BE49-F238E27FC236}">
                      <a16:creationId xmlns:a16="http://schemas.microsoft.com/office/drawing/2014/main" id="{31FCA9F8-8238-DF45-8B9C-D18BCE274D06}"/>
                    </a:ext>
                  </a:extLst>
                </p:cNvPr>
                <p:cNvPicPr>
                  <a:picLocks noChangeAspect="1"/>
                </p:cNvPicPr>
                <p:nvPr userDrawn="1"/>
              </p:nvPicPr>
              <p:blipFill rotWithShape="1">
                <a:blip r:embed="rId8"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48" name="Picture 47" descr="Diagram, text&#10;&#10;Description automatically generated">
                  <a:extLst>
                    <a:ext uri="{FF2B5EF4-FFF2-40B4-BE49-F238E27FC236}">
                      <a16:creationId xmlns:a16="http://schemas.microsoft.com/office/drawing/2014/main" id="{CEE66A6E-B5F9-4846-B9CA-E95A5D06A95E}"/>
                    </a:ext>
                  </a:extLst>
                </p:cNvPr>
                <p:cNvPicPr>
                  <a:picLocks noChangeAspect="1"/>
                </p:cNvPicPr>
                <p:nvPr userDrawn="1"/>
              </p:nvPicPr>
              <p:blipFill rotWithShape="1">
                <a:blip r:embed="rId9"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49" name="Rounded Rectangle 48">
                  <a:extLst>
                    <a:ext uri="{FF2B5EF4-FFF2-40B4-BE49-F238E27FC236}">
                      <a16:creationId xmlns:a16="http://schemas.microsoft.com/office/drawing/2014/main" id="{2D12A529-145B-A843-AF28-02B87DF9D5E2}"/>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Box 49">
                  <a:extLst>
                    <a:ext uri="{FF2B5EF4-FFF2-40B4-BE49-F238E27FC236}">
                      <a16:creationId xmlns:a16="http://schemas.microsoft.com/office/drawing/2014/main" id="{711977A8-FE99-5742-9DEE-4F768A8E54B0}"/>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54" name="Rounded Rectangle 53">
              <a:extLst>
                <a:ext uri="{FF2B5EF4-FFF2-40B4-BE49-F238E27FC236}">
                  <a16:creationId xmlns:a16="http://schemas.microsoft.com/office/drawing/2014/main" id="{D088D5E4-D803-3547-A2AC-006519FD1B86}"/>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TextBox 54">
              <a:extLst>
                <a:ext uri="{FF2B5EF4-FFF2-40B4-BE49-F238E27FC236}">
                  <a16:creationId xmlns:a16="http://schemas.microsoft.com/office/drawing/2014/main" id="{C297B396-3F61-644D-B201-4D774DED47C4}"/>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391022782"/>
      </p:ext>
    </p:extLst>
  </p:cSld>
  <p:clrMap bg1="lt1" tx1="dk1" bg2="lt2" tx2="dk2" accent1="accent1" accent2="accent2" accent3="accent3" accent4="accent4" accent5="accent5" accent6="accent6" hlink="hlink" folHlink="folHlink"/>
  <p:sldLayoutIdLst>
    <p:sldLayoutId id="2147483786" r:id="rId1"/>
    <p:sldLayoutId id="2147483690" r:id="rId2"/>
    <p:sldLayoutId id="2147483779" r:id="rId3"/>
    <p:sldLayoutId id="2147483796"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Footer Placeholder 6">
            <a:extLst>
              <a:ext uri="{FF2B5EF4-FFF2-40B4-BE49-F238E27FC236}">
                <a16:creationId xmlns:a16="http://schemas.microsoft.com/office/drawing/2014/main" id="{AF89DBC0-C874-46D0-941E-BBC126789BC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Slide Number Placeholder 2">
            <a:extLst>
              <a:ext uri="{FF2B5EF4-FFF2-40B4-BE49-F238E27FC236}">
                <a16:creationId xmlns:a16="http://schemas.microsoft.com/office/drawing/2014/main" id="{8463560C-C555-4B20-AFCF-AEBCA06981F9}"/>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5" name="TextBox 24">
            <a:extLst>
              <a:ext uri="{FF2B5EF4-FFF2-40B4-BE49-F238E27FC236}">
                <a16:creationId xmlns:a16="http://schemas.microsoft.com/office/drawing/2014/main" id="{7C1955E6-0E8A-5F43-9C05-71D3677CA967}"/>
              </a:ext>
            </a:extLst>
          </p:cNvPr>
          <p:cNvSpPr txBox="1"/>
          <p:nvPr userDrawn="1"/>
        </p:nvSpPr>
        <p:spPr>
          <a:xfrm>
            <a:off x="6497" y="7210948"/>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31" name="TextBox 30">
            <a:extLst>
              <a:ext uri="{FF2B5EF4-FFF2-40B4-BE49-F238E27FC236}">
                <a16:creationId xmlns:a16="http://schemas.microsoft.com/office/drawing/2014/main" id="{710F5532-1CE7-D645-A50C-BA6277A5574D}"/>
              </a:ext>
            </a:extLst>
          </p:cNvPr>
          <p:cNvSpPr txBox="1"/>
          <p:nvPr userDrawn="1"/>
        </p:nvSpPr>
        <p:spPr>
          <a:xfrm>
            <a:off x="-132253"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72AD3329-6F22-DF44-93DA-5BDE5586E2D3}"/>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404DE349-ECDB-C44C-8770-D021FAA8BB70}"/>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2" name="Group 1">
            <a:extLst>
              <a:ext uri="{FF2B5EF4-FFF2-40B4-BE49-F238E27FC236}">
                <a16:creationId xmlns:a16="http://schemas.microsoft.com/office/drawing/2014/main" id="{2E6D0280-36D2-D84E-BA10-A750B961E3CB}"/>
              </a:ext>
            </a:extLst>
          </p:cNvPr>
          <p:cNvGrpSpPr/>
          <p:nvPr userDrawn="1"/>
        </p:nvGrpSpPr>
        <p:grpSpPr>
          <a:xfrm>
            <a:off x="-5354197" y="-932183"/>
            <a:ext cx="5714197" cy="9870371"/>
            <a:chOff x="-5354197" y="-932183"/>
            <a:chExt cx="5714197" cy="9870371"/>
          </a:xfrm>
        </p:grpSpPr>
        <p:grpSp>
          <p:nvGrpSpPr>
            <p:cNvPr id="53" name="Group 52">
              <a:extLst>
                <a:ext uri="{FF2B5EF4-FFF2-40B4-BE49-F238E27FC236}">
                  <a16:creationId xmlns:a16="http://schemas.microsoft.com/office/drawing/2014/main" id="{BF648C21-C160-4F42-BAE4-C881E9A481DE}"/>
                </a:ext>
              </a:extLst>
            </p:cNvPr>
            <p:cNvGrpSpPr/>
            <p:nvPr userDrawn="1"/>
          </p:nvGrpSpPr>
          <p:grpSpPr>
            <a:xfrm>
              <a:off x="-5354197" y="-932183"/>
              <a:ext cx="5714197" cy="9870371"/>
              <a:chOff x="-5260321" y="-989372"/>
              <a:chExt cx="5714197" cy="9870371"/>
            </a:xfrm>
          </p:grpSpPr>
          <p:sp>
            <p:nvSpPr>
              <p:cNvPr id="54" name="TextBox 53">
                <a:extLst>
                  <a:ext uri="{FF2B5EF4-FFF2-40B4-BE49-F238E27FC236}">
                    <a16:creationId xmlns:a16="http://schemas.microsoft.com/office/drawing/2014/main" id="{335ED639-3EBC-4E4B-B176-C9558ED8A1A4}"/>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7886F71E-5301-E542-8AFD-7D4AC3FE2704}"/>
                  </a:ext>
                </a:extLst>
              </p:cNvPr>
              <p:cNvGrpSpPr/>
              <p:nvPr userDrawn="1"/>
            </p:nvGrpSpPr>
            <p:grpSpPr>
              <a:xfrm>
                <a:off x="-5260321" y="-989372"/>
                <a:ext cx="5714197" cy="9870371"/>
                <a:chOff x="-5260321" y="-989372"/>
                <a:chExt cx="5714197" cy="9870371"/>
              </a:xfrm>
            </p:grpSpPr>
            <p:sp>
              <p:nvSpPr>
                <p:cNvPr id="56" name="TextBox 55">
                  <a:extLst>
                    <a:ext uri="{FF2B5EF4-FFF2-40B4-BE49-F238E27FC236}">
                      <a16:creationId xmlns:a16="http://schemas.microsoft.com/office/drawing/2014/main" id="{BB7D7DB0-834A-0D4D-A3AF-93A97C9A6C49}"/>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FB401EEC-C5E1-BD4A-9867-E6FCEC838B12}"/>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0303FCF-04DE-6E47-911B-6F2E9ABCA7E3}"/>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0739E81D-A86C-634D-AFB1-B9B56150D0B1}"/>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6B99CE59-5F38-8940-806C-2D3FC78B37E9}"/>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7B9187A3-04C5-D946-9F28-97F155C7D82C}"/>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AEF1559E-5E25-8940-A791-2131CF89D9A6}"/>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EEE75AA9-8F56-1E49-8FE1-0AFCDB89012F}"/>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64" name="TextBox 63">
                  <a:extLst>
                    <a:ext uri="{FF2B5EF4-FFF2-40B4-BE49-F238E27FC236}">
                      <a16:creationId xmlns:a16="http://schemas.microsoft.com/office/drawing/2014/main" id="{9E4D23D3-A1F2-A441-BB42-2630332CBBA7}"/>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9234C6B2-140F-DB45-B7EF-176CCA506F11}"/>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33095335-1D0F-BC47-B65A-ECE50C8C162E}"/>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DDB803BF-E900-0841-B4C1-087CA00080DB}"/>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C0168C52-A03F-3A4E-B64D-24CCAA65E83B}"/>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03F75519-8781-AA4E-BC3F-72B24CD054E1}"/>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2F9C6422-26C5-8640-8667-AE72C1EFDC6D}"/>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C965FC7D-D483-3C46-8EA0-83E9255BE0B6}"/>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80B405D2-76A4-EA4C-8E77-EE6C951B9CF9}"/>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25189926-228D-134C-A6FE-1139ABFAEA3F}"/>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4290CDF6-D1B6-A441-BDCD-E9F48FC2790D}"/>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7B3E5F93-06B7-AC42-8684-3F7CD75786A6}"/>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E2D7E95F-61D2-1144-8450-C6CA108FE88A}"/>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6CDCA79E-B475-ED49-B315-2C7271A0FA97}"/>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5FAA0FDC-BD4F-6846-A983-45DFE0F6BAFD}"/>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6E49519-5EF7-5B47-978B-02D2A3C569A8}"/>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80" name="Picture 79" descr="Diagram, text&#10;&#10;Description automatically generated">
                  <a:extLst>
                    <a:ext uri="{FF2B5EF4-FFF2-40B4-BE49-F238E27FC236}">
                      <a16:creationId xmlns:a16="http://schemas.microsoft.com/office/drawing/2014/main" id="{40F5EE2C-55C4-B34B-A105-C7626CBBF32E}"/>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81" name="Picture 80" descr="Diagram, text&#10;&#10;Description automatically generated">
                  <a:extLst>
                    <a:ext uri="{FF2B5EF4-FFF2-40B4-BE49-F238E27FC236}">
                      <a16:creationId xmlns:a16="http://schemas.microsoft.com/office/drawing/2014/main" id="{97B03B0C-49AC-3740-AFE8-1A83E59BC496}"/>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82" name="Picture 81" descr="Diagram, text&#10;&#10;Description automatically generated">
                  <a:extLst>
                    <a:ext uri="{FF2B5EF4-FFF2-40B4-BE49-F238E27FC236}">
                      <a16:creationId xmlns:a16="http://schemas.microsoft.com/office/drawing/2014/main" id="{82F066B2-AFAF-7149-A6F3-1D94257D10A3}"/>
                    </a:ext>
                  </a:extLst>
                </p:cNvPr>
                <p:cNvPicPr>
                  <a:picLocks noChangeAspect="1"/>
                </p:cNvPicPr>
                <p:nvPr userDrawn="1"/>
              </p:nvPicPr>
              <p:blipFill rotWithShape="1">
                <a:blip r:embed="rId7"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83" name="Picture 82" descr="Diagram, text&#10;&#10;Description automatically generated">
                  <a:extLst>
                    <a:ext uri="{FF2B5EF4-FFF2-40B4-BE49-F238E27FC236}">
                      <a16:creationId xmlns:a16="http://schemas.microsoft.com/office/drawing/2014/main" id="{77CB8591-35DD-5042-B38A-33A678A0BCA6}"/>
                    </a:ext>
                  </a:extLst>
                </p:cNvPr>
                <p:cNvPicPr>
                  <a:picLocks noChangeAspect="1"/>
                </p:cNvPicPr>
                <p:nvPr userDrawn="1"/>
              </p:nvPicPr>
              <p:blipFill rotWithShape="1">
                <a:blip r:embed="rId8"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84" name="Rounded Rectangle 83">
                  <a:extLst>
                    <a:ext uri="{FF2B5EF4-FFF2-40B4-BE49-F238E27FC236}">
                      <a16:creationId xmlns:a16="http://schemas.microsoft.com/office/drawing/2014/main" id="{0226F03B-B530-2445-8FA8-34FB6E30126F}"/>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3C25568F-C22B-F14E-9996-A93248DFFAEB}"/>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86" name="Rounded Rectangle 85">
              <a:extLst>
                <a:ext uri="{FF2B5EF4-FFF2-40B4-BE49-F238E27FC236}">
                  <a16:creationId xmlns:a16="http://schemas.microsoft.com/office/drawing/2014/main" id="{B49F0B37-A8D7-0043-AFF1-6F40B12D9088}"/>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TextBox 86">
              <a:extLst>
                <a:ext uri="{FF2B5EF4-FFF2-40B4-BE49-F238E27FC236}">
                  <a16:creationId xmlns:a16="http://schemas.microsoft.com/office/drawing/2014/main" id="{17A2B6FD-24E9-7E49-9CA9-59AF4897C5EE}"/>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355749310"/>
      </p:ext>
    </p:extLst>
  </p:cSld>
  <p:clrMap bg1="lt1" tx1="dk1" bg2="lt2" tx2="dk2" accent1="accent1" accent2="accent2" accent3="accent3" accent4="accent4" accent5="accent5" accent6="accent6" hlink="hlink" folHlink="folHlink"/>
  <p:sldLayoutIdLst>
    <p:sldLayoutId id="2147483782" r:id="rId1"/>
    <p:sldLayoutId id="2147483790" r:id="rId2"/>
    <p:sldLayoutId id="2147483781"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Footer Placeholder 6">
            <a:extLst>
              <a:ext uri="{FF2B5EF4-FFF2-40B4-BE49-F238E27FC236}">
                <a16:creationId xmlns:a16="http://schemas.microsoft.com/office/drawing/2014/main" id="{AF89DBC0-C874-46D0-941E-BBC126789BC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Slide Number Placeholder 2">
            <a:extLst>
              <a:ext uri="{FF2B5EF4-FFF2-40B4-BE49-F238E27FC236}">
                <a16:creationId xmlns:a16="http://schemas.microsoft.com/office/drawing/2014/main" id="{8463560C-C555-4B20-AFCF-AEBCA06981F9}"/>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5" name="TextBox 24">
            <a:extLst>
              <a:ext uri="{FF2B5EF4-FFF2-40B4-BE49-F238E27FC236}">
                <a16:creationId xmlns:a16="http://schemas.microsoft.com/office/drawing/2014/main" id="{7C1955E6-0E8A-5F43-9C05-71D3677CA967}"/>
              </a:ext>
            </a:extLst>
          </p:cNvPr>
          <p:cNvSpPr txBox="1"/>
          <p:nvPr userDrawn="1"/>
        </p:nvSpPr>
        <p:spPr>
          <a:xfrm>
            <a:off x="6497" y="7210948"/>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31" name="TextBox 30">
            <a:extLst>
              <a:ext uri="{FF2B5EF4-FFF2-40B4-BE49-F238E27FC236}">
                <a16:creationId xmlns:a16="http://schemas.microsoft.com/office/drawing/2014/main" id="{710F5532-1CE7-D645-A50C-BA6277A5574D}"/>
              </a:ext>
            </a:extLst>
          </p:cNvPr>
          <p:cNvSpPr txBox="1"/>
          <p:nvPr userDrawn="1"/>
        </p:nvSpPr>
        <p:spPr>
          <a:xfrm>
            <a:off x="-132253"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72AD3329-6F22-DF44-93DA-5BDE5586E2D3}"/>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404DE349-ECDB-C44C-8770-D021FAA8BB70}"/>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sp>
        <p:nvSpPr>
          <p:cNvPr id="54" name="TextBox 53">
            <a:extLst>
              <a:ext uri="{FF2B5EF4-FFF2-40B4-BE49-F238E27FC236}">
                <a16:creationId xmlns:a16="http://schemas.microsoft.com/office/drawing/2014/main" id="{335ED639-3EBC-4E4B-B176-C9558ED8A1A4}"/>
              </a:ext>
            </a:extLst>
          </p:cNvPr>
          <p:cNvSpPr txBox="1"/>
          <p:nvPr userDrawn="1"/>
        </p:nvSpPr>
        <p:spPr>
          <a:xfrm>
            <a:off x="-3987770" y="415145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BB7D7DB0-834A-0D4D-A3AF-93A97C9A6C49}"/>
              </a:ext>
            </a:extLst>
          </p:cNvPr>
          <p:cNvSpPr txBox="1"/>
          <p:nvPr userDrawn="1"/>
        </p:nvSpPr>
        <p:spPr>
          <a:xfrm>
            <a:off x="-5105146" y="-969831"/>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Divider slide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FB401EEC-C5E1-BD4A-9867-E6FCEC838B12}"/>
              </a:ext>
            </a:extLst>
          </p:cNvPr>
          <p:cNvSpPr txBox="1"/>
          <p:nvPr userDrawn="1"/>
        </p:nvSpPr>
        <p:spPr>
          <a:xfrm>
            <a:off x="-5115591" y="538172"/>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0303FCF-04DE-6E47-911B-6F2E9ABCA7E3}"/>
              </a:ext>
            </a:extLst>
          </p:cNvPr>
          <p:cNvSpPr/>
          <p:nvPr userDrawn="1"/>
        </p:nvSpPr>
        <p:spPr>
          <a:xfrm>
            <a:off x="-3894433" y="1508724"/>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0739E81D-A86C-634D-AFB1-B9B56150D0B1}"/>
              </a:ext>
            </a:extLst>
          </p:cNvPr>
          <p:cNvSpPr/>
          <p:nvPr userDrawn="1"/>
        </p:nvSpPr>
        <p:spPr>
          <a:xfrm>
            <a:off x="-1356993" y="1494572"/>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6B99CE59-5F38-8940-806C-2D3FC78B37E9}"/>
              </a:ext>
            </a:extLst>
          </p:cNvPr>
          <p:cNvSpPr/>
          <p:nvPr userDrawn="1"/>
        </p:nvSpPr>
        <p:spPr>
          <a:xfrm>
            <a:off x="-5115591" y="1496227"/>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7B9187A3-04C5-D946-9F28-97F155C7D82C}"/>
              </a:ext>
            </a:extLst>
          </p:cNvPr>
          <p:cNvSpPr/>
          <p:nvPr userDrawn="1"/>
        </p:nvSpPr>
        <p:spPr>
          <a:xfrm>
            <a:off x="-2686822" y="1508084"/>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AEF1559E-5E25-8940-A791-2131CF89D9A6}"/>
              </a:ext>
            </a:extLst>
          </p:cNvPr>
          <p:cNvSpPr txBox="1"/>
          <p:nvPr userDrawn="1"/>
        </p:nvSpPr>
        <p:spPr>
          <a:xfrm>
            <a:off x="-5176135" y="1109296"/>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EEE75AA9-8F56-1E49-8FE1-0AFCDB89012F}"/>
              </a:ext>
            </a:extLst>
          </p:cNvPr>
          <p:cNvSpPr txBox="1"/>
          <p:nvPr userDrawn="1"/>
        </p:nvSpPr>
        <p:spPr>
          <a:xfrm>
            <a:off x="-5259000" y="3054789"/>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a:t>
            </a:r>
          </a:p>
        </p:txBody>
      </p:sp>
      <p:sp>
        <p:nvSpPr>
          <p:cNvPr id="64" name="TextBox 63">
            <a:extLst>
              <a:ext uri="{FF2B5EF4-FFF2-40B4-BE49-F238E27FC236}">
                <a16:creationId xmlns:a16="http://schemas.microsoft.com/office/drawing/2014/main" id="{9E4D23D3-A1F2-A441-BB42-2630332CBBA7}"/>
              </a:ext>
            </a:extLst>
          </p:cNvPr>
          <p:cNvSpPr txBox="1"/>
          <p:nvPr userDrawn="1"/>
        </p:nvSpPr>
        <p:spPr>
          <a:xfrm>
            <a:off x="-4002201" y="211542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9234C6B2-140F-DB45-B7EF-176CCA506F11}"/>
              </a:ext>
            </a:extLst>
          </p:cNvPr>
          <p:cNvSpPr txBox="1"/>
          <p:nvPr userDrawn="1"/>
        </p:nvSpPr>
        <p:spPr>
          <a:xfrm>
            <a:off x="-1420853" y="21234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33095335-1D0F-BC47-B65A-ECE50C8C162E}"/>
              </a:ext>
            </a:extLst>
          </p:cNvPr>
          <p:cNvSpPr txBox="1"/>
          <p:nvPr userDrawn="1"/>
        </p:nvSpPr>
        <p:spPr>
          <a:xfrm>
            <a:off x="-5226881" y="215587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DDB803BF-E900-0841-B4C1-087CA00080DB}"/>
              </a:ext>
            </a:extLst>
          </p:cNvPr>
          <p:cNvSpPr txBox="1"/>
          <p:nvPr userDrawn="1"/>
        </p:nvSpPr>
        <p:spPr>
          <a:xfrm>
            <a:off x="-2728770" y="21147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C0168C52-A03F-3A4E-B64D-24CCAA65E83B}"/>
              </a:ext>
            </a:extLst>
          </p:cNvPr>
          <p:cNvSpPr/>
          <p:nvPr userDrawn="1"/>
        </p:nvSpPr>
        <p:spPr>
          <a:xfrm>
            <a:off x="-5176053" y="3527200"/>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03F75519-8781-AA4E-BC3F-72B24CD054E1}"/>
              </a:ext>
            </a:extLst>
          </p:cNvPr>
          <p:cNvSpPr/>
          <p:nvPr userDrawn="1"/>
        </p:nvSpPr>
        <p:spPr>
          <a:xfrm>
            <a:off x="-3953312" y="3538598"/>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2F9C6422-26C5-8640-8667-AE72C1EFDC6D}"/>
              </a:ext>
            </a:extLst>
          </p:cNvPr>
          <p:cNvSpPr/>
          <p:nvPr userDrawn="1"/>
        </p:nvSpPr>
        <p:spPr>
          <a:xfrm>
            <a:off x="-2744295" y="3518551"/>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C965FC7D-D483-3C46-8EA0-83E9255BE0B6}"/>
              </a:ext>
            </a:extLst>
          </p:cNvPr>
          <p:cNvSpPr/>
          <p:nvPr userDrawn="1"/>
        </p:nvSpPr>
        <p:spPr>
          <a:xfrm>
            <a:off x="-5226881" y="4979544"/>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80B405D2-76A4-EA4C-8E77-EE6C951B9CF9}"/>
              </a:ext>
            </a:extLst>
          </p:cNvPr>
          <p:cNvSpPr/>
          <p:nvPr userDrawn="1"/>
        </p:nvSpPr>
        <p:spPr>
          <a:xfrm>
            <a:off x="-3982280" y="4983015"/>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25189926-228D-134C-A6FE-1139ABFAEA3F}"/>
              </a:ext>
            </a:extLst>
          </p:cNvPr>
          <p:cNvSpPr/>
          <p:nvPr userDrawn="1"/>
        </p:nvSpPr>
        <p:spPr>
          <a:xfrm>
            <a:off x="-2795041" y="4979544"/>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4290CDF6-D1B6-A441-BDCD-E9F48FC2790D}"/>
              </a:ext>
            </a:extLst>
          </p:cNvPr>
          <p:cNvSpPr txBox="1"/>
          <p:nvPr userDrawn="1"/>
        </p:nvSpPr>
        <p:spPr>
          <a:xfrm>
            <a:off x="-5258918" y="408699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7B3E5F93-06B7-AC42-8684-3F7CD75786A6}"/>
              </a:ext>
            </a:extLst>
          </p:cNvPr>
          <p:cNvSpPr txBox="1"/>
          <p:nvPr userDrawn="1"/>
        </p:nvSpPr>
        <p:spPr>
          <a:xfrm>
            <a:off x="-2809452" y="411058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E2D7E95F-61D2-1144-8450-C6CA108FE88A}"/>
              </a:ext>
            </a:extLst>
          </p:cNvPr>
          <p:cNvSpPr txBox="1"/>
          <p:nvPr userDrawn="1"/>
        </p:nvSpPr>
        <p:spPr>
          <a:xfrm>
            <a:off x="-5327454" y="567389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6CDCA79E-B475-ED49-B315-2C7271A0FA97}"/>
              </a:ext>
            </a:extLst>
          </p:cNvPr>
          <p:cNvSpPr txBox="1"/>
          <p:nvPr userDrawn="1"/>
        </p:nvSpPr>
        <p:spPr>
          <a:xfrm>
            <a:off x="-4073239" y="562014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5FAA0FDC-BD4F-6846-A983-45DFE0F6BAFD}"/>
              </a:ext>
            </a:extLst>
          </p:cNvPr>
          <p:cNvSpPr txBox="1"/>
          <p:nvPr userDrawn="1"/>
        </p:nvSpPr>
        <p:spPr>
          <a:xfrm>
            <a:off x="-2847207" y="564237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6E49519-5EF7-5B47-978B-02D2A3C569A8}"/>
              </a:ext>
            </a:extLst>
          </p:cNvPr>
          <p:cNvSpPr txBox="1"/>
          <p:nvPr userDrawn="1"/>
        </p:nvSpPr>
        <p:spPr>
          <a:xfrm>
            <a:off x="-5396728" y="6566444"/>
            <a:ext cx="4845036" cy="1384995"/>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colour for text on white background</a:t>
            </a: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p:txBody>
      </p:sp>
      <p:sp>
        <p:nvSpPr>
          <p:cNvPr id="84" name="Rounded Rectangle 83">
            <a:extLst>
              <a:ext uri="{FF2B5EF4-FFF2-40B4-BE49-F238E27FC236}">
                <a16:creationId xmlns:a16="http://schemas.microsoft.com/office/drawing/2014/main" id="{0226F03B-B530-2445-8FA8-34FB6E30126F}"/>
              </a:ext>
            </a:extLst>
          </p:cNvPr>
          <p:cNvSpPr/>
          <p:nvPr userDrawn="1"/>
        </p:nvSpPr>
        <p:spPr>
          <a:xfrm>
            <a:off x="-1420853" y="3503611"/>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3C25568F-C22B-F14E-9996-A93248DFFAEB}"/>
              </a:ext>
            </a:extLst>
          </p:cNvPr>
          <p:cNvSpPr txBox="1"/>
          <p:nvPr userDrawn="1"/>
        </p:nvSpPr>
        <p:spPr>
          <a:xfrm>
            <a:off x="-1538304" y="414149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DB4FB475-98F1-4942-A988-089F7DA4F3B7}"/>
              </a:ext>
            </a:extLst>
          </p:cNvPr>
          <p:cNvSpPr/>
          <p:nvPr userDrawn="1"/>
        </p:nvSpPr>
        <p:spPr>
          <a:xfrm>
            <a:off x="-4046444" y="6992111"/>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a:extLst>
              <a:ext uri="{FF2B5EF4-FFF2-40B4-BE49-F238E27FC236}">
                <a16:creationId xmlns:a16="http://schemas.microsoft.com/office/drawing/2014/main" id="{A8FA4CE9-066A-5F45-BC9B-737489201CDC}"/>
              </a:ext>
            </a:extLst>
          </p:cNvPr>
          <p:cNvSpPr/>
          <p:nvPr userDrawn="1"/>
        </p:nvSpPr>
        <p:spPr>
          <a:xfrm>
            <a:off x="-1466473" y="6977959"/>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a:extLst>
              <a:ext uri="{FF2B5EF4-FFF2-40B4-BE49-F238E27FC236}">
                <a16:creationId xmlns:a16="http://schemas.microsoft.com/office/drawing/2014/main" id="{4DAEA50B-55E9-714C-9B62-A158504B9CFE}"/>
              </a:ext>
            </a:extLst>
          </p:cNvPr>
          <p:cNvSpPr/>
          <p:nvPr userDrawn="1"/>
        </p:nvSpPr>
        <p:spPr>
          <a:xfrm>
            <a:off x="-5267602" y="6979614"/>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ounded Rectangle 43">
            <a:extLst>
              <a:ext uri="{FF2B5EF4-FFF2-40B4-BE49-F238E27FC236}">
                <a16:creationId xmlns:a16="http://schemas.microsoft.com/office/drawing/2014/main" id="{C6E54188-0981-E84B-ACF1-46715CD8DD03}"/>
              </a:ext>
            </a:extLst>
          </p:cNvPr>
          <p:cNvSpPr/>
          <p:nvPr userDrawn="1"/>
        </p:nvSpPr>
        <p:spPr>
          <a:xfrm>
            <a:off x="-2796302" y="6991471"/>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B3ABC4ED-A9CD-BC42-9C4F-42A22DAA848C}"/>
              </a:ext>
            </a:extLst>
          </p:cNvPr>
          <p:cNvSpPr txBox="1"/>
          <p:nvPr userDrawn="1"/>
        </p:nvSpPr>
        <p:spPr>
          <a:xfrm>
            <a:off x="-4111681" y="75988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8F8016D6-9C75-4341-A2E9-FF911798D8DD}"/>
              </a:ext>
            </a:extLst>
          </p:cNvPr>
          <p:cNvSpPr txBox="1"/>
          <p:nvPr userDrawn="1"/>
        </p:nvSpPr>
        <p:spPr>
          <a:xfrm>
            <a:off x="-1530333" y="760679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18AE73C0-C14F-144C-B711-18E922CFA296}"/>
              </a:ext>
            </a:extLst>
          </p:cNvPr>
          <p:cNvSpPr txBox="1"/>
          <p:nvPr userDrawn="1"/>
        </p:nvSpPr>
        <p:spPr>
          <a:xfrm>
            <a:off x="-5336361" y="76392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AD6DB9C0-EF1B-8842-A2DC-1AA9C4C30A3D}"/>
              </a:ext>
            </a:extLst>
          </p:cNvPr>
          <p:cNvSpPr txBox="1"/>
          <p:nvPr userDrawn="1"/>
        </p:nvSpPr>
        <p:spPr>
          <a:xfrm>
            <a:off x="-2838250" y="759814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49" name="Rounded Rectangle 48">
            <a:extLst>
              <a:ext uri="{FF2B5EF4-FFF2-40B4-BE49-F238E27FC236}">
                <a16:creationId xmlns:a16="http://schemas.microsoft.com/office/drawing/2014/main" id="{01162A1F-69D7-6E43-9BCE-1978C2EAB50A}"/>
              </a:ext>
            </a:extLst>
          </p:cNvPr>
          <p:cNvSpPr/>
          <p:nvPr userDrawn="1"/>
        </p:nvSpPr>
        <p:spPr>
          <a:xfrm>
            <a:off x="-5225071" y="8499349"/>
            <a:ext cx="786296" cy="583381"/>
          </a:xfrm>
          <a:prstGeom prst="roundRect">
            <a:avLst/>
          </a:prstGeom>
          <a:solidFill>
            <a:srgbClr val="8E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9">
            <a:extLst>
              <a:ext uri="{FF2B5EF4-FFF2-40B4-BE49-F238E27FC236}">
                <a16:creationId xmlns:a16="http://schemas.microsoft.com/office/drawing/2014/main" id="{750F5231-3203-BB48-B369-97D7886D317B}"/>
              </a:ext>
            </a:extLst>
          </p:cNvPr>
          <p:cNvSpPr txBox="1"/>
          <p:nvPr userDrawn="1"/>
        </p:nvSpPr>
        <p:spPr>
          <a:xfrm>
            <a:off x="-5336361" y="915899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a:p>
            <a:endParaRPr lang="en-US" sz="1200" dirty="0">
              <a:latin typeface="Arial" panose="020B0604020202020204" pitchFamily="34" charset="0"/>
              <a:cs typeface="Arial" panose="020B0604020202020204" pitchFamily="34" charset="0"/>
            </a:endParaRPr>
          </a:p>
        </p:txBody>
      </p:sp>
      <p:sp>
        <p:nvSpPr>
          <p:cNvPr id="51" name="Rounded Rectangle 50">
            <a:extLst>
              <a:ext uri="{FF2B5EF4-FFF2-40B4-BE49-F238E27FC236}">
                <a16:creationId xmlns:a16="http://schemas.microsoft.com/office/drawing/2014/main" id="{FAD3E509-8681-4547-BA7D-E46EFD3E7E4B}"/>
              </a:ext>
            </a:extLst>
          </p:cNvPr>
          <p:cNvSpPr/>
          <p:nvPr userDrawn="1"/>
        </p:nvSpPr>
        <p:spPr>
          <a:xfrm>
            <a:off x="-3991187" y="8490700"/>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TextBox 51">
            <a:extLst>
              <a:ext uri="{FF2B5EF4-FFF2-40B4-BE49-F238E27FC236}">
                <a16:creationId xmlns:a16="http://schemas.microsoft.com/office/drawing/2014/main" id="{797CC069-2E5A-9241-9D4E-36ADEFD2496E}"/>
              </a:ext>
            </a:extLst>
          </p:cNvPr>
          <p:cNvSpPr txBox="1"/>
          <p:nvPr userDrawn="1"/>
        </p:nvSpPr>
        <p:spPr>
          <a:xfrm>
            <a:off x="-4102477" y="915034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80" name="Rounded Rectangle 79">
            <a:extLst>
              <a:ext uri="{FF2B5EF4-FFF2-40B4-BE49-F238E27FC236}">
                <a16:creationId xmlns:a16="http://schemas.microsoft.com/office/drawing/2014/main" id="{B4F5D22E-700C-554A-8B44-CE70F5F3E31A}"/>
              </a:ext>
            </a:extLst>
          </p:cNvPr>
          <p:cNvSpPr/>
          <p:nvPr userDrawn="1"/>
        </p:nvSpPr>
        <p:spPr>
          <a:xfrm>
            <a:off x="-2730138" y="8490144"/>
            <a:ext cx="786296" cy="583381"/>
          </a:xfrm>
          <a:prstGeom prst="round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0000"/>
              </a:solidFill>
            </a:endParaRPr>
          </a:p>
        </p:txBody>
      </p:sp>
      <p:sp>
        <p:nvSpPr>
          <p:cNvPr id="81" name="TextBox 80">
            <a:extLst>
              <a:ext uri="{FF2B5EF4-FFF2-40B4-BE49-F238E27FC236}">
                <a16:creationId xmlns:a16="http://schemas.microsoft.com/office/drawing/2014/main" id="{1974D4C9-66E7-6E43-A5D0-0D553018E689}"/>
              </a:ext>
            </a:extLst>
          </p:cNvPr>
          <p:cNvSpPr txBox="1"/>
          <p:nvPr userDrawn="1"/>
        </p:nvSpPr>
        <p:spPr>
          <a:xfrm>
            <a:off x="-2841428" y="91497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Black</a:t>
            </a:r>
          </a:p>
          <a:p>
            <a:r>
              <a:rPr lang="en-US" sz="1000" dirty="0">
                <a:latin typeface="Arial" panose="020B0604020202020204" pitchFamily="34" charset="0"/>
                <a:cs typeface="Arial" panose="020B0604020202020204" pitchFamily="34" charset="0"/>
              </a:rPr>
              <a:t>RGB: 0 0 0</a:t>
            </a:r>
          </a:p>
          <a:p>
            <a:r>
              <a:rPr lang="en-US" sz="1000" dirty="0">
                <a:latin typeface="Arial" panose="020B0604020202020204" pitchFamily="34" charset="0"/>
                <a:cs typeface="Arial" panose="020B0604020202020204" pitchFamily="34" charset="0"/>
              </a:rPr>
              <a:t>CMYK: 100 100 100 100</a:t>
            </a:r>
          </a:p>
          <a:p>
            <a:r>
              <a:rPr lang="en-US" sz="1000" dirty="0">
                <a:latin typeface="Arial" panose="020B0604020202020204" pitchFamily="34" charset="0"/>
                <a:cs typeface="Arial" panose="020B0604020202020204" pitchFamily="34" charset="0"/>
              </a:rPr>
              <a:t>#000000</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969457"/>
      </p:ext>
    </p:extLst>
  </p:cSld>
  <p:clrMap bg1="lt1" tx1="dk1" bg2="lt2" tx2="dk2" accent1="accent1" accent2="accent2" accent3="accent3" accent4="accent4" accent5="accent5" accent6="accent6" hlink="hlink" folHlink="folHlink"/>
  <p:sldLayoutIdLst>
    <p:sldLayoutId id="214748384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B22DFB-27A6-402C-AA98-C9A863485687}"/>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4" name="Text Placeholder 3"/>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3" name="Slide Number Placeholder 2"/>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3C46"/>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808E19FA-3350-418B-B946-CD0BA6BC006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2" name="TextBox 11">
            <a:extLst>
              <a:ext uri="{FF2B5EF4-FFF2-40B4-BE49-F238E27FC236}">
                <a16:creationId xmlns:a16="http://schemas.microsoft.com/office/drawing/2014/main" id="{89150418-A61F-CC47-B47C-8E85EDC5CEF0}"/>
              </a:ext>
            </a:extLst>
          </p:cNvPr>
          <p:cNvSpPr txBox="1"/>
          <p:nvPr userDrawn="1"/>
        </p:nvSpPr>
        <p:spPr>
          <a:xfrm>
            <a:off x="6497" y="7288876"/>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AC8A882B-A6D8-454A-ACB0-F486CC3838BC}"/>
              </a:ext>
            </a:extLst>
          </p:cNvPr>
          <p:cNvSpPr txBox="1"/>
          <p:nvPr userDrawn="1"/>
        </p:nvSpPr>
        <p:spPr>
          <a:xfrm>
            <a:off x="6497"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4BD63300-C0DC-374A-90B9-DC7BBC64958A}"/>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5" name="Group 4">
            <a:extLst>
              <a:ext uri="{FF2B5EF4-FFF2-40B4-BE49-F238E27FC236}">
                <a16:creationId xmlns:a16="http://schemas.microsoft.com/office/drawing/2014/main" id="{394A6ADD-25B4-BF49-9338-BFBE19C74EC3}"/>
              </a:ext>
            </a:extLst>
          </p:cNvPr>
          <p:cNvGrpSpPr/>
          <p:nvPr userDrawn="1"/>
        </p:nvGrpSpPr>
        <p:grpSpPr>
          <a:xfrm>
            <a:off x="-5451056" y="-681453"/>
            <a:ext cx="5614377" cy="10432015"/>
            <a:chOff x="-5451056" y="-681453"/>
            <a:chExt cx="5614377" cy="10432015"/>
          </a:xfrm>
        </p:grpSpPr>
        <p:grpSp>
          <p:nvGrpSpPr>
            <p:cNvPr id="17" name="Group 16">
              <a:extLst>
                <a:ext uri="{FF2B5EF4-FFF2-40B4-BE49-F238E27FC236}">
                  <a16:creationId xmlns:a16="http://schemas.microsoft.com/office/drawing/2014/main" id="{5BF67171-6715-5447-8F1D-E17EF2423C00}"/>
                </a:ext>
              </a:extLst>
            </p:cNvPr>
            <p:cNvGrpSpPr/>
            <p:nvPr userDrawn="1"/>
          </p:nvGrpSpPr>
          <p:grpSpPr>
            <a:xfrm>
              <a:off x="-5396728" y="-681453"/>
              <a:ext cx="5544350" cy="3913495"/>
              <a:chOff x="-5090474" y="-884610"/>
              <a:chExt cx="5544350" cy="3913495"/>
            </a:xfrm>
          </p:grpSpPr>
          <p:sp>
            <p:nvSpPr>
              <p:cNvPr id="18" name="TextBox 17">
                <a:extLst>
                  <a:ext uri="{FF2B5EF4-FFF2-40B4-BE49-F238E27FC236}">
                    <a16:creationId xmlns:a16="http://schemas.microsoft.com/office/drawing/2014/main" id="{65BE6022-C47D-D046-807B-A99D96043C13}"/>
                  </a:ext>
                </a:extLst>
              </p:cNvPr>
              <p:cNvSpPr txBox="1"/>
              <p:nvPr userDrawn="1"/>
            </p:nvSpPr>
            <p:spPr>
              <a:xfrm>
                <a:off x="-4979184" y="-884610"/>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White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bright and muted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dark background slides as well, chose the bright version of the dark and muted colours you have chosen here. </a:t>
                </a:r>
              </a:p>
            </p:txBody>
          </p:sp>
          <p:sp>
            <p:nvSpPr>
              <p:cNvPr id="20" name="TextBox 19">
                <a:extLst>
                  <a:ext uri="{FF2B5EF4-FFF2-40B4-BE49-F238E27FC236}">
                    <a16:creationId xmlns:a16="http://schemas.microsoft.com/office/drawing/2014/main" id="{FE6089FC-763E-8C4C-A4D8-C16268FD35B9}"/>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321D914E-8448-D34D-943B-E034B32F3072}"/>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ounded Rectangle 21">
                <a:extLst>
                  <a:ext uri="{FF2B5EF4-FFF2-40B4-BE49-F238E27FC236}">
                    <a16:creationId xmlns:a16="http://schemas.microsoft.com/office/drawing/2014/main" id="{A2A9E638-9D92-554B-89C4-82B677CE5815}"/>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BE7FAA11-B673-0D4F-B8AD-3E0173999D67}"/>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CD4CB7FB-5B53-4746-896D-FD596F674B87}"/>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3A3A69DA-E509-264E-917B-2DE8764D81E7}"/>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a:t>
                </a:r>
              </a:p>
            </p:txBody>
          </p:sp>
          <p:sp>
            <p:nvSpPr>
              <p:cNvPr id="29" name="TextBox 28">
                <a:extLst>
                  <a:ext uri="{FF2B5EF4-FFF2-40B4-BE49-F238E27FC236}">
                    <a16:creationId xmlns:a16="http://schemas.microsoft.com/office/drawing/2014/main" id="{8A47BDB1-DEAD-7648-8EF0-B51AA0AA1613}"/>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44E49E7A-468D-FC48-A64D-029815FFCA91}"/>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724F94D5-1AA2-1141-977B-59BB1FC3A9B2}"/>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2BD53460-07BB-E44C-AB6B-701CE3623F24}"/>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grpSp>
        <p:sp>
          <p:nvSpPr>
            <p:cNvPr id="90" name="TextBox 89">
              <a:extLst>
                <a:ext uri="{FF2B5EF4-FFF2-40B4-BE49-F238E27FC236}">
                  <a16:creationId xmlns:a16="http://schemas.microsoft.com/office/drawing/2014/main" id="{AA8F1627-0391-C34C-9987-833AA019D093}"/>
                </a:ext>
              </a:extLst>
            </p:cNvPr>
            <p:cNvSpPr txBox="1"/>
            <p:nvPr userDrawn="1"/>
          </p:nvSpPr>
          <p:spPr>
            <a:xfrm>
              <a:off x="-5441396" y="6256164"/>
              <a:ext cx="4845036" cy="1384995"/>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colour - text</a:t>
              </a: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p:txBody>
        </p:sp>
        <p:sp>
          <p:nvSpPr>
            <p:cNvPr id="91" name="Rounded Rectangle 90">
              <a:extLst>
                <a:ext uri="{FF2B5EF4-FFF2-40B4-BE49-F238E27FC236}">
                  <a16:creationId xmlns:a16="http://schemas.microsoft.com/office/drawing/2014/main" id="{C50B1CB0-6C3F-7E4C-BD6F-35FE04A6DB2F}"/>
                </a:ext>
              </a:extLst>
            </p:cNvPr>
            <p:cNvSpPr/>
            <p:nvPr userDrawn="1"/>
          </p:nvSpPr>
          <p:spPr>
            <a:xfrm>
              <a:off x="-4091112" y="6691125"/>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ounded Rectangle 91">
              <a:extLst>
                <a:ext uri="{FF2B5EF4-FFF2-40B4-BE49-F238E27FC236}">
                  <a16:creationId xmlns:a16="http://schemas.microsoft.com/office/drawing/2014/main" id="{34C2AA25-EE4B-6141-A82B-DC4E6275661E}"/>
                </a:ext>
              </a:extLst>
            </p:cNvPr>
            <p:cNvSpPr/>
            <p:nvPr userDrawn="1"/>
          </p:nvSpPr>
          <p:spPr>
            <a:xfrm>
              <a:off x="-1511141" y="6676973"/>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ounded Rectangle 92">
              <a:extLst>
                <a:ext uri="{FF2B5EF4-FFF2-40B4-BE49-F238E27FC236}">
                  <a16:creationId xmlns:a16="http://schemas.microsoft.com/office/drawing/2014/main" id="{5F13BBDE-AF32-F644-9BD6-1D0F2E8BAD71}"/>
                </a:ext>
              </a:extLst>
            </p:cNvPr>
            <p:cNvSpPr/>
            <p:nvPr userDrawn="1"/>
          </p:nvSpPr>
          <p:spPr>
            <a:xfrm>
              <a:off x="-5312270" y="6678628"/>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ounded Rectangle 93">
              <a:extLst>
                <a:ext uri="{FF2B5EF4-FFF2-40B4-BE49-F238E27FC236}">
                  <a16:creationId xmlns:a16="http://schemas.microsoft.com/office/drawing/2014/main" id="{2CD453A9-4D52-C647-9A89-3B6B2FE776C5}"/>
                </a:ext>
              </a:extLst>
            </p:cNvPr>
            <p:cNvSpPr/>
            <p:nvPr userDrawn="1"/>
          </p:nvSpPr>
          <p:spPr>
            <a:xfrm>
              <a:off x="-2840970" y="6690485"/>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TextBox 94">
              <a:extLst>
                <a:ext uri="{FF2B5EF4-FFF2-40B4-BE49-F238E27FC236}">
                  <a16:creationId xmlns:a16="http://schemas.microsoft.com/office/drawing/2014/main" id="{6B28B478-F2B5-8C40-8EF0-9BB3ED68B4FE}"/>
                </a:ext>
              </a:extLst>
            </p:cNvPr>
            <p:cNvSpPr txBox="1"/>
            <p:nvPr userDrawn="1"/>
          </p:nvSpPr>
          <p:spPr>
            <a:xfrm>
              <a:off x="-4156349" y="7297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96" name="TextBox 95">
              <a:extLst>
                <a:ext uri="{FF2B5EF4-FFF2-40B4-BE49-F238E27FC236}">
                  <a16:creationId xmlns:a16="http://schemas.microsoft.com/office/drawing/2014/main" id="{DBE74D2E-9702-034D-A573-354D65C26831}"/>
                </a:ext>
              </a:extLst>
            </p:cNvPr>
            <p:cNvSpPr txBox="1"/>
            <p:nvPr userDrawn="1"/>
          </p:nvSpPr>
          <p:spPr>
            <a:xfrm>
              <a:off x="-1575001" y="730581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97" name="TextBox 96">
              <a:extLst>
                <a:ext uri="{FF2B5EF4-FFF2-40B4-BE49-F238E27FC236}">
                  <a16:creationId xmlns:a16="http://schemas.microsoft.com/office/drawing/2014/main" id="{573A180D-76C5-F44C-9042-81BB7F8B1A23}"/>
                </a:ext>
              </a:extLst>
            </p:cNvPr>
            <p:cNvSpPr txBox="1"/>
            <p:nvPr userDrawn="1"/>
          </p:nvSpPr>
          <p:spPr>
            <a:xfrm>
              <a:off x="-5381029" y="733827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98" name="TextBox 97">
              <a:extLst>
                <a:ext uri="{FF2B5EF4-FFF2-40B4-BE49-F238E27FC236}">
                  <a16:creationId xmlns:a16="http://schemas.microsoft.com/office/drawing/2014/main" id="{4738D08C-0BE3-8040-87FB-71084CA3B660}"/>
                </a:ext>
              </a:extLst>
            </p:cNvPr>
            <p:cNvSpPr txBox="1"/>
            <p:nvPr userDrawn="1"/>
          </p:nvSpPr>
          <p:spPr>
            <a:xfrm>
              <a:off x="-2882918" y="729716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99" name="Rounded Rectangle 98">
              <a:extLst>
                <a:ext uri="{FF2B5EF4-FFF2-40B4-BE49-F238E27FC236}">
                  <a16:creationId xmlns:a16="http://schemas.microsoft.com/office/drawing/2014/main" id="{B3B99ACA-14AE-1C4D-A79B-1D16BF3C59B3}"/>
                </a:ext>
              </a:extLst>
            </p:cNvPr>
            <p:cNvSpPr/>
            <p:nvPr userDrawn="1"/>
          </p:nvSpPr>
          <p:spPr>
            <a:xfrm>
              <a:off x="-5269739" y="8198363"/>
              <a:ext cx="786296" cy="583381"/>
            </a:xfrm>
            <a:prstGeom prst="roundRect">
              <a:avLst/>
            </a:prstGeom>
            <a:solidFill>
              <a:srgbClr val="8E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Box 99">
              <a:extLst>
                <a:ext uri="{FF2B5EF4-FFF2-40B4-BE49-F238E27FC236}">
                  <a16:creationId xmlns:a16="http://schemas.microsoft.com/office/drawing/2014/main" id="{2B0A2947-DFAC-4043-AFD3-7C9A9FE0CDF7}"/>
                </a:ext>
              </a:extLst>
            </p:cNvPr>
            <p:cNvSpPr txBox="1"/>
            <p:nvPr userDrawn="1"/>
          </p:nvSpPr>
          <p:spPr>
            <a:xfrm>
              <a:off x="-5381029" y="88580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a:p>
              <a:endParaRPr lang="en-US" sz="1200" dirty="0">
                <a:latin typeface="Arial" panose="020B0604020202020204" pitchFamily="34" charset="0"/>
                <a:cs typeface="Arial" panose="020B0604020202020204" pitchFamily="34" charset="0"/>
              </a:endParaRPr>
            </a:p>
          </p:txBody>
        </p:sp>
        <p:sp>
          <p:nvSpPr>
            <p:cNvPr id="101" name="Rounded Rectangle 100">
              <a:extLst>
                <a:ext uri="{FF2B5EF4-FFF2-40B4-BE49-F238E27FC236}">
                  <a16:creationId xmlns:a16="http://schemas.microsoft.com/office/drawing/2014/main" id="{0649A0E7-9A3B-4847-A801-A1C9A4C41A84}"/>
                </a:ext>
              </a:extLst>
            </p:cNvPr>
            <p:cNvSpPr/>
            <p:nvPr userDrawn="1"/>
          </p:nvSpPr>
          <p:spPr>
            <a:xfrm>
              <a:off x="-4035855" y="8189714"/>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TextBox 101">
              <a:extLst>
                <a:ext uri="{FF2B5EF4-FFF2-40B4-BE49-F238E27FC236}">
                  <a16:creationId xmlns:a16="http://schemas.microsoft.com/office/drawing/2014/main" id="{6E3C9326-006B-C749-AC93-5989122CCBFC}"/>
                </a:ext>
              </a:extLst>
            </p:cNvPr>
            <p:cNvSpPr txBox="1"/>
            <p:nvPr userDrawn="1"/>
          </p:nvSpPr>
          <p:spPr>
            <a:xfrm>
              <a:off x="-4147145" y="88493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103" name="Rounded Rectangle 102">
              <a:extLst>
                <a:ext uri="{FF2B5EF4-FFF2-40B4-BE49-F238E27FC236}">
                  <a16:creationId xmlns:a16="http://schemas.microsoft.com/office/drawing/2014/main" id="{85356254-CFF3-5F4D-9A8E-B38CD0E00229}"/>
                </a:ext>
              </a:extLst>
            </p:cNvPr>
            <p:cNvSpPr/>
            <p:nvPr userDrawn="1"/>
          </p:nvSpPr>
          <p:spPr>
            <a:xfrm>
              <a:off x="-4074270" y="3141873"/>
              <a:ext cx="786296" cy="579186"/>
            </a:xfrm>
            <a:prstGeom prst="roundRect">
              <a:avLst/>
            </a:prstGeom>
            <a:solidFill>
              <a:srgbClr val="E059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Rounded Rectangle 103">
              <a:extLst>
                <a:ext uri="{FF2B5EF4-FFF2-40B4-BE49-F238E27FC236}">
                  <a16:creationId xmlns:a16="http://schemas.microsoft.com/office/drawing/2014/main" id="{4197867B-AF6A-684B-B49C-86D4AC5EFA9B}"/>
                </a:ext>
              </a:extLst>
            </p:cNvPr>
            <p:cNvSpPr/>
            <p:nvPr userDrawn="1"/>
          </p:nvSpPr>
          <p:spPr>
            <a:xfrm>
              <a:off x="-5295428" y="3129376"/>
              <a:ext cx="786296" cy="583381"/>
            </a:xfrm>
            <a:prstGeom prst="roundRect">
              <a:avLst/>
            </a:prstGeom>
            <a:solidFill>
              <a:srgbClr val="94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TextBox 104">
              <a:extLst>
                <a:ext uri="{FF2B5EF4-FFF2-40B4-BE49-F238E27FC236}">
                  <a16:creationId xmlns:a16="http://schemas.microsoft.com/office/drawing/2014/main" id="{FA5C13D1-CA84-EF41-8024-7FD19BE29667}"/>
                </a:ext>
              </a:extLst>
            </p:cNvPr>
            <p:cNvSpPr txBox="1"/>
            <p:nvPr userDrawn="1"/>
          </p:nvSpPr>
          <p:spPr>
            <a:xfrm>
              <a:off x="-4140785" y="385468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orange</a:t>
              </a:r>
            </a:p>
            <a:p>
              <a:r>
                <a:rPr lang="en-US" sz="1000" dirty="0">
                  <a:latin typeface="Arial" panose="020B0604020202020204" pitchFamily="34" charset="0"/>
                  <a:cs typeface="Arial" panose="020B0604020202020204" pitchFamily="34" charset="0"/>
                </a:rPr>
                <a:t>RGB: 224 89 43</a:t>
              </a:r>
            </a:p>
            <a:p>
              <a:r>
                <a:rPr lang="en-US" sz="1000" dirty="0">
                  <a:latin typeface="Arial" panose="020B0604020202020204" pitchFamily="34" charset="0"/>
                  <a:cs typeface="Arial" panose="020B0604020202020204" pitchFamily="34" charset="0"/>
                </a:rPr>
                <a:t>CMYK: 7 75 89 1</a:t>
              </a:r>
            </a:p>
            <a:p>
              <a:r>
                <a:rPr lang="en-US" sz="1000" dirty="0">
                  <a:latin typeface="Arial" panose="020B0604020202020204" pitchFamily="34" charset="0"/>
                  <a:cs typeface="Arial" panose="020B0604020202020204" pitchFamily="34" charset="0"/>
                </a:rPr>
                <a:t>#e0592b</a:t>
              </a:r>
            </a:p>
            <a:p>
              <a:endParaRPr lang="en-US" sz="1200" dirty="0">
                <a:latin typeface="Arial" panose="020B0604020202020204" pitchFamily="34" charset="0"/>
                <a:cs typeface="Arial" panose="020B0604020202020204" pitchFamily="34" charset="0"/>
              </a:endParaRPr>
            </a:p>
          </p:txBody>
        </p:sp>
        <p:sp>
          <p:nvSpPr>
            <p:cNvPr id="106" name="TextBox 105">
              <a:extLst>
                <a:ext uri="{FF2B5EF4-FFF2-40B4-BE49-F238E27FC236}">
                  <a16:creationId xmlns:a16="http://schemas.microsoft.com/office/drawing/2014/main" id="{2891BFC8-E502-D149-A4AE-EC123FA06AE8}"/>
                </a:ext>
              </a:extLst>
            </p:cNvPr>
            <p:cNvSpPr txBox="1"/>
            <p:nvPr userDrawn="1"/>
          </p:nvSpPr>
          <p:spPr>
            <a:xfrm>
              <a:off x="-5406718" y="3789023"/>
              <a:ext cx="1738322" cy="707886"/>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p:txBody>
        </p:sp>
        <p:sp>
          <p:nvSpPr>
            <p:cNvPr id="107" name="Rounded Rectangle 106">
              <a:extLst>
                <a:ext uri="{FF2B5EF4-FFF2-40B4-BE49-F238E27FC236}">
                  <a16:creationId xmlns:a16="http://schemas.microsoft.com/office/drawing/2014/main" id="{38F68961-C203-2B4E-897E-99447D3547EB}"/>
                </a:ext>
              </a:extLst>
            </p:cNvPr>
            <p:cNvSpPr/>
            <p:nvPr userDrawn="1"/>
          </p:nvSpPr>
          <p:spPr>
            <a:xfrm>
              <a:off x="-4118608" y="4672660"/>
              <a:ext cx="786296" cy="579186"/>
            </a:xfrm>
            <a:prstGeom prst="roundRect">
              <a:avLst/>
            </a:prstGeom>
            <a:solidFill>
              <a:srgbClr val="7B98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ounded Rectangle 107">
              <a:extLst>
                <a:ext uri="{FF2B5EF4-FFF2-40B4-BE49-F238E27FC236}">
                  <a16:creationId xmlns:a16="http://schemas.microsoft.com/office/drawing/2014/main" id="{3C41886F-7A22-E34B-8438-4D455784C8F3}"/>
                </a:ext>
              </a:extLst>
            </p:cNvPr>
            <p:cNvSpPr/>
            <p:nvPr userDrawn="1"/>
          </p:nvSpPr>
          <p:spPr>
            <a:xfrm>
              <a:off x="-1581168" y="4658508"/>
              <a:ext cx="805301" cy="580466"/>
            </a:xfrm>
            <a:prstGeom prst="roundRect">
              <a:avLst/>
            </a:prstGeom>
            <a:solidFill>
              <a:srgbClr val="0094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ounded Rectangle 108">
              <a:extLst>
                <a:ext uri="{FF2B5EF4-FFF2-40B4-BE49-F238E27FC236}">
                  <a16:creationId xmlns:a16="http://schemas.microsoft.com/office/drawing/2014/main" id="{5041C7D7-3895-5E49-B702-9E6B283BFBB7}"/>
                </a:ext>
              </a:extLst>
            </p:cNvPr>
            <p:cNvSpPr/>
            <p:nvPr userDrawn="1"/>
          </p:nvSpPr>
          <p:spPr>
            <a:xfrm>
              <a:off x="-5339766" y="4660163"/>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ounded Rectangle 109">
              <a:extLst>
                <a:ext uri="{FF2B5EF4-FFF2-40B4-BE49-F238E27FC236}">
                  <a16:creationId xmlns:a16="http://schemas.microsoft.com/office/drawing/2014/main" id="{ADA5714D-638E-3F41-BD8F-55AC3A0F171B}"/>
                </a:ext>
              </a:extLst>
            </p:cNvPr>
            <p:cNvSpPr/>
            <p:nvPr userDrawn="1"/>
          </p:nvSpPr>
          <p:spPr>
            <a:xfrm>
              <a:off x="-2910997" y="4672020"/>
              <a:ext cx="805301" cy="580466"/>
            </a:xfrm>
            <a:prstGeom prst="roundRect">
              <a:avLst/>
            </a:prstGeom>
            <a:solidFill>
              <a:srgbClr val="4298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TextBox 110">
              <a:extLst>
                <a:ext uri="{FF2B5EF4-FFF2-40B4-BE49-F238E27FC236}">
                  <a16:creationId xmlns:a16="http://schemas.microsoft.com/office/drawing/2014/main" id="{AF710B5B-DE81-8D4D-AA42-ACEF683049DB}"/>
                </a:ext>
              </a:extLst>
            </p:cNvPr>
            <p:cNvSpPr txBox="1"/>
            <p:nvPr userDrawn="1"/>
          </p:nvSpPr>
          <p:spPr>
            <a:xfrm>
              <a:off x="-4204279" y="534602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grey</a:t>
              </a:r>
            </a:p>
            <a:p>
              <a:r>
                <a:rPr lang="en-US" sz="1000" dirty="0">
                  <a:latin typeface="Arial" panose="020B0604020202020204" pitchFamily="34" charset="0"/>
                  <a:cs typeface="Arial" panose="020B0604020202020204" pitchFamily="34" charset="0"/>
                </a:rPr>
                <a:t>RGB: 123 152 172</a:t>
              </a:r>
            </a:p>
            <a:p>
              <a:r>
                <a:rPr lang="en-US" sz="1000" dirty="0">
                  <a:latin typeface="Arial" panose="020B0604020202020204" pitchFamily="34" charset="0"/>
                  <a:cs typeface="Arial" panose="020B0604020202020204" pitchFamily="34" charset="0"/>
                </a:rPr>
                <a:t>CMYK: 56 31 24 6</a:t>
              </a:r>
            </a:p>
            <a:p>
              <a:r>
                <a:rPr lang="en-US" sz="1000" dirty="0">
                  <a:latin typeface="Arial" panose="020B0604020202020204" pitchFamily="34" charset="0"/>
                  <a:cs typeface="Arial" panose="020B0604020202020204" pitchFamily="34" charset="0"/>
                </a:rPr>
                <a:t>#7b98ac</a:t>
              </a:r>
            </a:p>
            <a:p>
              <a:endParaRPr lang="en-US" sz="1200" dirty="0">
                <a:latin typeface="Arial" panose="020B0604020202020204" pitchFamily="34" charset="0"/>
                <a:cs typeface="Arial" panose="020B0604020202020204" pitchFamily="34" charset="0"/>
              </a:endParaRPr>
            </a:p>
          </p:txBody>
        </p:sp>
        <p:sp>
          <p:nvSpPr>
            <p:cNvPr id="112" name="TextBox 111">
              <a:extLst>
                <a:ext uri="{FF2B5EF4-FFF2-40B4-BE49-F238E27FC236}">
                  <a16:creationId xmlns:a16="http://schemas.microsoft.com/office/drawing/2014/main" id="{CB16F0AF-13EA-4340-95C0-D2054C1BBA87}"/>
                </a:ext>
              </a:extLst>
            </p:cNvPr>
            <p:cNvSpPr txBox="1"/>
            <p:nvPr userDrawn="1"/>
          </p:nvSpPr>
          <p:spPr>
            <a:xfrm>
              <a:off x="-1645028" y="537240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green</a:t>
              </a:r>
            </a:p>
            <a:p>
              <a:r>
                <a:rPr lang="en-US" sz="1000" dirty="0">
                  <a:latin typeface="Arial" panose="020B0604020202020204" pitchFamily="34" charset="0"/>
                  <a:cs typeface="Arial" panose="020B0604020202020204" pitchFamily="34" charset="0"/>
                </a:rPr>
                <a:t>RGB: 0 148 95</a:t>
              </a:r>
            </a:p>
            <a:p>
              <a:r>
                <a:rPr lang="en-US" sz="1000" dirty="0">
                  <a:latin typeface="Arial" panose="020B0604020202020204" pitchFamily="34" charset="0"/>
                  <a:cs typeface="Arial" panose="020B0604020202020204" pitchFamily="34" charset="0"/>
                </a:rPr>
                <a:t>CMYK: 98 5 79 0</a:t>
              </a:r>
            </a:p>
            <a:p>
              <a:r>
                <a:rPr lang="en-US" sz="1000" dirty="0">
                  <a:latin typeface="Arial" panose="020B0604020202020204" pitchFamily="34" charset="0"/>
                  <a:cs typeface="Arial" panose="020B0604020202020204" pitchFamily="34" charset="0"/>
                </a:rPr>
                <a:t>#00945f</a:t>
              </a:r>
            </a:p>
            <a:p>
              <a:endParaRPr lang="en-US" sz="1200" dirty="0">
                <a:latin typeface="Arial" panose="020B0604020202020204" pitchFamily="34" charset="0"/>
                <a:cs typeface="Arial" panose="020B0604020202020204" pitchFamily="34" charset="0"/>
              </a:endParaRPr>
            </a:p>
          </p:txBody>
        </p:sp>
        <p:sp>
          <p:nvSpPr>
            <p:cNvPr id="113" name="TextBox 112">
              <a:extLst>
                <a:ext uri="{FF2B5EF4-FFF2-40B4-BE49-F238E27FC236}">
                  <a16:creationId xmlns:a16="http://schemas.microsoft.com/office/drawing/2014/main" id="{48615EF2-6BF2-354C-8545-3F4D11705FA2}"/>
                </a:ext>
              </a:extLst>
            </p:cNvPr>
            <p:cNvSpPr txBox="1"/>
            <p:nvPr userDrawn="1"/>
          </p:nvSpPr>
          <p:spPr>
            <a:xfrm>
              <a:off x="-5451056" y="53198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114" name="TextBox 113">
              <a:extLst>
                <a:ext uri="{FF2B5EF4-FFF2-40B4-BE49-F238E27FC236}">
                  <a16:creationId xmlns:a16="http://schemas.microsoft.com/office/drawing/2014/main" id="{59F4CA65-8F79-1149-B703-5C480286725A}"/>
                </a:ext>
              </a:extLst>
            </p:cNvPr>
            <p:cNvSpPr txBox="1"/>
            <p:nvPr userDrawn="1"/>
          </p:nvSpPr>
          <p:spPr>
            <a:xfrm>
              <a:off x="-2952945" y="536375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blue</a:t>
              </a:r>
            </a:p>
            <a:p>
              <a:r>
                <a:rPr lang="en-US" sz="1000" dirty="0">
                  <a:latin typeface="Arial" panose="020B0604020202020204" pitchFamily="34" charset="0"/>
                  <a:cs typeface="Arial" panose="020B0604020202020204" pitchFamily="34" charset="0"/>
                </a:rPr>
                <a:t>RGB: 66 152 204</a:t>
              </a:r>
            </a:p>
            <a:p>
              <a:r>
                <a:rPr lang="en-US" sz="1000" dirty="0">
                  <a:latin typeface="Arial" panose="020B0604020202020204" pitchFamily="34" charset="0"/>
                  <a:cs typeface="Arial" panose="020B0604020202020204" pitchFamily="34" charset="0"/>
                </a:rPr>
                <a:t>CMYK: 72 28 6 0</a:t>
              </a:r>
            </a:p>
            <a:p>
              <a:r>
                <a:rPr lang="en-US" sz="1000" dirty="0">
                  <a:latin typeface="Arial" panose="020B0604020202020204" pitchFamily="34" charset="0"/>
                  <a:cs typeface="Arial" panose="020B0604020202020204" pitchFamily="34" charset="0"/>
                </a:rPr>
                <a:t>#4298cc</a:t>
              </a:r>
            </a:p>
            <a:p>
              <a:endParaRPr lang="en-US" sz="1200" dirty="0">
                <a:latin typeface="Arial" panose="020B0604020202020204" pitchFamily="34" charset="0"/>
                <a:cs typeface="Arial" panose="020B0604020202020204" pitchFamily="34" charset="0"/>
              </a:endParaRPr>
            </a:p>
          </p:txBody>
        </p:sp>
        <p:sp>
          <p:nvSpPr>
            <p:cNvPr id="115" name="Rounded Rectangle 114">
              <a:extLst>
                <a:ext uri="{FF2B5EF4-FFF2-40B4-BE49-F238E27FC236}">
                  <a16:creationId xmlns:a16="http://schemas.microsoft.com/office/drawing/2014/main" id="{91899860-CD79-2C4B-B8D4-9BBB7BA831FA}"/>
                </a:ext>
              </a:extLst>
            </p:cNvPr>
            <p:cNvSpPr/>
            <p:nvPr userDrawn="1"/>
          </p:nvSpPr>
          <p:spPr>
            <a:xfrm>
              <a:off x="-2801204" y="8189714"/>
              <a:ext cx="786296" cy="583381"/>
            </a:xfrm>
            <a:prstGeom prst="round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0000"/>
                </a:solidFill>
              </a:endParaRPr>
            </a:p>
          </p:txBody>
        </p:sp>
        <p:sp>
          <p:nvSpPr>
            <p:cNvPr id="116" name="TextBox 115">
              <a:extLst>
                <a:ext uri="{FF2B5EF4-FFF2-40B4-BE49-F238E27FC236}">
                  <a16:creationId xmlns:a16="http://schemas.microsoft.com/office/drawing/2014/main" id="{37847152-E75B-6B4B-883C-7E1806C3FAEB}"/>
                </a:ext>
              </a:extLst>
            </p:cNvPr>
            <p:cNvSpPr txBox="1"/>
            <p:nvPr userDrawn="1"/>
          </p:nvSpPr>
          <p:spPr>
            <a:xfrm>
              <a:off x="-2912494" y="88493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Black</a:t>
              </a:r>
            </a:p>
            <a:p>
              <a:r>
                <a:rPr lang="en-US" sz="1000" dirty="0">
                  <a:latin typeface="Arial" panose="020B0604020202020204" pitchFamily="34" charset="0"/>
                  <a:cs typeface="Arial" panose="020B0604020202020204" pitchFamily="34" charset="0"/>
                </a:rPr>
                <a:t>RGB: 0 0 0</a:t>
              </a:r>
            </a:p>
            <a:p>
              <a:r>
                <a:rPr lang="en-US" sz="1000" dirty="0">
                  <a:latin typeface="Arial" panose="020B0604020202020204" pitchFamily="34" charset="0"/>
                  <a:cs typeface="Arial" panose="020B0604020202020204" pitchFamily="34" charset="0"/>
                </a:rPr>
                <a:t>CMYK: 100 100 100 100</a:t>
              </a:r>
            </a:p>
            <a:p>
              <a:r>
                <a:rPr lang="en-US" sz="1000" dirty="0">
                  <a:latin typeface="Arial" panose="020B0604020202020204" pitchFamily="34" charset="0"/>
                  <a:cs typeface="Arial" panose="020B0604020202020204" pitchFamily="34" charset="0"/>
                </a:rPr>
                <a:t>#000000</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549582266"/>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Lst>
  <p:hf sldNum="0" hdr="0" ftr="0" dt="0"/>
  <p:txStyles>
    <p:title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dirty="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dirty="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9">
          <p15:clr>
            <a:srgbClr val="F26B43"/>
          </p15:clr>
        </p15:guide>
        <p15:guide id="2" orient="horz" pos="3906">
          <p15:clr>
            <a:srgbClr val="F26B43"/>
          </p15:clr>
        </p15:guide>
        <p15:guide id="3" orient="horz" pos="1139">
          <p15:clr>
            <a:srgbClr val="F26B43"/>
          </p15:clr>
        </p15:guide>
        <p15:guide id="4" orient="horz" pos="754">
          <p15:clr>
            <a:srgbClr val="F26B43"/>
          </p15:clr>
        </p15:guide>
        <p15:guide id="5" pos="7151">
          <p15:clr>
            <a:srgbClr val="F26B43"/>
          </p15:clr>
        </p15:guide>
        <p15:guide id="6" orient="horz" pos="3805">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B22DFB-27A6-402C-AA98-C9A863485687}"/>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4" name="Text Placeholder 3"/>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3" name="Slide Number Placeholder 2"/>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808E19FA-3350-418B-B946-CD0BA6BC006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TextBox 12">
            <a:extLst>
              <a:ext uri="{FF2B5EF4-FFF2-40B4-BE49-F238E27FC236}">
                <a16:creationId xmlns:a16="http://schemas.microsoft.com/office/drawing/2014/main" id="{8B3FB64D-92C3-9749-9519-C182D313AA4F}"/>
              </a:ext>
            </a:extLst>
          </p:cNvPr>
          <p:cNvSpPr txBox="1"/>
          <p:nvPr userDrawn="1"/>
        </p:nvSpPr>
        <p:spPr>
          <a:xfrm>
            <a:off x="9745" y="7318534"/>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C6B29D54-51B3-5744-8ACB-12BCE32E5A94}"/>
              </a:ext>
            </a:extLst>
          </p:cNvPr>
          <p:cNvSpPr txBox="1"/>
          <p:nvPr userDrawn="1"/>
        </p:nvSpPr>
        <p:spPr>
          <a:xfrm>
            <a:off x="-116807" y="7228493"/>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3A95435-5982-C848-AA77-80799034C7B1}"/>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BD2A77EC-A7C9-824B-8FD5-99BA54D43C81}"/>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5" name="Group 4">
            <a:extLst>
              <a:ext uri="{FF2B5EF4-FFF2-40B4-BE49-F238E27FC236}">
                <a16:creationId xmlns:a16="http://schemas.microsoft.com/office/drawing/2014/main" id="{1F963C35-2F34-664F-AC10-39C7EF408B51}"/>
              </a:ext>
            </a:extLst>
          </p:cNvPr>
          <p:cNvGrpSpPr/>
          <p:nvPr userDrawn="1"/>
        </p:nvGrpSpPr>
        <p:grpSpPr>
          <a:xfrm>
            <a:off x="-5354197" y="-932183"/>
            <a:ext cx="5714197" cy="9870371"/>
            <a:chOff x="-5354197" y="-932183"/>
            <a:chExt cx="5714197" cy="9870371"/>
          </a:xfrm>
        </p:grpSpPr>
        <p:grpSp>
          <p:nvGrpSpPr>
            <p:cNvPr id="53" name="Group 52">
              <a:extLst>
                <a:ext uri="{FF2B5EF4-FFF2-40B4-BE49-F238E27FC236}">
                  <a16:creationId xmlns:a16="http://schemas.microsoft.com/office/drawing/2014/main" id="{EF83548F-B8C5-EA43-9AE3-C7F8B08C7C34}"/>
                </a:ext>
              </a:extLst>
            </p:cNvPr>
            <p:cNvGrpSpPr/>
            <p:nvPr userDrawn="1"/>
          </p:nvGrpSpPr>
          <p:grpSpPr>
            <a:xfrm>
              <a:off x="-5354197" y="-932183"/>
              <a:ext cx="5714197" cy="9870371"/>
              <a:chOff x="-5260321" y="-989372"/>
              <a:chExt cx="5714197" cy="9870371"/>
            </a:xfrm>
          </p:grpSpPr>
          <p:sp>
            <p:nvSpPr>
              <p:cNvPr id="54" name="TextBox 53">
                <a:extLst>
                  <a:ext uri="{FF2B5EF4-FFF2-40B4-BE49-F238E27FC236}">
                    <a16:creationId xmlns:a16="http://schemas.microsoft.com/office/drawing/2014/main" id="{11776C91-FF07-1D43-B838-20446FE1BC72}"/>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7A6D5402-70B9-0448-B1DD-95506AFE40E9}"/>
                  </a:ext>
                </a:extLst>
              </p:cNvPr>
              <p:cNvGrpSpPr/>
              <p:nvPr userDrawn="1"/>
            </p:nvGrpSpPr>
            <p:grpSpPr>
              <a:xfrm>
                <a:off x="-5260321" y="-989372"/>
                <a:ext cx="5714197" cy="9870371"/>
                <a:chOff x="-5260321" y="-989372"/>
                <a:chExt cx="5714197" cy="9870371"/>
              </a:xfrm>
            </p:grpSpPr>
            <p:sp>
              <p:nvSpPr>
                <p:cNvPr id="56" name="TextBox 55">
                  <a:extLst>
                    <a:ext uri="{FF2B5EF4-FFF2-40B4-BE49-F238E27FC236}">
                      <a16:creationId xmlns:a16="http://schemas.microsoft.com/office/drawing/2014/main" id="{B6A110B1-D763-4940-9E5A-21B9668ACC2E}"/>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0CE608E0-F434-3340-A456-AC63D5CB491C}"/>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C73F006-597F-DC45-93D5-937A9E1311C8}"/>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149B9EEC-9650-0B42-BD76-E24787F1718D}"/>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5EDCDCBC-B6A0-1D45-8EA3-48FE79E07BCC}"/>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90A68C1F-507F-F942-9B37-F764BEF56F5D}"/>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4A3E60C6-C2A1-0149-A4CC-4221F32E0324}"/>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153EABDE-5F27-C94A-959C-AB2D3926029C}"/>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64" name="TextBox 63">
                  <a:extLst>
                    <a:ext uri="{FF2B5EF4-FFF2-40B4-BE49-F238E27FC236}">
                      <a16:creationId xmlns:a16="http://schemas.microsoft.com/office/drawing/2014/main" id="{21CFD904-54BE-6E4E-B6D8-EF4EC1B10F70}"/>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69AF0A14-A5C2-714A-A504-4DAAC9AA29FE}"/>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EC9CBAC4-0E55-3D44-8DA2-52171BC6E008}"/>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7824235A-A079-0644-9241-5349CC8DED2D}"/>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69A76A4E-B2FD-384C-B46D-D199E64FA7D7}"/>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C58C4200-7A98-7D47-B624-B499D383B8CE}"/>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558455D5-81EF-F54C-965B-1689FD6300ED}"/>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517ECABC-4E03-164E-98D7-96022F76DE2C}"/>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62ECE6FF-453A-8046-9780-3F4B7D880FDB}"/>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19B8FCD6-91BD-B44A-AECE-87E1F109FC25}"/>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2D9D4E21-64E0-D546-99CD-D83B7407F141}"/>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6FC79330-ECC7-9541-A9CC-0B442B3F47F9}"/>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11628A06-D606-584F-9921-2C43484E0DB9}"/>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3B736907-CB8B-8248-A082-B8DC3FB0BDFC}"/>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3BE952B7-11E6-1248-BD50-CEB9D65CD823}"/>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0E8E6CC-B10D-3B4D-8BDA-5F5A42893C10}"/>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80" name="Picture 79" descr="Diagram, text&#10;&#10;Description automatically generated">
                  <a:extLst>
                    <a:ext uri="{FF2B5EF4-FFF2-40B4-BE49-F238E27FC236}">
                      <a16:creationId xmlns:a16="http://schemas.microsoft.com/office/drawing/2014/main" id="{8C2967B0-07B7-C040-804D-856B79A5525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81" name="Picture 80" descr="Diagram, text&#10;&#10;Description automatically generated">
                  <a:extLst>
                    <a:ext uri="{FF2B5EF4-FFF2-40B4-BE49-F238E27FC236}">
                      <a16:creationId xmlns:a16="http://schemas.microsoft.com/office/drawing/2014/main" id="{C197ADC2-6173-E443-8A74-9CE8C80DF922}"/>
                    </a:ext>
                  </a:extLst>
                </p:cNvPr>
                <p:cNvPicPr>
                  <a:picLocks noChangeAspect="1"/>
                </p:cNvPicPr>
                <p:nvPr userDrawn="1"/>
              </p:nvPicPr>
              <p:blipFill rotWithShape="1">
                <a:blip r:embed="rId13"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82" name="Picture 81" descr="Diagram, text&#10;&#10;Description automatically generated">
                  <a:extLst>
                    <a:ext uri="{FF2B5EF4-FFF2-40B4-BE49-F238E27FC236}">
                      <a16:creationId xmlns:a16="http://schemas.microsoft.com/office/drawing/2014/main" id="{3400F903-FF5B-6B48-AC60-EE3013D95A2D}"/>
                    </a:ext>
                  </a:extLst>
                </p:cNvPr>
                <p:cNvPicPr>
                  <a:picLocks noChangeAspect="1"/>
                </p:cNvPicPr>
                <p:nvPr userDrawn="1"/>
              </p:nvPicPr>
              <p:blipFill rotWithShape="1">
                <a:blip r:embed="rId14"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83" name="Picture 82" descr="Diagram, text&#10;&#10;Description automatically generated">
                  <a:extLst>
                    <a:ext uri="{FF2B5EF4-FFF2-40B4-BE49-F238E27FC236}">
                      <a16:creationId xmlns:a16="http://schemas.microsoft.com/office/drawing/2014/main" id="{F71ADE24-D941-AA41-853A-922ED5C6C24E}"/>
                    </a:ext>
                  </a:extLst>
                </p:cNvPr>
                <p:cNvPicPr>
                  <a:picLocks noChangeAspect="1"/>
                </p:cNvPicPr>
                <p:nvPr userDrawn="1"/>
              </p:nvPicPr>
              <p:blipFill rotWithShape="1">
                <a:blip r:embed="rId15"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84" name="Rounded Rectangle 83">
                  <a:extLst>
                    <a:ext uri="{FF2B5EF4-FFF2-40B4-BE49-F238E27FC236}">
                      <a16:creationId xmlns:a16="http://schemas.microsoft.com/office/drawing/2014/main" id="{4197FC9D-91FD-0C41-8DBF-EF87368DBE07}"/>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C8C052CC-ACFB-5245-9A22-5524099D6DD4}"/>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43" name="Rounded Rectangle 42">
              <a:extLst>
                <a:ext uri="{FF2B5EF4-FFF2-40B4-BE49-F238E27FC236}">
                  <a16:creationId xmlns:a16="http://schemas.microsoft.com/office/drawing/2014/main" id="{1433C517-B619-F948-9FC5-831F06F1311E}"/>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extBox 43">
              <a:extLst>
                <a:ext uri="{FF2B5EF4-FFF2-40B4-BE49-F238E27FC236}">
                  <a16:creationId xmlns:a16="http://schemas.microsoft.com/office/drawing/2014/main" id="{A7C6D3F4-5B9B-BE42-A455-CDDB9A9D2A71}"/>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764941605"/>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7" r:id="rId4"/>
    <p:sldLayoutId id="2147483818" r:id="rId5"/>
    <p:sldLayoutId id="2147483819" r:id="rId6"/>
    <p:sldLayoutId id="2147483820" r:id="rId7"/>
    <p:sldLayoutId id="2147483794" r:id="rId8"/>
    <p:sldLayoutId id="2147483793" r:id="rId9"/>
    <p:sldLayoutId id="2147483792" r:id="rId10"/>
  </p:sldLayoutIdLst>
  <p:hf sldNum="0" hdr="0" ftr="0" dt="0"/>
  <p:txStyles>
    <p:titleStyle>
      <a:lvl1pPr algn="l" defTabSz="914400" rtl="0" eaLnBrk="1" latinLnBrk="0" hangingPunct="1">
        <a:lnSpc>
          <a:spcPct val="90000"/>
        </a:lnSpc>
        <a:spcBef>
          <a:spcPct val="0"/>
        </a:spcBef>
        <a:buNone/>
        <a:defRPr sz="3300"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dirty="0">
          <a:solidFill>
            <a:schemeClr val="bg1"/>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dirty="0">
          <a:solidFill>
            <a:schemeClr val="bg1"/>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chemeClr val="bg1"/>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chemeClr val="bg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9">
          <p15:clr>
            <a:srgbClr val="F26B43"/>
          </p15:clr>
        </p15:guide>
        <p15:guide id="2" orient="horz" pos="3906">
          <p15:clr>
            <a:srgbClr val="F26B43"/>
          </p15:clr>
        </p15:guide>
        <p15:guide id="3" orient="horz" pos="1139">
          <p15:clr>
            <a:srgbClr val="F26B43"/>
          </p15:clr>
        </p15:guide>
        <p15:guide id="4" orient="horz" pos="754">
          <p15:clr>
            <a:srgbClr val="F26B43"/>
          </p15:clr>
        </p15:guide>
        <p15:guide id="5" pos="7151">
          <p15:clr>
            <a:srgbClr val="F26B43"/>
          </p15:clr>
        </p15:guide>
        <p15:guide id="6" orient="horz" pos="3805">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DCE608CA-11FB-40F2-8264-B24627E6F365}"/>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8" name="Text Placeholder 3">
            <a:extLst>
              <a:ext uri="{FF2B5EF4-FFF2-40B4-BE49-F238E27FC236}">
                <a16:creationId xmlns:a16="http://schemas.microsoft.com/office/drawing/2014/main" id="{1969436B-6CA4-45EA-96FD-783E7AB35229}"/>
              </a:ext>
            </a:extLst>
          </p:cNvPr>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10" name="Slide Number Placeholder 2">
            <a:extLst>
              <a:ext uri="{FF2B5EF4-FFF2-40B4-BE49-F238E27FC236}">
                <a16:creationId xmlns:a16="http://schemas.microsoft.com/office/drawing/2014/main" id="{13F1FF33-594C-4250-AB2C-C90E3D7ACC33}"/>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3C46"/>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11" name="Footer Placeholder 6">
            <a:extLst>
              <a:ext uri="{FF2B5EF4-FFF2-40B4-BE49-F238E27FC236}">
                <a16:creationId xmlns:a16="http://schemas.microsoft.com/office/drawing/2014/main" id="{FEE25699-23A9-4CCB-85EE-30053CB4BF5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810325519"/>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9" r:id="rId5"/>
    <p:sldLayoutId id="21474838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xml"/><Relationship Id="rId5" Type="http://schemas.openxmlformats.org/officeDocument/2006/relationships/image" Target="../media/image2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9.xml"/><Relationship Id="rId4" Type="http://schemas.openxmlformats.org/officeDocument/2006/relationships/hyperlink" Target="https://www.icheme.org/media/1961/lpb263_pg09.pdf"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9.xml"/><Relationship Id="rId4" Type="http://schemas.openxmlformats.org/officeDocument/2006/relationships/image" Target="../media/image72.png"/></Relationships>
</file>

<file path=ppt/slides/_rels/slide3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www.tandfonline.com/doi/full/10.1080/05704928.2019.1679825" TargetMode="External"/><Relationship Id="rId2" Type="http://schemas.openxmlformats.org/officeDocument/2006/relationships/image" Target="../media/image74.png"/><Relationship Id="rId1" Type="http://schemas.openxmlformats.org/officeDocument/2006/relationships/slideLayout" Target="../slideLayouts/slideLayout14.xml"/><Relationship Id="rId4" Type="http://schemas.openxmlformats.org/officeDocument/2006/relationships/image" Target="../media/image75.png"/></Relationships>
</file>

<file path=ppt/slides/_rels/slide4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71D49"/>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8AF96595-4AF7-4491-98D2-E7892D701B0F}"/>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[OFFICIAL] </a:t>
            </a:r>
            <a:r>
              <a:rPr lang="en-GB" sz="1100" dirty="0">
                <a:solidFill>
                  <a:schemeClr val="bg1"/>
                </a:solidFill>
              </a:rPr>
              <a:t>© MOD Crown Copyright 2025</a:t>
            </a:r>
            <a:endParaRPr lang="en-GB" sz="1100" dirty="0">
              <a:solidFill>
                <a:schemeClr val="bg1"/>
              </a:solidFill>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F85388EE-A019-4E6D-996C-CD3E4DC20FB3}"/>
              </a:ext>
            </a:extLst>
          </p:cNvPr>
          <p:cNvSpPr>
            <a:spLocks noGrp="1"/>
          </p:cNvSpPr>
          <p:nvPr>
            <p:ph type="body" sz="quarter" idx="11"/>
          </p:nvPr>
        </p:nvSpPr>
        <p:spPr>
          <a:xfrm>
            <a:off x="377587" y="5552394"/>
            <a:ext cx="4716825" cy="581230"/>
          </a:xfrm>
        </p:spPr>
        <p:txBody>
          <a:bodyPr/>
          <a:lstStyle/>
          <a:p>
            <a:r>
              <a:rPr lang="en-GB" dirty="0"/>
              <a:t>Ruth Pettifer</a:t>
            </a:r>
          </a:p>
        </p:txBody>
      </p:sp>
      <p:sp>
        <p:nvSpPr>
          <p:cNvPr id="5" name="Text Placeholder 4">
            <a:extLst>
              <a:ext uri="{FF2B5EF4-FFF2-40B4-BE49-F238E27FC236}">
                <a16:creationId xmlns:a16="http://schemas.microsoft.com/office/drawing/2014/main" id="{76A4ADC6-9082-47DF-8A20-E9ADAE9C5425}"/>
              </a:ext>
            </a:extLst>
          </p:cNvPr>
          <p:cNvSpPr>
            <a:spLocks noGrp="1"/>
          </p:cNvSpPr>
          <p:nvPr>
            <p:ph type="body" sz="quarter" idx="10"/>
          </p:nvPr>
        </p:nvSpPr>
        <p:spPr>
          <a:xfrm>
            <a:off x="182493" y="4363051"/>
            <a:ext cx="4716825" cy="1299660"/>
          </a:xfrm>
        </p:spPr>
        <p:txBody>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The importance of chemistry with energetic materials, what happens when this relationship turns sour?</a:t>
            </a:r>
          </a:p>
          <a:p>
            <a:endParaRPr lang="en-GB" dirty="0"/>
          </a:p>
        </p:txBody>
      </p:sp>
      <p:sp>
        <p:nvSpPr>
          <p:cNvPr id="2" name="Date Placeholder 1">
            <a:extLst>
              <a:ext uri="{FF2B5EF4-FFF2-40B4-BE49-F238E27FC236}">
                <a16:creationId xmlns:a16="http://schemas.microsoft.com/office/drawing/2014/main" id="{96E34086-C090-48B0-A24F-45BDB960FD9C}"/>
              </a:ext>
            </a:extLst>
          </p:cNvPr>
          <p:cNvSpPr>
            <a:spLocks noGrp="1"/>
          </p:cNvSpPr>
          <p:nvPr>
            <p:ph type="dt" sz="half" idx="2"/>
          </p:nvPr>
        </p:nvSpPr>
        <p:spPr/>
        <p:txBody>
          <a:bodyPr/>
          <a:lstStyle/>
          <a:p>
            <a:r>
              <a:rPr lang="en-GB" dirty="0"/>
              <a:t>November 2025</a:t>
            </a:r>
          </a:p>
        </p:txBody>
      </p:sp>
      <p:sp>
        <p:nvSpPr>
          <p:cNvPr id="8" name="Freeform 5">
            <a:extLst>
              <a:ext uri="{FF2B5EF4-FFF2-40B4-BE49-F238E27FC236}">
                <a16:creationId xmlns:a16="http://schemas.microsoft.com/office/drawing/2014/main" id="{ED7D77D1-5073-47D8-B8A6-9BD1DF1DCDA4}"/>
              </a:ext>
            </a:extLst>
          </p:cNvPr>
          <p:cNvSpPr>
            <a:spLocks/>
          </p:cNvSpPr>
          <p:nvPr/>
        </p:nvSpPr>
        <p:spPr bwMode="auto">
          <a:xfrm flipH="1" flipV="1">
            <a:off x="6011413" y="251682"/>
            <a:ext cx="6180587" cy="6158652"/>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0 w 10000"/>
              <a:gd name="connsiteY4" fmla="*/ 6389 h 10000"/>
              <a:gd name="connsiteX5" fmla="*/ 3613 w 10000"/>
              <a:gd name="connsiteY5" fmla="*/ 10000 h 10000"/>
              <a:gd name="connsiteX6" fmla="*/ 5704 w 10000"/>
              <a:gd name="connsiteY6" fmla="*/ 7901 h 10000"/>
              <a:gd name="connsiteX7" fmla="*/ 5712 w 10000"/>
              <a:gd name="connsiteY7" fmla="*/ 7908 h 10000"/>
              <a:gd name="connsiteX8" fmla="*/ 9927 w 10000"/>
              <a:gd name="connsiteY8" fmla="*/ 3680 h 10000"/>
              <a:gd name="connsiteX9" fmla="*/ 10000 w 10000"/>
              <a:gd name="connsiteY9" fmla="*/ 3505 h 10000"/>
              <a:gd name="connsiteX10" fmla="*/ 10000 w 10000"/>
              <a:gd name="connsiteY10" fmla="*/ 248 h 10000"/>
              <a:gd name="connsiteX11" fmla="*/ 9752 w 10000"/>
              <a:gd name="connsiteY11" fmla="*/ 0 h 10000"/>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1853 w 10000"/>
              <a:gd name="connsiteY4" fmla="*/ 4540 h 10000"/>
              <a:gd name="connsiteX5" fmla="*/ 0 w 10000"/>
              <a:gd name="connsiteY5" fmla="*/ 6389 h 10000"/>
              <a:gd name="connsiteX6" fmla="*/ 3613 w 10000"/>
              <a:gd name="connsiteY6" fmla="*/ 10000 h 10000"/>
              <a:gd name="connsiteX7" fmla="*/ 5704 w 10000"/>
              <a:gd name="connsiteY7" fmla="*/ 7901 h 10000"/>
              <a:gd name="connsiteX8" fmla="*/ 5712 w 10000"/>
              <a:gd name="connsiteY8" fmla="*/ 7908 h 10000"/>
              <a:gd name="connsiteX9" fmla="*/ 9927 w 10000"/>
              <a:gd name="connsiteY9" fmla="*/ 3680 h 10000"/>
              <a:gd name="connsiteX10" fmla="*/ 10000 w 10000"/>
              <a:gd name="connsiteY10" fmla="*/ 3505 h 10000"/>
              <a:gd name="connsiteX11" fmla="*/ 10000 w 10000"/>
              <a:gd name="connsiteY11" fmla="*/ 248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1853 w 10000"/>
              <a:gd name="connsiteY4" fmla="*/ 4540 h 10000"/>
              <a:gd name="connsiteX5" fmla="*/ 0 w 10000"/>
              <a:gd name="connsiteY5" fmla="*/ 6389 h 10000"/>
              <a:gd name="connsiteX6" fmla="*/ 3613 w 10000"/>
              <a:gd name="connsiteY6" fmla="*/ 10000 h 10000"/>
              <a:gd name="connsiteX7" fmla="*/ 5471 w 10000"/>
              <a:gd name="connsiteY7" fmla="*/ 8125 h 10000"/>
              <a:gd name="connsiteX8" fmla="*/ 5704 w 10000"/>
              <a:gd name="connsiteY8" fmla="*/ 7901 h 10000"/>
              <a:gd name="connsiteX9" fmla="*/ 5712 w 10000"/>
              <a:gd name="connsiteY9" fmla="*/ 7908 h 10000"/>
              <a:gd name="connsiteX10" fmla="*/ 9927 w 10000"/>
              <a:gd name="connsiteY10" fmla="*/ 3680 h 10000"/>
              <a:gd name="connsiteX11" fmla="*/ 10000 w 10000"/>
              <a:gd name="connsiteY11" fmla="*/ 3505 h 10000"/>
              <a:gd name="connsiteX12" fmla="*/ 10000 w 10000"/>
              <a:gd name="connsiteY12" fmla="*/ 248 h 10000"/>
              <a:gd name="connsiteX13" fmla="*/ 9752 w 10000"/>
              <a:gd name="connsiteY13" fmla="*/ 0 h 10000"/>
              <a:gd name="connsiteX0" fmla="*/ 9752 w 10000"/>
              <a:gd name="connsiteY0" fmla="*/ 0 h 8125"/>
              <a:gd name="connsiteX1" fmla="*/ 6493 w 10000"/>
              <a:gd name="connsiteY1" fmla="*/ 0 h 8125"/>
              <a:gd name="connsiteX2" fmla="*/ 6318 w 10000"/>
              <a:gd name="connsiteY2" fmla="*/ 69 h 8125"/>
              <a:gd name="connsiteX3" fmla="*/ 3495 w 10000"/>
              <a:gd name="connsiteY3" fmla="*/ 2886 h 8125"/>
              <a:gd name="connsiteX4" fmla="*/ 1853 w 10000"/>
              <a:gd name="connsiteY4" fmla="*/ 4540 h 8125"/>
              <a:gd name="connsiteX5" fmla="*/ 0 w 10000"/>
              <a:gd name="connsiteY5" fmla="*/ 6389 h 8125"/>
              <a:gd name="connsiteX6" fmla="*/ 5471 w 10000"/>
              <a:gd name="connsiteY6" fmla="*/ 8125 h 8125"/>
              <a:gd name="connsiteX7" fmla="*/ 5704 w 10000"/>
              <a:gd name="connsiteY7" fmla="*/ 7901 h 8125"/>
              <a:gd name="connsiteX8" fmla="*/ 5712 w 10000"/>
              <a:gd name="connsiteY8" fmla="*/ 7908 h 8125"/>
              <a:gd name="connsiteX9" fmla="*/ 9927 w 10000"/>
              <a:gd name="connsiteY9" fmla="*/ 3680 h 8125"/>
              <a:gd name="connsiteX10" fmla="*/ 10000 w 10000"/>
              <a:gd name="connsiteY10" fmla="*/ 3505 h 8125"/>
              <a:gd name="connsiteX11" fmla="*/ 10000 w 10000"/>
              <a:gd name="connsiteY11" fmla="*/ 248 h 8125"/>
              <a:gd name="connsiteX12" fmla="*/ 9752 w 10000"/>
              <a:gd name="connsiteY12" fmla="*/ 0 h 8125"/>
              <a:gd name="connsiteX0" fmla="*/ 7899 w 8147"/>
              <a:gd name="connsiteY0" fmla="*/ 0 h 10000"/>
              <a:gd name="connsiteX1" fmla="*/ 4640 w 8147"/>
              <a:gd name="connsiteY1" fmla="*/ 0 h 10000"/>
              <a:gd name="connsiteX2" fmla="*/ 4465 w 8147"/>
              <a:gd name="connsiteY2" fmla="*/ 85 h 10000"/>
              <a:gd name="connsiteX3" fmla="*/ 1642 w 8147"/>
              <a:gd name="connsiteY3" fmla="*/ 3552 h 10000"/>
              <a:gd name="connsiteX4" fmla="*/ 0 w 8147"/>
              <a:gd name="connsiteY4" fmla="*/ 5588 h 10000"/>
              <a:gd name="connsiteX5" fmla="*/ 19 w 8147"/>
              <a:gd name="connsiteY5" fmla="*/ 9956 h 10000"/>
              <a:gd name="connsiteX6" fmla="*/ 3618 w 8147"/>
              <a:gd name="connsiteY6" fmla="*/ 10000 h 10000"/>
              <a:gd name="connsiteX7" fmla="*/ 3851 w 8147"/>
              <a:gd name="connsiteY7" fmla="*/ 9724 h 10000"/>
              <a:gd name="connsiteX8" fmla="*/ 3859 w 8147"/>
              <a:gd name="connsiteY8" fmla="*/ 9733 h 10000"/>
              <a:gd name="connsiteX9" fmla="*/ 8074 w 8147"/>
              <a:gd name="connsiteY9" fmla="*/ 4529 h 10000"/>
              <a:gd name="connsiteX10" fmla="*/ 8147 w 8147"/>
              <a:gd name="connsiteY10" fmla="*/ 4314 h 10000"/>
              <a:gd name="connsiteX11" fmla="*/ 8147 w 8147"/>
              <a:gd name="connsiteY11" fmla="*/ 305 h 10000"/>
              <a:gd name="connsiteX12" fmla="*/ 7899 w 8147"/>
              <a:gd name="connsiteY12" fmla="*/ 0 h 10000"/>
              <a:gd name="connsiteX0" fmla="*/ 9715 w 10019"/>
              <a:gd name="connsiteY0" fmla="*/ 0 h 10000"/>
              <a:gd name="connsiteX1" fmla="*/ 5714 w 10019"/>
              <a:gd name="connsiteY1" fmla="*/ 0 h 10000"/>
              <a:gd name="connsiteX2" fmla="*/ 5500 w 10019"/>
              <a:gd name="connsiteY2" fmla="*/ 85 h 10000"/>
              <a:gd name="connsiteX3" fmla="*/ 2034 w 10019"/>
              <a:gd name="connsiteY3" fmla="*/ 3552 h 10000"/>
              <a:gd name="connsiteX4" fmla="*/ 19 w 10019"/>
              <a:gd name="connsiteY4" fmla="*/ 5588 h 10000"/>
              <a:gd name="connsiteX5" fmla="*/ 0 w 10019"/>
              <a:gd name="connsiteY5" fmla="*/ 9942 h 10000"/>
              <a:gd name="connsiteX6" fmla="*/ 4460 w 10019"/>
              <a:gd name="connsiteY6" fmla="*/ 10000 h 10000"/>
              <a:gd name="connsiteX7" fmla="*/ 4746 w 10019"/>
              <a:gd name="connsiteY7" fmla="*/ 9724 h 10000"/>
              <a:gd name="connsiteX8" fmla="*/ 4756 w 10019"/>
              <a:gd name="connsiteY8" fmla="*/ 9733 h 10000"/>
              <a:gd name="connsiteX9" fmla="*/ 9929 w 10019"/>
              <a:gd name="connsiteY9" fmla="*/ 4529 h 10000"/>
              <a:gd name="connsiteX10" fmla="*/ 10019 w 10019"/>
              <a:gd name="connsiteY10" fmla="*/ 4314 h 10000"/>
              <a:gd name="connsiteX11" fmla="*/ 10019 w 10019"/>
              <a:gd name="connsiteY11" fmla="*/ 305 h 10000"/>
              <a:gd name="connsiteX12" fmla="*/ 9715 w 10019"/>
              <a:gd name="connsiteY12" fmla="*/ 0 h 10000"/>
              <a:gd name="connsiteX0" fmla="*/ 9715 w 10019"/>
              <a:gd name="connsiteY0" fmla="*/ 0 h 10613"/>
              <a:gd name="connsiteX1" fmla="*/ 5714 w 10019"/>
              <a:gd name="connsiteY1" fmla="*/ 0 h 10613"/>
              <a:gd name="connsiteX2" fmla="*/ 5500 w 10019"/>
              <a:gd name="connsiteY2" fmla="*/ 85 h 10613"/>
              <a:gd name="connsiteX3" fmla="*/ 2034 w 10019"/>
              <a:gd name="connsiteY3" fmla="*/ 3552 h 10613"/>
              <a:gd name="connsiteX4" fmla="*/ 19 w 10019"/>
              <a:gd name="connsiteY4" fmla="*/ 5588 h 10613"/>
              <a:gd name="connsiteX5" fmla="*/ 0 w 10019"/>
              <a:gd name="connsiteY5" fmla="*/ 9942 h 10613"/>
              <a:gd name="connsiteX6" fmla="*/ 4460 w 10019"/>
              <a:gd name="connsiteY6" fmla="*/ 10000 h 10613"/>
              <a:gd name="connsiteX7" fmla="*/ 4746 w 10019"/>
              <a:gd name="connsiteY7" fmla="*/ 9724 h 10613"/>
              <a:gd name="connsiteX8" fmla="*/ 4756 w 10019"/>
              <a:gd name="connsiteY8" fmla="*/ 9733 h 10613"/>
              <a:gd name="connsiteX9" fmla="*/ 9929 w 10019"/>
              <a:gd name="connsiteY9" fmla="*/ 4529 h 10613"/>
              <a:gd name="connsiteX10" fmla="*/ 10019 w 10019"/>
              <a:gd name="connsiteY10" fmla="*/ 4314 h 10613"/>
              <a:gd name="connsiteX11" fmla="*/ 10019 w 10019"/>
              <a:gd name="connsiteY11" fmla="*/ 305 h 10613"/>
              <a:gd name="connsiteX12" fmla="*/ 9715 w 10019"/>
              <a:gd name="connsiteY12" fmla="*/ 0 h 10613"/>
              <a:gd name="connsiteX0" fmla="*/ 9715 w 10019"/>
              <a:gd name="connsiteY0" fmla="*/ 0 h 10613"/>
              <a:gd name="connsiteX1" fmla="*/ 5714 w 10019"/>
              <a:gd name="connsiteY1" fmla="*/ 0 h 10613"/>
              <a:gd name="connsiteX2" fmla="*/ 5500 w 10019"/>
              <a:gd name="connsiteY2" fmla="*/ 85 h 10613"/>
              <a:gd name="connsiteX3" fmla="*/ 2034 w 10019"/>
              <a:gd name="connsiteY3" fmla="*/ 3552 h 10613"/>
              <a:gd name="connsiteX4" fmla="*/ 19 w 10019"/>
              <a:gd name="connsiteY4" fmla="*/ 5588 h 10613"/>
              <a:gd name="connsiteX5" fmla="*/ 0 w 10019"/>
              <a:gd name="connsiteY5" fmla="*/ 9942 h 10613"/>
              <a:gd name="connsiteX6" fmla="*/ 4460 w 10019"/>
              <a:gd name="connsiteY6" fmla="*/ 10000 h 10613"/>
              <a:gd name="connsiteX7" fmla="*/ 4746 w 10019"/>
              <a:gd name="connsiteY7" fmla="*/ 9724 h 10613"/>
              <a:gd name="connsiteX8" fmla="*/ 4756 w 10019"/>
              <a:gd name="connsiteY8" fmla="*/ 9733 h 10613"/>
              <a:gd name="connsiteX9" fmla="*/ 9929 w 10019"/>
              <a:gd name="connsiteY9" fmla="*/ 4529 h 10613"/>
              <a:gd name="connsiteX10" fmla="*/ 10019 w 10019"/>
              <a:gd name="connsiteY10" fmla="*/ 4314 h 10613"/>
              <a:gd name="connsiteX11" fmla="*/ 10019 w 10019"/>
              <a:gd name="connsiteY11" fmla="*/ 305 h 10613"/>
              <a:gd name="connsiteX12" fmla="*/ 9715 w 10019"/>
              <a:gd name="connsiteY12" fmla="*/ 0 h 10613"/>
              <a:gd name="connsiteX0" fmla="*/ 9715 w 10019"/>
              <a:gd name="connsiteY0" fmla="*/ 0 h 10000"/>
              <a:gd name="connsiteX1" fmla="*/ 5714 w 10019"/>
              <a:gd name="connsiteY1" fmla="*/ 0 h 10000"/>
              <a:gd name="connsiteX2" fmla="*/ 5500 w 10019"/>
              <a:gd name="connsiteY2" fmla="*/ 85 h 10000"/>
              <a:gd name="connsiteX3" fmla="*/ 2034 w 10019"/>
              <a:gd name="connsiteY3" fmla="*/ 3552 h 10000"/>
              <a:gd name="connsiteX4" fmla="*/ 19 w 10019"/>
              <a:gd name="connsiteY4" fmla="*/ 5588 h 10000"/>
              <a:gd name="connsiteX5" fmla="*/ 0 w 10019"/>
              <a:gd name="connsiteY5" fmla="*/ 9942 h 10000"/>
              <a:gd name="connsiteX6" fmla="*/ 4460 w 10019"/>
              <a:gd name="connsiteY6" fmla="*/ 10000 h 10000"/>
              <a:gd name="connsiteX7" fmla="*/ 4746 w 10019"/>
              <a:gd name="connsiteY7" fmla="*/ 9724 h 10000"/>
              <a:gd name="connsiteX8" fmla="*/ 4756 w 10019"/>
              <a:gd name="connsiteY8" fmla="*/ 9733 h 10000"/>
              <a:gd name="connsiteX9" fmla="*/ 9929 w 10019"/>
              <a:gd name="connsiteY9" fmla="*/ 4529 h 10000"/>
              <a:gd name="connsiteX10" fmla="*/ 10019 w 10019"/>
              <a:gd name="connsiteY10" fmla="*/ 4314 h 10000"/>
              <a:gd name="connsiteX11" fmla="*/ 10019 w 10019"/>
              <a:gd name="connsiteY11" fmla="*/ 305 h 10000"/>
              <a:gd name="connsiteX12" fmla="*/ 9715 w 10019"/>
              <a:gd name="connsiteY12" fmla="*/ 0 h 10000"/>
              <a:gd name="connsiteX0" fmla="*/ 9701 w 10005"/>
              <a:gd name="connsiteY0" fmla="*/ 0 h 10000"/>
              <a:gd name="connsiteX1" fmla="*/ 5700 w 10005"/>
              <a:gd name="connsiteY1" fmla="*/ 0 h 10000"/>
              <a:gd name="connsiteX2" fmla="*/ 5486 w 10005"/>
              <a:gd name="connsiteY2" fmla="*/ 85 h 10000"/>
              <a:gd name="connsiteX3" fmla="*/ 2020 w 10005"/>
              <a:gd name="connsiteY3" fmla="*/ 3552 h 10000"/>
              <a:gd name="connsiteX4" fmla="*/ 5 w 10005"/>
              <a:gd name="connsiteY4" fmla="*/ 5588 h 10000"/>
              <a:gd name="connsiteX5" fmla="*/ 0 w 10005"/>
              <a:gd name="connsiteY5" fmla="*/ 9942 h 10000"/>
              <a:gd name="connsiteX6" fmla="*/ 4446 w 10005"/>
              <a:gd name="connsiteY6" fmla="*/ 10000 h 10000"/>
              <a:gd name="connsiteX7" fmla="*/ 4732 w 10005"/>
              <a:gd name="connsiteY7" fmla="*/ 9724 h 10000"/>
              <a:gd name="connsiteX8" fmla="*/ 4742 w 10005"/>
              <a:gd name="connsiteY8" fmla="*/ 9733 h 10000"/>
              <a:gd name="connsiteX9" fmla="*/ 9915 w 10005"/>
              <a:gd name="connsiteY9" fmla="*/ 4529 h 10000"/>
              <a:gd name="connsiteX10" fmla="*/ 10005 w 10005"/>
              <a:gd name="connsiteY10" fmla="*/ 4314 h 10000"/>
              <a:gd name="connsiteX11" fmla="*/ 10005 w 10005"/>
              <a:gd name="connsiteY11" fmla="*/ 305 h 10000"/>
              <a:gd name="connsiteX12" fmla="*/ 9701 w 10005"/>
              <a:gd name="connsiteY12"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05" h="10000">
                <a:moveTo>
                  <a:pt x="9701" y="0"/>
                </a:moveTo>
                <a:lnTo>
                  <a:pt x="5700" y="0"/>
                </a:lnTo>
                <a:cubicBezTo>
                  <a:pt x="5619" y="0"/>
                  <a:pt x="5543" y="32"/>
                  <a:pt x="5486" y="85"/>
                </a:cubicBezTo>
                <a:lnTo>
                  <a:pt x="2020" y="3552"/>
                </a:lnTo>
                <a:lnTo>
                  <a:pt x="5" y="5588"/>
                </a:lnTo>
                <a:cubicBezTo>
                  <a:pt x="12" y="7044"/>
                  <a:pt x="9" y="7765"/>
                  <a:pt x="0" y="9942"/>
                </a:cubicBezTo>
                <a:lnTo>
                  <a:pt x="4446" y="10000"/>
                </a:lnTo>
                <a:lnTo>
                  <a:pt x="4732" y="9724"/>
                </a:lnTo>
                <a:cubicBezTo>
                  <a:pt x="4736" y="9727"/>
                  <a:pt x="4738" y="9730"/>
                  <a:pt x="4742" y="9733"/>
                </a:cubicBezTo>
                <a:lnTo>
                  <a:pt x="9915" y="4529"/>
                </a:lnTo>
                <a:cubicBezTo>
                  <a:pt x="9973" y="4471"/>
                  <a:pt x="10005" y="4395"/>
                  <a:pt x="10005" y="4314"/>
                </a:cubicBezTo>
                <a:lnTo>
                  <a:pt x="10005" y="305"/>
                </a:lnTo>
                <a:cubicBezTo>
                  <a:pt x="10005" y="135"/>
                  <a:pt x="9871" y="0"/>
                  <a:pt x="9701" y="0"/>
                </a:cubicBezTo>
              </a:path>
            </a:pathLst>
          </a:custGeom>
          <a:blipFill dpi="0" rotWithShape="0">
            <a:blip r:embed="rId2" cstate="screen">
              <a:extLst>
                <a:ext uri="{28A0092B-C50C-407E-A947-70E740481C1C}">
                  <a14:useLocalDpi xmlns:a14="http://schemas.microsoft.com/office/drawing/2010/main"/>
                </a:ext>
              </a:extLst>
            </a:blip>
            <a:srcRect/>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5">
            <a:extLst>
              <a:ext uri="{FF2B5EF4-FFF2-40B4-BE49-F238E27FC236}">
                <a16:creationId xmlns:a16="http://schemas.microsoft.com/office/drawing/2014/main" id="{2AD365ED-32F1-442A-AB04-3989C3560BA1}"/>
              </a:ext>
            </a:extLst>
          </p:cNvPr>
          <p:cNvSpPr>
            <a:spLocks/>
          </p:cNvSpPr>
          <p:nvPr/>
        </p:nvSpPr>
        <p:spPr bwMode="auto">
          <a:xfrm flipH="1" flipV="1">
            <a:off x="4334762" y="15516"/>
            <a:ext cx="7041149" cy="4298400"/>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00"/>
              <a:gd name="connsiteX1" fmla="*/ 6493 w 10000"/>
              <a:gd name="connsiteY1" fmla="*/ 0 h 10000"/>
              <a:gd name="connsiteX2" fmla="*/ 6318 w 10000"/>
              <a:gd name="connsiteY2" fmla="*/ 69 h 10000"/>
              <a:gd name="connsiteX3" fmla="*/ 0 w 10000"/>
              <a:gd name="connsiteY3" fmla="*/ 6389 h 10000"/>
              <a:gd name="connsiteX4" fmla="*/ 3613 w 10000"/>
              <a:gd name="connsiteY4" fmla="*/ 10000 h 10000"/>
              <a:gd name="connsiteX5" fmla="*/ 5704 w 10000"/>
              <a:gd name="connsiteY5" fmla="*/ 7901 h 10000"/>
              <a:gd name="connsiteX6" fmla="*/ 5712 w 10000"/>
              <a:gd name="connsiteY6" fmla="*/ 7908 h 10000"/>
              <a:gd name="connsiteX7" fmla="*/ 7753 w 10000"/>
              <a:gd name="connsiteY7" fmla="*/ 5854 h 10000"/>
              <a:gd name="connsiteX8" fmla="*/ 9927 w 10000"/>
              <a:gd name="connsiteY8" fmla="*/ 3680 h 10000"/>
              <a:gd name="connsiteX9" fmla="*/ 10000 w 10000"/>
              <a:gd name="connsiteY9" fmla="*/ 3505 h 10000"/>
              <a:gd name="connsiteX10" fmla="*/ 10000 w 10000"/>
              <a:gd name="connsiteY10" fmla="*/ 248 h 10000"/>
              <a:gd name="connsiteX11" fmla="*/ 9752 w 10000"/>
              <a:gd name="connsiteY11" fmla="*/ 0 h 10000"/>
              <a:gd name="connsiteX0" fmla="*/ 9752 w 10000"/>
              <a:gd name="connsiteY0" fmla="*/ 0 h 10000"/>
              <a:gd name="connsiteX1" fmla="*/ 6493 w 10000"/>
              <a:gd name="connsiteY1" fmla="*/ 0 h 10000"/>
              <a:gd name="connsiteX2" fmla="*/ 6318 w 10000"/>
              <a:gd name="connsiteY2" fmla="*/ 69 h 10000"/>
              <a:gd name="connsiteX3" fmla="*/ 714 w 10000"/>
              <a:gd name="connsiteY3" fmla="*/ 5668 h 10000"/>
              <a:gd name="connsiteX4" fmla="*/ 0 w 10000"/>
              <a:gd name="connsiteY4" fmla="*/ 6389 h 10000"/>
              <a:gd name="connsiteX5" fmla="*/ 3613 w 10000"/>
              <a:gd name="connsiteY5" fmla="*/ 10000 h 10000"/>
              <a:gd name="connsiteX6" fmla="*/ 5704 w 10000"/>
              <a:gd name="connsiteY6" fmla="*/ 7901 h 10000"/>
              <a:gd name="connsiteX7" fmla="*/ 5712 w 10000"/>
              <a:gd name="connsiteY7" fmla="*/ 7908 h 10000"/>
              <a:gd name="connsiteX8" fmla="*/ 7753 w 10000"/>
              <a:gd name="connsiteY8" fmla="*/ 5854 h 10000"/>
              <a:gd name="connsiteX9" fmla="*/ 9927 w 10000"/>
              <a:gd name="connsiteY9" fmla="*/ 3680 h 10000"/>
              <a:gd name="connsiteX10" fmla="*/ 10000 w 10000"/>
              <a:gd name="connsiteY10" fmla="*/ 3505 h 10000"/>
              <a:gd name="connsiteX11" fmla="*/ 10000 w 10000"/>
              <a:gd name="connsiteY11" fmla="*/ 248 h 10000"/>
              <a:gd name="connsiteX12" fmla="*/ 9752 w 10000"/>
              <a:gd name="connsiteY12" fmla="*/ 0 h 10000"/>
              <a:gd name="connsiteX0" fmla="*/ 9038 w 9286"/>
              <a:gd name="connsiteY0" fmla="*/ 0 h 10000"/>
              <a:gd name="connsiteX1" fmla="*/ 5779 w 9286"/>
              <a:gd name="connsiteY1" fmla="*/ 0 h 10000"/>
              <a:gd name="connsiteX2" fmla="*/ 5604 w 9286"/>
              <a:gd name="connsiteY2" fmla="*/ 69 h 10000"/>
              <a:gd name="connsiteX3" fmla="*/ 0 w 9286"/>
              <a:gd name="connsiteY3" fmla="*/ 5668 h 10000"/>
              <a:gd name="connsiteX4" fmla="*/ 2899 w 9286"/>
              <a:gd name="connsiteY4" fmla="*/ 10000 h 10000"/>
              <a:gd name="connsiteX5" fmla="*/ 4990 w 9286"/>
              <a:gd name="connsiteY5" fmla="*/ 7901 h 10000"/>
              <a:gd name="connsiteX6" fmla="*/ 4998 w 9286"/>
              <a:gd name="connsiteY6" fmla="*/ 7908 h 10000"/>
              <a:gd name="connsiteX7" fmla="*/ 7039 w 9286"/>
              <a:gd name="connsiteY7" fmla="*/ 5854 h 10000"/>
              <a:gd name="connsiteX8" fmla="*/ 9213 w 9286"/>
              <a:gd name="connsiteY8" fmla="*/ 3680 h 10000"/>
              <a:gd name="connsiteX9" fmla="*/ 9286 w 9286"/>
              <a:gd name="connsiteY9" fmla="*/ 3505 h 10000"/>
              <a:gd name="connsiteX10" fmla="*/ 9286 w 9286"/>
              <a:gd name="connsiteY10" fmla="*/ 248 h 10000"/>
              <a:gd name="connsiteX11" fmla="*/ 9038 w 9286"/>
              <a:gd name="connsiteY11" fmla="*/ 0 h 10000"/>
              <a:gd name="connsiteX0" fmla="*/ 9733 w 10000"/>
              <a:gd name="connsiteY0" fmla="*/ 0 h 7908"/>
              <a:gd name="connsiteX1" fmla="*/ 6223 w 10000"/>
              <a:gd name="connsiteY1" fmla="*/ 0 h 7908"/>
              <a:gd name="connsiteX2" fmla="*/ 6035 w 10000"/>
              <a:gd name="connsiteY2" fmla="*/ 69 h 7908"/>
              <a:gd name="connsiteX3" fmla="*/ 0 w 10000"/>
              <a:gd name="connsiteY3" fmla="*/ 5668 h 7908"/>
              <a:gd name="connsiteX4" fmla="*/ 5374 w 10000"/>
              <a:gd name="connsiteY4" fmla="*/ 7901 h 7908"/>
              <a:gd name="connsiteX5" fmla="*/ 5382 w 10000"/>
              <a:gd name="connsiteY5" fmla="*/ 7908 h 7908"/>
              <a:gd name="connsiteX6" fmla="*/ 7580 w 10000"/>
              <a:gd name="connsiteY6" fmla="*/ 5854 h 7908"/>
              <a:gd name="connsiteX7" fmla="*/ 9921 w 10000"/>
              <a:gd name="connsiteY7" fmla="*/ 3680 h 7908"/>
              <a:gd name="connsiteX8" fmla="*/ 10000 w 10000"/>
              <a:gd name="connsiteY8" fmla="*/ 3505 h 7908"/>
              <a:gd name="connsiteX9" fmla="*/ 10000 w 10000"/>
              <a:gd name="connsiteY9" fmla="*/ 248 h 7908"/>
              <a:gd name="connsiteX10" fmla="*/ 9733 w 10000"/>
              <a:gd name="connsiteY10" fmla="*/ 0 h 7908"/>
              <a:gd name="connsiteX0" fmla="*/ 9733 w 10000"/>
              <a:gd name="connsiteY0" fmla="*/ 0 h 10202"/>
              <a:gd name="connsiteX1" fmla="*/ 6223 w 10000"/>
              <a:gd name="connsiteY1" fmla="*/ 0 h 10202"/>
              <a:gd name="connsiteX2" fmla="*/ 6035 w 10000"/>
              <a:gd name="connsiteY2" fmla="*/ 87 h 10202"/>
              <a:gd name="connsiteX3" fmla="*/ 0 w 10000"/>
              <a:gd name="connsiteY3" fmla="*/ 7167 h 10202"/>
              <a:gd name="connsiteX4" fmla="*/ 5374 w 10000"/>
              <a:gd name="connsiteY4" fmla="*/ 9991 h 10202"/>
              <a:gd name="connsiteX5" fmla="*/ 5382 w 10000"/>
              <a:gd name="connsiteY5" fmla="*/ 10000 h 10202"/>
              <a:gd name="connsiteX6" fmla="*/ 7580 w 10000"/>
              <a:gd name="connsiteY6" fmla="*/ 7403 h 10202"/>
              <a:gd name="connsiteX7" fmla="*/ 9921 w 10000"/>
              <a:gd name="connsiteY7" fmla="*/ 4654 h 10202"/>
              <a:gd name="connsiteX8" fmla="*/ 10000 w 10000"/>
              <a:gd name="connsiteY8" fmla="*/ 4432 h 10202"/>
              <a:gd name="connsiteX9" fmla="*/ 10000 w 10000"/>
              <a:gd name="connsiteY9" fmla="*/ 314 h 10202"/>
              <a:gd name="connsiteX10" fmla="*/ 9733 w 10000"/>
              <a:gd name="connsiteY10" fmla="*/ 0 h 10202"/>
              <a:gd name="connsiteX0" fmla="*/ 9733 w 10000"/>
              <a:gd name="connsiteY0" fmla="*/ 0 h 9991"/>
              <a:gd name="connsiteX1" fmla="*/ 6223 w 10000"/>
              <a:gd name="connsiteY1" fmla="*/ 0 h 9991"/>
              <a:gd name="connsiteX2" fmla="*/ 6035 w 10000"/>
              <a:gd name="connsiteY2" fmla="*/ 87 h 9991"/>
              <a:gd name="connsiteX3" fmla="*/ 0 w 10000"/>
              <a:gd name="connsiteY3" fmla="*/ 7167 h 9991"/>
              <a:gd name="connsiteX4" fmla="*/ 5374 w 10000"/>
              <a:gd name="connsiteY4" fmla="*/ 9991 h 9991"/>
              <a:gd name="connsiteX5" fmla="*/ 7580 w 10000"/>
              <a:gd name="connsiteY5" fmla="*/ 7403 h 9991"/>
              <a:gd name="connsiteX6" fmla="*/ 9921 w 10000"/>
              <a:gd name="connsiteY6" fmla="*/ 4654 h 9991"/>
              <a:gd name="connsiteX7" fmla="*/ 10000 w 10000"/>
              <a:gd name="connsiteY7" fmla="*/ 4432 h 9991"/>
              <a:gd name="connsiteX8" fmla="*/ 10000 w 10000"/>
              <a:gd name="connsiteY8" fmla="*/ 314 h 9991"/>
              <a:gd name="connsiteX9" fmla="*/ 9733 w 10000"/>
              <a:gd name="connsiteY9" fmla="*/ 0 h 9991"/>
              <a:gd name="connsiteX0" fmla="*/ 9733 w 10000"/>
              <a:gd name="connsiteY0" fmla="*/ 0 h 7410"/>
              <a:gd name="connsiteX1" fmla="*/ 6223 w 10000"/>
              <a:gd name="connsiteY1" fmla="*/ 0 h 7410"/>
              <a:gd name="connsiteX2" fmla="*/ 6035 w 10000"/>
              <a:gd name="connsiteY2" fmla="*/ 87 h 7410"/>
              <a:gd name="connsiteX3" fmla="*/ 0 w 10000"/>
              <a:gd name="connsiteY3" fmla="*/ 7173 h 7410"/>
              <a:gd name="connsiteX4" fmla="*/ 7580 w 10000"/>
              <a:gd name="connsiteY4" fmla="*/ 7410 h 7410"/>
              <a:gd name="connsiteX5" fmla="*/ 9921 w 10000"/>
              <a:gd name="connsiteY5" fmla="*/ 4658 h 7410"/>
              <a:gd name="connsiteX6" fmla="*/ 10000 w 10000"/>
              <a:gd name="connsiteY6" fmla="*/ 4436 h 7410"/>
              <a:gd name="connsiteX7" fmla="*/ 10000 w 10000"/>
              <a:gd name="connsiteY7" fmla="*/ 314 h 7410"/>
              <a:gd name="connsiteX8" fmla="*/ 9733 w 10000"/>
              <a:gd name="connsiteY8" fmla="*/ 0 h 7410"/>
              <a:gd name="connsiteX0" fmla="*/ 9733 w 10000"/>
              <a:gd name="connsiteY0" fmla="*/ 0 h 10000"/>
              <a:gd name="connsiteX1" fmla="*/ 6223 w 10000"/>
              <a:gd name="connsiteY1" fmla="*/ 0 h 10000"/>
              <a:gd name="connsiteX2" fmla="*/ 6035 w 10000"/>
              <a:gd name="connsiteY2" fmla="*/ 117 h 10000"/>
              <a:gd name="connsiteX3" fmla="*/ 0 w 10000"/>
              <a:gd name="connsiteY3" fmla="*/ 9680 h 10000"/>
              <a:gd name="connsiteX4" fmla="*/ 7580 w 10000"/>
              <a:gd name="connsiteY4" fmla="*/ 10000 h 10000"/>
              <a:gd name="connsiteX5" fmla="*/ 8091 w 10000"/>
              <a:gd name="connsiteY5" fmla="*/ 9206 h 10000"/>
              <a:gd name="connsiteX6" fmla="*/ 9921 w 10000"/>
              <a:gd name="connsiteY6" fmla="*/ 6286 h 10000"/>
              <a:gd name="connsiteX7" fmla="*/ 10000 w 10000"/>
              <a:gd name="connsiteY7" fmla="*/ 5987 h 10000"/>
              <a:gd name="connsiteX8" fmla="*/ 10000 w 10000"/>
              <a:gd name="connsiteY8" fmla="*/ 424 h 10000"/>
              <a:gd name="connsiteX9" fmla="*/ 9733 w 10000"/>
              <a:gd name="connsiteY9" fmla="*/ 0 h 10000"/>
              <a:gd name="connsiteX0" fmla="*/ 9733 w 10000"/>
              <a:gd name="connsiteY0" fmla="*/ 0 h 9771"/>
              <a:gd name="connsiteX1" fmla="*/ 6223 w 10000"/>
              <a:gd name="connsiteY1" fmla="*/ 0 h 9771"/>
              <a:gd name="connsiteX2" fmla="*/ 6035 w 10000"/>
              <a:gd name="connsiteY2" fmla="*/ 117 h 9771"/>
              <a:gd name="connsiteX3" fmla="*/ 0 w 10000"/>
              <a:gd name="connsiteY3" fmla="*/ 9680 h 9771"/>
              <a:gd name="connsiteX4" fmla="*/ 7746 w 10000"/>
              <a:gd name="connsiteY4" fmla="*/ 9771 h 9771"/>
              <a:gd name="connsiteX5" fmla="*/ 8091 w 10000"/>
              <a:gd name="connsiteY5" fmla="*/ 9206 h 9771"/>
              <a:gd name="connsiteX6" fmla="*/ 9921 w 10000"/>
              <a:gd name="connsiteY6" fmla="*/ 6286 h 9771"/>
              <a:gd name="connsiteX7" fmla="*/ 10000 w 10000"/>
              <a:gd name="connsiteY7" fmla="*/ 5987 h 9771"/>
              <a:gd name="connsiteX8" fmla="*/ 10000 w 10000"/>
              <a:gd name="connsiteY8" fmla="*/ 424 h 9771"/>
              <a:gd name="connsiteX9" fmla="*/ 9733 w 10000"/>
              <a:gd name="connsiteY9" fmla="*/ 0 h 9771"/>
              <a:gd name="connsiteX0" fmla="*/ 9733 w 10000"/>
              <a:gd name="connsiteY0" fmla="*/ 0 h 9964"/>
              <a:gd name="connsiteX1" fmla="*/ 6223 w 10000"/>
              <a:gd name="connsiteY1" fmla="*/ 0 h 9964"/>
              <a:gd name="connsiteX2" fmla="*/ 6035 w 10000"/>
              <a:gd name="connsiteY2" fmla="*/ 120 h 9964"/>
              <a:gd name="connsiteX3" fmla="*/ 0 w 10000"/>
              <a:gd name="connsiteY3" fmla="*/ 9907 h 9964"/>
              <a:gd name="connsiteX4" fmla="*/ 7779 w 10000"/>
              <a:gd name="connsiteY4" fmla="*/ 9964 h 9964"/>
              <a:gd name="connsiteX5" fmla="*/ 8091 w 10000"/>
              <a:gd name="connsiteY5" fmla="*/ 9422 h 9964"/>
              <a:gd name="connsiteX6" fmla="*/ 9921 w 10000"/>
              <a:gd name="connsiteY6" fmla="*/ 6433 h 9964"/>
              <a:gd name="connsiteX7" fmla="*/ 10000 w 10000"/>
              <a:gd name="connsiteY7" fmla="*/ 6127 h 9964"/>
              <a:gd name="connsiteX8" fmla="*/ 10000 w 10000"/>
              <a:gd name="connsiteY8" fmla="*/ 434 h 9964"/>
              <a:gd name="connsiteX9" fmla="*/ 9733 w 10000"/>
              <a:gd name="connsiteY9" fmla="*/ 0 h 9964"/>
              <a:gd name="connsiteX0" fmla="*/ 9733 w 10000"/>
              <a:gd name="connsiteY0" fmla="*/ 0 h 9982"/>
              <a:gd name="connsiteX1" fmla="*/ 6223 w 10000"/>
              <a:gd name="connsiteY1" fmla="*/ 0 h 9982"/>
              <a:gd name="connsiteX2" fmla="*/ 6035 w 10000"/>
              <a:gd name="connsiteY2" fmla="*/ 120 h 9982"/>
              <a:gd name="connsiteX3" fmla="*/ 0 w 10000"/>
              <a:gd name="connsiteY3" fmla="*/ 9943 h 9982"/>
              <a:gd name="connsiteX4" fmla="*/ 7790 w 10000"/>
              <a:gd name="connsiteY4" fmla="*/ 9982 h 9982"/>
              <a:gd name="connsiteX5" fmla="*/ 8091 w 10000"/>
              <a:gd name="connsiteY5" fmla="*/ 9456 h 9982"/>
              <a:gd name="connsiteX6" fmla="*/ 9921 w 10000"/>
              <a:gd name="connsiteY6" fmla="*/ 6456 h 9982"/>
              <a:gd name="connsiteX7" fmla="*/ 10000 w 10000"/>
              <a:gd name="connsiteY7" fmla="*/ 6149 h 9982"/>
              <a:gd name="connsiteX8" fmla="*/ 10000 w 10000"/>
              <a:gd name="connsiteY8" fmla="*/ 436 h 9982"/>
              <a:gd name="connsiteX9" fmla="*/ 9733 w 10000"/>
              <a:gd name="connsiteY9" fmla="*/ 0 h 9982"/>
              <a:gd name="connsiteX0" fmla="*/ 9733 w 10000"/>
              <a:gd name="connsiteY0" fmla="*/ 0 h 9964"/>
              <a:gd name="connsiteX1" fmla="*/ 6223 w 10000"/>
              <a:gd name="connsiteY1" fmla="*/ 0 h 9964"/>
              <a:gd name="connsiteX2" fmla="*/ 6035 w 10000"/>
              <a:gd name="connsiteY2" fmla="*/ 120 h 9964"/>
              <a:gd name="connsiteX3" fmla="*/ 0 w 10000"/>
              <a:gd name="connsiteY3" fmla="*/ 9961 h 9964"/>
              <a:gd name="connsiteX4" fmla="*/ 7812 w 10000"/>
              <a:gd name="connsiteY4" fmla="*/ 9964 h 9964"/>
              <a:gd name="connsiteX5" fmla="*/ 8091 w 10000"/>
              <a:gd name="connsiteY5" fmla="*/ 9473 h 9964"/>
              <a:gd name="connsiteX6" fmla="*/ 9921 w 10000"/>
              <a:gd name="connsiteY6" fmla="*/ 6468 h 9964"/>
              <a:gd name="connsiteX7" fmla="*/ 10000 w 10000"/>
              <a:gd name="connsiteY7" fmla="*/ 6160 h 9964"/>
              <a:gd name="connsiteX8" fmla="*/ 10000 w 10000"/>
              <a:gd name="connsiteY8" fmla="*/ 437 h 9964"/>
              <a:gd name="connsiteX9" fmla="*/ 9733 w 10000"/>
              <a:gd name="connsiteY9" fmla="*/ 0 h 9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00" h="9964">
                <a:moveTo>
                  <a:pt x="9733" y="0"/>
                </a:moveTo>
                <a:lnTo>
                  <a:pt x="6223" y="0"/>
                </a:lnTo>
                <a:cubicBezTo>
                  <a:pt x="6152" y="0"/>
                  <a:pt x="6086" y="46"/>
                  <a:pt x="6035" y="120"/>
                </a:cubicBezTo>
                <a:lnTo>
                  <a:pt x="0" y="9961"/>
                </a:lnTo>
                <a:lnTo>
                  <a:pt x="7812" y="9964"/>
                </a:lnTo>
                <a:lnTo>
                  <a:pt x="8091" y="9473"/>
                </a:lnTo>
                <a:lnTo>
                  <a:pt x="9921" y="6468"/>
                </a:lnTo>
                <a:cubicBezTo>
                  <a:pt x="9972" y="6384"/>
                  <a:pt x="10000" y="6277"/>
                  <a:pt x="10000" y="6160"/>
                </a:cubicBezTo>
                <a:lnTo>
                  <a:pt x="10000" y="437"/>
                </a:lnTo>
                <a:cubicBezTo>
                  <a:pt x="10000" y="193"/>
                  <a:pt x="9883" y="0"/>
                  <a:pt x="9733" y="0"/>
                </a:cubicBezTo>
              </a:path>
            </a:pathLst>
          </a:custGeom>
          <a:blipFill dpi="0" rotWithShape="0">
            <a:blip r:embed="rId3" cstate="screen">
              <a:extLst>
                <a:ext uri="{BEBA8EAE-BF5A-486C-A8C5-ECC9F3942E4B}">
                  <a14:imgProps xmlns:a14="http://schemas.microsoft.com/office/drawing/2010/main">
                    <a14:imgLayer r:embed="rId4">
                      <a14:imgEffect>
                        <a14:colorTemperature colorTemp="6900"/>
                      </a14:imgEffect>
                      <a14:imgEffect>
                        <a14:brightnessContrast bright="-20000" contrast="50000"/>
                      </a14:imgEffect>
                    </a14:imgLayer>
                  </a14:imgProps>
                </a:ext>
                <a:ext uri="{28A0092B-C50C-407E-A947-70E740481C1C}">
                  <a14:useLocalDpi xmlns:a14="http://schemas.microsoft.com/office/drawing/2010/main"/>
                </a:ext>
              </a:extLst>
            </a:blip>
            <a:srcRect/>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10" name="Freeform 5">
            <a:extLst>
              <a:ext uri="{FF2B5EF4-FFF2-40B4-BE49-F238E27FC236}">
                <a16:creationId xmlns:a16="http://schemas.microsoft.com/office/drawing/2014/main" id="{FC59A027-1510-4171-9CEC-6BA7636CDD19}"/>
              </a:ext>
            </a:extLst>
          </p:cNvPr>
          <p:cNvSpPr>
            <a:spLocks/>
          </p:cNvSpPr>
          <p:nvPr/>
        </p:nvSpPr>
        <p:spPr bwMode="auto">
          <a:xfrm flipH="1" flipV="1">
            <a:off x="4681713" y="-150"/>
            <a:ext cx="6694198" cy="3999421"/>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37"/>
              <a:gd name="connsiteX1" fmla="*/ 6493 w 10000"/>
              <a:gd name="connsiteY1" fmla="*/ 0 h 10037"/>
              <a:gd name="connsiteX2" fmla="*/ 6318 w 10000"/>
              <a:gd name="connsiteY2" fmla="*/ 69 h 10037"/>
              <a:gd name="connsiteX3" fmla="*/ 0 w 10000"/>
              <a:gd name="connsiteY3" fmla="*/ 6389 h 10037"/>
              <a:gd name="connsiteX4" fmla="*/ 3613 w 10000"/>
              <a:gd name="connsiteY4" fmla="*/ 10000 h 10037"/>
              <a:gd name="connsiteX5" fmla="*/ 5466 w 10000"/>
              <a:gd name="connsiteY5" fmla="*/ 8157 h 10037"/>
              <a:gd name="connsiteX6" fmla="*/ 5704 w 10000"/>
              <a:gd name="connsiteY6" fmla="*/ 7901 h 10037"/>
              <a:gd name="connsiteX7" fmla="*/ 5712 w 10000"/>
              <a:gd name="connsiteY7" fmla="*/ 7908 h 10037"/>
              <a:gd name="connsiteX8" fmla="*/ 9927 w 10000"/>
              <a:gd name="connsiteY8" fmla="*/ 3680 h 10037"/>
              <a:gd name="connsiteX9" fmla="*/ 10000 w 10000"/>
              <a:gd name="connsiteY9" fmla="*/ 3505 h 10037"/>
              <a:gd name="connsiteX10" fmla="*/ 10000 w 10000"/>
              <a:gd name="connsiteY10" fmla="*/ 248 h 10037"/>
              <a:gd name="connsiteX11" fmla="*/ 9752 w 10000"/>
              <a:gd name="connsiteY11" fmla="*/ 0 h 10037"/>
              <a:gd name="connsiteX0" fmla="*/ 9752 w 10000"/>
              <a:gd name="connsiteY0" fmla="*/ 0 h 10032"/>
              <a:gd name="connsiteX1" fmla="*/ 6493 w 10000"/>
              <a:gd name="connsiteY1" fmla="*/ 0 h 10032"/>
              <a:gd name="connsiteX2" fmla="*/ 6318 w 10000"/>
              <a:gd name="connsiteY2" fmla="*/ 69 h 10032"/>
              <a:gd name="connsiteX3" fmla="*/ 0 w 10000"/>
              <a:gd name="connsiteY3" fmla="*/ 6389 h 10032"/>
              <a:gd name="connsiteX4" fmla="*/ 3613 w 10000"/>
              <a:gd name="connsiteY4" fmla="*/ 10000 h 10032"/>
              <a:gd name="connsiteX5" fmla="*/ 5466 w 10000"/>
              <a:gd name="connsiteY5" fmla="*/ 8157 h 10032"/>
              <a:gd name="connsiteX6" fmla="*/ 5466 w 10000"/>
              <a:gd name="connsiteY6" fmla="*/ 8157 h 10032"/>
              <a:gd name="connsiteX7" fmla="*/ 5704 w 10000"/>
              <a:gd name="connsiteY7" fmla="*/ 7901 h 10032"/>
              <a:gd name="connsiteX8" fmla="*/ 5712 w 10000"/>
              <a:gd name="connsiteY8" fmla="*/ 7908 h 10032"/>
              <a:gd name="connsiteX9" fmla="*/ 9927 w 10000"/>
              <a:gd name="connsiteY9" fmla="*/ 3680 h 10032"/>
              <a:gd name="connsiteX10" fmla="*/ 10000 w 10000"/>
              <a:gd name="connsiteY10" fmla="*/ 3505 h 10032"/>
              <a:gd name="connsiteX11" fmla="*/ 10000 w 10000"/>
              <a:gd name="connsiteY11" fmla="*/ 248 h 10032"/>
              <a:gd name="connsiteX12" fmla="*/ 9752 w 10000"/>
              <a:gd name="connsiteY12" fmla="*/ 0 h 10032"/>
              <a:gd name="connsiteX0" fmla="*/ 10178 w 10426"/>
              <a:gd name="connsiteY0" fmla="*/ 0 h 10017"/>
              <a:gd name="connsiteX1" fmla="*/ 6919 w 10426"/>
              <a:gd name="connsiteY1" fmla="*/ 0 h 10017"/>
              <a:gd name="connsiteX2" fmla="*/ 6744 w 10426"/>
              <a:gd name="connsiteY2" fmla="*/ 69 h 10017"/>
              <a:gd name="connsiteX3" fmla="*/ 426 w 10426"/>
              <a:gd name="connsiteY3" fmla="*/ 6389 h 10017"/>
              <a:gd name="connsiteX4" fmla="*/ 955 w 10426"/>
              <a:gd name="connsiteY4" fmla="*/ 6900 h 10017"/>
              <a:gd name="connsiteX5" fmla="*/ 4039 w 10426"/>
              <a:gd name="connsiteY5" fmla="*/ 10000 h 10017"/>
              <a:gd name="connsiteX6" fmla="*/ 5892 w 10426"/>
              <a:gd name="connsiteY6" fmla="*/ 8157 h 10017"/>
              <a:gd name="connsiteX7" fmla="*/ 5892 w 10426"/>
              <a:gd name="connsiteY7" fmla="*/ 8157 h 10017"/>
              <a:gd name="connsiteX8" fmla="*/ 6130 w 10426"/>
              <a:gd name="connsiteY8" fmla="*/ 7901 h 10017"/>
              <a:gd name="connsiteX9" fmla="*/ 6138 w 10426"/>
              <a:gd name="connsiteY9" fmla="*/ 7908 h 10017"/>
              <a:gd name="connsiteX10" fmla="*/ 10353 w 10426"/>
              <a:gd name="connsiteY10" fmla="*/ 3680 h 10017"/>
              <a:gd name="connsiteX11" fmla="*/ 10426 w 10426"/>
              <a:gd name="connsiteY11" fmla="*/ 3505 h 10017"/>
              <a:gd name="connsiteX12" fmla="*/ 10426 w 10426"/>
              <a:gd name="connsiteY12" fmla="*/ 248 h 10017"/>
              <a:gd name="connsiteX13" fmla="*/ 10178 w 10426"/>
              <a:gd name="connsiteY13" fmla="*/ 0 h 10017"/>
              <a:gd name="connsiteX0" fmla="*/ 10249 w 10497"/>
              <a:gd name="connsiteY0" fmla="*/ 0 h 8157"/>
              <a:gd name="connsiteX1" fmla="*/ 6990 w 10497"/>
              <a:gd name="connsiteY1" fmla="*/ 0 h 8157"/>
              <a:gd name="connsiteX2" fmla="*/ 6815 w 10497"/>
              <a:gd name="connsiteY2" fmla="*/ 69 h 8157"/>
              <a:gd name="connsiteX3" fmla="*/ 497 w 10497"/>
              <a:gd name="connsiteY3" fmla="*/ 6389 h 8157"/>
              <a:gd name="connsiteX4" fmla="*/ 1026 w 10497"/>
              <a:gd name="connsiteY4" fmla="*/ 6900 h 8157"/>
              <a:gd name="connsiteX5" fmla="*/ 5963 w 10497"/>
              <a:gd name="connsiteY5" fmla="*/ 8157 h 8157"/>
              <a:gd name="connsiteX6" fmla="*/ 5963 w 10497"/>
              <a:gd name="connsiteY6" fmla="*/ 8157 h 8157"/>
              <a:gd name="connsiteX7" fmla="*/ 6201 w 10497"/>
              <a:gd name="connsiteY7" fmla="*/ 7901 h 8157"/>
              <a:gd name="connsiteX8" fmla="*/ 6209 w 10497"/>
              <a:gd name="connsiteY8" fmla="*/ 7908 h 8157"/>
              <a:gd name="connsiteX9" fmla="*/ 10424 w 10497"/>
              <a:gd name="connsiteY9" fmla="*/ 3680 h 8157"/>
              <a:gd name="connsiteX10" fmla="*/ 10497 w 10497"/>
              <a:gd name="connsiteY10" fmla="*/ 3505 h 8157"/>
              <a:gd name="connsiteX11" fmla="*/ 10497 w 10497"/>
              <a:gd name="connsiteY11" fmla="*/ 248 h 8157"/>
              <a:gd name="connsiteX12" fmla="*/ 10249 w 10497"/>
              <a:gd name="connsiteY12" fmla="*/ 0 h 8157"/>
              <a:gd name="connsiteX0" fmla="*/ 9764 w 10000"/>
              <a:gd name="connsiteY0" fmla="*/ 0 h 10000"/>
              <a:gd name="connsiteX1" fmla="*/ 6659 w 10000"/>
              <a:gd name="connsiteY1" fmla="*/ 0 h 10000"/>
              <a:gd name="connsiteX2" fmla="*/ 6492 w 10000"/>
              <a:gd name="connsiteY2" fmla="*/ 85 h 10000"/>
              <a:gd name="connsiteX3" fmla="*/ 473 w 10000"/>
              <a:gd name="connsiteY3" fmla="*/ 7833 h 10000"/>
              <a:gd name="connsiteX4" fmla="*/ 977 w 10000"/>
              <a:gd name="connsiteY4" fmla="*/ 8459 h 10000"/>
              <a:gd name="connsiteX5" fmla="*/ 5681 w 10000"/>
              <a:gd name="connsiteY5" fmla="*/ 10000 h 10000"/>
              <a:gd name="connsiteX6" fmla="*/ 5681 w 10000"/>
              <a:gd name="connsiteY6" fmla="*/ 10000 h 10000"/>
              <a:gd name="connsiteX7" fmla="*/ 5907 w 10000"/>
              <a:gd name="connsiteY7" fmla="*/ 9686 h 10000"/>
              <a:gd name="connsiteX8" fmla="*/ 5915 w 10000"/>
              <a:gd name="connsiteY8" fmla="*/ 9695 h 10000"/>
              <a:gd name="connsiteX9" fmla="*/ 9930 w 10000"/>
              <a:gd name="connsiteY9" fmla="*/ 4511 h 10000"/>
              <a:gd name="connsiteX10" fmla="*/ 10000 w 10000"/>
              <a:gd name="connsiteY10" fmla="*/ 4297 h 10000"/>
              <a:gd name="connsiteX11" fmla="*/ 10000 w 10000"/>
              <a:gd name="connsiteY11" fmla="*/ 304 h 10000"/>
              <a:gd name="connsiteX12" fmla="*/ 9764 w 10000"/>
              <a:gd name="connsiteY12" fmla="*/ 0 h 10000"/>
              <a:gd name="connsiteX0" fmla="*/ 9291 w 9527"/>
              <a:gd name="connsiteY0" fmla="*/ 0 h 10000"/>
              <a:gd name="connsiteX1" fmla="*/ 6186 w 9527"/>
              <a:gd name="connsiteY1" fmla="*/ 0 h 10000"/>
              <a:gd name="connsiteX2" fmla="*/ 6019 w 9527"/>
              <a:gd name="connsiteY2" fmla="*/ 85 h 10000"/>
              <a:gd name="connsiteX3" fmla="*/ 0 w 9527"/>
              <a:gd name="connsiteY3" fmla="*/ 7833 h 10000"/>
              <a:gd name="connsiteX4" fmla="*/ 504 w 9527"/>
              <a:gd name="connsiteY4" fmla="*/ 8459 h 10000"/>
              <a:gd name="connsiteX5" fmla="*/ 5208 w 9527"/>
              <a:gd name="connsiteY5" fmla="*/ 10000 h 10000"/>
              <a:gd name="connsiteX6" fmla="*/ 5208 w 9527"/>
              <a:gd name="connsiteY6" fmla="*/ 10000 h 10000"/>
              <a:gd name="connsiteX7" fmla="*/ 5434 w 9527"/>
              <a:gd name="connsiteY7" fmla="*/ 9686 h 10000"/>
              <a:gd name="connsiteX8" fmla="*/ 5442 w 9527"/>
              <a:gd name="connsiteY8" fmla="*/ 9695 h 10000"/>
              <a:gd name="connsiteX9" fmla="*/ 9457 w 9527"/>
              <a:gd name="connsiteY9" fmla="*/ 4511 h 10000"/>
              <a:gd name="connsiteX10" fmla="*/ 9527 w 9527"/>
              <a:gd name="connsiteY10" fmla="*/ 4297 h 10000"/>
              <a:gd name="connsiteX11" fmla="*/ 9527 w 9527"/>
              <a:gd name="connsiteY11" fmla="*/ 304 h 10000"/>
              <a:gd name="connsiteX12" fmla="*/ 9291 w 9527"/>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004 w 10000"/>
              <a:gd name="connsiteY4" fmla="*/ 7981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004 w 10000"/>
              <a:gd name="connsiteY4" fmla="*/ 7981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704 w 10000"/>
              <a:gd name="connsiteY6" fmla="*/ 9686 h 10000"/>
              <a:gd name="connsiteX7" fmla="*/ 5712 w 10000"/>
              <a:gd name="connsiteY7" fmla="*/ 9695 h 10000"/>
              <a:gd name="connsiteX8" fmla="*/ 9927 w 10000"/>
              <a:gd name="connsiteY8" fmla="*/ 4511 h 10000"/>
              <a:gd name="connsiteX9" fmla="*/ 10000 w 10000"/>
              <a:gd name="connsiteY9" fmla="*/ 4297 h 10000"/>
              <a:gd name="connsiteX10" fmla="*/ 10000 w 10000"/>
              <a:gd name="connsiteY10" fmla="*/ 304 h 10000"/>
              <a:gd name="connsiteX11" fmla="*/ 9752 w 10000"/>
              <a:gd name="connsiteY11" fmla="*/ 0 h 10000"/>
              <a:gd name="connsiteX0" fmla="*/ 9752 w 10000"/>
              <a:gd name="connsiteY0" fmla="*/ 0 h 9695"/>
              <a:gd name="connsiteX1" fmla="*/ 6493 w 10000"/>
              <a:gd name="connsiteY1" fmla="*/ 0 h 9695"/>
              <a:gd name="connsiteX2" fmla="*/ 6318 w 10000"/>
              <a:gd name="connsiteY2" fmla="*/ 85 h 9695"/>
              <a:gd name="connsiteX3" fmla="*/ 0 w 10000"/>
              <a:gd name="connsiteY3" fmla="*/ 7833 h 9695"/>
              <a:gd name="connsiteX4" fmla="*/ 3117 w 10000"/>
              <a:gd name="connsiteY4" fmla="*/ 7842 h 9695"/>
              <a:gd name="connsiteX5" fmla="*/ 5704 w 10000"/>
              <a:gd name="connsiteY5" fmla="*/ 9686 h 9695"/>
              <a:gd name="connsiteX6" fmla="*/ 5712 w 10000"/>
              <a:gd name="connsiteY6" fmla="*/ 9695 h 9695"/>
              <a:gd name="connsiteX7" fmla="*/ 9927 w 10000"/>
              <a:gd name="connsiteY7" fmla="*/ 4511 h 9695"/>
              <a:gd name="connsiteX8" fmla="*/ 10000 w 10000"/>
              <a:gd name="connsiteY8" fmla="*/ 4297 h 9695"/>
              <a:gd name="connsiteX9" fmla="*/ 10000 w 10000"/>
              <a:gd name="connsiteY9" fmla="*/ 304 h 9695"/>
              <a:gd name="connsiteX10" fmla="*/ 9752 w 10000"/>
              <a:gd name="connsiteY10" fmla="*/ 0 h 9695"/>
              <a:gd name="connsiteX0" fmla="*/ 9752 w 10000"/>
              <a:gd name="connsiteY0" fmla="*/ 0 h 10085"/>
              <a:gd name="connsiteX1" fmla="*/ 6493 w 10000"/>
              <a:gd name="connsiteY1" fmla="*/ 0 h 10085"/>
              <a:gd name="connsiteX2" fmla="*/ 6318 w 10000"/>
              <a:gd name="connsiteY2" fmla="*/ 88 h 10085"/>
              <a:gd name="connsiteX3" fmla="*/ 0 w 10000"/>
              <a:gd name="connsiteY3" fmla="*/ 8079 h 10085"/>
              <a:gd name="connsiteX4" fmla="*/ 2853 w 10000"/>
              <a:gd name="connsiteY4" fmla="*/ 8756 h 10085"/>
              <a:gd name="connsiteX5" fmla="*/ 5704 w 10000"/>
              <a:gd name="connsiteY5" fmla="*/ 9991 h 10085"/>
              <a:gd name="connsiteX6" fmla="*/ 5712 w 10000"/>
              <a:gd name="connsiteY6" fmla="*/ 10000 h 10085"/>
              <a:gd name="connsiteX7" fmla="*/ 9927 w 10000"/>
              <a:gd name="connsiteY7" fmla="*/ 4653 h 10085"/>
              <a:gd name="connsiteX8" fmla="*/ 10000 w 10000"/>
              <a:gd name="connsiteY8" fmla="*/ 4432 h 10085"/>
              <a:gd name="connsiteX9" fmla="*/ 10000 w 10000"/>
              <a:gd name="connsiteY9" fmla="*/ 314 h 10085"/>
              <a:gd name="connsiteX10" fmla="*/ 9752 w 10000"/>
              <a:gd name="connsiteY10" fmla="*/ 0 h 10085"/>
              <a:gd name="connsiteX0" fmla="*/ 9752 w 10000"/>
              <a:gd name="connsiteY0" fmla="*/ 0 h 10085"/>
              <a:gd name="connsiteX1" fmla="*/ 6493 w 10000"/>
              <a:gd name="connsiteY1" fmla="*/ 0 h 10085"/>
              <a:gd name="connsiteX2" fmla="*/ 6318 w 10000"/>
              <a:gd name="connsiteY2" fmla="*/ 88 h 10085"/>
              <a:gd name="connsiteX3" fmla="*/ 0 w 10000"/>
              <a:gd name="connsiteY3" fmla="*/ 8079 h 10085"/>
              <a:gd name="connsiteX4" fmla="*/ 2853 w 10000"/>
              <a:gd name="connsiteY4" fmla="*/ 8756 h 10085"/>
              <a:gd name="connsiteX5" fmla="*/ 5704 w 10000"/>
              <a:gd name="connsiteY5" fmla="*/ 9991 h 10085"/>
              <a:gd name="connsiteX6" fmla="*/ 5712 w 10000"/>
              <a:gd name="connsiteY6" fmla="*/ 10000 h 10085"/>
              <a:gd name="connsiteX7" fmla="*/ 9927 w 10000"/>
              <a:gd name="connsiteY7" fmla="*/ 4653 h 10085"/>
              <a:gd name="connsiteX8" fmla="*/ 10000 w 10000"/>
              <a:gd name="connsiteY8" fmla="*/ 4432 h 10085"/>
              <a:gd name="connsiteX9" fmla="*/ 10000 w 10000"/>
              <a:gd name="connsiteY9" fmla="*/ 314 h 10085"/>
              <a:gd name="connsiteX10" fmla="*/ 9752 w 10000"/>
              <a:gd name="connsiteY10" fmla="*/ 0 h 10085"/>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9927 w 10000"/>
              <a:gd name="connsiteY8" fmla="*/ 4653 h 10291"/>
              <a:gd name="connsiteX9" fmla="*/ 10000 w 10000"/>
              <a:gd name="connsiteY9" fmla="*/ 4432 h 10291"/>
              <a:gd name="connsiteX10" fmla="*/ 10000 w 10000"/>
              <a:gd name="connsiteY10" fmla="*/ 314 h 10291"/>
              <a:gd name="connsiteX11" fmla="*/ 9752 w 10000"/>
              <a:gd name="connsiteY11"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927 w 10000"/>
              <a:gd name="connsiteY9" fmla="*/ 4653 h 10291"/>
              <a:gd name="connsiteX10" fmla="*/ 10000 w 10000"/>
              <a:gd name="connsiteY10" fmla="*/ 4432 h 10291"/>
              <a:gd name="connsiteX11" fmla="*/ 10000 w 10000"/>
              <a:gd name="connsiteY11" fmla="*/ 314 h 10291"/>
              <a:gd name="connsiteX12" fmla="*/ 9752 w 10000"/>
              <a:gd name="connsiteY12"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056 w 10000"/>
              <a:gd name="connsiteY9" fmla="*/ 5759 h 10291"/>
              <a:gd name="connsiteX10" fmla="*/ 9927 w 10000"/>
              <a:gd name="connsiteY10" fmla="*/ 4653 h 10291"/>
              <a:gd name="connsiteX11" fmla="*/ 10000 w 10000"/>
              <a:gd name="connsiteY11" fmla="*/ 4432 h 10291"/>
              <a:gd name="connsiteX12" fmla="*/ 10000 w 10000"/>
              <a:gd name="connsiteY12" fmla="*/ 314 h 10291"/>
              <a:gd name="connsiteX13" fmla="*/ 9752 w 10000"/>
              <a:gd name="connsiteY13"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056 w 10000"/>
              <a:gd name="connsiteY9" fmla="*/ 5759 h 10291"/>
              <a:gd name="connsiteX10" fmla="*/ 9056 w 10000"/>
              <a:gd name="connsiteY10" fmla="*/ 5759 h 10291"/>
              <a:gd name="connsiteX11" fmla="*/ 9927 w 10000"/>
              <a:gd name="connsiteY11" fmla="*/ 4653 h 10291"/>
              <a:gd name="connsiteX12" fmla="*/ 10000 w 10000"/>
              <a:gd name="connsiteY12" fmla="*/ 4432 h 10291"/>
              <a:gd name="connsiteX13" fmla="*/ 10000 w 10000"/>
              <a:gd name="connsiteY13" fmla="*/ 314 h 10291"/>
              <a:gd name="connsiteX14" fmla="*/ 9752 w 10000"/>
              <a:gd name="connsiteY14" fmla="*/ 0 h 10291"/>
              <a:gd name="connsiteX0" fmla="*/ 9752 w 10000"/>
              <a:gd name="connsiteY0" fmla="*/ 0 h 10291"/>
              <a:gd name="connsiteX1" fmla="*/ 6493 w 10000"/>
              <a:gd name="connsiteY1" fmla="*/ 0 h 10291"/>
              <a:gd name="connsiteX2" fmla="*/ 6318 w 10000"/>
              <a:gd name="connsiteY2" fmla="*/ 88 h 10291"/>
              <a:gd name="connsiteX3" fmla="*/ 1172 w 10000"/>
              <a:gd name="connsiteY3" fmla="*/ 6607 h 10291"/>
              <a:gd name="connsiteX4" fmla="*/ 0 w 10000"/>
              <a:gd name="connsiteY4" fmla="*/ 8079 h 10291"/>
              <a:gd name="connsiteX5" fmla="*/ 2853 w 10000"/>
              <a:gd name="connsiteY5" fmla="*/ 8756 h 10291"/>
              <a:gd name="connsiteX6" fmla="*/ 5704 w 10000"/>
              <a:gd name="connsiteY6" fmla="*/ 9991 h 10291"/>
              <a:gd name="connsiteX7" fmla="*/ 5712 w 10000"/>
              <a:gd name="connsiteY7" fmla="*/ 10000 h 10291"/>
              <a:gd name="connsiteX8" fmla="*/ 8294 w 10000"/>
              <a:gd name="connsiteY8" fmla="*/ 6724 h 10291"/>
              <a:gd name="connsiteX9" fmla="*/ 8263 w 10000"/>
              <a:gd name="connsiteY9" fmla="*/ 6724 h 10291"/>
              <a:gd name="connsiteX10" fmla="*/ 9056 w 10000"/>
              <a:gd name="connsiteY10" fmla="*/ 5759 h 10291"/>
              <a:gd name="connsiteX11" fmla="*/ 9056 w 10000"/>
              <a:gd name="connsiteY11" fmla="*/ 5759 h 10291"/>
              <a:gd name="connsiteX12" fmla="*/ 9927 w 10000"/>
              <a:gd name="connsiteY12" fmla="*/ 4653 h 10291"/>
              <a:gd name="connsiteX13" fmla="*/ 10000 w 10000"/>
              <a:gd name="connsiteY13" fmla="*/ 4432 h 10291"/>
              <a:gd name="connsiteX14" fmla="*/ 10000 w 10000"/>
              <a:gd name="connsiteY14" fmla="*/ 314 h 10291"/>
              <a:gd name="connsiteX15" fmla="*/ 9752 w 10000"/>
              <a:gd name="connsiteY15" fmla="*/ 0 h 10291"/>
              <a:gd name="connsiteX0" fmla="*/ 9752 w 10000"/>
              <a:gd name="connsiteY0" fmla="*/ 0 h 10291"/>
              <a:gd name="connsiteX1" fmla="*/ 6493 w 10000"/>
              <a:gd name="connsiteY1" fmla="*/ 0 h 10291"/>
              <a:gd name="connsiteX2" fmla="*/ 6318 w 10000"/>
              <a:gd name="connsiteY2" fmla="*/ 88 h 10291"/>
              <a:gd name="connsiteX3" fmla="*/ 1172 w 10000"/>
              <a:gd name="connsiteY3" fmla="*/ 6607 h 10291"/>
              <a:gd name="connsiteX4" fmla="*/ 1172 w 10000"/>
              <a:gd name="connsiteY4" fmla="*/ 6607 h 10291"/>
              <a:gd name="connsiteX5" fmla="*/ 0 w 10000"/>
              <a:gd name="connsiteY5" fmla="*/ 8079 h 10291"/>
              <a:gd name="connsiteX6" fmla="*/ 2853 w 10000"/>
              <a:gd name="connsiteY6" fmla="*/ 8756 h 10291"/>
              <a:gd name="connsiteX7" fmla="*/ 5704 w 10000"/>
              <a:gd name="connsiteY7" fmla="*/ 9991 h 10291"/>
              <a:gd name="connsiteX8" fmla="*/ 5712 w 10000"/>
              <a:gd name="connsiteY8" fmla="*/ 10000 h 10291"/>
              <a:gd name="connsiteX9" fmla="*/ 8294 w 10000"/>
              <a:gd name="connsiteY9" fmla="*/ 6724 h 10291"/>
              <a:gd name="connsiteX10" fmla="*/ 8263 w 10000"/>
              <a:gd name="connsiteY10" fmla="*/ 6724 h 10291"/>
              <a:gd name="connsiteX11" fmla="*/ 9056 w 10000"/>
              <a:gd name="connsiteY11" fmla="*/ 5759 h 10291"/>
              <a:gd name="connsiteX12" fmla="*/ 9056 w 10000"/>
              <a:gd name="connsiteY12" fmla="*/ 5759 h 10291"/>
              <a:gd name="connsiteX13" fmla="*/ 9927 w 10000"/>
              <a:gd name="connsiteY13" fmla="*/ 4653 h 10291"/>
              <a:gd name="connsiteX14" fmla="*/ 10000 w 10000"/>
              <a:gd name="connsiteY14" fmla="*/ 4432 h 10291"/>
              <a:gd name="connsiteX15" fmla="*/ 10000 w 10000"/>
              <a:gd name="connsiteY15" fmla="*/ 314 h 10291"/>
              <a:gd name="connsiteX16" fmla="*/ 9752 w 10000"/>
              <a:gd name="connsiteY16" fmla="*/ 0 h 10291"/>
              <a:gd name="connsiteX0" fmla="*/ 9752 w 10000"/>
              <a:gd name="connsiteY0" fmla="*/ 0 h 10036"/>
              <a:gd name="connsiteX1" fmla="*/ 6493 w 10000"/>
              <a:gd name="connsiteY1" fmla="*/ 0 h 10036"/>
              <a:gd name="connsiteX2" fmla="*/ 6318 w 10000"/>
              <a:gd name="connsiteY2" fmla="*/ 88 h 10036"/>
              <a:gd name="connsiteX3" fmla="*/ 1172 w 10000"/>
              <a:gd name="connsiteY3" fmla="*/ 6607 h 10036"/>
              <a:gd name="connsiteX4" fmla="*/ 1172 w 10000"/>
              <a:gd name="connsiteY4" fmla="*/ 6607 h 10036"/>
              <a:gd name="connsiteX5" fmla="*/ 0 w 10000"/>
              <a:gd name="connsiteY5" fmla="*/ 8079 h 10036"/>
              <a:gd name="connsiteX6" fmla="*/ 2853 w 10000"/>
              <a:gd name="connsiteY6" fmla="*/ 8756 h 10036"/>
              <a:gd name="connsiteX7" fmla="*/ 5704 w 10000"/>
              <a:gd name="connsiteY7" fmla="*/ 9991 h 10036"/>
              <a:gd name="connsiteX8" fmla="*/ 8294 w 10000"/>
              <a:gd name="connsiteY8" fmla="*/ 6724 h 10036"/>
              <a:gd name="connsiteX9" fmla="*/ 8263 w 10000"/>
              <a:gd name="connsiteY9" fmla="*/ 6724 h 10036"/>
              <a:gd name="connsiteX10" fmla="*/ 9056 w 10000"/>
              <a:gd name="connsiteY10" fmla="*/ 5759 h 10036"/>
              <a:gd name="connsiteX11" fmla="*/ 9056 w 10000"/>
              <a:gd name="connsiteY11" fmla="*/ 5759 h 10036"/>
              <a:gd name="connsiteX12" fmla="*/ 9927 w 10000"/>
              <a:gd name="connsiteY12" fmla="*/ 4653 h 10036"/>
              <a:gd name="connsiteX13" fmla="*/ 10000 w 10000"/>
              <a:gd name="connsiteY13" fmla="*/ 4432 h 10036"/>
              <a:gd name="connsiteX14" fmla="*/ 10000 w 10000"/>
              <a:gd name="connsiteY14" fmla="*/ 314 h 10036"/>
              <a:gd name="connsiteX15" fmla="*/ 9752 w 10000"/>
              <a:gd name="connsiteY15" fmla="*/ 0 h 10036"/>
              <a:gd name="connsiteX0" fmla="*/ 9752 w 10000"/>
              <a:gd name="connsiteY0" fmla="*/ 0 h 8806"/>
              <a:gd name="connsiteX1" fmla="*/ 6493 w 10000"/>
              <a:gd name="connsiteY1" fmla="*/ 0 h 8806"/>
              <a:gd name="connsiteX2" fmla="*/ 6318 w 10000"/>
              <a:gd name="connsiteY2" fmla="*/ 88 h 8806"/>
              <a:gd name="connsiteX3" fmla="*/ 1172 w 10000"/>
              <a:gd name="connsiteY3" fmla="*/ 6607 h 8806"/>
              <a:gd name="connsiteX4" fmla="*/ 1172 w 10000"/>
              <a:gd name="connsiteY4" fmla="*/ 6607 h 8806"/>
              <a:gd name="connsiteX5" fmla="*/ 0 w 10000"/>
              <a:gd name="connsiteY5" fmla="*/ 8079 h 8806"/>
              <a:gd name="connsiteX6" fmla="*/ 2853 w 10000"/>
              <a:gd name="connsiteY6" fmla="*/ 8756 h 8806"/>
              <a:gd name="connsiteX7" fmla="*/ 8294 w 10000"/>
              <a:gd name="connsiteY7" fmla="*/ 6724 h 8806"/>
              <a:gd name="connsiteX8" fmla="*/ 8263 w 10000"/>
              <a:gd name="connsiteY8" fmla="*/ 6724 h 8806"/>
              <a:gd name="connsiteX9" fmla="*/ 9056 w 10000"/>
              <a:gd name="connsiteY9" fmla="*/ 5759 h 8806"/>
              <a:gd name="connsiteX10" fmla="*/ 9056 w 10000"/>
              <a:gd name="connsiteY10" fmla="*/ 5759 h 8806"/>
              <a:gd name="connsiteX11" fmla="*/ 9927 w 10000"/>
              <a:gd name="connsiteY11" fmla="*/ 4653 h 8806"/>
              <a:gd name="connsiteX12" fmla="*/ 10000 w 10000"/>
              <a:gd name="connsiteY12" fmla="*/ 4432 h 8806"/>
              <a:gd name="connsiteX13" fmla="*/ 10000 w 10000"/>
              <a:gd name="connsiteY13" fmla="*/ 314 h 8806"/>
              <a:gd name="connsiteX14" fmla="*/ 9752 w 10000"/>
              <a:gd name="connsiteY14" fmla="*/ 0 h 8806"/>
              <a:gd name="connsiteX0" fmla="*/ 8580 w 8828"/>
              <a:gd name="connsiteY0" fmla="*/ 0 h 9943"/>
              <a:gd name="connsiteX1" fmla="*/ 5321 w 8828"/>
              <a:gd name="connsiteY1" fmla="*/ 0 h 9943"/>
              <a:gd name="connsiteX2" fmla="*/ 5146 w 8828"/>
              <a:gd name="connsiteY2" fmla="*/ 100 h 9943"/>
              <a:gd name="connsiteX3" fmla="*/ 0 w 8828"/>
              <a:gd name="connsiteY3" fmla="*/ 7503 h 9943"/>
              <a:gd name="connsiteX4" fmla="*/ 0 w 8828"/>
              <a:gd name="connsiteY4" fmla="*/ 7503 h 9943"/>
              <a:gd name="connsiteX5" fmla="*/ 1681 w 8828"/>
              <a:gd name="connsiteY5" fmla="*/ 9943 h 9943"/>
              <a:gd name="connsiteX6" fmla="*/ 7122 w 8828"/>
              <a:gd name="connsiteY6" fmla="*/ 7636 h 9943"/>
              <a:gd name="connsiteX7" fmla="*/ 7091 w 8828"/>
              <a:gd name="connsiteY7" fmla="*/ 7636 h 9943"/>
              <a:gd name="connsiteX8" fmla="*/ 7884 w 8828"/>
              <a:gd name="connsiteY8" fmla="*/ 6540 h 9943"/>
              <a:gd name="connsiteX9" fmla="*/ 7884 w 8828"/>
              <a:gd name="connsiteY9" fmla="*/ 6540 h 9943"/>
              <a:gd name="connsiteX10" fmla="*/ 8755 w 8828"/>
              <a:gd name="connsiteY10" fmla="*/ 5284 h 9943"/>
              <a:gd name="connsiteX11" fmla="*/ 8828 w 8828"/>
              <a:gd name="connsiteY11" fmla="*/ 5033 h 9943"/>
              <a:gd name="connsiteX12" fmla="*/ 8828 w 8828"/>
              <a:gd name="connsiteY12" fmla="*/ 357 h 9943"/>
              <a:gd name="connsiteX13" fmla="*/ 8580 w 8828"/>
              <a:gd name="connsiteY13" fmla="*/ 0 h 9943"/>
              <a:gd name="connsiteX0" fmla="*/ 9719 w 10000"/>
              <a:gd name="connsiteY0" fmla="*/ 0 h 7680"/>
              <a:gd name="connsiteX1" fmla="*/ 6027 w 10000"/>
              <a:gd name="connsiteY1" fmla="*/ 0 h 7680"/>
              <a:gd name="connsiteX2" fmla="*/ 5829 w 10000"/>
              <a:gd name="connsiteY2" fmla="*/ 101 h 7680"/>
              <a:gd name="connsiteX3" fmla="*/ 0 w 10000"/>
              <a:gd name="connsiteY3" fmla="*/ 7546 h 7680"/>
              <a:gd name="connsiteX4" fmla="*/ 0 w 10000"/>
              <a:gd name="connsiteY4" fmla="*/ 7546 h 7680"/>
              <a:gd name="connsiteX5" fmla="*/ 8068 w 10000"/>
              <a:gd name="connsiteY5" fmla="*/ 7680 h 7680"/>
              <a:gd name="connsiteX6" fmla="*/ 8032 w 10000"/>
              <a:gd name="connsiteY6" fmla="*/ 7680 h 7680"/>
              <a:gd name="connsiteX7" fmla="*/ 8931 w 10000"/>
              <a:gd name="connsiteY7" fmla="*/ 6577 h 7680"/>
              <a:gd name="connsiteX8" fmla="*/ 8931 w 10000"/>
              <a:gd name="connsiteY8" fmla="*/ 6577 h 7680"/>
              <a:gd name="connsiteX9" fmla="*/ 9917 w 10000"/>
              <a:gd name="connsiteY9" fmla="*/ 5314 h 7680"/>
              <a:gd name="connsiteX10" fmla="*/ 10000 w 10000"/>
              <a:gd name="connsiteY10" fmla="*/ 5062 h 7680"/>
              <a:gd name="connsiteX11" fmla="*/ 10000 w 10000"/>
              <a:gd name="connsiteY11" fmla="*/ 359 h 7680"/>
              <a:gd name="connsiteX12" fmla="*/ 9719 w 10000"/>
              <a:gd name="connsiteY12" fmla="*/ 0 h 7680"/>
              <a:gd name="connsiteX0" fmla="*/ 9719 w 10000"/>
              <a:gd name="connsiteY0" fmla="*/ 0 h 10000"/>
              <a:gd name="connsiteX1" fmla="*/ 6027 w 10000"/>
              <a:gd name="connsiteY1" fmla="*/ 0 h 10000"/>
              <a:gd name="connsiteX2" fmla="*/ 5829 w 10000"/>
              <a:gd name="connsiteY2" fmla="*/ 132 h 10000"/>
              <a:gd name="connsiteX3" fmla="*/ 0 w 10000"/>
              <a:gd name="connsiteY3" fmla="*/ 9826 h 10000"/>
              <a:gd name="connsiteX4" fmla="*/ 0 w 10000"/>
              <a:gd name="connsiteY4" fmla="*/ 9826 h 10000"/>
              <a:gd name="connsiteX5" fmla="*/ 8068 w 10000"/>
              <a:gd name="connsiteY5" fmla="*/ 10000 h 10000"/>
              <a:gd name="connsiteX6" fmla="*/ 8931 w 10000"/>
              <a:gd name="connsiteY6" fmla="*/ 8564 h 10000"/>
              <a:gd name="connsiteX7" fmla="*/ 8931 w 10000"/>
              <a:gd name="connsiteY7" fmla="*/ 8564 h 10000"/>
              <a:gd name="connsiteX8" fmla="*/ 9917 w 10000"/>
              <a:gd name="connsiteY8" fmla="*/ 6919 h 10000"/>
              <a:gd name="connsiteX9" fmla="*/ 10000 w 10000"/>
              <a:gd name="connsiteY9" fmla="*/ 6591 h 10000"/>
              <a:gd name="connsiteX10" fmla="*/ 10000 w 10000"/>
              <a:gd name="connsiteY10" fmla="*/ 467 h 10000"/>
              <a:gd name="connsiteX11" fmla="*/ 9719 w 10000"/>
              <a:gd name="connsiteY11" fmla="*/ 0 h 10000"/>
              <a:gd name="connsiteX0" fmla="*/ 9719 w 10000"/>
              <a:gd name="connsiteY0" fmla="*/ 0 h 9922"/>
              <a:gd name="connsiteX1" fmla="*/ 6027 w 10000"/>
              <a:gd name="connsiteY1" fmla="*/ 0 h 9922"/>
              <a:gd name="connsiteX2" fmla="*/ 5829 w 10000"/>
              <a:gd name="connsiteY2" fmla="*/ 132 h 9922"/>
              <a:gd name="connsiteX3" fmla="*/ 0 w 10000"/>
              <a:gd name="connsiteY3" fmla="*/ 9826 h 9922"/>
              <a:gd name="connsiteX4" fmla="*/ 0 w 10000"/>
              <a:gd name="connsiteY4" fmla="*/ 9826 h 9922"/>
              <a:gd name="connsiteX5" fmla="*/ 8126 w 10000"/>
              <a:gd name="connsiteY5" fmla="*/ 9922 h 9922"/>
              <a:gd name="connsiteX6" fmla="*/ 8931 w 10000"/>
              <a:gd name="connsiteY6" fmla="*/ 8564 h 9922"/>
              <a:gd name="connsiteX7" fmla="*/ 8931 w 10000"/>
              <a:gd name="connsiteY7" fmla="*/ 8564 h 9922"/>
              <a:gd name="connsiteX8" fmla="*/ 9917 w 10000"/>
              <a:gd name="connsiteY8" fmla="*/ 6919 h 9922"/>
              <a:gd name="connsiteX9" fmla="*/ 10000 w 10000"/>
              <a:gd name="connsiteY9" fmla="*/ 6591 h 9922"/>
              <a:gd name="connsiteX10" fmla="*/ 10000 w 10000"/>
              <a:gd name="connsiteY10" fmla="*/ 467 h 9922"/>
              <a:gd name="connsiteX11" fmla="*/ 9719 w 10000"/>
              <a:gd name="connsiteY11" fmla="*/ 0 h 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00" h="9922">
                <a:moveTo>
                  <a:pt x="9719" y="0"/>
                </a:moveTo>
                <a:lnTo>
                  <a:pt x="6027" y="0"/>
                </a:lnTo>
                <a:cubicBezTo>
                  <a:pt x="5953" y="0"/>
                  <a:pt x="5882" y="48"/>
                  <a:pt x="5829" y="132"/>
                </a:cubicBezTo>
                <a:lnTo>
                  <a:pt x="0" y="9826"/>
                </a:lnTo>
                <a:lnTo>
                  <a:pt x="0" y="9826"/>
                </a:lnTo>
                <a:lnTo>
                  <a:pt x="8126" y="9922"/>
                </a:lnTo>
                <a:lnTo>
                  <a:pt x="8931" y="8564"/>
                </a:lnTo>
                <a:lnTo>
                  <a:pt x="8931" y="8564"/>
                </a:lnTo>
                <a:lnTo>
                  <a:pt x="9917" y="6919"/>
                </a:lnTo>
                <a:cubicBezTo>
                  <a:pt x="9971" y="6832"/>
                  <a:pt x="10000" y="6715"/>
                  <a:pt x="10000" y="6591"/>
                </a:cubicBezTo>
                <a:lnTo>
                  <a:pt x="10000" y="467"/>
                </a:lnTo>
                <a:cubicBezTo>
                  <a:pt x="10000" y="207"/>
                  <a:pt x="9877" y="0"/>
                  <a:pt x="9719" y="0"/>
                </a:cubicBezTo>
              </a:path>
            </a:pathLst>
          </a:custGeom>
          <a:solidFill>
            <a:srgbClr val="3F6578">
              <a:alpha val="75000"/>
            </a:srgbClr>
          </a:solidFill>
          <a:ln>
            <a:noFill/>
          </a:ln>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7361B75B-B627-4731-AA9D-0B7C051D7A39}"/>
              </a:ext>
            </a:extLst>
          </p:cNvPr>
          <p:cNvPicPr>
            <a:picLocks/>
          </p:cNvPicPr>
          <p:nvPr/>
        </p:nvPicPr>
        <p:blipFill>
          <a:blip r:embed="rId5">
            <a:extLst>
              <a:ext uri="{28A0092B-C50C-407E-A947-70E740481C1C}">
                <a14:useLocalDpi xmlns:a14="http://schemas.microsoft.com/office/drawing/2010/main"/>
              </a:ext>
            </a:extLst>
          </a:blip>
          <a:stretch>
            <a:fillRect/>
          </a:stretch>
        </p:blipFill>
        <p:spPr>
          <a:xfrm>
            <a:off x="362215" y="330856"/>
            <a:ext cx="2810024" cy="585168"/>
          </a:xfrm>
          <a:prstGeom prst="rect">
            <a:avLst/>
          </a:prstGeom>
        </p:spPr>
      </p:pic>
      <p:cxnSp>
        <p:nvCxnSpPr>
          <p:cNvPr id="12" name="Straight Connector 11">
            <a:extLst>
              <a:ext uri="{FF2B5EF4-FFF2-40B4-BE49-F238E27FC236}">
                <a16:creationId xmlns:a16="http://schemas.microsoft.com/office/drawing/2014/main" id="{BF00E105-01DB-4DD8-A470-6C620B3198F4}"/>
              </a:ext>
            </a:extLst>
          </p:cNvPr>
          <p:cNvCxnSpPr/>
          <p:nvPr/>
        </p:nvCxnSpPr>
        <p:spPr>
          <a:xfrm>
            <a:off x="-2" y="6426000"/>
            <a:ext cx="12192002" cy="0"/>
          </a:xfrm>
          <a:prstGeom prst="line">
            <a:avLst/>
          </a:prstGeom>
          <a:ln w="139700">
            <a:solidFill>
              <a:srgbClr val="FF7B00"/>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7BC58E4F-73CA-4700-BC8B-832E50B04D9E}"/>
              </a:ext>
            </a:extLst>
          </p:cNvPr>
          <p:cNvSpPr>
            <a:spLocks noGrp="1"/>
          </p:cNvSpPr>
          <p:nvPr>
            <p:ph type="ftr" sz="quarter" idx="3"/>
          </p:nvPr>
        </p:nvSpPr>
        <p:spPr/>
        <p:txBody>
          <a:bodyPr/>
          <a:lstStyle/>
          <a:p>
            <a:r>
              <a:rPr lang="en-GB" dirty="0"/>
              <a:t>OME lecture </a:t>
            </a:r>
          </a:p>
        </p:txBody>
      </p:sp>
    </p:spTree>
    <p:extLst>
      <p:ext uri="{BB962C8B-B14F-4D97-AF65-F5344CB8AC3E}">
        <p14:creationId xmlns:p14="http://schemas.microsoft.com/office/powerpoint/2010/main" val="77437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4" name="Isosceles Triangle 1">
            <a:extLst>
              <a:ext uri="{FF2B5EF4-FFF2-40B4-BE49-F238E27FC236}">
                <a16:creationId xmlns:a16="http://schemas.microsoft.com/office/drawing/2014/main" id="{186F999F-D7D3-4568-B888-A7CD08B1940E}"/>
              </a:ext>
            </a:extLst>
          </p:cNvPr>
          <p:cNvSpPr/>
          <p:nvPr/>
        </p:nvSpPr>
        <p:spPr>
          <a:xfrm rot="5400000">
            <a:off x="-21839" y="18613"/>
            <a:ext cx="4601603" cy="4557925"/>
          </a:xfrm>
          <a:custGeom>
            <a:avLst/>
            <a:gdLst>
              <a:gd name="connsiteX0" fmla="*/ 0 w 4554419"/>
              <a:gd name="connsiteY0" fmla="*/ 4572000 h 4572000"/>
              <a:gd name="connsiteX1" fmla="*/ 2277210 w 4554419"/>
              <a:gd name="connsiteY1" fmla="*/ 0 h 4572000"/>
              <a:gd name="connsiteX2" fmla="*/ 4554419 w 4554419"/>
              <a:gd name="connsiteY2" fmla="*/ 4572000 h 4572000"/>
              <a:gd name="connsiteX3" fmla="*/ 0 w 4554419"/>
              <a:gd name="connsiteY3" fmla="*/ 4572000 h 4572000"/>
              <a:gd name="connsiteX0" fmla="*/ 0 w 4554419"/>
              <a:gd name="connsiteY0" fmla="*/ 5187465 h 5187465"/>
              <a:gd name="connsiteX1" fmla="*/ 17587 w 4554419"/>
              <a:gd name="connsiteY1" fmla="*/ 0 h 5187465"/>
              <a:gd name="connsiteX2" fmla="*/ 4554419 w 4554419"/>
              <a:gd name="connsiteY2" fmla="*/ 5187465 h 5187465"/>
              <a:gd name="connsiteX3" fmla="*/ 0 w 4554419"/>
              <a:gd name="connsiteY3" fmla="*/ 5187465 h 5187465"/>
              <a:gd name="connsiteX0" fmla="*/ 0 w 4554419"/>
              <a:gd name="connsiteY0" fmla="*/ 4563211 h 4563211"/>
              <a:gd name="connsiteX1" fmla="*/ 8795 w 4554419"/>
              <a:gd name="connsiteY1" fmla="*/ 0 h 4563211"/>
              <a:gd name="connsiteX2" fmla="*/ 4554419 w 4554419"/>
              <a:gd name="connsiteY2" fmla="*/ 4563211 h 4563211"/>
              <a:gd name="connsiteX3" fmla="*/ 0 w 4554419"/>
              <a:gd name="connsiteY3" fmla="*/ 4563211 h 4563211"/>
              <a:gd name="connsiteX0" fmla="*/ 3194 w 4557613"/>
              <a:gd name="connsiteY0" fmla="*/ 4557925 h 4557925"/>
              <a:gd name="connsiteX1" fmla="*/ 1519 w 4557613"/>
              <a:gd name="connsiteY1" fmla="*/ 0 h 4557925"/>
              <a:gd name="connsiteX2" fmla="*/ 4557613 w 4557613"/>
              <a:gd name="connsiteY2" fmla="*/ 4557925 h 4557925"/>
              <a:gd name="connsiteX3" fmla="*/ 3194 w 4557613"/>
              <a:gd name="connsiteY3" fmla="*/ 4557925 h 4557925"/>
            </a:gdLst>
            <a:ahLst/>
            <a:cxnLst>
              <a:cxn ang="0">
                <a:pos x="connsiteX0" y="connsiteY0"/>
              </a:cxn>
              <a:cxn ang="0">
                <a:pos x="connsiteX1" y="connsiteY1"/>
              </a:cxn>
              <a:cxn ang="0">
                <a:pos x="connsiteX2" y="connsiteY2"/>
              </a:cxn>
              <a:cxn ang="0">
                <a:pos x="connsiteX3" y="connsiteY3"/>
              </a:cxn>
            </a:cxnLst>
            <a:rect l="l" t="t" r="r" b="b"/>
            <a:pathLst>
              <a:path w="4557613" h="4557925">
                <a:moveTo>
                  <a:pt x="3194" y="4557925"/>
                </a:moveTo>
                <a:cubicBezTo>
                  <a:pt x="9056" y="2828770"/>
                  <a:pt x="-4343" y="1729155"/>
                  <a:pt x="1519" y="0"/>
                </a:cubicBezTo>
                <a:lnTo>
                  <a:pt x="4557613" y="4557925"/>
                </a:lnTo>
                <a:lnTo>
                  <a:pt x="3194" y="4557925"/>
                </a:lnTo>
                <a:close/>
              </a:path>
            </a:pathLst>
          </a:custGeom>
          <a:solidFill>
            <a:srgbClr val="BECD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5">
            <a:extLst>
              <a:ext uri="{FF2B5EF4-FFF2-40B4-BE49-F238E27FC236}">
                <a16:creationId xmlns:a16="http://schemas.microsoft.com/office/drawing/2014/main" id="{73F3E5B0-49FF-42DB-A2A3-3391AA52E8B3}"/>
              </a:ext>
            </a:extLst>
          </p:cNvPr>
          <p:cNvSpPr>
            <a:spLocks/>
          </p:cNvSpPr>
          <p:nvPr/>
        </p:nvSpPr>
        <p:spPr bwMode="auto">
          <a:xfrm flipH="1" flipV="1">
            <a:off x="2278962" y="-3226"/>
            <a:ext cx="10001588" cy="5452441"/>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3 w 10001"/>
              <a:gd name="connsiteY0" fmla="*/ 185 h 10185"/>
              <a:gd name="connsiteX1" fmla="*/ 6494 w 10001"/>
              <a:gd name="connsiteY1" fmla="*/ 185 h 10185"/>
              <a:gd name="connsiteX2" fmla="*/ 6319 w 10001"/>
              <a:gd name="connsiteY2" fmla="*/ 254 h 10185"/>
              <a:gd name="connsiteX3" fmla="*/ 3205 w 10001"/>
              <a:gd name="connsiteY3" fmla="*/ 3363 h 10185"/>
              <a:gd name="connsiteX4" fmla="*/ 1 w 10001"/>
              <a:gd name="connsiteY4" fmla="*/ 6574 h 10185"/>
              <a:gd name="connsiteX5" fmla="*/ 3614 w 10001"/>
              <a:gd name="connsiteY5" fmla="*/ 10185 h 10185"/>
              <a:gd name="connsiteX6" fmla="*/ 5705 w 10001"/>
              <a:gd name="connsiteY6" fmla="*/ 8086 h 10185"/>
              <a:gd name="connsiteX7" fmla="*/ 5713 w 10001"/>
              <a:gd name="connsiteY7" fmla="*/ 8093 h 10185"/>
              <a:gd name="connsiteX8" fmla="*/ 9928 w 10001"/>
              <a:gd name="connsiteY8" fmla="*/ 3865 h 10185"/>
              <a:gd name="connsiteX9" fmla="*/ 10001 w 10001"/>
              <a:gd name="connsiteY9" fmla="*/ 3690 h 10185"/>
              <a:gd name="connsiteX10" fmla="*/ 10001 w 10001"/>
              <a:gd name="connsiteY10" fmla="*/ 433 h 10185"/>
              <a:gd name="connsiteX11" fmla="*/ 9753 w 10001"/>
              <a:gd name="connsiteY11" fmla="*/ 185 h 10185"/>
              <a:gd name="connsiteX0" fmla="*/ 9753 w 10001"/>
              <a:gd name="connsiteY0" fmla="*/ 185 h 10185"/>
              <a:gd name="connsiteX1" fmla="*/ 6494 w 10001"/>
              <a:gd name="connsiteY1" fmla="*/ 185 h 10185"/>
              <a:gd name="connsiteX2" fmla="*/ 6319 w 10001"/>
              <a:gd name="connsiteY2" fmla="*/ 254 h 10185"/>
              <a:gd name="connsiteX3" fmla="*/ 3205 w 10001"/>
              <a:gd name="connsiteY3" fmla="*/ 3363 h 10185"/>
              <a:gd name="connsiteX4" fmla="*/ 3205 w 10001"/>
              <a:gd name="connsiteY4" fmla="*/ 3363 h 10185"/>
              <a:gd name="connsiteX5" fmla="*/ 1 w 10001"/>
              <a:gd name="connsiteY5" fmla="*/ 6574 h 10185"/>
              <a:gd name="connsiteX6" fmla="*/ 3614 w 10001"/>
              <a:gd name="connsiteY6" fmla="*/ 10185 h 10185"/>
              <a:gd name="connsiteX7" fmla="*/ 5705 w 10001"/>
              <a:gd name="connsiteY7" fmla="*/ 8086 h 10185"/>
              <a:gd name="connsiteX8" fmla="*/ 5713 w 10001"/>
              <a:gd name="connsiteY8" fmla="*/ 8093 h 10185"/>
              <a:gd name="connsiteX9" fmla="*/ 9928 w 10001"/>
              <a:gd name="connsiteY9" fmla="*/ 3865 h 10185"/>
              <a:gd name="connsiteX10" fmla="*/ 10001 w 10001"/>
              <a:gd name="connsiteY10" fmla="*/ 3690 h 10185"/>
              <a:gd name="connsiteX11" fmla="*/ 10001 w 10001"/>
              <a:gd name="connsiteY11" fmla="*/ 433 h 10185"/>
              <a:gd name="connsiteX12" fmla="*/ 9753 w 10001"/>
              <a:gd name="connsiteY12" fmla="*/ 185 h 10185"/>
              <a:gd name="connsiteX0" fmla="*/ 9753 w 10001"/>
              <a:gd name="connsiteY0" fmla="*/ 185 h 10210"/>
              <a:gd name="connsiteX1" fmla="*/ 6494 w 10001"/>
              <a:gd name="connsiteY1" fmla="*/ 185 h 10210"/>
              <a:gd name="connsiteX2" fmla="*/ 6319 w 10001"/>
              <a:gd name="connsiteY2" fmla="*/ 254 h 10210"/>
              <a:gd name="connsiteX3" fmla="*/ 3205 w 10001"/>
              <a:gd name="connsiteY3" fmla="*/ 3363 h 10210"/>
              <a:gd name="connsiteX4" fmla="*/ 3205 w 10001"/>
              <a:gd name="connsiteY4" fmla="*/ 3363 h 10210"/>
              <a:gd name="connsiteX5" fmla="*/ 1 w 10001"/>
              <a:gd name="connsiteY5" fmla="*/ 6574 h 10210"/>
              <a:gd name="connsiteX6" fmla="*/ 3614 w 10001"/>
              <a:gd name="connsiteY6" fmla="*/ 10185 h 10210"/>
              <a:gd name="connsiteX7" fmla="*/ 5705 w 10001"/>
              <a:gd name="connsiteY7" fmla="*/ 8086 h 10210"/>
              <a:gd name="connsiteX8" fmla="*/ 5713 w 10001"/>
              <a:gd name="connsiteY8" fmla="*/ 8093 h 10210"/>
              <a:gd name="connsiteX9" fmla="*/ 9928 w 10001"/>
              <a:gd name="connsiteY9" fmla="*/ 3865 h 10210"/>
              <a:gd name="connsiteX10" fmla="*/ 10001 w 10001"/>
              <a:gd name="connsiteY10" fmla="*/ 3690 h 10210"/>
              <a:gd name="connsiteX11" fmla="*/ 10001 w 10001"/>
              <a:gd name="connsiteY11" fmla="*/ 433 h 10210"/>
              <a:gd name="connsiteX12" fmla="*/ 9753 w 10001"/>
              <a:gd name="connsiteY12" fmla="*/ 185 h 10210"/>
              <a:gd name="connsiteX0" fmla="*/ 6548 w 6796"/>
              <a:gd name="connsiteY0" fmla="*/ 185 h 10353"/>
              <a:gd name="connsiteX1" fmla="*/ 3289 w 6796"/>
              <a:gd name="connsiteY1" fmla="*/ 185 h 10353"/>
              <a:gd name="connsiteX2" fmla="*/ 3114 w 6796"/>
              <a:gd name="connsiteY2" fmla="*/ 254 h 10353"/>
              <a:gd name="connsiteX3" fmla="*/ 0 w 6796"/>
              <a:gd name="connsiteY3" fmla="*/ 3363 h 10353"/>
              <a:gd name="connsiteX4" fmla="*/ 0 w 6796"/>
              <a:gd name="connsiteY4" fmla="*/ 3363 h 10353"/>
              <a:gd name="connsiteX5" fmla="*/ 409 w 6796"/>
              <a:gd name="connsiteY5" fmla="*/ 10185 h 10353"/>
              <a:gd name="connsiteX6" fmla="*/ 2500 w 6796"/>
              <a:gd name="connsiteY6" fmla="*/ 8086 h 10353"/>
              <a:gd name="connsiteX7" fmla="*/ 2508 w 6796"/>
              <a:gd name="connsiteY7" fmla="*/ 8093 h 10353"/>
              <a:gd name="connsiteX8" fmla="*/ 6723 w 6796"/>
              <a:gd name="connsiteY8" fmla="*/ 3865 h 10353"/>
              <a:gd name="connsiteX9" fmla="*/ 6796 w 6796"/>
              <a:gd name="connsiteY9" fmla="*/ 3690 h 10353"/>
              <a:gd name="connsiteX10" fmla="*/ 6796 w 6796"/>
              <a:gd name="connsiteY10" fmla="*/ 433 h 10353"/>
              <a:gd name="connsiteX11" fmla="*/ 6548 w 6796"/>
              <a:gd name="connsiteY11" fmla="*/ 185 h 10353"/>
              <a:gd name="connsiteX0" fmla="*/ 9635 w 10000"/>
              <a:gd name="connsiteY0" fmla="*/ 180 h 7818"/>
              <a:gd name="connsiteX1" fmla="*/ 4840 w 10000"/>
              <a:gd name="connsiteY1" fmla="*/ 180 h 7818"/>
              <a:gd name="connsiteX2" fmla="*/ 4582 w 10000"/>
              <a:gd name="connsiteY2" fmla="*/ 246 h 7818"/>
              <a:gd name="connsiteX3" fmla="*/ 0 w 10000"/>
              <a:gd name="connsiteY3" fmla="*/ 3249 h 7818"/>
              <a:gd name="connsiteX4" fmla="*/ 0 w 10000"/>
              <a:gd name="connsiteY4" fmla="*/ 3249 h 7818"/>
              <a:gd name="connsiteX5" fmla="*/ 3679 w 10000"/>
              <a:gd name="connsiteY5" fmla="*/ 7811 h 7818"/>
              <a:gd name="connsiteX6" fmla="*/ 3690 w 10000"/>
              <a:gd name="connsiteY6" fmla="*/ 7818 h 7818"/>
              <a:gd name="connsiteX7" fmla="*/ 9893 w 10000"/>
              <a:gd name="connsiteY7" fmla="*/ 3734 h 7818"/>
              <a:gd name="connsiteX8" fmla="*/ 10000 w 10000"/>
              <a:gd name="connsiteY8" fmla="*/ 3565 h 7818"/>
              <a:gd name="connsiteX9" fmla="*/ 10000 w 10000"/>
              <a:gd name="connsiteY9" fmla="*/ 419 h 7818"/>
              <a:gd name="connsiteX10" fmla="*/ 9635 w 10000"/>
              <a:gd name="connsiteY10" fmla="*/ 180 h 7818"/>
              <a:gd name="connsiteX0" fmla="*/ 9635 w 10390"/>
              <a:gd name="connsiteY0" fmla="*/ 230 h 9992"/>
              <a:gd name="connsiteX1" fmla="*/ 4840 w 10390"/>
              <a:gd name="connsiteY1" fmla="*/ 230 h 9992"/>
              <a:gd name="connsiteX2" fmla="*/ 4582 w 10390"/>
              <a:gd name="connsiteY2" fmla="*/ 315 h 9992"/>
              <a:gd name="connsiteX3" fmla="*/ 0 w 10390"/>
              <a:gd name="connsiteY3" fmla="*/ 4156 h 9992"/>
              <a:gd name="connsiteX4" fmla="*/ 0 w 10390"/>
              <a:gd name="connsiteY4" fmla="*/ 4156 h 9992"/>
              <a:gd name="connsiteX5" fmla="*/ 3679 w 10390"/>
              <a:gd name="connsiteY5" fmla="*/ 9991 h 9992"/>
              <a:gd name="connsiteX6" fmla="*/ 9893 w 10390"/>
              <a:gd name="connsiteY6" fmla="*/ 4776 h 9992"/>
              <a:gd name="connsiteX7" fmla="*/ 10000 w 10390"/>
              <a:gd name="connsiteY7" fmla="*/ 4560 h 9992"/>
              <a:gd name="connsiteX8" fmla="*/ 10000 w 10390"/>
              <a:gd name="connsiteY8" fmla="*/ 536 h 9992"/>
              <a:gd name="connsiteX9" fmla="*/ 9635 w 10390"/>
              <a:gd name="connsiteY9" fmla="*/ 230 h 9992"/>
              <a:gd name="connsiteX0" fmla="*/ 9273 w 10000"/>
              <a:gd name="connsiteY0" fmla="*/ 230 h 4780"/>
              <a:gd name="connsiteX1" fmla="*/ 4658 w 10000"/>
              <a:gd name="connsiteY1" fmla="*/ 230 h 4780"/>
              <a:gd name="connsiteX2" fmla="*/ 4410 w 10000"/>
              <a:gd name="connsiteY2" fmla="*/ 315 h 4780"/>
              <a:gd name="connsiteX3" fmla="*/ 0 w 10000"/>
              <a:gd name="connsiteY3" fmla="*/ 4159 h 4780"/>
              <a:gd name="connsiteX4" fmla="*/ 0 w 10000"/>
              <a:gd name="connsiteY4" fmla="*/ 4159 h 4780"/>
              <a:gd name="connsiteX5" fmla="*/ 9522 w 10000"/>
              <a:gd name="connsiteY5" fmla="*/ 4780 h 4780"/>
              <a:gd name="connsiteX6" fmla="*/ 9625 w 10000"/>
              <a:gd name="connsiteY6" fmla="*/ 4564 h 4780"/>
              <a:gd name="connsiteX7" fmla="*/ 9625 w 10000"/>
              <a:gd name="connsiteY7" fmla="*/ 536 h 4780"/>
              <a:gd name="connsiteX8" fmla="*/ 9273 w 10000"/>
              <a:gd name="connsiteY8" fmla="*/ 230 h 4780"/>
              <a:gd name="connsiteX0" fmla="*/ 9273 w 9625"/>
              <a:gd name="connsiteY0" fmla="*/ 481 h 9548"/>
              <a:gd name="connsiteX1" fmla="*/ 4658 w 9625"/>
              <a:gd name="connsiteY1" fmla="*/ 481 h 9548"/>
              <a:gd name="connsiteX2" fmla="*/ 4410 w 9625"/>
              <a:gd name="connsiteY2" fmla="*/ 659 h 9548"/>
              <a:gd name="connsiteX3" fmla="*/ 0 w 9625"/>
              <a:gd name="connsiteY3" fmla="*/ 8701 h 9548"/>
              <a:gd name="connsiteX4" fmla="*/ 0 w 9625"/>
              <a:gd name="connsiteY4" fmla="*/ 8701 h 9548"/>
              <a:gd name="connsiteX5" fmla="*/ 9625 w 9625"/>
              <a:gd name="connsiteY5" fmla="*/ 9548 h 9548"/>
              <a:gd name="connsiteX6" fmla="*/ 9625 w 9625"/>
              <a:gd name="connsiteY6" fmla="*/ 1121 h 9548"/>
              <a:gd name="connsiteX7" fmla="*/ 9273 w 9625"/>
              <a:gd name="connsiteY7" fmla="*/ 481 h 9548"/>
              <a:gd name="connsiteX0" fmla="*/ 9634 w 10000"/>
              <a:gd name="connsiteY0" fmla="*/ 497 h 9993"/>
              <a:gd name="connsiteX1" fmla="*/ 4839 w 10000"/>
              <a:gd name="connsiteY1" fmla="*/ 497 h 9993"/>
              <a:gd name="connsiteX2" fmla="*/ 4582 w 10000"/>
              <a:gd name="connsiteY2" fmla="*/ 683 h 9993"/>
              <a:gd name="connsiteX3" fmla="*/ 0 w 10000"/>
              <a:gd name="connsiteY3" fmla="*/ 9106 h 9993"/>
              <a:gd name="connsiteX4" fmla="*/ 0 w 10000"/>
              <a:gd name="connsiteY4" fmla="*/ 9106 h 9993"/>
              <a:gd name="connsiteX5" fmla="*/ 10000 w 10000"/>
              <a:gd name="connsiteY5" fmla="*/ 9993 h 9993"/>
              <a:gd name="connsiteX6" fmla="*/ 10000 w 10000"/>
              <a:gd name="connsiteY6" fmla="*/ 1167 h 9993"/>
              <a:gd name="connsiteX7" fmla="*/ 9634 w 10000"/>
              <a:gd name="connsiteY7" fmla="*/ 497 h 9993"/>
              <a:gd name="connsiteX0" fmla="*/ 9634 w 10000"/>
              <a:gd name="connsiteY0" fmla="*/ 497 h 10000"/>
              <a:gd name="connsiteX1" fmla="*/ 4839 w 10000"/>
              <a:gd name="connsiteY1" fmla="*/ 497 h 10000"/>
              <a:gd name="connsiteX2" fmla="*/ 4582 w 10000"/>
              <a:gd name="connsiteY2" fmla="*/ 683 h 10000"/>
              <a:gd name="connsiteX3" fmla="*/ 0 w 10000"/>
              <a:gd name="connsiteY3" fmla="*/ 9112 h 10000"/>
              <a:gd name="connsiteX4" fmla="*/ 0 w 10000"/>
              <a:gd name="connsiteY4" fmla="*/ 9112 h 10000"/>
              <a:gd name="connsiteX5" fmla="*/ 10000 w 10000"/>
              <a:gd name="connsiteY5" fmla="*/ 10000 h 10000"/>
              <a:gd name="connsiteX6" fmla="*/ 10000 w 10000"/>
              <a:gd name="connsiteY6" fmla="*/ 1168 h 10000"/>
              <a:gd name="connsiteX7" fmla="*/ 9634 w 10000"/>
              <a:gd name="connsiteY7" fmla="*/ 497 h 10000"/>
              <a:gd name="connsiteX0" fmla="*/ 9634 w 10000"/>
              <a:gd name="connsiteY0" fmla="*/ 497 h 10000"/>
              <a:gd name="connsiteX1" fmla="*/ 4839 w 10000"/>
              <a:gd name="connsiteY1" fmla="*/ 497 h 10000"/>
              <a:gd name="connsiteX2" fmla="*/ 4582 w 10000"/>
              <a:gd name="connsiteY2" fmla="*/ 683 h 10000"/>
              <a:gd name="connsiteX3" fmla="*/ 0 w 10000"/>
              <a:gd name="connsiteY3" fmla="*/ 9112 h 10000"/>
              <a:gd name="connsiteX4" fmla="*/ 0 w 10000"/>
              <a:gd name="connsiteY4" fmla="*/ 9112 h 10000"/>
              <a:gd name="connsiteX5" fmla="*/ 10000 w 10000"/>
              <a:gd name="connsiteY5" fmla="*/ 10000 h 10000"/>
              <a:gd name="connsiteX6" fmla="*/ 10000 w 10000"/>
              <a:gd name="connsiteY6" fmla="*/ 1168 h 10000"/>
              <a:gd name="connsiteX7" fmla="*/ 9634 w 10000"/>
              <a:gd name="connsiteY7" fmla="*/ 497 h 10000"/>
              <a:gd name="connsiteX0" fmla="*/ 9634 w 10000"/>
              <a:gd name="connsiteY0" fmla="*/ 0 h 9503"/>
              <a:gd name="connsiteX1" fmla="*/ 4839 w 10000"/>
              <a:gd name="connsiteY1" fmla="*/ 0 h 9503"/>
              <a:gd name="connsiteX2" fmla="*/ 4582 w 10000"/>
              <a:gd name="connsiteY2" fmla="*/ 186 h 9503"/>
              <a:gd name="connsiteX3" fmla="*/ 0 w 10000"/>
              <a:gd name="connsiteY3" fmla="*/ 8615 h 9503"/>
              <a:gd name="connsiteX4" fmla="*/ 0 w 10000"/>
              <a:gd name="connsiteY4" fmla="*/ 8615 h 9503"/>
              <a:gd name="connsiteX5" fmla="*/ 10000 w 10000"/>
              <a:gd name="connsiteY5" fmla="*/ 9503 h 9503"/>
              <a:gd name="connsiteX6" fmla="*/ 10000 w 10000"/>
              <a:gd name="connsiteY6" fmla="*/ 671 h 9503"/>
              <a:gd name="connsiteX7" fmla="*/ 9634 w 10000"/>
              <a:gd name="connsiteY7" fmla="*/ 0 h 9503"/>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9093"/>
              <a:gd name="connsiteX1" fmla="*/ 4839 w 10000"/>
              <a:gd name="connsiteY1" fmla="*/ 0 h 9093"/>
              <a:gd name="connsiteX2" fmla="*/ 4582 w 10000"/>
              <a:gd name="connsiteY2" fmla="*/ 196 h 9093"/>
              <a:gd name="connsiteX3" fmla="*/ 0 w 10000"/>
              <a:gd name="connsiteY3" fmla="*/ 9066 h 9093"/>
              <a:gd name="connsiteX4" fmla="*/ 0 w 10000"/>
              <a:gd name="connsiteY4" fmla="*/ 9066 h 9093"/>
              <a:gd name="connsiteX5" fmla="*/ 10000 w 10000"/>
              <a:gd name="connsiteY5" fmla="*/ 9093 h 9093"/>
              <a:gd name="connsiteX6" fmla="*/ 10000 w 10000"/>
              <a:gd name="connsiteY6" fmla="*/ 706 h 9093"/>
              <a:gd name="connsiteX7" fmla="*/ 9634 w 10000"/>
              <a:gd name="connsiteY7" fmla="*/ 0 h 9093"/>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10000 w 10000"/>
              <a:gd name="connsiteY5" fmla="*/ 10000 h 10000"/>
              <a:gd name="connsiteX6" fmla="*/ 10000 w 10000"/>
              <a:gd name="connsiteY6" fmla="*/ 77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2122 w 10000"/>
              <a:gd name="connsiteY5" fmla="*/ 9970 h 10000"/>
              <a:gd name="connsiteX6" fmla="*/ 10000 w 10000"/>
              <a:gd name="connsiteY6" fmla="*/ 10000 h 10000"/>
              <a:gd name="connsiteX7" fmla="*/ 10000 w 10000"/>
              <a:gd name="connsiteY7" fmla="*/ 776 h 10000"/>
              <a:gd name="connsiteX8" fmla="*/ 9634 w 10000"/>
              <a:gd name="connsiteY8" fmla="*/ 0 h 10000"/>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2122 w 10000"/>
              <a:gd name="connsiteY5" fmla="*/ 9970 h 10000"/>
              <a:gd name="connsiteX6" fmla="*/ 2122 w 10000"/>
              <a:gd name="connsiteY6" fmla="*/ 9970 h 10000"/>
              <a:gd name="connsiteX7" fmla="*/ 10000 w 10000"/>
              <a:gd name="connsiteY7" fmla="*/ 10000 h 10000"/>
              <a:gd name="connsiteX8" fmla="*/ 10000 w 10000"/>
              <a:gd name="connsiteY8" fmla="*/ 776 h 10000"/>
              <a:gd name="connsiteX9" fmla="*/ 9634 w 10000"/>
              <a:gd name="connsiteY9" fmla="*/ 0 h 10000"/>
              <a:gd name="connsiteX0" fmla="*/ 9634 w 10000"/>
              <a:gd name="connsiteY0" fmla="*/ 0 h 10000"/>
              <a:gd name="connsiteX1" fmla="*/ 4839 w 10000"/>
              <a:gd name="connsiteY1" fmla="*/ 0 h 10000"/>
              <a:gd name="connsiteX2" fmla="*/ 4582 w 10000"/>
              <a:gd name="connsiteY2" fmla="*/ 216 h 10000"/>
              <a:gd name="connsiteX3" fmla="*/ 2129 w 10000"/>
              <a:gd name="connsiteY3" fmla="*/ 5469 h 10000"/>
              <a:gd name="connsiteX4" fmla="*/ 0 w 10000"/>
              <a:gd name="connsiteY4" fmla="*/ 9970 h 10000"/>
              <a:gd name="connsiteX5" fmla="*/ 0 w 10000"/>
              <a:gd name="connsiteY5" fmla="*/ 9970 h 10000"/>
              <a:gd name="connsiteX6" fmla="*/ 2122 w 10000"/>
              <a:gd name="connsiteY6" fmla="*/ 9970 h 10000"/>
              <a:gd name="connsiteX7" fmla="*/ 2122 w 10000"/>
              <a:gd name="connsiteY7" fmla="*/ 9970 h 10000"/>
              <a:gd name="connsiteX8" fmla="*/ 10000 w 10000"/>
              <a:gd name="connsiteY8" fmla="*/ 10000 h 10000"/>
              <a:gd name="connsiteX9" fmla="*/ 10000 w 10000"/>
              <a:gd name="connsiteY9" fmla="*/ 776 h 10000"/>
              <a:gd name="connsiteX10" fmla="*/ 9634 w 10000"/>
              <a:gd name="connsiteY10" fmla="*/ 0 h 10000"/>
              <a:gd name="connsiteX0" fmla="*/ 9634 w 10000"/>
              <a:gd name="connsiteY0" fmla="*/ 0 h 10000"/>
              <a:gd name="connsiteX1" fmla="*/ 4839 w 10000"/>
              <a:gd name="connsiteY1" fmla="*/ 0 h 10000"/>
              <a:gd name="connsiteX2" fmla="*/ 4582 w 10000"/>
              <a:gd name="connsiteY2" fmla="*/ 216 h 10000"/>
              <a:gd name="connsiteX3" fmla="*/ 2129 w 10000"/>
              <a:gd name="connsiteY3" fmla="*/ 5469 h 10000"/>
              <a:gd name="connsiteX4" fmla="*/ 0 w 10000"/>
              <a:gd name="connsiteY4" fmla="*/ 9970 h 10000"/>
              <a:gd name="connsiteX5" fmla="*/ 2122 w 10000"/>
              <a:gd name="connsiteY5" fmla="*/ 9970 h 10000"/>
              <a:gd name="connsiteX6" fmla="*/ 2122 w 10000"/>
              <a:gd name="connsiteY6" fmla="*/ 9970 h 10000"/>
              <a:gd name="connsiteX7" fmla="*/ 10000 w 10000"/>
              <a:gd name="connsiteY7" fmla="*/ 10000 h 10000"/>
              <a:gd name="connsiteX8" fmla="*/ 10000 w 10000"/>
              <a:gd name="connsiteY8" fmla="*/ 776 h 10000"/>
              <a:gd name="connsiteX9" fmla="*/ 9634 w 10000"/>
              <a:gd name="connsiteY9" fmla="*/ 0 h 10000"/>
              <a:gd name="connsiteX0" fmla="*/ 7512 w 7878"/>
              <a:gd name="connsiteY0" fmla="*/ 0 h 10000"/>
              <a:gd name="connsiteX1" fmla="*/ 2717 w 7878"/>
              <a:gd name="connsiteY1" fmla="*/ 0 h 10000"/>
              <a:gd name="connsiteX2" fmla="*/ 2460 w 7878"/>
              <a:gd name="connsiteY2" fmla="*/ 216 h 10000"/>
              <a:gd name="connsiteX3" fmla="*/ 7 w 7878"/>
              <a:gd name="connsiteY3" fmla="*/ 5469 h 10000"/>
              <a:gd name="connsiteX4" fmla="*/ 0 w 7878"/>
              <a:gd name="connsiteY4" fmla="*/ 9970 h 10000"/>
              <a:gd name="connsiteX5" fmla="*/ 0 w 7878"/>
              <a:gd name="connsiteY5" fmla="*/ 9970 h 10000"/>
              <a:gd name="connsiteX6" fmla="*/ 7878 w 7878"/>
              <a:gd name="connsiteY6" fmla="*/ 10000 h 10000"/>
              <a:gd name="connsiteX7" fmla="*/ 7878 w 7878"/>
              <a:gd name="connsiteY7" fmla="*/ 776 h 10000"/>
              <a:gd name="connsiteX8" fmla="*/ 7512 w 7878"/>
              <a:gd name="connsiteY8" fmla="*/ 0 h 10000"/>
              <a:gd name="connsiteX0" fmla="*/ 9535 w 10045"/>
              <a:gd name="connsiteY0" fmla="*/ 0 h 9970"/>
              <a:gd name="connsiteX1" fmla="*/ 3449 w 10045"/>
              <a:gd name="connsiteY1" fmla="*/ 0 h 9970"/>
              <a:gd name="connsiteX2" fmla="*/ 3123 w 10045"/>
              <a:gd name="connsiteY2" fmla="*/ 216 h 9970"/>
              <a:gd name="connsiteX3" fmla="*/ 9 w 10045"/>
              <a:gd name="connsiteY3" fmla="*/ 5469 h 9970"/>
              <a:gd name="connsiteX4" fmla="*/ 0 w 10045"/>
              <a:gd name="connsiteY4" fmla="*/ 9970 h 9970"/>
              <a:gd name="connsiteX5" fmla="*/ 0 w 10045"/>
              <a:gd name="connsiteY5" fmla="*/ 9970 h 9970"/>
              <a:gd name="connsiteX6" fmla="*/ 10045 w 10045"/>
              <a:gd name="connsiteY6" fmla="*/ 9955 h 9970"/>
              <a:gd name="connsiteX7" fmla="*/ 10000 w 10045"/>
              <a:gd name="connsiteY7" fmla="*/ 776 h 9970"/>
              <a:gd name="connsiteX8" fmla="*/ 9535 w 10045"/>
              <a:gd name="connsiteY8" fmla="*/ 0 h 9970"/>
              <a:gd name="connsiteX0" fmla="*/ 9492 w 10000"/>
              <a:gd name="connsiteY0" fmla="*/ 0 h 10000"/>
              <a:gd name="connsiteX1" fmla="*/ 3434 w 10000"/>
              <a:gd name="connsiteY1" fmla="*/ 0 h 10000"/>
              <a:gd name="connsiteX2" fmla="*/ 3109 w 10000"/>
              <a:gd name="connsiteY2" fmla="*/ 217 h 10000"/>
              <a:gd name="connsiteX3" fmla="*/ 9 w 10000"/>
              <a:gd name="connsiteY3" fmla="*/ 5485 h 10000"/>
              <a:gd name="connsiteX4" fmla="*/ 0 w 10000"/>
              <a:gd name="connsiteY4" fmla="*/ 10000 h 10000"/>
              <a:gd name="connsiteX5" fmla="*/ 0 w 10000"/>
              <a:gd name="connsiteY5" fmla="*/ 10000 h 10000"/>
              <a:gd name="connsiteX6" fmla="*/ 10000 w 10000"/>
              <a:gd name="connsiteY6" fmla="*/ 9985 h 10000"/>
              <a:gd name="connsiteX7" fmla="*/ 9955 w 10000"/>
              <a:gd name="connsiteY7" fmla="*/ 778 h 10000"/>
              <a:gd name="connsiteX8" fmla="*/ 9492 w 10000"/>
              <a:gd name="connsiteY8" fmla="*/ 0 h 10000"/>
              <a:gd name="connsiteX0" fmla="*/ 9492 w 9991"/>
              <a:gd name="connsiteY0" fmla="*/ 0 h 10000"/>
              <a:gd name="connsiteX1" fmla="*/ 3434 w 9991"/>
              <a:gd name="connsiteY1" fmla="*/ 0 h 10000"/>
              <a:gd name="connsiteX2" fmla="*/ 3109 w 9991"/>
              <a:gd name="connsiteY2" fmla="*/ 217 h 10000"/>
              <a:gd name="connsiteX3" fmla="*/ 9 w 9991"/>
              <a:gd name="connsiteY3" fmla="*/ 5485 h 10000"/>
              <a:gd name="connsiteX4" fmla="*/ 0 w 9991"/>
              <a:gd name="connsiteY4" fmla="*/ 10000 h 10000"/>
              <a:gd name="connsiteX5" fmla="*/ 0 w 9991"/>
              <a:gd name="connsiteY5" fmla="*/ 10000 h 10000"/>
              <a:gd name="connsiteX6" fmla="*/ 9991 w 9991"/>
              <a:gd name="connsiteY6" fmla="*/ 9955 h 10000"/>
              <a:gd name="connsiteX7" fmla="*/ 9955 w 9991"/>
              <a:gd name="connsiteY7" fmla="*/ 778 h 10000"/>
              <a:gd name="connsiteX8" fmla="*/ 9492 w 9991"/>
              <a:gd name="connsiteY8" fmla="*/ 0 h 10000"/>
              <a:gd name="connsiteX0" fmla="*/ 9501 w 9973"/>
              <a:gd name="connsiteY0" fmla="*/ 0 h 10000"/>
              <a:gd name="connsiteX1" fmla="*/ 3437 w 9973"/>
              <a:gd name="connsiteY1" fmla="*/ 0 h 10000"/>
              <a:gd name="connsiteX2" fmla="*/ 3112 w 9973"/>
              <a:gd name="connsiteY2" fmla="*/ 217 h 10000"/>
              <a:gd name="connsiteX3" fmla="*/ 9 w 9973"/>
              <a:gd name="connsiteY3" fmla="*/ 5485 h 10000"/>
              <a:gd name="connsiteX4" fmla="*/ 0 w 9973"/>
              <a:gd name="connsiteY4" fmla="*/ 10000 h 10000"/>
              <a:gd name="connsiteX5" fmla="*/ 0 w 9973"/>
              <a:gd name="connsiteY5" fmla="*/ 10000 h 10000"/>
              <a:gd name="connsiteX6" fmla="*/ 9973 w 9973"/>
              <a:gd name="connsiteY6" fmla="*/ 9970 h 10000"/>
              <a:gd name="connsiteX7" fmla="*/ 9964 w 9973"/>
              <a:gd name="connsiteY7" fmla="*/ 778 h 10000"/>
              <a:gd name="connsiteX8" fmla="*/ 9501 w 9973"/>
              <a:gd name="connsiteY8" fmla="*/ 0 h 10000"/>
              <a:gd name="connsiteX0" fmla="*/ 9527 w 10000"/>
              <a:gd name="connsiteY0" fmla="*/ 0 h 10015"/>
              <a:gd name="connsiteX1" fmla="*/ 3446 w 10000"/>
              <a:gd name="connsiteY1" fmla="*/ 0 h 10015"/>
              <a:gd name="connsiteX2" fmla="*/ 3120 w 10000"/>
              <a:gd name="connsiteY2" fmla="*/ 217 h 10015"/>
              <a:gd name="connsiteX3" fmla="*/ 9 w 10000"/>
              <a:gd name="connsiteY3" fmla="*/ 5485 h 10015"/>
              <a:gd name="connsiteX4" fmla="*/ 0 w 10000"/>
              <a:gd name="connsiteY4" fmla="*/ 10000 h 10015"/>
              <a:gd name="connsiteX5" fmla="*/ 0 w 10000"/>
              <a:gd name="connsiteY5" fmla="*/ 10000 h 10015"/>
              <a:gd name="connsiteX6" fmla="*/ 10000 w 10000"/>
              <a:gd name="connsiteY6" fmla="*/ 10015 h 10015"/>
              <a:gd name="connsiteX7" fmla="*/ 9991 w 10000"/>
              <a:gd name="connsiteY7" fmla="*/ 778 h 10015"/>
              <a:gd name="connsiteX8" fmla="*/ 9527 w 10000"/>
              <a:gd name="connsiteY8" fmla="*/ 0 h 10015"/>
              <a:gd name="connsiteX0" fmla="*/ 9527 w 10740"/>
              <a:gd name="connsiteY0" fmla="*/ 0 h 10015"/>
              <a:gd name="connsiteX1" fmla="*/ 3446 w 10740"/>
              <a:gd name="connsiteY1" fmla="*/ 0 h 10015"/>
              <a:gd name="connsiteX2" fmla="*/ 3120 w 10740"/>
              <a:gd name="connsiteY2" fmla="*/ 217 h 10015"/>
              <a:gd name="connsiteX3" fmla="*/ 9 w 10740"/>
              <a:gd name="connsiteY3" fmla="*/ 5485 h 10015"/>
              <a:gd name="connsiteX4" fmla="*/ 0 w 10740"/>
              <a:gd name="connsiteY4" fmla="*/ 10000 h 10015"/>
              <a:gd name="connsiteX5" fmla="*/ 0 w 10740"/>
              <a:gd name="connsiteY5" fmla="*/ 10000 h 10015"/>
              <a:gd name="connsiteX6" fmla="*/ 10000 w 10740"/>
              <a:gd name="connsiteY6" fmla="*/ 10015 h 10015"/>
              <a:gd name="connsiteX7" fmla="*/ 9998 w 10740"/>
              <a:gd name="connsiteY7" fmla="*/ 8673 h 10015"/>
              <a:gd name="connsiteX8" fmla="*/ 9991 w 10740"/>
              <a:gd name="connsiteY8" fmla="*/ 778 h 10015"/>
              <a:gd name="connsiteX9" fmla="*/ 9527 w 10740"/>
              <a:gd name="connsiteY9" fmla="*/ 0 h 10015"/>
              <a:gd name="connsiteX0" fmla="*/ 9527 w 10740"/>
              <a:gd name="connsiteY0" fmla="*/ 0 h 10015"/>
              <a:gd name="connsiteX1" fmla="*/ 3446 w 10740"/>
              <a:gd name="connsiteY1" fmla="*/ 0 h 10015"/>
              <a:gd name="connsiteX2" fmla="*/ 3120 w 10740"/>
              <a:gd name="connsiteY2" fmla="*/ 217 h 10015"/>
              <a:gd name="connsiteX3" fmla="*/ 9 w 10740"/>
              <a:gd name="connsiteY3" fmla="*/ 5485 h 10015"/>
              <a:gd name="connsiteX4" fmla="*/ 0 w 10740"/>
              <a:gd name="connsiteY4" fmla="*/ 10000 h 10015"/>
              <a:gd name="connsiteX5" fmla="*/ 0 w 10740"/>
              <a:gd name="connsiteY5" fmla="*/ 10000 h 10015"/>
              <a:gd name="connsiteX6" fmla="*/ 10000 w 10740"/>
              <a:gd name="connsiteY6" fmla="*/ 10015 h 10015"/>
              <a:gd name="connsiteX7" fmla="*/ 9998 w 10740"/>
              <a:gd name="connsiteY7" fmla="*/ 8673 h 10015"/>
              <a:gd name="connsiteX8" fmla="*/ 9998 w 10740"/>
              <a:gd name="connsiteY8" fmla="*/ 8673 h 10015"/>
              <a:gd name="connsiteX9" fmla="*/ 9991 w 10740"/>
              <a:gd name="connsiteY9" fmla="*/ 778 h 10015"/>
              <a:gd name="connsiteX10" fmla="*/ 9527 w 10740"/>
              <a:gd name="connsiteY10" fmla="*/ 0 h 10015"/>
              <a:gd name="connsiteX0" fmla="*/ 9527 w 10740"/>
              <a:gd name="connsiteY0" fmla="*/ 0 h 10015"/>
              <a:gd name="connsiteX1" fmla="*/ 3446 w 10740"/>
              <a:gd name="connsiteY1" fmla="*/ 0 h 10015"/>
              <a:gd name="connsiteX2" fmla="*/ 3120 w 10740"/>
              <a:gd name="connsiteY2" fmla="*/ 217 h 10015"/>
              <a:gd name="connsiteX3" fmla="*/ 614 w 10740"/>
              <a:gd name="connsiteY3" fmla="*/ 4455 h 10015"/>
              <a:gd name="connsiteX4" fmla="*/ 9 w 10740"/>
              <a:gd name="connsiteY4" fmla="*/ 5485 h 10015"/>
              <a:gd name="connsiteX5" fmla="*/ 0 w 10740"/>
              <a:gd name="connsiteY5" fmla="*/ 10000 h 10015"/>
              <a:gd name="connsiteX6" fmla="*/ 0 w 10740"/>
              <a:gd name="connsiteY6" fmla="*/ 10000 h 10015"/>
              <a:gd name="connsiteX7" fmla="*/ 10000 w 10740"/>
              <a:gd name="connsiteY7" fmla="*/ 10015 h 10015"/>
              <a:gd name="connsiteX8" fmla="*/ 9998 w 10740"/>
              <a:gd name="connsiteY8" fmla="*/ 8673 h 10015"/>
              <a:gd name="connsiteX9" fmla="*/ 9998 w 10740"/>
              <a:gd name="connsiteY9" fmla="*/ 8673 h 10015"/>
              <a:gd name="connsiteX10" fmla="*/ 9991 w 10740"/>
              <a:gd name="connsiteY10" fmla="*/ 778 h 10015"/>
              <a:gd name="connsiteX11" fmla="*/ 9527 w 10740"/>
              <a:gd name="connsiteY11" fmla="*/ 0 h 10015"/>
              <a:gd name="connsiteX0" fmla="*/ 9527 w 10740"/>
              <a:gd name="connsiteY0" fmla="*/ 0 h 10015"/>
              <a:gd name="connsiteX1" fmla="*/ 3446 w 10740"/>
              <a:gd name="connsiteY1" fmla="*/ 0 h 10015"/>
              <a:gd name="connsiteX2" fmla="*/ 3120 w 10740"/>
              <a:gd name="connsiteY2" fmla="*/ 217 h 10015"/>
              <a:gd name="connsiteX3" fmla="*/ 614 w 10740"/>
              <a:gd name="connsiteY3" fmla="*/ 4455 h 10015"/>
              <a:gd name="connsiteX4" fmla="*/ 614 w 10740"/>
              <a:gd name="connsiteY4" fmla="*/ 4455 h 10015"/>
              <a:gd name="connsiteX5" fmla="*/ 9 w 10740"/>
              <a:gd name="connsiteY5" fmla="*/ 5485 h 10015"/>
              <a:gd name="connsiteX6" fmla="*/ 0 w 10740"/>
              <a:gd name="connsiteY6" fmla="*/ 10000 h 10015"/>
              <a:gd name="connsiteX7" fmla="*/ 0 w 10740"/>
              <a:gd name="connsiteY7" fmla="*/ 10000 h 10015"/>
              <a:gd name="connsiteX8" fmla="*/ 10000 w 10740"/>
              <a:gd name="connsiteY8" fmla="*/ 10015 h 10015"/>
              <a:gd name="connsiteX9" fmla="*/ 9998 w 10740"/>
              <a:gd name="connsiteY9" fmla="*/ 8673 h 10015"/>
              <a:gd name="connsiteX10" fmla="*/ 9998 w 10740"/>
              <a:gd name="connsiteY10" fmla="*/ 8673 h 10015"/>
              <a:gd name="connsiteX11" fmla="*/ 9991 w 10740"/>
              <a:gd name="connsiteY11" fmla="*/ 778 h 10015"/>
              <a:gd name="connsiteX12" fmla="*/ 9527 w 10740"/>
              <a:gd name="connsiteY12" fmla="*/ 0 h 10015"/>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9 w 10027"/>
              <a:gd name="connsiteY5" fmla="*/ 5485 h 10000"/>
              <a:gd name="connsiteX6" fmla="*/ 0 w 10027"/>
              <a:gd name="connsiteY6" fmla="*/ 10000 h 10000"/>
              <a:gd name="connsiteX7" fmla="*/ 0 w 10027"/>
              <a:gd name="connsiteY7" fmla="*/ 10000 h 10000"/>
              <a:gd name="connsiteX8" fmla="*/ 9998 w 10027"/>
              <a:gd name="connsiteY8" fmla="*/ 8673 h 10000"/>
              <a:gd name="connsiteX9" fmla="*/ 9998 w 10027"/>
              <a:gd name="connsiteY9" fmla="*/ 8673 h 10000"/>
              <a:gd name="connsiteX10" fmla="*/ 9991 w 10027"/>
              <a:gd name="connsiteY10" fmla="*/ 778 h 10000"/>
              <a:gd name="connsiteX11" fmla="*/ 9527 w 10027"/>
              <a:gd name="connsiteY11" fmla="*/ 0 h 10000"/>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0 w 10027"/>
              <a:gd name="connsiteY5" fmla="*/ 10000 h 10000"/>
              <a:gd name="connsiteX6" fmla="*/ 0 w 10027"/>
              <a:gd name="connsiteY6" fmla="*/ 10000 h 10000"/>
              <a:gd name="connsiteX7" fmla="*/ 9998 w 10027"/>
              <a:gd name="connsiteY7" fmla="*/ 8673 h 10000"/>
              <a:gd name="connsiteX8" fmla="*/ 9998 w 10027"/>
              <a:gd name="connsiteY8" fmla="*/ 8673 h 10000"/>
              <a:gd name="connsiteX9" fmla="*/ 9991 w 10027"/>
              <a:gd name="connsiteY9" fmla="*/ 778 h 10000"/>
              <a:gd name="connsiteX10" fmla="*/ 9527 w 10027"/>
              <a:gd name="connsiteY10" fmla="*/ 0 h 10000"/>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0 w 10027"/>
              <a:gd name="connsiteY5" fmla="*/ 10000 h 10000"/>
              <a:gd name="connsiteX6" fmla="*/ 610 w 10027"/>
              <a:gd name="connsiteY6" fmla="*/ 8624 h 10000"/>
              <a:gd name="connsiteX7" fmla="*/ 9998 w 10027"/>
              <a:gd name="connsiteY7" fmla="*/ 8673 h 10000"/>
              <a:gd name="connsiteX8" fmla="*/ 9998 w 10027"/>
              <a:gd name="connsiteY8" fmla="*/ 8673 h 10000"/>
              <a:gd name="connsiteX9" fmla="*/ 9991 w 10027"/>
              <a:gd name="connsiteY9" fmla="*/ 778 h 10000"/>
              <a:gd name="connsiteX10" fmla="*/ 9527 w 10027"/>
              <a:gd name="connsiteY10" fmla="*/ 0 h 10000"/>
              <a:gd name="connsiteX0" fmla="*/ 9611 w 10111"/>
              <a:gd name="connsiteY0" fmla="*/ 0 h 8673"/>
              <a:gd name="connsiteX1" fmla="*/ 3530 w 10111"/>
              <a:gd name="connsiteY1" fmla="*/ 0 h 8673"/>
              <a:gd name="connsiteX2" fmla="*/ 3204 w 10111"/>
              <a:gd name="connsiteY2" fmla="*/ 217 h 8673"/>
              <a:gd name="connsiteX3" fmla="*/ 698 w 10111"/>
              <a:gd name="connsiteY3" fmla="*/ 4455 h 8673"/>
              <a:gd name="connsiteX4" fmla="*/ 698 w 10111"/>
              <a:gd name="connsiteY4" fmla="*/ 4455 h 8673"/>
              <a:gd name="connsiteX5" fmla="*/ 694 w 10111"/>
              <a:gd name="connsiteY5" fmla="*/ 8624 h 8673"/>
              <a:gd name="connsiteX6" fmla="*/ 10082 w 10111"/>
              <a:gd name="connsiteY6" fmla="*/ 8673 h 8673"/>
              <a:gd name="connsiteX7" fmla="*/ 10082 w 10111"/>
              <a:gd name="connsiteY7" fmla="*/ 8673 h 8673"/>
              <a:gd name="connsiteX8" fmla="*/ 10075 w 10111"/>
              <a:gd name="connsiteY8" fmla="*/ 778 h 8673"/>
              <a:gd name="connsiteX9" fmla="*/ 9611 w 10111"/>
              <a:gd name="connsiteY9" fmla="*/ 0 h 8673"/>
              <a:gd name="connsiteX0" fmla="*/ 9505 w 10000"/>
              <a:gd name="connsiteY0" fmla="*/ 0 h 10000"/>
              <a:gd name="connsiteX1" fmla="*/ 3491 w 10000"/>
              <a:gd name="connsiteY1" fmla="*/ 0 h 10000"/>
              <a:gd name="connsiteX2" fmla="*/ 3169 w 10000"/>
              <a:gd name="connsiteY2" fmla="*/ 250 h 10000"/>
              <a:gd name="connsiteX3" fmla="*/ 690 w 10000"/>
              <a:gd name="connsiteY3" fmla="*/ 5137 h 10000"/>
              <a:gd name="connsiteX4" fmla="*/ 690 w 10000"/>
              <a:gd name="connsiteY4" fmla="*/ 5137 h 10000"/>
              <a:gd name="connsiteX5" fmla="*/ 686 w 10000"/>
              <a:gd name="connsiteY5" fmla="*/ 9957 h 10000"/>
              <a:gd name="connsiteX6" fmla="*/ 9971 w 10000"/>
              <a:gd name="connsiteY6" fmla="*/ 10000 h 10000"/>
              <a:gd name="connsiteX7" fmla="*/ 9971 w 10000"/>
              <a:gd name="connsiteY7" fmla="*/ 10000 h 10000"/>
              <a:gd name="connsiteX8" fmla="*/ 9964 w 10000"/>
              <a:gd name="connsiteY8" fmla="*/ 897 h 10000"/>
              <a:gd name="connsiteX9" fmla="*/ 9505 w 10000"/>
              <a:gd name="connsiteY9" fmla="*/ 0 h 10000"/>
              <a:gd name="connsiteX0" fmla="*/ 8819 w 9314"/>
              <a:gd name="connsiteY0" fmla="*/ 0 h 10000"/>
              <a:gd name="connsiteX1" fmla="*/ 2805 w 9314"/>
              <a:gd name="connsiteY1" fmla="*/ 0 h 10000"/>
              <a:gd name="connsiteX2" fmla="*/ 2483 w 9314"/>
              <a:gd name="connsiteY2" fmla="*/ 250 h 10000"/>
              <a:gd name="connsiteX3" fmla="*/ 4 w 9314"/>
              <a:gd name="connsiteY3" fmla="*/ 5137 h 10000"/>
              <a:gd name="connsiteX4" fmla="*/ 0 w 9314"/>
              <a:gd name="connsiteY4" fmla="*/ 9957 h 10000"/>
              <a:gd name="connsiteX5" fmla="*/ 9285 w 9314"/>
              <a:gd name="connsiteY5" fmla="*/ 10000 h 10000"/>
              <a:gd name="connsiteX6" fmla="*/ 9285 w 9314"/>
              <a:gd name="connsiteY6" fmla="*/ 10000 h 10000"/>
              <a:gd name="connsiteX7" fmla="*/ 9278 w 9314"/>
              <a:gd name="connsiteY7" fmla="*/ 897 h 10000"/>
              <a:gd name="connsiteX8" fmla="*/ 8819 w 9314"/>
              <a:gd name="connsiteY8" fmla="*/ 0 h 10000"/>
              <a:gd name="connsiteX0" fmla="*/ 9483 w 10014"/>
              <a:gd name="connsiteY0" fmla="*/ 0 h 10000"/>
              <a:gd name="connsiteX1" fmla="*/ 3026 w 10014"/>
              <a:gd name="connsiteY1" fmla="*/ 0 h 10000"/>
              <a:gd name="connsiteX2" fmla="*/ 2680 w 10014"/>
              <a:gd name="connsiteY2" fmla="*/ 250 h 10000"/>
              <a:gd name="connsiteX3" fmla="*/ 18 w 10014"/>
              <a:gd name="connsiteY3" fmla="*/ 5137 h 10000"/>
              <a:gd name="connsiteX4" fmla="*/ 0 w 10014"/>
              <a:gd name="connsiteY4" fmla="*/ 9970 h 10000"/>
              <a:gd name="connsiteX5" fmla="*/ 9983 w 10014"/>
              <a:gd name="connsiteY5" fmla="*/ 10000 h 10000"/>
              <a:gd name="connsiteX6" fmla="*/ 9983 w 10014"/>
              <a:gd name="connsiteY6" fmla="*/ 10000 h 10000"/>
              <a:gd name="connsiteX7" fmla="*/ 9975 w 10014"/>
              <a:gd name="connsiteY7" fmla="*/ 897 h 10000"/>
              <a:gd name="connsiteX8" fmla="*/ 9483 w 10014"/>
              <a:gd name="connsiteY8"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14" h="10000">
                <a:moveTo>
                  <a:pt x="9483" y="0"/>
                </a:moveTo>
                <a:lnTo>
                  <a:pt x="3026" y="0"/>
                </a:lnTo>
                <a:cubicBezTo>
                  <a:pt x="2826" y="-2"/>
                  <a:pt x="2773" y="78"/>
                  <a:pt x="2680" y="250"/>
                </a:cubicBezTo>
                <a:lnTo>
                  <a:pt x="18" y="5137"/>
                </a:lnTo>
                <a:cubicBezTo>
                  <a:pt x="17" y="6744"/>
                  <a:pt x="1" y="8363"/>
                  <a:pt x="0" y="9970"/>
                </a:cubicBezTo>
                <a:lnTo>
                  <a:pt x="9983" y="10000"/>
                </a:lnTo>
                <a:lnTo>
                  <a:pt x="9983" y="10000"/>
                </a:lnTo>
                <a:cubicBezTo>
                  <a:pt x="9982" y="8483"/>
                  <a:pt x="10060" y="2564"/>
                  <a:pt x="9975" y="897"/>
                </a:cubicBezTo>
                <a:cubicBezTo>
                  <a:pt x="9975" y="400"/>
                  <a:pt x="9761" y="0"/>
                  <a:pt x="9483"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a:p>
        </p:txBody>
      </p:sp>
      <p:sp>
        <p:nvSpPr>
          <p:cNvPr id="3" name="Text Placeholder 2">
            <a:extLst>
              <a:ext uri="{FF2B5EF4-FFF2-40B4-BE49-F238E27FC236}">
                <a16:creationId xmlns:a16="http://schemas.microsoft.com/office/drawing/2014/main" id="{F180DBF3-8C92-4A8A-BC9C-32E9B35A3655}"/>
              </a:ext>
            </a:extLst>
          </p:cNvPr>
          <p:cNvSpPr>
            <a:spLocks noGrp="1"/>
          </p:cNvSpPr>
          <p:nvPr>
            <p:ph type="body" sz="quarter" idx="13"/>
          </p:nvPr>
        </p:nvSpPr>
        <p:spPr/>
        <p:txBody>
          <a:bodyPr/>
          <a:lstStyle/>
          <a:p>
            <a:r>
              <a:rPr lang="en-GB" sz="5400" dirty="0">
                <a:solidFill>
                  <a:srgbClr val="041D49"/>
                </a:solidFill>
              </a:rPr>
              <a:t>Introduction and outline</a:t>
            </a:r>
            <a:endParaRPr lang="en-GB" dirty="0">
              <a:solidFill>
                <a:srgbClr val="041D49"/>
              </a:solidFill>
            </a:endParaRPr>
          </a:p>
        </p:txBody>
      </p:sp>
      <p:sp>
        <p:nvSpPr>
          <p:cNvPr id="8" name="Footer Placeholder 7">
            <a:extLst>
              <a:ext uri="{FF2B5EF4-FFF2-40B4-BE49-F238E27FC236}">
                <a16:creationId xmlns:a16="http://schemas.microsoft.com/office/drawing/2014/main" id="{EF5818D4-14C6-4B08-88D9-F0FFCF522D12}"/>
              </a:ext>
            </a:extLst>
          </p:cNvPr>
          <p:cNvSpPr>
            <a:spLocks noGrp="1"/>
          </p:cNvSpPr>
          <p:nvPr>
            <p:ph type="ftr" sz="quarter" idx="3"/>
          </p:nvPr>
        </p:nvSpPr>
        <p:spPr/>
        <p:txBody>
          <a:bodyPr/>
          <a:lstStyle/>
          <a:p>
            <a:r>
              <a:rPr lang="en-GB" dirty="0"/>
              <a:t>OME Lecture </a:t>
            </a:r>
          </a:p>
        </p:txBody>
      </p:sp>
      <p:sp>
        <p:nvSpPr>
          <p:cNvPr id="9" name="Slide Number Placeholder 8">
            <a:extLst>
              <a:ext uri="{FF2B5EF4-FFF2-40B4-BE49-F238E27FC236}">
                <a16:creationId xmlns:a16="http://schemas.microsoft.com/office/drawing/2014/main" id="{CA91F8C0-6AF8-4D5F-B681-D842BE4F902E}"/>
              </a:ext>
            </a:extLst>
          </p:cNvPr>
          <p:cNvSpPr>
            <a:spLocks noGrp="1"/>
          </p:cNvSpPr>
          <p:nvPr>
            <p:ph type="sldNum" sz="quarter" idx="14"/>
          </p:nvPr>
        </p:nvSpPr>
        <p:spPr/>
        <p:txBody>
          <a:bodyPr/>
          <a:lstStyle/>
          <a:p>
            <a:fld id="{5C01B2B2-3B32-4177-9645-58C2813D6AA3}" type="slidenum">
              <a:rPr lang="en-GB" smtClean="0"/>
              <a:pPr/>
              <a:t>2</a:t>
            </a:fld>
            <a:endParaRPr lang="en-GB" dirty="0"/>
          </a:p>
        </p:txBody>
      </p:sp>
      <p:cxnSp>
        <p:nvCxnSpPr>
          <p:cNvPr id="6" name="Straight Connector 5">
            <a:extLst>
              <a:ext uri="{FF2B5EF4-FFF2-40B4-BE49-F238E27FC236}">
                <a16:creationId xmlns:a16="http://schemas.microsoft.com/office/drawing/2014/main" id="{AC390538-A386-4D4F-8182-2A16639A6AA0}"/>
              </a:ext>
            </a:extLst>
          </p:cNvPr>
          <p:cNvCxnSpPr/>
          <p:nvPr/>
        </p:nvCxnSpPr>
        <p:spPr>
          <a:xfrm>
            <a:off x="-2" y="6426000"/>
            <a:ext cx="12192002" cy="0"/>
          </a:xfrm>
          <a:prstGeom prst="line">
            <a:avLst/>
          </a:prstGeom>
          <a:ln w="139700">
            <a:solidFill>
              <a:srgbClr val="FF7B0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0457DA3-7CA7-4A40-ABC7-78CD47FFBAC3}"/>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[OFFICIAL] </a:t>
            </a:r>
            <a:r>
              <a:rPr lang="en-GB" sz="1100" dirty="0">
                <a:solidFill>
                  <a:schemeClr val="bg1"/>
                </a:solidFill>
              </a:rPr>
              <a:t>© MOD Crown Copyright 2025</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273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What are we going to cover?</a:t>
            </a:r>
          </a:p>
        </p:txBody>
      </p:sp>
      <p:sp>
        <p:nvSpPr>
          <p:cNvPr id="3" name="Text Placeholder 2">
            <a:extLst>
              <a:ext uri="{FF2B5EF4-FFF2-40B4-BE49-F238E27FC236}">
                <a16:creationId xmlns:a16="http://schemas.microsoft.com/office/drawing/2014/main" id="{66A907D6-DEBA-42FA-AA4F-3E332DF155A7}"/>
              </a:ext>
            </a:extLst>
          </p:cNvPr>
          <p:cNvSpPr>
            <a:spLocks noGrp="1"/>
          </p:cNvSpPr>
          <p:nvPr>
            <p:ph type="body" sz="quarter" idx="12"/>
          </p:nvPr>
        </p:nvSpPr>
        <p:spPr/>
        <p:txBody>
          <a:bodyPr/>
          <a:lstStyle/>
          <a:p>
            <a:pPr marL="285750" indent="-285750">
              <a:buFont typeface="Arial" panose="020B0604020202020204" pitchFamily="34" charset="0"/>
              <a:buChar char="•"/>
            </a:pPr>
            <a:r>
              <a:rPr lang="en-GB" kern="0" dirty="0">
                <a:solidFill>
                  <a:srgbClr val="0D0C0C"/>
                </a:solidFill>
              </a:rPr>
              <a:t>Introduction</a:t>
            </a:r>
          </a:p>
          <a:p>
            <a:pPr marL="285750" indent="-285750">
              <a:buFont typeface="Arial" panose="020B0604020202020204" pitchFamily="34" charset="0"/>
              <a:buChar char="•"/>
            </a:pPr>
            <a:r>
              <a:rPr lang="en-GB" kern="0" dirty="0">
                <a:solidFill>
                  <a:srgbClr val="0D0C0C"/>
                </a:solidFill>
              </a:rPr>
              <a:t>Examples where auto ignition of propellant has had devasting consequences</a:t>
            </a:r>
          </a:p>
          <a:p>
            <a:pPr marL="285750" indent="-285750">
              <a:buFont typeface="Arial" panose="020B0604020202020204" pitchFamily="34" charset="0"/>
              <a:buChar char="•"/>
            </a:pPr>
            <a:r>
              <a:rPr lang="en-GB" kern="0" dirty="0">
                <a:solidFill>
                  <a:srgbClr val="0D0C0C"/>
                </a:solidFill>
              </a:rPr>
              <a:t>Why nitrate-ester propellants need stabilisers and what happens when they run out</a:t>
            </a:r>
          </a:p>
          <a:p>
            <a:pPr marL="285750" indent="-285750">
              <a:buFont typeface="Arial" panose="020B0604020202020204" pitchFamily="34" charset="0"/>
              <a:buChar char="•"/>
            </a:pPr>
            <a:r>
              <a:rPr lang="en-GB" kern="0" dirty="0">
                <a:solidFill>
                  <a:srgbClr val="0D0C0C"/>
                </a:solidFill>
              </a:rPr>
              <a:t>Ageing, stabiliser depletion, heat flow calorimetry and accelerating rate calorimetry</a:t>
            </a:r>
          </a:p>
          <a:p>
            <a:pPr marL="285750" indent="-285750">
              <a:buFont typeface="Arial" panose="020B0604020202020204" pitchFamily="34" charset="0"/>
              <a:buChar char="•"/>
            </a:pPr>
            <a:r>
              <a:rPr lang="en-GB" kern="0" dirty="0">
                <a:solidFill>
                  <a:srgbClr val="0D0C0C"/>
                </a:solidFill>
              </a:rPr>
              <a:t>Dutch Mali accident</a:t>
            </a:r>
          </a:p>
          <a:p>
            <a:pPr marL="285750" indent="-285750">
              <a:buFont typeface="Arial" panose="020B0604020202020204" pitchFamily="34" charset="0"/>
              <a:buChar char="•"/>
            </a:pPr>
            <a:r>
              <a:rPr lang="en-GB" kern="0" dirty="0">
                <a:solidFill>
                  <a:srgbClr val="0D0C0C"/>
                </a:solidFill>
              </a:rPr>
              <a:t>Smoke stores</a:t>
            </a:r>
          </a:p>
          <a:p>
            <a:pPr marL="285750" indent="-285750">
              <a:buFont typeface="Arial" panose="020B0604020202020204" pitchFamily="34" charset="0"/>
              <a:buChar char="•"/>
            </a:pPr>
            <a:r>
              <a:rPr lang="en-GB" kern="0" dirty="0">
                <a:solidFill>
                  <a:srgbClr val="0D0C0C"/>
                </a:solidFill>
              </a:rPr>
              <a:t>A brief look at incompatibility</a:t>
            </a:r>
          </a:p>
          <a:p>
            <a:pPr marL="285750" indent="-285750">
              <a:buFont typeface="Arial" panose="020B0604020202020204" pitchFamily="34" charset="0"/>
              <a:buChar char="•"/>
            </a:pPr>
            <a:r>
              <a:rPr lang="en-GB" kern="0" dirty="0">
                <a:solidFill>
                  <a:srgbClr val="0D0C0C"/>
                </a:solidFill>
              </a:rPr>
              <a:t>A quick insight into how thermal analysis might evolve in the future</a:t>
            </a:r>
          </a:p>
          <a:p>
            <a:pPr marL="285750" lvl="1" indent="-285750"/>
            <a:r>
              <a:rPr lang="en-GB" kern="0" dirty="0">
                <a:solidFill>
                  <a:srgbClr val="0D0C0C"/>
                </a:solidFill>
              </a:rPr>
              <a:t>Wrap-up</a:t>
            </a:r>
          </a:p>
          <a:p>
            <a:pPr marL="285750" indent="-285750">
              <a:buFont typeface="Arial" panose="020B0604020202020204" pitchFamily="34" charset="0"/>
              <a:buChar char="•"/>
            </a:pPr>
            <a:endParaRPr lang="en-GB" dirty="0"/>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0D0C0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233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stability of in-service Energetic materials</a:t>
            </a:r>
          </a:p>
        </p:txBody>
      </p:sp>
      <p:sp>
        <p:nvSpPr>
          <p:cNvPr id="3" name="Text Placeholder 2">
            <a:extLst>
              <a:ext uri="{FF2B5EF4-FFF2-40B4-BE49-F238E27FC236}">
                <a16:creationId xmlns:a16="http://schemas.microsoft.com/office/drawing/2014/main" id="{66A907D6-DEBA-42FA-AA4F-3E332DF155A7}"/>
              </a:ext>
            </a:extLst>
          </p:cNvPr>
          <p:cNvSpPr>
            <a:spLocks noGrp="1"/>
          </p:cNvSpPr>
          <p:nvPr>
            <p:ph type="body" sz="quarter" idx="12"/>
          </p:nvPr>
        </p:nvSpPr>
        <p:spPr/>
        <p:txBody>
          <a:bodyPr/>
          <a:lstStyle/>
          <a:p>
            <a:pPr marL="285750" indent="-285750">
              <a:buFont typeface="Arial" panose="020B0604020202020204" pitchFamily="34" charset="0"/>
              <a:buChar char="•"/>
            </a:pPr>
            <a:r>
              <a:rPr lang="en-GB" dirty="0"/>
              <a:t>High explosives – typically &gt; 50 years (very stable)</a:t>
            </a:r>
          </a:p>
          <a:p>
            <a:pPr marL="285750" indent="-285750">
              <a:buFont typeface="Arial" panose="020B0604020202020204" pitchFamily="34" charset="0"/>
              <a:buChar char="•"/>
            </a:pPr>
            <a:r>
              <a:rPr lang="en-GB" dirty="0"/>
              <a:t>Propellants – 25 years + for NC / NG, 10 – 15 years for composite</a:t>
            </a:r>
          </a:p>
          <a:p>
            <a:pPr marL="285750" indent="-285750">
              <a:buFont typeface="Arial" panose="020B0604020202020204" pitchFamily="34" charset="0"/>
              <a:buChar char="•"/>
            </a:pPr>
            <a:r>
              <a:rPr lang="en-GB" dirty="0"/>
              <a:t>Pyrotechnics – 5 years, often limited by moisture ingress and / or cheap design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Safe life is depending on the environment seen by the munition</a:t>
            </a:r>
          </a:p>
          <a:p>
            <a:pPr marL="285750" indent="-285750">
              <a:buFont typeface="Arial" panose="020B0604020202020204" pitchFamily="34" charset="0"/>
              <a:buChar char="•"/>
            </a:pPr>
            <a:r>
              <a:rPr lang="en-GB" dirty="0"/>
              <a:t>Temperature and / or humidity fluctuations or incompatible materials may reduce life drastically</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4273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Accidents are devasting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6000" y="65987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6000F97E-5852-CDDE-4786-F1953091D384}"/>
              </a:ext>
            </a:extLst>
          </p:cNvPr>
          <p:cNvPicPr>
            <a:picLocks noChangeAspect="1"/>
          </p:cNvPicPr>
          <p:nvPr/>
        </p:nvPicPr>
        <p:blipFill>
          <a:blip r:embed="rId2"/>
          <a:stretch>
            <a:fillRect/>
          </a:stretch>
        </p:blipFill>
        <p:spPr>
          <a:xfrm>
            <a:off x="1140176" y="1548392"/>
            <a:ext cx="3568647" cy="2398340"/>
          </a:xfrm>
          <a:prstGeom prst="rect">
            <a:avLst/>
          </a:prstGeom>
        </p:spPr>
      </p:pic>
      <p:sp>
        <p:nvSpPr>
          <p:cNvPr id="12" name="TextBox 11">
            <a:extLst>
              <a:ext uri="{FF2B5EF4-FFF2-40B4-BE49-F238E27FC236}">
                <a16:creationId xmlns:a16="http://schemas.microsoft.com/office/drawing/2014/main" id="{062CECF6-826B-4844-4F2A-D7077579E8E7}"/>
              </a:ext>
            </a:extLst>
          </p:cNvPr>
          <p:cNvSpPr txBox="1"/>
          <p:nvPr/>
        </p:nvSpPr>
        <p:spPr>
          <a:xfrm>
            <a:off x="-29108" y="4112254"/>
            <a:ext cx="6131606" cy="1138773"/>
          </a:xfrm>
          <a:prstGeom prst="rect">
            <a:avLst/>
          </a:prstGeom>
          <a:noFill/>
        </p:spPr>
        <p:txBody>
          <a:bodyPr wrap="square">
            <a:spAutoFit/>
          </a:bodyPr>
          <a:lstStyle/>
          <a:p>
            <a:pPr algn="ctr"/>
            <a:r>
              <a:rPr lang="en-GB" sz="1600" dirty="0"/>
              <a:t>Ukraine, September 2017</a:t>
            </a:r>
          </a:p>
          <a:p>
            <a:endParaRPr lang="en-GB" sz="1200" dirty="0"/>
          </a:p>
          <a:p>
            <a:r>
              <a:rPr lang="en-GB" sz="1000" dirty="0"/>
              <a:t>An aerial view shows the territory of a military base following unplanned explosions at munitions sites in the </a:t>
            </a:r>
            <a:r>
              <a:rPr lang="en-GB" sz="1000" dirty="0" err="1"/>
              <a:t>Vynnytsya</a:t>
            </a:r>
            <a:r>
              <a:rPr lang="en-GB" sz="1000" dirty="0"/>
              <a:t> region. Source: </a:t>
            </a:r>
            <a:r>
              <a:rPr lang="en-GB" sz="1000" dirty="0" err="1"/>
              <a:t>Maxym</a:t>
            </a:r>
            <a:r>
              <a:rPr lang="en-GB" sz="1000" dirty="0"/>
              <a:t> </a:t>
            </a:r>
            <a:r>
              <a:rPr lang="en-GB" sz="1000" dirty="0" err="1"/>
              <a:t>Marusenko</a:t>
            </a:r>
            <a:r>
              <a:rPr lang="en-GB" sz="1000" dirty="0"/>
              <a:t>/</a:t>
            </a:r>
            <a:r>
              <a:rPr lang="en-GB" sz="1000" dirty="0" err="1"/>
              <a:t>NurPhoto</a:t>
            </a:r>
            <a:r>
              <a:rPr lang="en-GB" sz="1000" dirty="0"/>
              <a:t>/AFP Photos. From A Practical Guide to Life-cycle Management of Ammunition Jovana </a:t>
            </a:r>
            <a:r>
              <a:rPr lang="en-GB" sz="1000" dirty="0" err="1"/>
              <a:t>Carapic</a:t>
            </a:r>
            <a:r>
              <a:rPr lang="en-GB" sz="1000" dirty="0"/>
              <a:t>, Eric J. </a:t>
            </a:r>
            <a:r>
              <a:rPr lang="en-GB" sz="1000" dirty="0" err="1"/>
              <a:t>Deschambault</a:t>
            </a:r>
            <a:r>
              <a:rPr lang="en-GB" sz="1000" dirty="0"/>
              <a:t>, Paul </a:t>
            </a:r>
            <a:r>
              <a:rPr lang="en-GB" sz="1000" dirty="0" err="1"/>
              <a:t>Holtom</a:t>
            </a:r>
            <a:r>
              <a:rPr lang="en-GB" sz="1000" dirty="0"/>
              <a:t>, and Benjamin King</a:t>
            </a:r>
          </a:p>
        </p:txBody>
      </p:sp>
      <p:pic>
        <p:nvPicPr>
          <p:cNvPr id="13" name="Picture 12">
            <a:extLst>
              <a:ext uri="{FF2B5EF4-FFF2-40B4-BE49-F238E27FC236}">
                <a16:creationId xmlns:a16="http://schemas.microsoft.com/office/drawing/2014/main" id="{FBAB8C62-EC0B-D479-BC19-CFBA0851B71D}"/>
              </a:ext>
            </a:extLst>
          </p:cNvPr>
          <p:cNvPicPr>
            <a:picLocks noChangeAspect="1"/>
          </p:cNvPicPr>
          <p:nvPr/>
        </p:nvPicPr>
        <p:blipFill>
          <a:blip r:embed="rId3"/>
          <a:stretch>
            <a:fillRect/>
          </a:stretch>
        </p:blipFill>
        <p:spPr>
          <a:xfrm>
            <a:off x="7261572" y="1439936"/>
            <a:ext cx="3790252" cy="2828175"/>
          </a:xfrm>
          <a:prstGeom prst="rect">
            <a:avLst/>
          </a:prstGeom>
        </p:spPr>
      </p:pic>
      <p:sp>
        <p:nvSpPr>
          <p:cNvPr id="14" name="TextBox 13">
            <a:extLst>
              <a:ext uri="{FF2B5EF4-FFF2-40B4-BE49-F238E27FC236}">
                <a16:creationId xmlns:a16="http://schemas.microsoft.com/office/drawing/2014/main" id="{2D341288-7A07-E633-BBBD-6B61933F6BFB}"/>
              </a:ext>
            </a:extLst>
          </p:cNvPr>
          <p:cNvSpPr txBox="1"/>
          <p:nvPr/>
        </p:nvSpPr>
        <p:spPr>
          <a:xfrm>
            <a:off x="7889092" y="4275311"/>
            <a:ext cx="3406234"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Finland 1999 magazine lost</a:t>
            </a:r>
          </a:p>
        </p:txBody>
      </p:sp>
      <p:sp>
        <p:nvSpPr>
          <p:cNvPr id="16" name="TextBox 15">
            <a:extLst>
              <a:ext uri="{FF2B5EF4-FFF2-40B4-BE49-F238E27FC236}">
                <a16:creationId xmlns:a16="http://schemas.microsoft.com/office/drawing/2014/main" id="{31DCD816-E226-27CA-A054-3286E0AD1C35}"/>
              </a:ext>
            </a:extLst>
          </p:cNvPr>
          <p:cNvSpPr txBox="1"/>
          <p:nvPr/>
        </p:nvSpPr>
        <p:spPr>
          <a:xfrm>
            <a:off x="7677765" y="4679392"/>
            <a:ext cx="3924209" cy="400110"/>
          </a:xfrm>
          <a:prstGeom prst="rect">
            <a:avLst/>
          </a:prstGeom>
          <a:noFill/>
        </p:spPr>
        <p:txBody>
          <a:bodyPr wrap="square" rtlCol="0">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1476839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Accidents are devasting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B592C65-DB6E-426F-4E11-5A9DFCC84BA6}"/>
              </a:ext>
            </a:extLst>
          </p:cNvPr>
          <p:cNvPicPr>
            <a:picLocks noChangeAspect="1"/>
          </p:cNvPicPr>
          <p:nvPr/>
        </p:nvPicPr>
        <p:blipFill>
          <a:blip r:embed="rId2"/>
          <a:stretch>
            <a:fillRect/>
          </a:stretch>
        </p:blipFill>
        <p:spPr>
          <a:xfrm>
            <a:off x="580925" y="1626638"/>
            <a:ext cx="5344160" cy="3867150"/>
          </a:xfrm>
          <a:prstGeom prst="rect">
            <a:avLst/>
          </a:prstGeom>
        </p:spPr>
      </p:pic>
      <p:pic>
        <p:nvPicPr>
          <p:cNvPr id="8" name="Picture 7">
            <a:extLst>
              <a:ext uri="{FF2B5EF4-FFF2-40B4-BE49-F238E27FC236}">
                <a16:creationId xmlns:a16="http://schemas.microsoft.com/office/drawing/2014/main" id="{E7A515E8-A34C-41DD-D4F2-C939F587326C}"/>
              </a:ext>
            </a:extLst>
          </p:cNvPr>
          <p:cNvPicPr>
            <a:picLocks noChangeAspect="1"/>
          </p:cNvPicPr>
          <p:nvPr/>
        </p:nvPicPr>
        <p:blipFill>
          <a:blip r:embed="rId3"/>
          <a:stretch>
            <a:fillRect/>
          </a:stretch>
        </p:blipFill>
        <p:spPr>
          <a:xfrm>
            <a:off x="7125429" y="2022792"/>
            <a:ext cx="3290570" cy="2812415"/>
          </a:xfrm>
          <a:prstGeom prst="rect">
            <a:avLst/>
          </a:prstGeom>
        </p:spPr>
      </p:pic>
      <p:sp>
        <p:nvSpPr>
          <p:cNvPr id="9" name="TextBox 8">
            <a:extLst>
              <a:ext uri="{FF2B5EF4-FFF2-40B4-BE49-F238E27FC236}">
                <a16:creationId xmlns:a16="http://schemas.microsoft.com/office/drawing/2014/main" id="{9F88F733-0361-DD58-0693-CDD895D62E3C}"/>
              </a:ext>
            </a:extLst>
          </p:cNvPr>
          <p:cNvSpPr txBox="1"/>
          <p:nvPr/>
        </p:nvSpPr>
        <p:spPr>
          <a:xfrm>
            <a:off x="3385225" y="5735186"/>
            <a:ext cx="7343677" cy="369332"/>
          </a:xfrm>
          <a:prstGeom prst="rect">
            <a:avLst/>
          </a:prstGeom>
          <a:noFill/>
        </p:spPr>
        <p:txBody>
          <a:bodyPr wrap="none" rtlCol="0">
            <a:spAutoFit/>
          </a:bodyPr>
          <a:lstStyle/>
          <a:p>
            <a:r>
              <a:rPr lang="en-GB" dirty="0"/>
              <a:t>Images and screenshot reproduced from MSIAC report © MSIAC 2014</a:t>
            </a:r>
          </a:p>
        </p:txBody>
      </p:sp>
      <p:sp>
        <p:nvSpPr>
          <p:cNvPr id="11" name="TextBox 10">
            <a:extLst>
              <a:ext uri="{FF2B5EF4-FFF2-40B4-BE49-F238E27FC236}">
                <a16:creationId xmlns:a16="http://schemas.microsoft.com/office/drawing/2014/main" id="{FE77EFF2-442D-F67D-9D13-5163311F1BD0}"/>
              </a:ext>
            </a:extLst>
          </p:cNvPr>
          <p:cNvSpPr txBox="1"/>
          <p:nvPr/>
        </p:nvSpPr>
        <p:spPr>
          <a:xfrm>
            <a:off x="7276257" y="921699"/>
            <a:ext cx="3290570" cy="646331"/>
          </a:xfrm>
          <a:prstGeom prst="rect">
            <a:avLst/>
          </a:prstGeom>
          <a:noFill/>
        </p:spPr>
        <p:txBody>
          <a:bodyPr wrap="square">
            <a:spAutoFit/>
          </a:bodyPr>
          <a:lstStyle/>
          <a:p>
            <a:r>
              <a:rPr lang="en-GB" dirty="0">
                <a:hlinkClick r:id="rId4"/>
              </a:rPr>
              <a:t>Further reading: Institute of Chemical Engineers pdf</a:t>
            </a:r>
            <a:endParaRPr lang="en-GB" dirty="0"/>
          </a:p>
        </p:txBody>
      </p:sp>
    </p:spTree>
    <p:extLst>
      <p:ext uri="{BB962C8B-B14F-4D97-AF65-F5344CB8AC3E}">
        <p14:creationId xmlns:p14="http://schemas.microsoft.com/office/powerpoint/2010/main" val="2788906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Nitrate ester decomposition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20CAFC1C-FA60-290F-47D7-4262A7F563FF}"/>
              </a:ext>
            </a:extLst>
          </p:cNvPr>
          <p:cNvPicPr>
            <a:picLocks noChangeAspect="1"/>
          </p:cNvPicPr>
          <p:nvPr/>
        </p:nvPicPr>
        <p:blipFill>
          <a:blip r:embed="rId2"/>
          <a:stretch>
            <a:fillRect/>
          </a:stretch>
        </p:blipFill>
        <p:spPr>
          <a:xfrm>
            <a:off x="1108953" y="1576414"/>
            <a:ext cx="9902758" cy="3012966"/>
          </a:xfrm>
          <a:prstGeom prst="rect">
            <a:avLst/>
          </a:prstGeom>
        </p:spPr>
      </p:pic>
      <p:sp>
        <p:nvSpPr>
          <p:cNvPr id="12" name="TextBox 11">
            <a:extLst>
              <a:ext uri="{FF2B5EF4-FFF2-40B4-BE49-F238E27FC236}">
                <a16:creationId xmlns:a16="http://schemas.microsoft.com/office/drawing/2014/main" id="{32D2EFF7-0263-5B42-C924-36B820BD5415}"/>
              </a:ext>
            </a:extLst>
          </p:cNvPr>
          <p:cNvSpPr txBox="1"/>
          <p:nvPr/>
        </p:nvSpPr>
        <p:spPr>
          <a:xfrm>
            <a:off x="1644890" y="5052282"/>
            <a:ext cx="10008847" cy="246221"/>
          </a:xfrm>
          <a:prstGeom prst="rect">
            <a:avLst/>
          </a:prstGeom>
          <a:noFill/>
        </p:spPr>
        <p:txBody>
          <a:bodyPr wrap="square" rtlCol="0">
            <a:spAutoFit/>
          </a:bodyPr>
          <a:lstStyle/>
          <a:p>
            <a:r>
              <a:rPr lang="en-GB" sz="1000" dirty="0"/>
              <a:t>From: Kinetics and mechanisms of the thermal decomposition of </a:t>
            </a:r>
            <a:r>
              <a:rPr lang="en-GB" sz="1000" dirty="0" err="1"/>
              <a:t>nitroglycerin</a:t>
            </a:r>
            <a:r>
              <a:rPr lang="en-GB" sz="1000" dirty="0"/>
              <a:t>, Charles E. Waring and </a:t>
            </a:r>
            <a:r>
              <a:rPr lang="en-GB" sz="1000" dirty="0" err="1"/>
              <a:t>Gunar</a:t>
            </a:r>
            <a:r>
              <a:rPr lang="en-GB" sz="1000" dirty="0"/>
              <a:t> </a:t>
            </a:r>
            <a:r>
              <a:rPr lang="en-GB" sz="1000" dirty="0" err="1"/>
              <a:t>Krastins</a:t>
            </a:r>
            <a:r>
              <a:rPr lang="en-GB" sz="1000" dirty="0"/>
              <a:t>, J. Phys. Chem, 1970, 74, 5, 999-1006</a:t>
            </a:r>
          </a:p>
        </p:txBody>
      </p:sp>
    </p:spTree>
    <p:extLst>
      <p:ext uri="{BB962C8B-B14F-4D97-AF65-F5344CB8AC3E}">
        <p14:creationId xmlns:p14="http://schemas.microsoft.com/office/powerpoint/2010/main" val="597325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The importance of stabilisers – an old report, but a good one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9554672-723B-E94A-18CC-7A0212BABCBB}"/>
              </a:ext>
            </a:extLst>
          </p:cNvPr>
          <p:cNvPicPr>
            <a:picLocks noChangeAspect="1"/>
          </p:cNvPicPr>
          <p:nvPr/>
        </p:nvPicPr>
        <p:blipFill>
          <a:blip r:embed="rId2"/>
          <a:stretch>
            <a:fillRect/>
          </a:stretch>
        </p:blipFill>
        <p:spPr>
          <a:xfrm>
            <a:off x="1538785" y="1669408"/>
            <a:ext cx="3866038" cy="3752961"/>
          </a:xfrm>
          <a:prstGeom prst="rect">
            <a:avLst/>
          </a:prstGeom>
        </p:spPr>
      </p:pic>
      <p:pic>
        <p:nvPicPr>
          <p:cNvPr id="8" name="Picture 7">
            <a:extLst>
              <a:ext uri="{FF2B5EF4-FFF2-40B4-BE49-F238E27FC236}">
                <a16:creationId xmlns:a16="http://schemas.microsoft.com/office/drawing/2014/main" id="{3A66AD39-9DEE-9331-EEEC-248C8A4B6860}"/>
              </a:ext>
            </a:extLst>
          </p:cNvPr>
          <p:cNvPicPr>
            <a:picLocks noChangeAspect="1"/>
          </p:cNvPicPr>
          <p:nvPr/>
        </p:nvPicPr>
        <p:blipFill>
          <a:blip r:embed="rId3"/>
          <a:stretch>
            <a:fillRect/>
          </a:stretch>
        </p:blipFill>
        <p:spPr>
          <a:xfrm>
            <a:off x="5931016" y="2636123"/>
            <a:ext cx="4951817" cy="1304611"/>
          </a:xfrm>
          <a:prstGeom prst="rect">
            <a:avLst/>
          </a:prstGeom>
        </p:spPr>
      </p:pic>
    </p:spTree>
    <p:extLst>
      <p:ext uri="{BB962C8B-B14F-4D97-AF65-F5344CB8AC3E}">
        <p14:creationId xmlns:p14="http://schemas.microsoft.com/office/powerpoint/2010/main" val="169770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Testing for stabilisers – AOP-48</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CDBB880-0E44-4C1B-1F3A-DFE797A0A383}"/>
              </a:ext>
            </a:extLst>
          </p:cNvPr>
          <p:cNvPicPr>
            <a:picLocks noChangeAspect="1"/>
          </p:cNvPicPr>
          <p:nvPr/>
        </p:nvPicPr>
        <p:blipFill>
          <a:blip r:embed="rId2"/>
          <a:stretch>
            <a:fillRect/>
          </a:stretch>
        </p:blipFill>
        <p:spPr>
          <a:xfrm>
            <a:off x="5609263" y="1759599"/>
            <a:ext cx="5730737" cy="3529890"/>
          </a:xfrm>
          <a:prstGeom prst="rect">
            <a:avLst/>
          </a:prstGeom>
        </p:spPr>
      </p:pic>
      <p:pic>
        <p:nvPicPr>
          <p:cNvPr id="9" name="Picture 8">
            <a:extLst>
              <a:ext uri="{FF2B5EF4-FFF2-40B4-BE49-F238E27FC236}">
                <a16:creationId xmlns:a16="http://schemas.microsoft.com/office/drawing/2014/main" id="{B3E89FAE-0610-E7AE-D4C0-855E2098DBCD}"/>
              </a:ext>
            </a:extLst>
          </p:cNvPr>
          <p:cNvPicPr>
            <a:picLocks noChangeAspect="1"/>
          </p:cNvPicPr>
          <p:nvPr/>
        </p:nvPicPr>
        <p:blipFill>
          <a:blip r:embed="rId3"/>
          <a:stretch>
            <a:fillRect/>
          </a:stretch>
        </p:blipFill>
        <p:spPr>
          <a:xfrm>
            <a:off x="1272429" y="1363565"/>
            <a:ext cx="3424406" cy="4494179"/>
          </a:xfrm>
          <a:prstGeom prst="rect">
            <a:avLst/>
          </a:prstGeom>
        </p:spPr>
      </p:pic>
      <p:sp>
        <p:nvSpPr>
          <p:cNvPr id="10" name="TextBox 9">
            <a:extLst>
              <a:ext uri="{FF2B5EF4-FFF2-40B4-BE49-F238E27FC236}">
                <a16:creationId xmlns:a16="http://schemas.microsoft.com/office/drawing/2014/main" id="{A5306F28-3D7E-E780-B1B8-067911A46891}"/>
              </a:ext>
            </a:extLst>
          </p:cNvPr>
          <p:cNvSpPr txBox="1"/>
          <p:nvPr/>
        </p:nvSpPr>
        <p:spPr>
          <a:xfrm>
            <a:off x="5832999" y="5673078"/>
            <a:ext cx="1673856" cy="246221"/>
          </a:xfrm>
          <a:prstGeom prst="rect">
            <a:avLst/>
          </a:prstGeom>
          <a:noFill/>
        </p:spPr>
        <p:txBody>
          <a:bodyPr wrap="none" rtlCol="0">
            <a:spAutoFit/>
          </a:bodyPr>
          <a:lstStyle/>
          <a:p>
            <a:r>
              <a:rPr lang="en-GB" sz="1000" dirty="0"/>
              <a:t>Screenshots from AOP-48</a:t>
            </a:r>
          </a:p>
        </p:txBody>
      </p:sp>
    </p:spTree>
    <p:extLst>
      <p:ext uri="{BB962C8B-B14F-4D97-AF65-F5344CB8AC3E}">
        <p14:creationId xmlns:p14="http://schemas.microsoft.com/office/powerpoint/2010/main" val="639428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Autocatalytic decomposition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35CEF1D-CF64-FCAC-CC7A-AB2A223BC355}"/>
              </a:ext>
            </a:extLst>
          </p:cNvPr>
          <p:cNvPicPr>
            <a:picLocks noChangeAspect="1"/>
          </p:cNvPicPr>
          <p:nvPr/>
        </p:nvPicPr>
        <p:blipFill>
          <a:blip r:embed="rId2"/>
          <a:stretch>
            <a:fillRect/>
          </a:stretch>
        </p:blipFill>
        <p:spPr>
          <a:xfrm>
            <a:off x="3035543" y="1426290"/>
            <a:ext cx="6120914" cy="4005419"/>
          </a:xfrm>
          <a:prstGeom prst="rect">
            <a:avLst/>
          </a:prstGeom>
        </p:spPr>
      </p:pic>
    </p:spTree>
    <p:extLst>
      <p:ext uri="{BB962C8B-B14F-4D97-AF65-F5344CB8AC3E}">
        <p14:creationId xmlns:p14="http://schemas.microsoft.com/office/powerpoint/2010/main" val="1587126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Testing for stabilisers – AOP-48</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74307CA-1C52-3EFA-6DDF-EB6E1F0D8D99}"/>
              </a:ext>
            </a:extLst>
          </p:cNvPr>
          <p:cNvPicPr>
            <a:picLocks noChangeAspect="1"/>
          </p:cNvPicPr>
          <p:nvPr/>
        </p:nvPicPr>
        <p:blipFill>
          <a:blip r:embed="rId2"/>
          <a:stretch>
            <a:fillRect/>
          </a:stretch>
        </p:blipFill>
        <p:spPr>
          <a:xfrm>
            <a:off x="2017105" y="1322649"/>
            <a:ext cx="3225064" cy="4212701"/>
          </a:xfrm>
          <a:prstGeom prst="rect">
            <a:avLst/>
          </a:prstGeom>
        </p:spPr>
      </p:pic>
      <p:pic>
        <p:nvPicPr>
          <p:cNvPr id="9" name="Picture 8">
            <a:extLst>
              <a:ext uri="{FF2B5EF4-FFF2-40B4-BE49-F238E27FC236}">
                <a16:creationId xmlns:a16="http://schemas.microsoft.com/office/drawing/2014/main" id="{F037A3D7-D32F-E312-D922-6BE490B0836A}"/>
              </a:ext>
            </a:extLst>
          </p:cNvPr>
          <p:cNvPicPr>
            <a:picLocks noChangeAspect="1"/>
          </p:cNvPicPr>
          <p:nvPr/>
        </p:nvPicPr>
        <p:blipFill>
          <a:blip r:embed="rId3"/>
          <a:stretch>
            <a:fillRect/>
          </a:stretch>
        </p:blipFill>
        <p:spPr>
          <a:xfrm>
            <a:off x="7064571" y="780175"/>
            <a:ext cx="4032218" cy="5297648"/>
          </a:xfrm>
          <a:prstGeom prst="rect">
            <a:avLst/>
          </a:prstGeom>
        </p:spPr>
      </p:pic>
      <p:sp>
        <p:nvSpPr>
          <p:cNvPr id="3" name="TextBox 2">
            <a:extLst>
              <a:ext uri="{FF2B5EF4-FFF2-40B4-BE49-F238E27FC236}">
                <a16:creationId xmlns:a16="http://schemas.microsoft.com/office/drawing/2014/main" id="{6E4A9346-C917-001F-FC5C-9B2D173F2EEB}"/>
              </a:ext>
            </a:extLst>
          </p:cNvPr>
          <p:cNvSpPr txBox="1"/>
          <p:nvPr/>
        </p:nvSpPr>
        <p:spPr>
          <a:xfrm>
            <a:off x="4720895" y="5870241"/>
            <a:ext cx="2194832" cy="246221"/>
          </a:xfrm>
          <a:prstGeom prst="rect">
            <a:avLst/>
          </a:prstGeom>
          <a:noFill/>
        </p:spPr>
        <p:txBody>
          <a:bodyPr wrap="none" rtlCol="0">
            <a:spAutoFit/>
          </a:bodyPr>
          <a:lstStyle/>
          <a:p>
            <a:r>
              <a:rPr lang="en-GB" sz="1000" dirty="0"/>
              <a:t>Screenshots from AOP-48 © NATO</a:t>
            </a:r>
          </a:p>
        </p:txBody>
      </p:sp>
    </p:spTree>
    <p:extLst>
      <p:ext uri="{BB962C8B-B14F-4D97-AF65-F5344CB8AC3E}">
        <p14:creationId xmlns:p14="http://schemas.microsoft.com/office/powerpoint/2010/main" val="866402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Ageing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CB044E2-A91F-3737-5772-2D524231366C}"/>
              </a:ext>
            </a:extLst>
          </p:cNvPr>
          <p:cNvPicPr>
            <a:picLocks noChangeAspect="1"/>
          </p:cNvPicPr>
          <p:nvPr/>
        </p:nvPicPr>
        <p:blipFill>
          <a:blip r:embed="rId2"/>
          <a:stretch>
            <a:fillRect/>
          </a:stretch>
        </p:blipFill>
        <p:spPr>
          <a:xfrm>
            <a:off x="1107347" y="1239799"/>
            <a:ext cx="3810221" cy="3941861"/>
          </a:xfrm>
          <a:prstGeom prst="rect">
            <a:avLst/>
          </a:prstGeom>
        </p:spPr>
      </p:pic>
      <p:pic>
        <p:nvPicPr>
          <p:cNvPr id="10" name="Picture 9">
            <a:extLst>
              <a:ext uri="{FF2B5EF4-FFF2-40B4-BE49-F238E27FC236}">
                <a16:creationId xmlns:a16="http://schemas.microsoft.com/office/drawing/2014/main" id="{4803C527-DD67-2D8D-A955-584D21F557B1}"/>
              </a:ext>
            </a:extLst>
          </p:cNvPr>
          <p:cNvPicPr>
            <a:picLocks noChangeAspect="1"/>
          </p:cNvPicPr>
          <p:nvPr/>
        </p:nvPicPr>
        <p:blipFill>
          <a:blip r:embed="rId3"/>
          <a:stretch>
            <a:fillRect/>
          </a:stretch>
        </p:blipFill>
        <p:spPr>
          <a:xfrm>
            <a:off x="6340458" y="1060991"/>
            <a:ext cx="3810221" cy="4355591"/>
          </a:xfrm>
          <a:prstGeom prst="rect">
            <a:avLst/>
          </a:prstGeom>
        </p:spPr>
      </p:pic>
      <p:sp>
        <p:nvSpPr>
          <p:cNvPr id="11" name="TextBox 10">
            <a:extLst>
              <a:ext uri="{FF2B5EF4-FFF2-40B4-BE49-F238E27FC236}">
                <a16:creationId xmlns:a16="http://schemas.microsoft.com/office/drawing/2014/main" id="{8ABD4AED-59AC-5034-BD36-869DCED5DBAC}"/>
              </a:ext>
            </a:extLst>
          </p:cNvPr>
          <p:cNvSpPr txBox="1"/>
          <p:nvPr/>
        </p:nvSpPr>
        <p:spPr>
          <a:xfrm>
            <a:off x="1050021" y="5578581"/>
            <a:ext cx="10091955" cy="400110"/>
          </a:xfrm>
          <a:prstGeom prst="rect">
            <a:avLst/>
          </a:prstGeom>
          <a:noFill/>
        </p:spPr>
        <p:txBody>
          <a:bodyPr wrap="square" rtlCol="0">
            <a:spAutoFit/>
          </a:bodyPr>
          <a:lstStyle/>
          <a:p>
            <a:r>
              <a:rPr lang="en-GB" sz="1000" dirty="0"/>
              <a:t>Screenshots from: Using thermal methods to understand the interactions between a rocket propellant and igniter material, Ruth </a:t>
            </a:r>
            <a:r>
              <a:rPr lang="en-GB" sz="1000" dirty="0" err="1"/>
              <a:t>Tunnell</a:t>
            </a:r>
            <a:r>
              <a:rPr lang="en-GB" sz="1000" dirty="0"/>
              <a:t>, Roz Dale, Ian King and Dave Tod, Journal of Thermal Analysis and Calorimetry, 2018, volume 131, number 1 © Springer</a:t>
            </a:r>
          </a:p>
        </p:txBody>
      </p:sp>
    </p:spTree>
    <p:extLst>
      <p:ext uri="{BB962C8B-B14F-4D97-AF65-F5344CB8AC3E}">
        <p14:creationId xmlns:p14="http://schemas.microsoft.com/office/powerpoint/2010/main" val="331039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Composite propellants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3DB8A247-156F-A1C1-EFCE-3D2E45D00FFF}"/>
              </a:ext>
            </a:extLst>
          </p:cNvPr>
          <p:cNvPicPr>
            <a:picLocks noChangeAspect="1"/>
          </p:cNvPicPr>
          <p:nvPr/>
        </p:nvPicPr>
        <p:blipFill>
          <a:blip r:embed="rId2"/>
          <a:stretch>
            <a:fillRect/>
          </a:stretch>
        </p:blipFill>
        <p:spPr>
          <a:xfrm>
            <a:off x="5112000" y="965877"/>
            <a:ext cx="3849880" cy="5172123"/>
          </a:xfrm>
          <a:prstGeom prst="rect">
            <a:avLst/>
          </a:prstGeom>
        </p:spPr>
      </p:pic>
      <p:sp>
        <p:nvSpPr>
          <p:cNvPr id="3" name="TextBox 2">
            <a:extLst>
              <a:ext uri="{FF2B5EF4-FFF2-40B4-BE49-F238E27FC236}">
                <a16:creationId xmlns:a16="http://schemas.microsoft.com/office/drawing/2014/main" id="{33631186-F094-5FB7-FF4C-45CC9F2624A1}"/>
              </a:ext>
            </a:extLst>
          </p:cNvPr>
          <p:cNvSpPr txBox="1"/>
          <p:nvPr/>
        </p:nvSpPr>
        <p:spPr>
          <a:xfrm>
            <a:off x="2228884" y="5535743"/>
            <a:ext cx="2919368" cy="646331"/>
          </a:xfrm>
          <a:prstGeom prst="rect">
            <a:avLst/>
          </a:prstGeom>
          <a:noFill/>
        </p:spPr>
        <p:txBody>
          <a:bodyPr wrap="square" rtlCol="0">
            <a:spAutoFit/>
          </a:bodyPr>
          <a:lstStyle/>
          <a:p>
            <a:r>
              <a:rPr lang="en-GB" dirty="0"/>
              <a:t>Screenshot from Chinese Journal of Aeronautics</a:t>
            </a:r>
          </a:p>
        </p:txBody>
      </p:sp>
    </p:spTree>
    <p:extLst>
      <p:ext uri="{BB962C8B-B14F-4D97-AF65-F5344CB8AC3E}">
        <p14:creationId xmlns:p14="http://schemas.microsoft.com/office/powerpoint/2010/main" val="30285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Arrhenius equation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3E7DCF9C-4593-4AD3-AEF6-1F88BFDA1144}"/>
              </a:ext>
            </a:extLst>
          </p:cNvPr>
          <p:cNvPicPr>
            <a:picLocks noChangeAspect="1"/>
          </p:cNvPicPr>
          <p:nvPr/>
        </p:nvPicPr>
        <p:blipFill>
          <a:blip r:embed="rId2"/>
          <a:stretch>
            <a:fillRect/>
          </a:stretch>
        </p:blipFill>
        <p:spPr>
          <a:xfrm>
            <a:off x="4471332" y="1904628"/>
            <a:ext cx="3006968" cy="1379343"/>
          </a:xfrm>
          <a:prstGeom prst="rect">
            <a:avLst/>
          </a:prstGeom>
        </p:spPr>
      </p:pic>
      <p:sp>
        <p:nvSpPr>
          <p:cNvPr id="10" name="TextBox 9">
            <a:extLst>
              <a:ext uri="{FF2B5EF4-FFF2-40B4-BE49-F238E27FC236}">
                <a16:creationId xmlns:a16="http://schemas.microsoft.com/office/drawing/2014/main" id="{C98FB2E2-9A52-B4EB-984C-2822AC4D1D18}"/>
              </a:ext>
            </a:extLst>
          </p:cNvPr>
          <p:cNvSpPr txBox="1"/>
          <p:nvPr/>
        </p:nvSpPr>
        <p:spPr>
          <a:xfrm>
            <a:off x="4383209" y="3429000"/>
            <a:ext cx="3820341" cy="1477328"/>
          </a:xfrm>
          <a:prstGeom prst="rect">
            <a:avLst/>
          </a:prstGeom>
          <a:noFill/>
        </p:spPr>
        <p:txBody>
          <a:bodyPr wrap="none" rtlCol="0">
            <a:spAutoFit/>
          </a:bodyPr>
          <a:lstStyle/>
          <a:p>
            <a:r>
              <a:rPr lang="en-GB" dirty="0"/>
              <a:t>k = time to event (hours)</a:t>
            </a:r>
          </a:p>
          <a:p>
            <a:r>
              <a:rPr lang="en-GB" dirty="0"/>
              <a:t>A = pre-exponential factor (hours</a:t>
            </a:r>
            <a:r>
              <a:rPr lang="en-GB" baseline="30000" dirty="0"/>
              <a:t>-1</a:t>
            </a:r>
            <a:r>
              <a:rPr lang="en-GB" dirty="0"/>
              <a:t>)</a:t>
            </a:r>
          </a:p>
          <a:p>
            <a:r>
              <a:rPr lang="en-GB" dirty="0" err="1"/>
              <a:t>Ea</a:t>
            </a:r>
            <a:r>
              <a:rPr lang="en-GB" dirty="0"/>
              <a:t> = activation energy (KJmol</a:t>
            </a:r>
            <a:r>
              <a:rPr lang="en-GB" baseline="30000" dirty="0"/>
              <a:t>-1</a:t>
            </a:r>
            <a:r>
              <a:rPr lang="en-GB" dirty="0"/>
              <a:t>)</a:t>
            </a:r>
          </a:p>
          <a:p>
            <a:r>
              <a:rPr lang="en-GB" dirty="0"/>
              <a:t>R = gas constant (JK</a:t>
            </a:r>
            <a:r>
              <a:rPr lang="en-GB" baseline="30000" dirty="0"/>
              <a:t>-1</a:t>
            </a:r>
            <a:r>
              <a:rPr lang="en-GB" dirty="0"/>
              <a:t>Mol</a:t>
            </a:r>
            <a:r>
              <a:rPr lang="en-GB" baseline="30000" dirty="0"/>
              <a:t>-1</a:t>
            </a:r>
            <a:r>
              <a:rPr lang="en-GB" dirty="0"/>
              <a:t>)</a:t>
            </a:r>
          </a:p>
          <a:p>
            <a:r>
              <a:rPr lang="en-GB" dirty="0"/>
              <a:t>T = temperature (K)</a:t>
            </a:r>
          </a:p>
        </p:txBody>
      </p:sp>
    </p:spTree>
    <p:extLst>
      <p:ext uri="{BB962C8B-B14F-4D97-AF65-F5344CB8AC3E}">
        <p14:creationId xmlns:p14="http://schemas.microsoft.com/office/powerpoint/2010/main" val="1321556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Activation energy and the importance of temperature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5FA84A26-1A6B-7DD2-F44B-B7FFD1712E34}"/>
              </a:ext>
            </a:extLst>
          </p:cNvPr>
          <p:cNvPicPr>
            <a:picLocks noChangeAspect="1"/>
          </p:cNvPicPr>
          <p:nvPr/>
        </p:nvPicPr>
        <p:blipFill>
          <a:blip r:embed="rId2"/>
          <a:stretch>
            <a:fillRect/>
          </a:stretch>
        </p:blipFill>
        <p:spPr>
          <a:xfrm>
            <a:off x="3142231" y="1407370"/>
            <a:ext cx="5907536" cy="4395597"/>
          </a:xfrm>
          <a:prstGeom prst="rect">
            <a:avLst/>
          </a:prstGeom>
        </p:spPr>
      </p:pic>
    </p:spTree>
    <p:extLst>
      <p:ext uri="{BB962C8B-B14F-4D97-AF65-F5344CB8AC3E}">
        <p14:creationId xmlns:p14="http://schemas.microsoft.com/office/powerpoint/2010/main" val="1300991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High performance liquid chromatography (HPLC)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3">
            <a:extLst>
              <a:ext uri="{FF2B5EF4-FFF2-40B4-BE49-F238E27FC236}">
                <a16:creationId xmlns:a16="http://schemas.microsoft.com/office/drawing/2014/main" id="{E3F835A6-B15F-55FA-C21D-477B701EB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264" t="8421" r="12631" b="3426"/>
          <a:stretch>
            <a:fillRect/>
          </a:stretch>
        </p:blipFill>
        <p:spPr bwMode="auto">
          <a:xfrm>
            <a:off x="1192720" y="1759599"/>
            <a:ext cx="2792049" cy="270870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82F5EBE-58AD-D3ED-5439-764A5F965FF6}"/>
              </a:ext>
            </a:extLst>
          </p:cNvPr>
          <p:cNvPicPr>
            <a:picLocks noChangeAspect="1"/>
          </p:cNvPicPr>
          <p:nvPr/>
        </p:nvPicPr>
        <p:blipFill>
          <a:blip r:embed="rId3"/>
          <a:stretch>
            <a:fillRect/>
          </a:stretch>
        </p:blipFill>
        <p:spPr>
          <a:xfrm>
            <a:off x="5437404" y="1380011"/>
            <a:ext cx="4433023" cy="3797042"/>
          </a:xfrm>
          <a:prstGeom prst="rect">
            <a:avLst/>
          </a:prstGeom>
        </p:spPr>
      </p:pic>
      <p:sp>
        <p:nvSpPr>
          <p:cNvPr id="8" name="TextBox 7">
            <a:extLst>
              <a:ext uri="{FF2B5EF4-FFF2-40B4-BE49-F238E27FC236}">
                <a16:creationId xmlns:a16="http://schemas.microsoft.com/office/drawing/2014/main" id="{A427873B-0BA4-93F8-7BDE-E57A9B39372B}"/>
              </a:ext>
            </a:extLst>
          </p:cNvPr>
          <p:cNvSpPr txBox="1"/>
          <p:nvPr/>
        </p:nvSpPr>
        <p:spPr>
          <a:xfrm>
            <a:off x="1359882" y="4630302"/>
            <a:ext cx="1439818" cy="246221"/>
          </a:xfrm>
          <a:prstGeom prst="rect">
            <a:avLst/>
          </a:prstGeom>
          <a:noFill/>
        </p:spPr>
        <p:txBody>
          <a:bodyPr wrap="none" rtlCol="0">
            <a:spAutoFit/>
          </a:bodyPr>
          <a:lstStyle/>
          <a:p>
            <a:r>
              <a:rPr lang="en-GB" sz="1000" dirty="0"/>
              <a:t>Photograph © QinetiQ</a:t>
            </a:r>
          </a:p>
        </p:txBody>
      </p:sp>
      <p:sp>
        <p:nvSpPr>
          <p:cNvPr id="11" name="TextBox 10">
            <a:extLst>
              <a:ext uri="{FF2B5EF4-FFF2-40B4-BE49-F238E27FC236}">
                <a16:creationId xmlns:a16="http://schemas.microsoft.com/office/drawing/2014/main" id="{BC9472C1-EEB1-6B02-476E-BFAE35CAB839}"/>
              </a:ext>
            </a:extLst>
          </p:cNvPr>
          <p:cNvSpPr txBox="1"/>
          <p:nvPr/>
        </p:nvSpPr>
        <p:spPr>
          <a:xfrm>
            <a:off x="6717475" y="5231768"/>
            <a:ext cx="1673856" cy="246221"/>
          </a:xfrm>
          <a:prstGeom prst="rect">
            <a:avLst/>
          </a:prstGeom>
          <a:noFill/>
        </p:spPr>
        <p:txBody>
          <a:bodyPr wrap="none" rtlCol="0">
            <a:spAutoFit/>
          </a:bodyPr>
          <a:lstStyle/>
          <a:p>
            <a:r>
              <a:rPr lang="en-GB" sz="1000" dirty="0"/>
              <a:t>Screenshots from AOP-48</a:t>
            </a:r>
          </a:p>
        </p:txBody>
      </p:sp>
    </p:spTree>
    <p:extLst>
      <p:ext uri="{BB962C8B-B14F-4D97-AF65-F5344CB8AC3E}">
        <p14:creationId xmlns:p14="http://schemas.microsoft.com/office/powerpoint/2010/main" val="309881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Heat Flow Calorimetry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2EE03E-C313-8ECD-C21E-7292667CF81A}"/>
              </a:ext>
            </a:extLst>
          </p:cNvPr>
          <p:cNvSpPr txBox="1"/>
          <p:nvPr/>
        </p:nvSpPr>
        <p:spPr>
          <a:xfrm>
            <a:off x="2089724" y="4852181"/>
            <a:ext cx="1757212" cy="246221"/>
          </a:xfrm>
          <a:prstGeom prst="rect">
            <a:avLst/>
          </a:prstGeom>
          <a:noFill/>
        </p:spPr>
        <p:txBody>
          <a:bodyPr wrap="none" rtlCol="0">
            <a:spAutoFit/>
          </a:bodyPr>
          <a:lstStyle/>
          <a:p>
            <a:r>
              <a:rPr lang="en-GB" sz="1000" dirty="0"/>
              <a:t>Photograph © QinetiQ 2022</a:t>
            </a:r>
          </a:p>
        </p:txBody>
      </p:sp>
      <p:pic>
        <p:nvPicPr>
          <p:cNvPr id="10" name="Picture 9">
            <a:extLst>
              <a:ext uri="{FF2B5EF4-FFF2-40B4-BE49-F238E27FC236}">
                <a16:creationId xmlns:a16="http://schemas.microsoft.com/office/drawing/2014/main" id="{C0BF281C-549A-1C78-E15F-1D083E3AD053}"/>
              </a:ext>
            </a:extLst>
          </p:cNvPr>
          <p:cNvPicPr>
            <a:picLocks noChangeAspect="1"/>
          </p:cNvPicPr>
          <p:nvPr/>
        </p:nvPicPr>
        <p:blipFill rotWithShape="1">
          <a:blip r:embed="rId2"/>
          <a:srcRect l="6878" t="8788" r="21205" b="23073"/>
          <a:stretch/>
        </p:blipFill>
        <p:spPr>
          <a:xfrm>
            <a:off x="1775999" y="2189427"/>
            <a:ext cx="2877424" cy="2232926"/>
          </a:xfrm>
          <a:prstGeom prst="rect">
            <a:avLst/>
          </a:prstGeom>
        </p:spPr>
      </p:pic>
      <p:pic>
        <p:nvPicPr>
          <p:cNvPr id="14" name="Picture 13">
            <a:extLst>
              <a:ext uri="{FF2B5EF4-FFF2-40B4-BE49-F238E27FC236}">
                <a16:creationId xmlns:a16="http://schemas.microsoft.com/office/drawing/2014/main" id="{F3D69977-A975-6254-13C1-3371D735E05D}"/>
              </a:ext>
            </a:extLst>
          </p:cNvPr>
          <p:cNvPicPr>
            <a:picLocks noChangeAspect="1"/>
          </p:cNvPicPr>
          <p:nvPr/>
        </p:nvPicPr>
        <p:blipFill>
          <a:blip r:embed="rId3"/>
          <a:stretch>
            <a:fillRect/>
          </a:stretch>
        </p:blipFill>
        <p:spPr>
          <a:xfrm>
            <a:off x="6253229" y="1530081"/>
            <a:ext cx="2563599" cy="3704097"/>
          </a:xfrm>
          <a:prstGeom prst="rect">
            <a:avLst/>
          </a:prstGeom>
        </p:spPr>
      </p:pic>
      <p:sp>
        <p:nvSpPr>
          <p:cNvPr id="15" name="TextBox 14">
            <a:extLst>
              <a:ext uri="{FF2B5EF4-FFF2-40B4-BE49-F238E27FC236}">
                <a16:creationId xmlns:a16="http://schemas.microsoft.com/office/drawing/2014/main" id="{841CC0FC-BA23-3B58-753C-01FDF78CB95E}"/>
              </a:ext>
            </a:extLst>
          </p:cNvPr>
          <p:cNvSpPr txBox="1"/>
          <p:nvPr/>
        </p:nvSpPr>
        <p:spPr>
          <a:xfrm>
            <a:off x="9024448" y="4299242"/>
            <a:ext cx="1999265" cy="246221"/>
          </a:xfrm>
          <a:prstGeom prst="rect">
            <a:avLst/>
          </a:prstGeom>
          <a:noFill/>
        </p:spPr>
        <p:txBody>
          <a:bodyPr wrap="none" rtlCol="0">
            <a:spAutoFit/>
          </a:bodyPr>
          <a:lstStyle/>
          <a:p>
            <a:r>
              <a:rPr lang="en-GB" sz="1000" dirty="0"/>
              <a:t>Screenshot from STANAG 4582</a:t>
            </a:r>
          </a:p>
        </p:txBody>
      </p:sp>
      <p:sp>
        <p:nvSpPr>
          <p:cNvPr id="16" name="TextBox 15">
            <a:extLst>
              <a:ext uri="{FF2B5EF4-FFF2-40B4-BE49-F238E27FC236}">
                <a16:creationId xmlns:a16="http://schemas.microsoft.com/office/drawing/2014/main" id="{44BDC91D-8FFE-256E-D56D-56096FF02F60}"/>
              </a:ext>
            </a:extLst>
          </p:cNvPr>
          <p:cNvSpPr txBox="1"/>
          <p:nvPr/>
        </p:nvSpPr>
        <p:spPr>
          <a:xfrm>
            <a:off x="1762978" y="5029399"/>
            <a:ext cx="2410703" cy="1169551"/>
          </a:xfrm>
          <a:prstGeom prst="rect">
            <a:avLst/>
          </a:prstGeom>
          <a:noFill/>
        </p:spPr>
        <p:txBody>
          <a:bodyPr wrap="square">
            <a:spAutoFit/>
          </a:bodyPr>
          <a:lstStyle/>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911779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Heat Flow Calorimetry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AC434F-79E7-0E53-0DDB-06C10A3A41E6}"/>
              </a:ext>
            </a:extLst>
          </p:cNvPr>
          <p:cNvPicPr>
            <a:picLocks noChangeAspect="1"/>
          </p:cNvPicPr>
          <p:nvPr/>
        </p:nvPicPr>
        <p:blipFill>
          <a:blip r:embed="rId2"/>
          <a:stretch>
            <a:fillRect/>
          </a:stretch>
        </p:blipFill>
        <p:spPr>
          <a:xfrm>
            <a:off x="532123" y="1687584"/>
            <a:ext cx="5730737" cy="2969009"/>
          </a:xfrm>
          <a:prstGeom prst="rect">
            <a:avLst/>
          </a:prstGeom>
        </p:spPr>
      </p:pic>
      <p:pic>
        <p:nvPicPr>
          <p:cNvPr id="8" name="Picture 7">
            <a:extLst>
              <a:ext uri="{FF2B5EF4-FFF2-40B4-BE49-F238E27FC236}">
                <a16:creationId xmlns:a16="http://schemas.microsoft.com/office/drawing/2014/main" id="{D8292AD2-8A3E-EC3D-BD94-4C2A528E0A1A}"/>
              </a:ext>
            </a:extLst>
          </p:cNvPr>
          <p:cNvPicPr>
            <a:picLocks noChangeAspect="1"/>
          </p:cNvPicPr>
          <p:nvPr/>
        </p:nvPicPr>
        <p:blipFill rotWithShape="1">
          <a:blip r:embed="rId3"/>
          <a:srcRect r="40101"/>
          <a:stretch/>
        </p:blipFill>
        <p:spPr>
          <a:xfrm>
            <a:off x="6571716" y="1360461"/>
            <a:ext cx="3757658" cy="3212870"/>
          </a:xfrm>
          <a:prstGeom prst="rect">
            <a:avLst/>
          </a:prstGeom>
        </p:spPr>
      </p:pic>
      <p:sp>
        <p:nvSpPr>
          <p:cNvPr id="10" name="Rectangle 9">
            <a:extLst>
              <a:ext uri="{FF2B5EF4-FFF2-40B4-BE49-F238E27FC236}">
                <a16:creationId xmlns:a16="http://schemas.microsoft.com/office/drawing/2014/main" id="{D407E11A-A3F1-5FE1-A37D-F5CFB53ECCC0}"/>
              </a:ext>
            </a:extLst>
          </p:cNvPr>
          <p:cNvSpPr/>
          <p:nvPr/>
        </p:nvSpPr>
        <p:spPr>
          <a:xfrm>
            <a:off x="6571716" y="1251826"/>
            <a:ext cx="1495514" cy="507772"/>
          </a:xfrm>
          <a:prstGeom prst="rect">
            <a:avLst/>
          </a:prstGeom>
          <a:solidFill>
            <a:schemeClr val="bg1"/>
          </a:solidFill>
          <a:ln>
            <a:solidFill>
              <a:srgbClr val="FFFF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F226E2D-9575-BEBC-E67E-6F9010EB14A2}"/>
              </a:ext>
            </a:extLst>
          </p:cNvPr>
          <p:cNvSpPr txBox="1"/>
          <p:nvPr/>
        </p:nvSpPr>
        <p:spPr>
          <a:xfrm>
            <a:off x="9904990" y="3810345"/>
            <a:ext cx="2058716" cy="246221"/>
          </a:xfrm>
          <a:prstGeom prst="rect">
            <a:avLst/>
          </a:prstGeom>
          <a:noFill/>
        </p:spPr>
        <p:txBody>
          <a:bodyPr wrap="square" rtlCol="0">
            <a:spAutoFit/>
          </a:bodyPr>
          <a:lstStyle/>
          <a:p>
            <a:r>
              <a:rPr lang="en-GB" sz="1000" dirty="0"/>
              <a:t>Photographs © QinetiQ 2022</a:t>
            </a:r>
          </a:p>
        </p:txBody>
      </p:sp>
      <p:sp>
        <p:nvSpPr>
          <p:cNvPr id="9" name="TextBox 8">
            <a:extLst>
              <a:ext uri="{FF2B5EF4-FFF2-40B4-BE49-F238E27FC236}">
                <a16:creationId xmlns:a16="http://schemas.microsoft.com/office/drawing/2014/main" id="{F1F8328D-48C3-E043-BA9B-3FAAF50846C1}"/>
              </a:ext>
            </a:extLst>
          </p:cNvPr>
          <p:cNvSpPr txBox="1"/>
          <p:nvPr/>
        </p:nvSpPr>
        <p:spPr>
          <a:xfrm>
            <a:off x="1234649" y="4818592"/>
            <a:ext cx="4861350" cy="400110"/>
          </a:xfrm>
          <a:prstGeom prst="rect">
            <a:avLst/>
          </a:prstGeom>
          <a:noFill/>
        </p:spPr>
        <p:txBody>
          <a:bodyPr wrap="square" rtlCol="0">
            <a:spAutoFit/>
          </a:bodyPr>
          <a:lstStyle/>
          <a:p>
            <a:r>
              <a:rPr lang="en-GB" sz="1000" dirty="0"/>
              <a:t>Photograph from “The degradation of complex hybrid propellants, Ruth </a:t>
            </a:r>
            <a:r>
              <a:rPr lang="en-GB" sz="1000" dirty="0" err="1"/>
              <a:t>Tunnell</a:t>
            </a:r>
            <a:r>
              <a:rPr lang="en-GB" sz="1000" dirty="0"/>
              <a:t>, PhD thesis, Imperial College London, 2013</a:t>
            </a:r>
          </a:p>
        </p:txBody>
      </p:sp>
      <p:sp>
        <p:nvSpPr>
          <p:cNvPr id="12" name="TextBox 11">
            <a:extLst>
              <a:ext uri="{FF2B5EF4-FFF2-40B4-BE49-F238E27FC236}">
                <a16:creationId xmlns:a16="http://schemas.microsoft.com/office/drawing/2014/main" id="{FFE684A3-40E4-6098-8D74-DA248DF842FD}"/>
              </a:ext>
            </a:extLst>
          </p:cNvPr>
          <p:cNvSpPr txBox="1"/>
          <p:nvPr/>
        </p:nvSpPr>
        <p:spPr>
          <a:xfrm>
            <a:off x="9594648" y="4982901"/>
            <a:ext cx="2410703" cy="1169551"/>
          </a:xfrm>
          <a:prstGeom prst="rect">
            <a:avLst/>
          </a:prstGeom>
          <a:noFill/>
        </p:spPr>
        <p:txBody>
          <a:bodyPr wrap="square">
            <a:spAutoFit/>
          </a:bodyPr>
          <a:lstStyle/>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3757364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HFC data</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6E3CA2E1-6C25-B8CF-F21B-EAF3A587F32F}"/>
              </a:ext>
            </a:extLst>
          </p:cNvPr>
          <p:cNvGrpSpPr/>
          <p:nvPr/>
        </p:nvGrpSpPr>
        <p:grpSpPr>
          <a:xfrm>
            <a:off x="3761903" y="720000"/>
            <a:ext cx="6880157" cy="5291694"/>
            <a:chOff x="1481466" y="162370"/>
            <a:chExt cx="8905203" cy="6735060"/>
          </a:xfrm>
        </p:grpSpPr>
        <p:pic>
          <p:nvPicPr>
            <p:cNvPr id="11" name="Picture 10">
              <a:extLst>
                <a:ext uri="{FF2B5EF4-FFF2-40B4-BE49-F238E27FC236}">
                  <a16:creationId xmlns:a16="http://schemas.microsoft.com/office/drawing/2014/main" id="{B7E914D1-6407-A7A3-F57E-E7251AA99A5D}"/>
                </a:ext>
              </a:extLst>
            </p:cNvPr>
            <p:cNvPicPr>
              <a:picLocks noChangeAspect="1"/>
            </p:cNvPicPr>
            <p:nvPr/>
          </p:nvPicPr>
          <p:blipFill rotWithShape="1">
            <a:blip r:embed="rId2"/>
            <a:srcRect t="3475" r="1184"/>
            <a:stretch/>
          </p:blipFill>
          <p:spPr>
            <a:xfrm>
              <a:off x="1481466" y="607891"/>
              <a:ext cx="8905203" cy="6289539"/>
            </a:xfrm>
            <a:prstGeom prst="rect">
              <a:avLst/>
            </a:prstGeom>
          </p:spPr>
        </p:pic>
        <p:cxnSp>
          <p:nvCxnSpPr>
            <p:cNvPr id="12" name="Straight Connector 11">
              <a:extLst>
                <a:ext uri="{FF2B5EF4-FFF2-40B4-BE49-F238E27FC236}">
                  <a16:creationId xmlns:a16="http://schemas.microsoft.com/office/drawing/2014/main" id="{8F32CC93-EB87-3745-9417-00CA3FC6965B}"/>
                </a:ext>
              </a:extLst>
            </p:cNvPr>
            <p:cNvCxnSpPr>
              <a:cxnSpLocks/>
            </p:cNvCxnSpPr>
            <p:nvPr/>
          </p:nvCxnSpPr>
          <p:spPr>
            <a:xfrm>
              <a:off x="2223082" y="3542250"/>
              <a:ext cx="2600588" cy="0"/>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4" name="Straight Connector 13">
              <a:extLst>
                <a:ext uri="{FF2B5EF4-FFF2-40B4-BE49-F238E27FC236}">
                  <a16:creationId xmlns:a16="http://schemas.microsoft.com/office/drawing/2014/main" id="{EB4324A0-7965-A5EB-08F0-A95C71E363E9}"/>
                </a:ext>
              </a:extLst>
            </p:cNvPr>
            <p:cNvCxnSpPr/>
            <p:nvPr/>
          </p:nvCxnSpPr>
          <p:spPr>
            <a:xfrm>
              <a:off x="4823670" y="3542250"/>
              <a:ext cx="0" cy="2525086"/>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DFEA9DA1-EC6E-442A-4502-409A258CC278}"/>
                </a:ext>
              </a:extLst>
            </p:cNvPr>
            <p:cNvSpPr txBox="1"/>
            <p:nvPr/>
          </p:nvSpPr>
          <p:spPr>
            <a:xfrm>
              <a:off x="2799851" y="2510219"/>
              <a:ext cx="3443957" cy="646331"/>
            </a:xfrm>
            <a:prstGeom prst="rect">
              <a:avLst/>
            </a:prstGeom>
            <a:noFill/>
          </p:spPr>
          <p:txBody>
            <a:bodyPr wrap="square" rtlCol="0">
              <a:spAutoFit/>
            </a:bodyPr>
            <a:lstStyle/>
            <a:p>
              <a:r>
                <a:rPr lang="en-GB" dirty="0"/>
                <a:t>Failure criteria approximately shown</a:t>
              </a:r>
            </a:p>
          </p:txBody>
        </p:sp>
        <p:sp>
          <p:nvSpPr>
            <p:cNvPr id="16" name="TextBox 15">
              <a:extLst>
                <a:ext uri="{FF2B5EF4-FFF2-40B4-BE49-F238E27FC236}">
                  <a16:creationId xmlns:a16="http://schemas.microsoft.com/office/drawing/2014/main" id="{F3D488BB-9C51-3551-5625-EF07DC2398A5}"/>
                </a:ext>
              </a:extLst>
            </p:cNvPr>
            <p:cNvSpPr txBox="1"/>
            <p:nvPr/>
          </p:nvSpPr>
          <p:spPr>
            <a:xfrm>
              <a:off x="4991450" y="4437776"/>
              <a:ext cx="4417470" cy="923330"/>
            </a:xfrm>
            <a:prstGeom prst="rect">
              <a:avLst/>
            </a:prstGeom>
            <a:noFill/>
          </p:spPr>
          <p:txBody>
            <a:bodyPr wrap="square" rtlCol="0">
              <a:spAutoFit/>
            </a:bodyPr>
            <a:lstStyle/>
            <a:p>
              <a:r>
                <a:rPr lang="en-GB" dirty="0"/>
                <a:t>This propellant would pass STANAG 4582 and would be considered safe to store at 25</a:t>
              </a:r>
              <a:r>
                <a:rPr lang="en-GB" dirty="0">
                  <a:latin typeface="Calibri" panose="020F0502020204030204" pitchFamily="34" charset="0"/>
                  <a:cs typeface="Calibri" panose="020F0502020204030204" pitchFamily="34" charset="0"/>
                </a:rPr>
                <a:t>°C for 10 years</a:t>
              </a:r>
              <a:endParaRPr lang="en-GB" dirty="0"/>
            </a:p>
          </p:txBody>
        </p:sp>
        <p:sp>
          <p:nvSpPr>
            <p:cNvPr id="17" name="Rectangle 16">
              <a:extLst>
                <a:ext uri="{FF2B5EF4-FFF2-40B4-BE49-F238E27FC236}">
                  <a16:creationId xmlns:a16="http://schemas.microsoft.com/office/drawing/2014/main" id="{E6E0A0D6-5E53-189F-AC63-74165D8CD826}"/>
                </a:ext>
              </a:extLst>
            </p:cNvPr>
            <p:cNvSpPr/>
            <p:nvPr/>
          </p:nvSpPr>
          <p:spPr>
            <a:xfrm>
              <a:off x="8776531" y="162370"/>
              <a:ext cx="1247686" cy="2991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83A11269-2C10-2A27-4B3B-5FABE99B8414}"/>
              </a:ext>
            </a:extLst>
          </p:cNvPr>
          <p:cNvSpPr txBox="1"/>
          <p:nvPr/>
        </p:nvSpPr>
        <p:spPr>
          <a:xfrm>
            <a:off x="1633012" y="4871636"/>
            <a:ext cx="1999265" cy="246221"/>
          </a:xfrm>
          <a:prstGeom prst="rect">
            <a:avLst/>
          </a:prstGeom>
          <a:noFill/>
        </p:spPr>
        <p:txBody>
          <a:bodyPr wrap="none" rtlCol="0">
            <a:spAutoFit/>
          </a:bodyPr>
          <a:lstStyle/>
          <a:p>
            <a:r>
              <a:rPr lang="en-GB" sz="1000" dirty="0"/>
              <a:t>Screenshot from STANAG 4582</a:t>
            </a:r>
          </a:p>
        </p:txBody>
      </p:sp>
    </p:spTree>
    <p:extLst>
      <p:ext uri="{BB962C8B-B14F-4D97-AF65-F5344CB8AC3E}">
        <p14:creationId xmlns:p14="http://schemas.microsoft.com/office/powerpoint/2010/main" val="3460796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HFC data</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813447E-E406-556C-017F-753C53027AB5}"/>
              </a:ext>
            </a:extLst>
          </p:cNvPr>
          <p:cNvPicPr>
            <a:picLocks noChangeAspect="1"/>
          </p:cNvPicPr>
          <p:nvPr/>
        </p:nvPicPr>
        <p:blipFill>
          <a:blip r:embed="rId2"/>
          <a:stretch>
            <a:fillRect/>
          </a:stretch>
        </p:blipFill>
        <p:spPr>
          <a:xfrm>
            <a:off x="3840284" y="1450676"/>
            <a:ext cx="4511431" cy="3956647"/>
          </a:xfrm>
          <a:prstGeom prst="rect">
            <a:avLst/>
          </a:prstGeom>
        </p:spPr>
      </p:pic>
      <p:sp>
        <p:nvSpPr>
          <p:cNvPr id="9" name="TextBox 8">
            <a:extLst>
              <a:ext uri="{FF2B5EF4-FFF2-40B4-BE49-F238E27FC236}">
                <a16:creationId xmlns:a16="http://schemas.microsoft.com/office/drawing/2014/main" id="{60BC8751-793E-7EB8-B545-867BA9E603AA}"/>
              </a:ext>
            </a:extLst>
          </p:cNvPr>
          <p:cNvSpPr txBox="1"/>
          <p:nvPr/>
        </p:nvSpPr>
        <p:spPr>
          <a:xfrm>
            <a:off x="4099663" y="5716606"/>
            <a:ext cx="4005669" cy="553998"/>
          </a:xfrm>
          <a:prstGeom prst="rect">
            <a:avLst/>
          </a:prstGeom>
          <a:noFill/>
        </p:spPr>
        <p:txBody>
          <a:bodyPr wrap="square" rtlCol="0">
            <a:spAutoFit/>
          </a:bodyPr>
          <a:lstStyle/>
          <a:p>
            <a:r>
              <a:rPr lang="en-GB" sz="1000" dirty="0"/>
              <a:t>Photo from Chemical Rocket Propulsion, A Comprehensive Survey of Energetic Materials, p.754, © Springer International Publishing Switzerland 2017.</a:t>
            </a:r>
          </a:p>
        </p:txBody>
      </p:sp>
    </p:spTree>
    <p:extLst>
      <p:ext uri="{BB962C8B-B14F-4D97-AF65-F5344CB8AC3E}">
        <p14:creationId xmlns:p14="http://schemas.microsoft.com/office/powerpoint/2010/main" val="939036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2535D0DF-658C-094A-1FA8-81A4F61CA002}"/>
              </a:ext>
            </a:extLst>
          </p:cNvPr>
          <p:cNvPicPr>
            <a:picLocks noChangeAspect="1"/>
          </p:cNvPicPr>
          <p:nvPr/>
        </p:nvPicPr>
        <p:blipFill rotWithShape="1">
          <a:blip r:embed="rId2"/>
          <a:srcRect l="60751" t="20480"/>
          <a:stretch/>
        </p:blipFill>
        <p:spPr>
          <a:xfrm>
            <a:off x="1060314" y="1663429"/>
            <a:ext cx="3531141" cy="3664041"/>
          </a:xfrm>
          <a:prstGeom prst="rect">
            <a:avLst/>
          </a:prstGeom>
        </p:spPr>
      </p:pic>
      <p:pic>
        <p:nvPicPr>
          <p:cNvPr id="10" name="Picture 9">
            <a:extLst>
              <a:ext uri="{FF2B5EF4-FFF2-40B4-BE49-F238E27FC236}">
                <a16:creationId xmlns:a16="http://schemas.microsoft.com/office/drawing/2014/main" id="{28D02929-9F2A-C423-A678-CD6CD7783256}"/>
              </a:ext>
            </a:extLst>
          </p:cNvPr>
          <p:cNvPicPr>
            <a:picLocks noChangeAspect="1"/>
          </p:cNvPicPr>
          <p:nvPr/>
        </p:nvPicPr>
        <p:blipFill>
          <a:blip r:embed="rId3"/>
          <a:stretch>
            <a:fillRect/>
          </a:stretch>
        </p:blipFill>
        <p:spPr>
          <a:xfrm>
            <a:off x="5486399" y="1059507"/>
            <a:ext cx="6530627" cy="4267963"/>
          </a:xfrm>
          <a:prstGeom prst="rect">
            <a:avLst/>
          </a:prstGeom>
        </p:spPr>
      </p:pic>
      <p:sp>
        <p:nvSpPr>
          <p:cNvPr id="11" name="TextBox 10">
            <a:extLst>
              <a:ext uri="{FF2B5EF4-FFF2-40B4-BE49-F238E27FC236}">
                <a16:creationId xmlns:a16="http://schemas.microsoft.com/office/drawing/2014/main" id="{FF43CC56-5BE7-31BC-24DC-896FDE46DCCC}"/>
              </a:ext>
            </a:extLst>
          </p:cNvPr>
          <p:cNvSpPr txBox="1"/>
          <p:nvPr/>
        </p:nvSpPr>
        <p:spPr>
          <a:xfrm>
            <a:off x="1446054" y="5599736"/>
            <a:ext cx="9299889" cy="553998"/>
          </a:xfrm>
          <a:prstGeom prst="rect">
            <a:avLst/>
          </a:prstGeom>
          <a:noFill/>
        </p:spPr>
        <p:txBody>
          <a:bodyPr wrap="square" rtlCol="0">
            <a:spAutoFit/>
          </a:bodyPr>
          <a:lstStyle/>
          <a:p>
            <a:pPr algn="ctr"/>
            <a:r>
              <a:rPr lang="en-GB" sz="1000" dirty="0"/>
              <a:t>Photograph and screenshot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3816901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970448E-8F8D-58C5-7B32-3D0D79ABFBAA}"/>
              </a:ext>
            </a:extLst>
          </p:cNvPr>
          <p:cNvPicPr>
            <a:picLocks noChangeAspect="1"/>
          </p:cNvPicPr>
          <p:nvPr/>
        </p:nvPicPr>
        <p:blipFill rotWithShape="1">
          <a:blip r:embed="rId2"/>
          <a:srcRect b="9499"/>
          <a:stretch/>
        </p:blipFill>
        <p:spPr>
          <a:xfrm>
            <a:off x="2743201" y="1417557"/>
            <a:ext cx="7230590" cy="3680841"/>
          </a:xfrm>
          <a:prstGeom prst="rect">
            <a:avLst/>
          </a:prstGeom>
        </p:spPr>
      </p:pic>
      <p:sp>
        <p:nvSpPr>
          <p:cNvPr id="8" name="TextBox 7">
            <a:extLst>
              <a:ext uri="{FF2B5EF4-FFF2-40B4-BE49-F238E27FC236}">
                <a16:creationId xmlns:a16="http://schemas.microsoft.com/office/drawing/2014/main" id="{D9FA4030-E887-F14C-C1D4-F26936293D3D}"/>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4017389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HFC comparison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6ED815-67A4-0E91-5AB3-174FF88B0EB6}"/>
              </a:ext>
            </a:extLst>
          </p:cNvPr>
          <p:cNvPicPr>
            <a:picLocks noChangeAspect="1"/>
          </p:cNvPicPr>
          <p:nvPr/>
        </p:nvPicPr>
        <p:blipFill rotWithShape="1">
          <a:blip r:embed="rId2"/>
          <a:srcRect b="7755"/>
          <a:stretch/>
        </p:blipFill>
        <p:spPr>
          <a:xfrm>
            <a:off x="2989369" y="1451705"/>
            <a:ext cx="7944519" cy="4122242"/>
          </a:xfrm>
          <a:prstGeom prst="rect">
            <a:avLst/>
          </a:prstGeom>
        </p:spPr>
      </p:pic>
      <p:sp>
        <p:nvSpPr>
          <p:cNvPr id="8" name="TextBox 7">
            <a:extLst>
              <a:ext uri="{FF2B5EF4-FFF2-40B4-BE49-F238E27FC236}">
                <a16:creationId xmlns:a16="http://schemas.microsoft.com/office/drawing/2014/main" id="{C05AF256-B13C-F9F1-C0B6-12E5A71AD853}"/>
              </a:ext>
            </a:extLst>
          </p:cNvPr>
          <p:cNvSpPr txBox="1"/>
          <p:nvPr/>
        </p:nvSpPr>
        <p:spPr>
          <a:xfrm>
            <a:off x="1500111" y="5593242"/>
            <a:ext cx="9299889" cy="553998"/>
          </a:xfrm>
          <a:prstGeom prst="rect">
            <a:avLst/>
          </a:prstGeom>
          <a:noFill/>
        </p:spPr>
        <p:txBody>
          <a:bodyPr wrap="square" rtlCol="0">
            <a:spAutoFit/>
          </a:bodyPr>
          <a:lstStyle/>
          <a:p>
            <a:pPr algn="ctr"/>
            <a:r>
              <a:rPr lang="en-GB" sz="1000" dirty="0"/>
              <a:t>Screenshot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2171116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activation energy calculations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488052A-462A-6F4E-1400-ECAE91BCB450}"/>
              </a:ext>
            </a:extLst>
          </p:cNvPr>
          <p:cNvPicPr>
            <a:picLocks noChangeAspect="1"/>
          </p:cNvPicPr>
          <p:nvPr/>
        </p:nvPicPr>
        <p:blipFill>
          <a:blip r:embed="rId2"/>
          <a:stretch>
            <a:fillRect/>
          </a:stretch>
        </p:blipFill>
        <p:spPr>
          <a:xfrm>
            <a:off x="687510" y="1682884"/>
            <a:ext cx="5720989" cy="3741783"/>
          </a:xfrm>
          <a:prstGeom prst="rect">
            <a:avLst/>
          </a:prstGeom>
        </p:spPr>
      </p:pic>
      <p:pic>
        <p:nvPicPr>
          <p:cNvPr id="9" name="Picture 8">
            <a:extLst>
              <a:ext uri="{FF2B5EF4-FFF2-40B4-BE49-F238E27FC236}">
                <a16:creationId xmlns:a16="http://schemas.microsoft.com/office/drawing/2014/main" id="{6389D260-44AC-ECC5-CCE2-4CBB1A5D3D7B}"/>
              </a:ext>
            </a:extLst>
          </p:cNvPr>
          <p:cNvPicPr>
            <a:picLocks noChangeAspect="1"/>
          </p:cNvPicPr>
          <p:nvPr/>
        </p:nvPicPr>
        <p:blipFill rotWithShape="1">
          <a:blip r:embed="rId3"/>
          <a:srcRect b="10629"/>
          <a:stretch/>
        </p:blipFill>
        <p:spPr>
          <a:xfrm>
            <a:off x="5735472" y="1361294"/>
            <a:ext cx="6096528" cy="3064791"/>
          </a:xfrm>
          <a:prstGeom prst="rect">
            <a:avLst/>
          </a:prstGeom>
        </p:spPr>
      </p:pic>
      <p:sp>
        <p:nvSpPr>
          <p:cNvPr id="3" name="TextBox 2">
            <a:extLst>
              <a:ext uri="{FF2B5EF4-FFF2-40B4-BE49-F238E27FC236}">
                <a16:creationId xmlns:a16="http://schemas.microsoft.com/office/drawing/2014/main" id="{A4F60DC5-4CEB-9F82-B881-495CAE9B1CDB}"/>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2666403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activation energy calculations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488052A-462A-6F4E-1400-ECAE91BCB450}"/>
              </a:ext>
            </a:extLst>
          </p:cNvPr>
          <p:cNvPicPr>
            <a:picLocks noChangeAspect="1"/>
          </p:cNvPicPr>
          <p:nvPr/>
        </p:nvPicPr>
        <p:blipFill>
          <a:blip r:embed="rId2"/>
          <a:stretch>
            <a:fillRect/>
          </a:stretch>
        </p:blipFill>
        <p:spPr>
          <a:xfrm>
            <a:off x="687510" y="1682884"/>
            <a:ext cx="5720989" cy="3741783"/>
          </a:xfrm>
          <a:prstGeom prst="rect">
            <a:avLst/>
          </a:prstGeom>
        </p:spPr>
      </p:pic>
      <p:pic>
        <p:nvPicPr>
          <p:cNvPr id="3" name="Picture 2">
            <a:extLst>
              <a:ext uri="{FF2B5EF4-FFF2-40B4-BE49-F238E27FC236}">
                <a16:creationId xmlns:a16="http://schemas.microsoft.com/office/drawing/2014/main" id="{4D6ACE76-DE38-1BE7-630E-927AC8C12A56}"/>
              </a:ext>
            </a:extLst>
          </p:cNvPr>
          <p:cNvPicPr>
            <a:picLocks noChangeAspect="1"/>
          </p:cNvPicPr>
          <p:nvPr/>
        </p:nvPicPr>
        <p:blipFill rotWithShape="1">
          <a:blip r:embed="rId3"/>
          <a:srcRect b="19516"/>
          <a:stretch/>
        </p:blipFill>
        <p:spPr>
          <a:xfrm>
            <a:off x="6529421" y="2193300"/>
            <a:ext cx="5426135" cy="2456522"/>
          </a:xfrm>
          <a:prstGeom prst="rect">
            <a:avLst/>
          </a:prstGeom>
        </p:spPr>
      </p:pic>
      <p:sp>
        <p:nvSpPr>
          <p:cNvPr id="9" name="TextBox 8">
            <a:extLst>
              <a:ext uri="{FF2B5EF4-FFF2-40B4-BE49-F238E27FC236}">
                <a16:creationId xmlns:a16="http://schemas.microsoft.com/office/drawing/2014/main" id="{B57933B2-FAA6-B09E-7661-79AC7753F343}"/>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1383359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Accelerating Rate Calorimetry (ARC)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26</a:t>
            </a:fld>
            <a:endParaRPr lang="en-GB" dirty="0"/>
          </a:p>
        </p:txBody>
      </p:sp>
      <p:sp>
        <p:nvSpPr>
          <p:cNvPr id="7" name="TextBox 6">
            <a:extLst>
              <a:ext uri="{FF2B5EF4-FFF2-40B4-BE49-F238E27FC236}">
                <a16:creationId xmlns:a16="http://schemas.microsoft.com/office/drawing/2014/main" id="{B114B800-6748-4928-B284-1E68CA9573E0}"/>
              </a:ext>
            </a:extLst>
          </p:cNvPr>
          <p:cNvSpPr txBox="1"/>
          <p:nvPr/>
        </p:nvSpPr>
        <p:spPr>
          <a:xfrm>
            <a:off x="1775999" y="6588000"/>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04626373-36E7-3D60-1352-D90AAAC81AFC}"/>
              </a:ext>
            </a:extLst>
          </p:cNvPr>
          <p:cNvSpPr txBox="1"/>
          <p:nvPr/>
        </p:nvSpPr>
        <p:spPr>
          <a:xfrm>
            <a:off x="3476827" y="5702678"/>
            <a:ext cx="6094378" cy="400110"/>
          </a:xfrm>
          <a:prstGeom prst="rect">
            <a:avLst/>
          </a:prstGeom>
          <a:noFill/>
        </p:spPr>
        <p:txBody>
          <a:bodyPr wrap="square">
            <a:spAutoFit/>
          </a:bodyPr>
          <a:lstStyle/>
          <a:p>
            <a:pPr algn="ctr"/>
            <a:r>
              <a:rPr lang="en-GB" sz="1000" dirty="0"/>
              <a:t>Image © QinetiQ 2021. From: R. Pettifer, Exploring new techniques for the analysis of nitrocellulose, 12-ISICP March 2021 (virtual conference). </a:t>
            </a:r>
          </a:p>
        </p:txBody>
      </p:sp>
      <p:pic>
        <p:nvPicPr>
          <p:cNvPr id="13" name="Picture 12">
            <a:extLst>
              <a:ext uri="{FF2B5EF4-FFF2-40B4-BE49-F238E27FC236}">
                <a16:creationId xmlns:a16="http://schemas.microsoft.com/office/drawing/2014/main" id="{E6ED1292-7FD3-81C6-BAC0-E115DE6925DF}"/>
              </a:ext>
            </a:extLst>
          </p:cNvPr>
          <p:cNvPicPr>
            <a:picLocks noChangeAspect="1"/>
          </p:cNvPicPr>
          <p:nvPr/>
        </p:nvPicPr>
        <p:blipFill>
          <a:blip r:embed="rId2"/>
          <a:stretch>
            <a:fillRect/>
          </a:stretch>
        </p:blipFill>
        <p:spPr>
          <a:xfrm>
            <a:off x="5011339" y="1396099"/>
            <a:ext cx="2430321" cy="4306579"/>
          </a:xfrm>
          <a:prstGeom prst="rect">
            <a:avLst/>
          </a:prstGeom>
        </p:spPr>
      </p:pic>
    </p:spTree>
    <p:extLst>
      <p:ext uri="{BB962C8B-B14F-4D97-AF65-F5344CB8AC3E}">
        <p14:creationId xmlns:p14="http://schemas.microsoft.com/office/powerpoint/2010/main" val="1228589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Accelerating Rate Calorimetry (ARC)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14290BA-C64F-D975-4A58-3F25D3878FAE}"/>
              </a:ext>
            </a:extLst>
          </p:cNvPr>
          <p:cNvPicPr>
            <a:picLocks noChangeAspect="1"/>
          </p:cNvPicPr>
          <p:nvPr/>
        </p:nvPicPr>
        <p:blipFill>
          <a:blip r:embed="rId2"/>
          <a:stretch>
            <a:fillRect/>
          </a:stretch>
        </p:blipFill>
        <p:spPr>
          <a:xfrm>
            <a:off x="2481601" y="1688134"/>
            <a:ext cx="6759676" cy="4408172"/>
          </a:xfrm>
          <a:prstGeom prst="rect">
            <a:avLst/>
          </a:prstGeom>
        </p:spPr>
      </p:pic>
    </p:spTree>
    <p:extLst>
      <p:ext uri="{BB962C8B-B14F-4D97-AF65-F5344CB8AC3E}">
        <p14:creationId xmlns:p14="http://schemas.microsoft.com/office/powerpoint/2010/main" val="3086742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ARC data for tetryl</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E7E39F6-46ED-677D-6EE7-ACE17B315EDA}"/>
              </a:ext>
            </a:extLst>
          </p:cNvPr>
          <p:cNvPicPr>
            <a:picLocks noChangeAspect="1"/>
          </p:cNvPicPr>
          <p:nvPr/>
        </p:nvPicPr>
        <p:blipFill rotWithShape="1">
          <a:blip r:embed="rId2"/>
          <a:srcRect t="13540" b="11531"/>
          <a:stretch/>
        </p:blipFill>
        <p:spPr>
          <a:xfrm>
            <a:off x="2118217" y="1672451"/>
            <a:ext cx="7662529" cy="3399433"/>
          </a:xfrm>
          <a:prstGeom prst="rect">
            <a:avLst/>
          </a:prstGeom>
        </p:spPr>
      </p:pic>
      <p:sp>
        <p:nvSpPr>
          <p:cNvPr id="9" name="TextBox 8">
            <a:extLst>
              <a:ext uri="{FF2B5EF4-FFF2-40B4-BE49-F238E27FC236}">
                <a16:creationId xmlns:a16="http://schemas.microsoft.com/office/drawing/2014/main" id="{5AA6FB10-0BC3-45CD-1527-51340DACDC5B}"/>
              </a:ext>
            </a:extLst>
          </p:cNvPr>
          <p:cNvSpPr txBox="1"/>
          <p:nvPr/>
        </p:nvSpPr>
        <p:spPr>
          <a:xfrm>
            <a:off x="1556426" y="5379610"/>
            <a:ext cx="8531158" cy="400110"/>
          </a:xfrm>
          <a:prstGeom prst="rect">
            <a:avLst/>
          </a:prstGeom>
          <a:noFill/>
        </p:spPr>
        <p:txBody>
          <a:bodyPr wrap="square" rtlCol="0">
            <a:spAutoFit/>
          </a:bodyPr>
          <a:lstStyle/>
          <a:p>
            <a:pPr algn="ctr"/>
            <a:r>
              <a:rPr lang="en-GB" sz="1000" dirty="0"/>
              <a:t>© QinetiQ 2018. From: R. </a:t>
            </a:r>
            <a:r>
              <a:rPr lang="en-GB" sz="1000" dirty="0" err="1"/>
              <a:t>Tunnell</a:t>
            </a:r>
            <a:r>
              <a:rPr lang="en-GB" sz="1000" dirty="0"/>
              <a:t> </a:t>
            </a:r>
            <a:r>
              <a:rPr lang="en-GB" sz="1000" i="1" dirty="0"/>
              <a:t>et.al., </a:t>
            </a:r>
            <a:r>
              <a:rPr lang="en-GB" sz="1000" dirty="0"/>
              <a:t>Defining a reliable testing regime for tetryl, 49</a:t>
            </a:r>
            <a:r>
              <a:rPr lang="en-GB" sz="1000" baseline="30000" dirty="0"/>
              <a:t>th</a:t>
            </a:r>
            <a:r>
              <a:rPr lang="en-GB" sz="1000" dirty="0"/>
              <a:t> International Conference of the ICT, </a:t>
            </a:r>
            <a:r>
              <a:rPr lang="en-GB" sz="1000" dirty="0" err="1"/>
              <a:t>Karlsrhue</a:t>
            </a:r>
            <a:r>
              <a:rPr lang="en-GB" sz="1000" dirty="0"/>
              <a:t>, Germany, 2018</a:t>
            </a:r>
          </a:p>
        </p:txBody>
      </p:sp>
    </p:spTree>
    <p:extLst>
      <p:ext uri="{BB962C8B-B14F-4D97-AF65-F5344CB8AC3E}">
        <p14:creationId xmlns:p14="http://schemas.microsoft.com/office/powerpoint/2010/main" val="3566564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Sudden ignition in composite modified cast double base propellants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C21FA16-68FA-FF84-D893-2836AB655787}"/>
              </a:ext>
            </a:extLst>
          </p:cNvPr>
          <p:cNvSpPr txBox="1"/>
          <p:nvPr/>
        </p:nvSpPr>
        <p:spPr>
          <a:xfrm>
            <a:off x="634730" y="5430114"/>
            <a:ext cx="8100708" cy="707886"/>
          </a:xfrm>
          <a:prstGeom prst="rect">
            <a:avLst/>
          </a:prstGeom>
          <a:noFill/>
        </p:spPr>
        <p:txBody>
          <a:bodyPr wrap="square">
            <a:spAutoFit/>
          </a:bodyPr>
          <a:lstStyle/>
          <a:p>
            <a:r>
              <a:rPr lang="en-GB" sz="1000" dirty="0"/>
              <a:t>Screenshots from: Ammonium Perchlorate, Friend or Foe?</a:t>
            </a:r>
          </a:p>
          <a:p>
            <a:r>
              <a:rPr lang="en-GB" sz="1000" dirty="0"/>
              <a:t>Part 1: The Influence of this Oxidizer on the Aging</a:t>
            </a:r>
          </a:p>
          <a:p>
            <a:r>
              <a:rPr lang="en-GB" sz="1000" dirty="0" err="1"/>
              <a:t>Behavior</a:t>
            </a:r>
            <a:r>
              <a:rPr lang="en-GB" sz="1000" dirty="0"/>
              <a:t> of Propellant Compositions, R. </a:t>
            </a:r>
            <a:r>
              <a:rPr lang="en-GB" sz="1000" dirty="0" err="1"/>
              <a:t>Tunnell</a:t>
            </a:r>
            <a:r>
              <a:rPr lang="en-GB" sz="1000" dirty="0"/>
              <a:t> </a:t>
            </a:r>
            <a:r>
              <a:rPr lang="en-GB" sz="1000" i="1" dirty="0"/>
              <a:t>et.al., </a:t>
            </a:r>
            <a:r>
              <a:rPr lang="en-GB" sz="1000" dirty="0"/>
              <a:t>Propellants, Explosives and Pyrotechnics, DOI: 10.1002/prep.201300183, © Wiley-VCH Verlag GmbH &amp; Co. </a:t>
            </a:r>
            <a:r>
              <a:rPr lang="en-GB" sz="1000" dirty="0" err="1"/>
              <a:t>KGaA</a:t>
            </a:r>
            <a:r>
              <a:rPr lang="en-GB" sz="1000" dirty="0"/>
              <a:t>, Weinheim</a:t>
            </a:r>
          </a:p>
        </p:txBody>
      </p:sp>
      <p:pic>
        <p:nvPicPr>
          <p:cNvPr id="13" name="Picture 12">
            <a:extLst>
              <a:ext uri="{FF2B5EF4-FFF2-40B4-BE49-F238E27FC236}">
                <a16:creationId xmlns:a16="http://schemas.microsoft.com/office/drawing/2014/main" id="{01EAA18A-EC4A-CD4C-BF7D-5C0CF9E12577}"/>
              </a:ext>
            </a:extLst>
          </p:cNvPr>
          <p:cNvPicPr>
            <a:picLocks noChangeAspect="1"/>
          </p:cNvPicPr>
          <p:nvPr/>
        </p:nvPicPr>
        <p:blipFill>
          <a:blip r:embed="rId2"/>
          <a:stretch>
            <a:fillRect/>
          </a:stretch>
        </p:blipFill>
        <p:spPr>
          <a:xfrm>
            <a:off x="5931369" y="1877808"/>
            <a:ext cx="5905832" cy="1609693"/>
          </a:xfrm>
          <a:prstGeom prst="rect">
            <a:avLst/>
          </a:prstGeom>
        </p:spPr>
      </p:pic>
      <p:pic>
        <p:nvPicPr>
          <p:cNvPr id="15" name="Picture 14">
            <a:extLst>
              <a:ext uri="{FF2B5EF4-FFF2-40B4-BE49-F238E27FC236}">
                <a16:creationId xmlns:a16="http://schemas.microsoft.com/office/drawing/2014/main" id="{E58CF957-79BD-D557-1667-18FAA59C5FDF}"/>
              </a:ext>
            </a:extLst>
          </p:cNvPr>
          <p:cNvPicPr>
            <a:picLocks noChangeAspect="1"/>
          </p:cNvPicPr>
          <p:nvPr/>
        </p:nvPicPr>
        <p:blipFill>
          <a:blip r:embed="rId3"/>
          <a:stretch>
            <a:fillRect/>
          </a:stretch>
        </p:blipFill>
        <p:spPr>
          <a:xfrm>
            <a:off x="634730" y="1921598"/>
            <a:ext cx="5296639" cy="3534268"/>
          </a:xfrm>
          <a:prstGeom prst="rect">
            <a:avLst/>
          </a:prstGeom>
        </p:spPr>
      </p:pic>
      <p:pic>
        <p:nvPicPr>
          <p:cNvPr id="17" name="Picture 16">
            <a:extLst>
              <a:ext uri="{FF2B5EF4-FFF2-40B4-BE49-F238E27FC236}">
                <a16:creationId xmlns:a16="http://schemas.microsoft.com/office/drawing/2014/main" id="{5DF2A80D-8BA6-D701-A31F-7D4334E1C739}"/>
              </a:ext>
            </a:extLst>
          </p:cNvPr>
          <p:cNvPicPr>
            <a:picLocks noChangeAspect="1"/>
          </p:cNvPicPr>
          <p:nvPr/>
        </p:nvPicPr>
        <p:blipFill>
          <a:blip r:embed="rId4"/>
          <a:stretch>
            <a:fillRect/>
          </a:stretch>
        </p:blipFill>
        <p:spPr>
          <a:xfrm>
            <a:off x="6361484" y="3902576"/>
            <a:ext cx="4747908" cy="569381"/>
          </a:xfrm>
          <a:prstGeom prst="rect">
            <a:avLst/>
          </a:prstGeom>
        </p:spPr>
      </p:pic>
    </p:spTree>
    <p:extLst>
      <p:ext uri="{BB962C8B-B14F-4D97-AF65-F5344CB8AC3E}">
        <p14:creationId xmlns:p14="http://schemas.microsoft.com/office/powerpoint/2010/main" val="4076711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err="1"/>
              <a:t>Motar</a:t>
            </a:r>
            <a:r>
              <a:rPr lang="en-GB" dirty="0"/>
              <a:t> accident Mali</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0054060-65CC-B021-C8B7-1A9228A1DF86}"/>
              </a:ext>
            </a:extLst>
          </p:cNvPr>
          <p:cNvPicPr>
            <a:picLocks noChangeAspect="1"/>
          </p:cNvPicPr>
          <p:nvPr/>
        </p:nvPicPr>
        <p:blipFill>
          <a:blip r:embed="rId2"/>
          <a:stretch>
            <a:fillRect/>
          </a:stretch>
        </p:blipFill>
        <p:spPr>
          <a:xfrm>
            <a:off x="1088783" y="1365150"/>
            <a:ext cx="3733296" cy="4656271"/>
          </a:xfrm>
          <a:prstGeom prst="rect">
            <a:avLst/>
          </a:prstGeom>
        </p:spPr>
      </p:pic>
      <p:pic>
        <p:nvPicPr>
          <p:cNvPr id="11" name="Picture 10">
            <a:extLst>
              <a:ext uri="{FF2B5EF4-FFF2-40B4-BE49-F238E27FC236}">
                <a16:creationId xmlns:a16="http://schemas.microsoft.com/office/drawing/2014/main" id="{119C2EEF-6FAF-27B1-DBB6-CCFB97E1859C}"/>
              </a:ext>
            </a:extLst>
          </p:cNvPr>
          <p:cNvPicPr>
            <a:picLocks noChangeAspect="1"/>
          </p:cNvPicPr>
          <p:nvPr/>
        </p:nvPicPr>
        <p:blipFill>
          <a:blip r:embed="rId3"/>
          <a:stretch>
            <a:fillRect/>
          </a:stretch>
        </p:blipFill>
        <p:spPr>
          <a:xfrm>
            <a:off x="5550862" y="1386612"/>
            <a:ext cx="5182137" cy="4462709"/>
          </a:xfrm>
          <a:prstGeom prst="rect">
            <a:avLst/>
          </a:prstGeom>
        </p:spPr>
      </p:pic>
      <p:sp>
        <p:nvSpPr>
          <p:cNvPr id="3" name="TextBox 2">
            <a:extLst>
              <a:ext uri="{FF2B5EF4-FFF2-40B4-BE49-F238E27FC236}">
                <a16:creationId xmlns:a16="http://schemas.microsoft.com/office/drawing/2014/main" id="{71D8E67B-0975-DFEA-D9A3-F9D752F1A6A2}"/>
              </a:ext>
            </a:extLst>
          </p:cNvPr>
          <p:cNvSpPr txBox="1"/>
          <p:nvPr/>
        </p:nvSpPr>
        <p:spPr>
          <a:xfrm>
            <a:off x="5550862" y="5775200"/>
            <a:ext cx="6518967" cy="246221"/>
          </a:xfrm>
          <a:prstGeom prst="rect">
            <a:avLst/>
          </a:prstGeom>
          <a:noFill/>
        </p:spPr>
        <p:txBody>
          <a:bodyPr wrap="square" rtlCol="0">
            <a:spAutoFit/>
          </a:bodyPr>
          <a:lstStyle/>
          <a:p>
            <a:r>
              <a:rPr lang="en-GB" sz="1000" dirty="0"/>
              <a:t>Screenshots from Dutch Safety Board, Mortar Accident Mali report</a:t>
            </a:r>
          </a:p>
        </p:txBody>
      </p:sp>
    </p:spTree>
    <p:extLst>
      <p:ext uri="{BB962C8B-B14F-4D97-AF65-F5344CB8AC3E}">
        <p14:creationId xmlns:p14="http://schemas.microsoft.com/office/powerpoint/2010/main" val="76886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err="1"/>
              <a:t>Motar</a:t>
            </a:r>
            <a:r>
              <a:rPr lang="en-GB" dirty="0"/>
              <a:t> accident Mali</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AD9DD60-E896-642A-674A-E5955652C37F}"/>
              </a:ext>
            </a:extLst>
          </p:cNvPr>
          <p:cNvPicPr>
            <a:picLocks noChangeAspect="1"/>
          </p:cNvPicPr>
          <p:nvPr/>
        </p:nvPicPr>
        <p:blipFill>
          <a:blip r:embed="rId2"/>
          <a:stretch>
            <a:fillRect/>
          </a:stretch>
        </p:blipFill>
        <p:spPr>
          <a:xfrm>
            <a:off x="475000" y="1759599"/>
            <a:ext cx="5620999" cy="3700593"/>
          </a:xfrm>
          <a:prstGeom prst="rect">
            <a:avLst/>
          </a:prstGeom>
        </p:spPr>
      </p:pic>
      <p:pic>
        <p:nvPicPr>
          <p:cNvPr id="9" name="Picture 8">
            <a:extLst>
              <a:ext uri="{FF2B5EF4-FFF2-40B4-BE49-F238E27FC236}">
                <a16:creationId xmlns:a16="http://schemas.microsoft.com/office/drawing/2014/main" id="{EE95C567-DD28-9F03-7A9B-1337C4456949}"/>
              </a:ext>
            </a:extLst>
          </p:cNvPr>
          <p:cNvPicPr>
            <a:picLocks noChangeAspect="1"/>
          </p:cNvPicPr>
          <p:nvPr/>
        </p:nvPicPr>
        <p:blipFill>
          <a:blip r:embed="rId3"/>
          <a:stretch>
            <a:fillRect/>
          </a:stretch>
        </p:blipFill>
        <p:spPr>
          <a:xfrm>
            <a:off x="6410580" y="1925121"/>
            <a:ext cx="4005419" cy="2493480"/>
          </a:xfrm>
          <a:prstGeom prst="rect">
            <a:avLst/>
          </a:prstGeom>
        </p:spPr>
      </p:pic>
      <p:sp>
        <p:nvSpPr>
          <p:cNvPr id="8" name="TextBox 7">
            <a:extLst>
              <a:ext uri="{FF2B5EF4-FFF2-40B4-BE49-F238E27FC236}">
                <a16:creationId xmlns:a16="http://schemas.microsoft.com/office/drawing/2014/main" id="{9278173A-5695-02E4-466A-41D98B2C050F}"/>
              </a:ext>
            </a:extLst>
          </p:cNvPr>
          <p:cNvSpPr txBox="1"/>
          <p:nvPr/>
        </p:nvSpPr>
        <p:spPr>
          <a:xfrm>
            <a:off x="3897032" y="5753127"/>
            <a:ext cx="6518967" cy="246221"/>
          </a:xfrm>
          <a:prstGeom prst="rect">
            <a:avLst/>
          </a:prstGeom>
          <a:noFill/>
        </p:spPr>
        <p:txBody>
          <a:bodyPr wrap="square" rtlCol="0">
            <a:spAutoFit/>
          </a:bodyPr>
          <a:lstStyle/>
          <a:p>
            <a:r>
              <a:rPr lang="en-GB" sz="1000" dirty="0"/>
              <a:t>Screenshots from Dutch Safety Board, Mortar Accident Mali report</a:t>
            </a:r>
          </a:p>
        </p:txBody>
      </p:sp>
    </p:spTree>
    <p:extLst>
      <p:ext uri="{BB962C8B-B14F-4D97-AF65-F5344CB8AC3E}">
        <p14:creationId xmlns:p14="http://schemas.microsoft.com/office/powerpoint/2010/main" val="2344494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Copper </a:t>
            </a:r>
            <a:r>
              <a:rPr lang="en-GB" dirty="0" err="1"/>
              <a:t>azide</a:t>
            </a:r>
            <a:r>
              <a:rPr lang="en-GB" dirty="0"/>
              <a:t> formation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8C91AFA6-4734-F870-42DC-81C18745C380}"/>
              </a:ext>
            </a:extLst>
          </p:cNvPr>
          <p:cNvPicPr>
            <a:picLocks noChangeAspect="1"/>
          </p:cNvPicPr>
          <p:nvPr/>
        </p:nvPicPr>
        <p:blipFill>
          <a:blip r:embed="rId2"/>
          <a:stretch>
            <a:fillRect/>
          </a:stretch>
        </p:blipFill>
        <p:spPr>
          <a:xfrm>
            <a:off x="2168056" y="1413809"/>
            <a:ext cx="7622425" cy="4287614"/>
          </a:xfrm>
          <a:prstGeom prst="rect">
            <a:avLst/>
          </a:prstGeom>
        </p:spPr>
      </p:pic>
      <p:sp>
        <p:nvSpPr>
          <p:cNvPr id="8" name="TextBox 7">
            <a:extLst>
              <a:ext uri="{FF2B5EF4-FFF2-40B4-BE49-F238E27FC236}">
                <a16:creationId xmlns:a16="http://schemas.microsoft.com/office/drawing/2014/main" id="{A589AB6F-7EAF-AA3D-69FC-C7B9A7B32E09}"/>
              </a:ext>
            </a:extLst>
          </p:cNvPr>
          <p:cNvSpPr txBox="1"/>
          <p:nvPr/>
        </p:nvSpPr>
        <p:spPr>
          <a:xfrm>
            <a:off x="3663678" y="5094215"/>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6772794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Chemical incompatibility </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250052E-1C5E-041B-02A6-1F5CC9D92E53}"/>
              </a:ext>
            </a:extLst>
          </p:cNvPr>
          <p:cNvPicPr>
            <a:picLocks noChangeAspect="1"/>
          </p:cNvPicPr>
          <p:nvPr/>
        </p:nvPicPr>
        <p:blipFill>
          <a:blip r:embed="rId2"/>
          <a:stretch>
            <a:fillRect/>
          </a:stretch>
        </p:blipFill>
        <p:spPr>
          <a:xfrm>
            <a:off x="2639174" y="1714352"/>
            <a:ext cx="7466782" cy="4200065"/>
          </a:xfrm>
          <a:prstGeom prst="rect">
            <a:avLst/>
          </a:prstGeom>
        </p:spPr>
      </p:pic>
      <p:sp>
        <p:nvSpPr>
          <p:cNvPr id="3" name="TextBox 2">
            <a:extLst>
              <a:ext uri="{FF2B5EF4-FFF2-40B4-BE49-F238E27FC236}">
                <a16:creationId xmlns:a16="http://schemas.microsoft.com/office/drawing/2014/main" id="{2E4BFA35-CFE3-8830-62CF-C6041058FAE3}"/>
              </a:ext>
            </a:extLst>
          </p:cNvPr>
          <p:cNvSpPr txBox="1"/>
          <p:nvPr/>
        </p:nvSpPr>
        <p:spPr>
          <a:xfrm>
            <a:off x="3419538" y="5173939"/>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38518587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Physical incompatibility </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6000" y="6588000"/>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C5D822B-6B0D-0FB3-A628-DF0C436502CC}"/>
              </a:ext>
            </a:extLst>
          </p:cNvPr>
          <p:cNvPicPr>
            <a:picLocks noChangeAspect="1"/>
          </p:cNvPicPr>
          <p:nvPr/>
        </p:nvPicPr>
        <p:blipFill>
          <a:blip r:embed="rId2"/>
          <a:stretch>
            <a:fillRect/>
          </a:stretch>
        </p:blipFill>
        <p:spPr>
          <a:xfrm>
            <a:off x="3230631" y="1816467"/>
            <a:ext cx="6504218" cy="3660353"/>
          </a:xfrm>
          <a:prstGeom prst="rect">
            <a:avLst/>
          </a:prstGeom>
        </p:spPr>
      </p:pic>
      <p:sp>
        <p:nvSpPr>
          <p:cNvPr id="8" name="TextBox 7">
            <a:extLst>
              <a:ext uri="{FF2B5EF4-FFF2-40B4-BE49-F238E27FC236}">
                <a16:creationId xmlns:a16="http://schemas.microsoft.com/office/drawing/2014/main" id="{5AE3A270-E988-2D9B-259A-A36D3A6637D9}"/>
              </a:ext>
            </a:extLst>
          </p:cNvPr>
          <p:cNvSpPr txBox="1"/>
          <p:nvPr/>
        </p:nvSpPr>
        <p:spPr>
          <a:xfrm>
            <a:off x="3555725" y="5487544"/>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34579331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NG migration and exudation example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28DB037C-0EB3-B52A-0597-38C153E092B0}"/>
              </a:ext>
            </a:extLst>
          </p:cNvPr>
          <p:cNvPicPr>
            <a:picLocks noChangeAspect="1"/>
          </p:cNvPicPr>
          <p:nvPr/>
        </p:nvPicPr>
        <p:blipFill>
          <a:blip r:embed="rId2"/>
          <a:stretch>
            <a:fillRect/>
          </a:stretch>
        </p:blipFill>
        <p:spPr>
          <a:xfrm>
            <a:off x="3881336" y="1687302"/>
            <a:ext cx="4079115" cy="3265958"/>
          </a:xfrm>
          <a:prstGeom prst="rect">
            <a:avLst/>
          </a:prstGeom>
        </p:spPr>
      </p:pic>
      <p:sp>
        <p:nvSpPr>
          <p:cNvPr id="3" name="TextBox 2">
            <a:extLst>
              <a:ext uri="{FF2B5EF4-FFF2-40B4-BE49-F238E27FC236}">
                <a16:creationId xmlns:a16="http://schemas.microsoft.com/office/drawing/2014/main" id="{4F2C4DAB-A9A8-68A1-448E-B34BBBD59857}"/>
              </a:ext>
            </a:extLst>
          </p:cNvPr>
          <p:cNvSpPr txBox="1"/>
          <p:nvPr/>
        </p:nvSpPr>
        <p:spPr>
          <a:xfrm>
            <a:off x="3545997" y="5443408"/>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876245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Differential Scanning Calorimetry thermogram example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4D0A3DA-728D-C29D-96DD-79F6597FE64E}"/>
              </a:ext>
            </a:extLst>
          </p:cNvPr>
          <p:cNvPicPr>
            <a:picLocks noChangeAspect="1"/>
          </p:cNvPicPr>
          <p:nvPr/>
        </p:nvPicPr>
        <p:blipFill>
          <a:blip r:embed="rId2"/>
          <a:stretch>
            <a:fillRect/>
          </a:stretch>
        </p:blipFill>
        <p:spPr>
          <a:xfrm>
            <a:off x="2495794" y="1676421"/>
            <a:ext cx="7200410" cy="2992853"/>
          </a:xfrm>
          <a:prstGeom prst="rect">
            <a:avLst/>
          </a:prstGeom>
        </p:spPr>
      </p:pic>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1B09477-8A98-2C5B-582F-776EE0AE9114}"/>
              </a:ext>
            </a:extLst>
          </p:cNvPr>
          <p:cNvSpPr txBox="1"/>
          <p:nvPr/>
        </p:nvSpPr>
        <p:spPr>
          <a:xfrm>
            <a:off x="3212560" y="5085972"/>
            <a:ext cx="6133288" cy="400110"/>
          </a:xfrm>
          <a:prstGeom prst="rect">
            <a:avLst/>
          </a:prstGeom>
          <a:noFill/>
        </p:spPr>
        <p:txBody>
          <a:bodyPr wrap="square">
            <a:spAutoFit/>
          </a:bodyPr>
          <a:lstStyle/>
          <a:p>
            <a:pPr algn="ctr"/>
            <a:r>
              <a:rPr lang="en-GB" sz="1000" dirty="0"/>
              <a:t>Screenshot from “The degradation of complex hybrid propellants, Ruth </a:t>
            </a:r>
            <a:r>
              <a:rPr lang="en-GB" sz="1000" dirty="0" err="1"/>
              <a:t>Tunnell</a:t>
            </a:r>
            <a:r>
              <a:rPr lang="en-GB" sz="1000" dirty="0"/>
              <a:t>, PhD thesis, Imperial College London, 2013</a:t>
            </a:r>
          </a:p>
        </p:txBody>
      </p:sp>
    </p:spTree>
    <p:extLst>
      <p:ext uri="{BB962C8B-B14F-4D97-AF65-F5344CB8AC3E}">
        <p14:creationId xmlns:p14="http://schemas.microsoft.com/office/powerpoint/2010/main" val="2340112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Problems with smoke stores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1EEC60D3-616E-2C46-3FBD-B054AD9582EC}"/>
              </a:ext>
            </a:extLst>
          </p:cNvPr>
          <p:cNvPicPr>
            <a:picLocks noChangeAspect="1"/>
          </p:cNvPicPr>
          <p:nvPr/>
        </p:nvPicPr>
        <p:blipFill>
          <a:blip r:embed="rId2"/>
          <a:stretch>
            <a:fillRect/>
          </a:stretch>
        </p:blipFill>
        <p:spPr>
          <a:xfrm>
            <a:off x="3230631" y="1816468"/>
            <a:ext cx="5730737" cy="3225064"/>
          </a:xfrm>
          <a:prstGeom prst="rect">
            <a:avLst/>
          </a:prstGeom>
        </p:spPr>
      </p:pic>
      <p:sp>
        <p:nvSpPr>
          <p:cNvPr id="3" name="TextBox 2">
            <a:extLst>
              <a:ext uri="{FF2B5EF4-FFF2-40B4-BE49-F238E27FC236}">
                <a16:creationId xmlns:a16="http://schemas.microsoft.com/office/drawing/2014/main" id="{367B7A99-A928-9499-1900-DF624F98A5AE}"/>
              </a:ext>
            </a:extLst>
          </p:cNvPr>
          <p:cNvSpPr txBox="1"/>
          <p:nvPr/>
        </p:nvSpPr>
        <p:spPr>
          <a:xfrm>
            <a:off x="3545997" y="5443408"/>
            <a:ext cx="6133288" cy="246221"/>
          </a:xfrm>
          <a:prstGeom prst="rect">
            <a:avLst/>
          </a:prstGeom>
          <a:noFill/>
        </p:spPr>
        <p:txBody>
          <a:bodyPr wrap="square">
            <a:spAutoFit/>
          </a:bodyPr>
          <a:lstStyle/>
          <a:p>
            <a:r>
              <a:rPr lang="en-GB" sz="1000" dirty="0"/>
              <a:t>From “Compatibility” presentation, sent by Prof Adam Cumming on Mon 17/07/2023 10:49</a:t>
            </a:r>
          </a:p>
        </p:txBody>
      </p:sp>
      <p:sp>
        <p:nvSpPr>
          <p:cNvPr id="10" name="TextBox 9">
            <a:extLst>
              <a:ext uri="{FF2B5EF4-FFF2-40B4-BE49-F238E27FC236}">
                <a16:creationId xmlns:a16="http://schemas.microsoft.com/office/drawing/2014/main" id="{653FCC1E-33CB-0CF7-31B1-82CDD1E19CD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3690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Smart through life management</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BDACCECB-D37D-72E0-40C9-7A94A227459F}"/>
              </a:ext>
            </a:extLst>
          </p:cNvPr>
          <p:cNvPicPr>
            <a:picLocks noChangeAspect="1"/>
          </p:cNvPicPr>
          <p:nvPr/>
        </p:nvPicPr>
        <p:blipFill>
          <a:blip r:embed="rId2"/>
          <a:stretch>
            <a:fillRect/>
          </a:stretch>
        </p:blipFill>
        <p:spPr>
          <a:xfrm>
            <a:off x="566019" y="1414969"/>
            <a:ext cx="3027191" cy="4317332"/>
          </a:xfrm>
          <a:prstGeom prst="rect">
            <a:avLst/>
          </a:prstGeom>
        </p:spPr>
      </p:pic>
      <p:pic>
        <p:nvPicPr>
          <p:cNvPr id="10" name="Picture 9">
            <a:extLst>
              <a:ext uri="{FF2B5EF4-FFF2-40B4-BE49-F238E27FC236}">
                <a16:creationId xmlns:a16="http://schemas.microsoft.com/office/drawing/2014/main" id="{BB2B107C-E7B6-E1B0-F4E5-C5AD310B515B}"/>
              </a:ext>
            </a:extLst>
          </p:cNvPr>
          <p:cNvPicPr>
            <a:picLocks noChangeAspect="1"/>
          </p:cNvPicPr>
          <p:nvPr/>
        </p:nvPicPr>
        <p:blipFill rotWithShape="1">
          <a:blip r:embed="rId3"/>
          <a:srcRect t="22840" b="11774"/>
          <a:stretch/>
        </p:blipFill>
        <p:spPr>
          <a:xfrm>
            <a:off x="7741874" y="1220748"/>
            <a:ext cx="3203177" cy="4652963"/>
          </a:xfrm>
          <a:prstGeom prst="rect">
            <a:avLst/>
          </a:prstGeom>
        </p:spPr>
      </p:pic>
      <p:sp>
        <p:nvSpPr>
          <p:cNvPr id="13" name="TextBox 12">
            <a:extLst>
              <a:ext uri="{FF2B5EF4-FFF2-40B4-BE49-F238E27FC236}">
                <a16:creationId xmlns:a16="http://schemas.microsoft.com/office/drawing/2014/main" id="{D5561DEC-F427-0604-550A-717A596CD924}"/>
              </a:ext>
            </a:extLst>
          </p:cNvPr>
          <p:cNvSpPr txBox="1"/>
          <p:nvPr/>
        </p:nvSpPr>
        <p:spPr>
          <a:xfrm>
            <a:off x="6095999" y="5906836"/>
            <a:ext cx="5236724" cy="246221"/>
          </a:xfrm>
          <a:prstGeom prst="rect">
            <a:avLst/>
          </a:prstGeom>
          <a:noFill/>
        </p:spPr>
        <p:txBody>
          <a:bodyPr wrap="square" rtlCol="0">
            <a:spAutoFit/>
          </a:bodyPr>
          <a:lstStyle/>
          <a:p>
            <a:r>
              <a:rPr lang="en-GB" sz="1000" dirty="0"/>
              <a:t>Screenshots from Energetics Science and Technology © IOP Publishing Ltd 2022</a:t>
            </a:r>
          </a:p>
        </p:txBody>
      </p:sp>
      <p:pic>
        <p:nvPicPr>
          <p:cNvPr id="14" name="Picture 13">
            <a:extLst>
              <a:ext uri="{FF2B5EF4-FFF2-40B4-BE49-F238E27FC236}">
                <a16:creationId xmlns:a16="http://schemas.microsoft.com/office/drawing/2014/main" id="{24462755-A2BD-DFBD-133D-646A311E437F}"/>
              </a:ext>
            </a:extLst>
          </p:cNvPr>
          <p:cNvPicPr>
            <a:picLocks noChangeAspect="1"/>
          </p:cNvPicPr>
          <p:nvPr/>
        </p:nvPicPr>
        <p:blipFill rotWithShape="1">
          <a:blip r:embed="rId4"/>
          <a:srcRect l="-1155" t="18590" r="1155" b="14332"/>
          <a:stretch/>
        </p:blipFill>
        <p:spPr>
          <a:xfrm>
            <a:off x="3789331" y="1273560"/>
            <a:ext cx="3508518" cy="4600152"/>
          </a:xfrm>
          <a:prstGeom prst="rect">
            <a:avLst/>
          </a:prstGeom>
        </p:spPr>
      </p:pic>
    </p:spTree>
    <p:extLst>
      <p:ext uri="{BB962C8B-B14F-4D97-AF65-F5344CB8AC3E}">
        <p14:creationId xmlns:p14="http://schemas.microsoft.com/office/powerpoint/2010/main" val="23921841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Why do we need better testing?</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39</a:t>
            </a:fld>
            <a:endParaRPr lang="en-GB" dirty="0"/>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5A0BBC7-0297-84D1-A04C-B246E540D0A1}"/>
              </a:ext>
            </a:extLst>
          </p:cNvPr>
          <p:cNvPicPr>
            <a:picLocks noChangeAspect="1"/>
          </p:cNvPicPr>
          <p:nvPr/>
        </p:nvPicPr>
        <p:blipFill rotWithShape="1">
          <a:blip r:embed="rId2"/>
          <a:srcRect t="7866"/>
          <a:stretch/>
        </p:blipFill>
        <p:spPr>
          <a:xfrm>
            <a:off x="1624518" y="1673157"/>
            <a:ext cx="7813863" cy="4109209"/>
          </a:xfrm>
          <a:prstGeom prst="rect">
            <a:avLst/>
          </a:prstGeom>
        </p:spPr>
      </p:pic>
      <p:sp>
        <p:nvSpPr>
          <p:cNvPr id="13" name="TextBox 12">
            <a:extLst>
              <a:ext uri="{FF2B5EF4-FFF2-40B4-BE49-F238E27FC236}">
                <a16:creationId xmlns:a16="http://schemas.microsoft.com/office/drawing/2014/main" id="{5F44B2D6-23B5-0C0B-B708-2EBBE6A8BCF9}"/>
              </a:ext>
            </a:extLst>
          </p:cNvPr>
          <p:cNvSpPr txBox="1"/>
          <p:nvPr/>
        </p:nvSpPr>
        <p:spPr>
          <a:xfrm>
            <a:off x="992221" y="5821254"/>
            <a:ext cx="11021439" cy="246221"/>
          </a:xfrm>
          <a:prstGeom prst="rect">
            <a:avLst/>
          </a:prstGeom>
          <a:noFill/>
        </p:spPr>
        <p:txBody>
          <a:bodyPr wrap="square" rtlCol="0">
            <a:spAutoFit/>
          </a:bodyPr>
          <a:lstStyle/>
          <a:p>
            <a:r>
              <a:rPr lang="en-GB" sz="1000" dirty="0"/>
              <a:t>Screenshot from R. Pettifer, Future developments in the analysis of energetic materials, QinetiQ/22/01880, International Explosives Conference, London, June 2022. © QinetiQ</a:t>
            </a:r>
          </a:p>
        </p:txBody>
      </p:sp>
    </p:spTree>
    <p:extLst>
      <p:ext uri="{BB962C8B-B14F-4D97-AF65-F5344CB8AC3E}">
        <p14:creationId xmlns:p14="http://schemas.microsoft.com/office/powerpoint/2010/main" val="3025453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Hyphenated techniques</a:t>
            </a:r>
            <a:br>
              <a:rPr lang="en-GB" dirty="0">
                <a:solidFill>
                  <a:srgbClr val="041D49"/>
                </a:solidFill>
              </a:rPr>
            </a:b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40</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770FAC8B-8BC4-C9BF-F8E8-5342CA6C0A8C}"/>
              </a:ext>
            </a:extLst>
          </p:cNvPr>
          <p:cNvPicPr>
            <a:picLocks noChangeAspect="1"/>
          </p:cNvPicPr>
          <p:nvPr/>
        </p:nvPicPr>
        <p:blipFill>
          <a:blip r:embed="rId2"/>
          <a:stretch>
            <a:fillRect/>
          </a:stretch>
        </p:blipFill>
        <p:spPr>
          <a:xfrm>
            <a:off x="134482" y="1621106"/>
            <a:ext cx="5838302" cy="2426711"/>
          </a:xfrm>
          <a:prstGeom prst="rect">
            <a:avLst/>
          </a:prstGeom>
        </p:spPr>
      </p:pic>
      <p:sp>
        <p:nvSpPr>
          <p:cNvPr id="8" name="TextBox 7">
            <a:extLst>
              <a:ext uri="{FF2B5EF4-FFF2-40B4-BE49-F238E27FC236}">
                <a16:creationId xmlns:a16="http://schemas.microsoft.com/office/drawing/2014/main" id="{A9B5D4A4-D530-FCE4-6DFA-67AB75F2E632}"/>
              </a:ext>
            </a:extLst>
          </p:cNvPr>
          <p:cNvSpPr txBox="1"/>
          <p:nvPr/>
        </p:nvSpPr>
        <p:spPr>
          <a:xfrm>
            <a:off x="233465" y="4338499"/>
            <a:ext cx="5087566" cy="1200329"/>
          </a:xfrm>
          <a:prstGeom prst="rect">
            <a:avLst/>
          </a:prstGeom>
          <a:noFill/>
        </p:spPr>
        <p:txBody>
          <a:bodyPr wrap="square" rtlCol="0">
            <a:spAutoFit/>
          </a:bodyPr>
          <a:lstStyle/>
          <a:p>
            <a:r>
              <a:rPr lang="en-GB" dirty="0"/>
              <a:t>Screenshot from: </a:t>
            </a:r>
            <a:r>
              <a:rPr lang="en-GB" dirty="0">
                <a:hlinkClick r:id="rId3"/>
              </a:rPr>
              <a:t>Thermal decomposition of energetic materials using TG-FTIR and TG-MS: a state-of-the-art review: Applied Spectroscopy Reviews: Vol 55, No 8 (tandfonline.com)</a:t>
            </a:r>
            <a:endParaRPr lang="en-GB" dirty="0"/>
          </a:p>
        </p:txBody>
      </p:sp>
      <p:pic>
        <p:nvPicPr>
          <p:cNvPr id="13" name="Picture 12">
            <a:extLst>
              <a:ext uri="{FF2B5EF4-FFF2-40B4-BE49-F238E27FC236}">
                <a16:creationId xmlns:a16="http://schemas.microsoft.com/office/drawing/2014/main" id="{4834CE6D-BC17-A73E-E951-014D09557446}"/>
              </a:ext>
            </a:extLst>
          </p:cNvPr>
          <p:cNvPicPr>
            <a:picLocks noChangeAspect="1"/>
          </p:cNvPicPr>
          <p:nvPr/>
        </p:nvPicPr>
        <p:blipFill>
          <a:blip r:embed="rId4"/>
          <a:stretch>
            <a:fillRect/>
          </a:stretch>
        </p:blipFill>
        <p:spPr>
          <a:xfrm>
            <a:off x="7140135" y="1128137"/>
            <a:ext cx="2324424" cy="4410691"/>
          </a:xfrm>
          <a:prstGeom prst="rect">
            <a:avLst/>
          </a:prstGeom>
        </p:spPr>
      </p:pic>
      <p:sp>
        <p:nvSpPr>
          <p:cNvPr id="17" name="TextBox 16">
            <a:extLst>
              <a:ext uri="{FF2B5EF4-FFF2-40B4-BE49-F238E27FC236}">
                <a16:creationId xmlns:a16="http://schemas.microsoft.com/office/drawing/2014/main" id="{EE755FBB-8E52-6826-AFCE-844D577D4CBD}"/>
              </a:ext>
            </a:extLst>
          </p:cNvPr>
          <p:cNvSpPr txBox="1"/>
          <p:nvPr/>
        </p:nvSpPr>
        <p:spPr>
          <a:xfrm>
            <a:off x="9425264" y="2462105"/>
            <a:ext cx="2632254" cy="1477328"/>
          </a:xfrm>
          <a:prstGeom prst="rect">
            <a:avLst/>
          </a:prstGeom>
          <a:noFill/>
        </p:spPr>
        <p:txBody>
          <a:bodyPr wrap="square" rtlCol="0">
            <a:spAutoFit/>
          </a:bodyPr>
          <a:lstStyle/>
          <a:p>
            <a:r>
              <a:rPr lang="en-GB" dirty="0"/>
              <a:t>Screenshot from: Goetz L., </a:t>
            </a:r>
            <a:r>
              <a:rPr lang="en-GB" i="1" dirty="0"/>
              <a:t>et al. </a:t>
            </a:r>
            <a:r>
              <a:rPr lang="en-GB" dirty="0"/>
              <a:t>in 11th international HFC symposium, Germany 2019</a:t>
            </a:r>
          </a:p>
        </p:txBody>
      </p:sp>
    </p:spTree>
    <p:extLst>
      <p:ext uri="{BB962C8B-B14F-4D97-AF65-F5344CB8AC3E}">
        <p14:creationId xmlns:p14="http://schemas.microsoft.com/office/powerpoint/2010/main" val="13125618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Hyphenated techniques</a:t>
            </a:r>
            <a:br>
              <a:rPr lang="en-GB" dirty="0">
                <a:solidFill>
                  <a:srgbClr val="041D49"/>
                </a:solidFill>
              </a:rPr>
            </a:b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41</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1467A50F-A09A-C10E-DA0F-4F11BB645C98}"/>
              </a:ext>
            </a:extLst>
          </p:cNvPr>
          <p:cNvPicPr>
            <a:picLocks noChangeAspect="1"/>
          </p:cNvPicPr>
          <p:nvPr/>
        </p:nvPicPr>
        <p:blipFill>
          <a:blip r:embed="rId2"/>
          <a:stretch>
            <a:fillRect/>
          </a:stretch>
        </p:blipFill>
        <p:spPr>
          <a:xfrm>
            <a:off x="2149813" y="1262914"/>
            <a:ext cx="8378071" cy="4629987"/>
          </a:xfrm>
          <a:prstGeom prst="rect">
            <a:avLst/>
          </a:prstGeom>
        </p:spPr>
      </p:pic>
    </p:spTree>
    <p:extLst>
      <p:ext uri="{BB962C8B-B14F-4D97-AF65-F5344CB8AC3E}">
        <p14:creationId xmlns:p14="http://schemas.microsoft.com/office/powerpoint/2010/main" val="526551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Wrap up</a:t>
            </a: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42</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36D6EA1-9335-CD99-E0F0-7D7B6C4F46D3}"/>
              </a:ext>
            </a:extLst>
          </p:cNvPr>
          <p:cNvSpPr txBox="1"/>
          <p:nvPr/>
        </p:nvSpPr>
        <p:spPr>
          <a:xfrm>
            <a:off x="634730" y="2055660"/>
            <a:ext cx="11023870" cy="1200329"/>
          </a:xfrm>
          <a:prstGeom prst="rect">
            <a:avLst/>
          </a:prstGeom>
          <a:noFill/>
        </p:spPr>
        <p:txBody>
          <a:bodyPr wrap="square">
            <a:spAutoFit/>
          </a:bodyPr>
          <a:lstStyle/>
          <a:p>
            <a:pPr marL="285750" indent="-285750">
              <a:buFont typeface="Arial" panose="020B0604020202020204" pitchFamily="34" charset="0"/>
              <a:buChar char="•"/>
            </a:pPr>
            <a:r>
              <a:rPr lang="en-GB" b="1" dirty="0"/>
              <a:t>Chemistry is important </a:t>
            </a:r>
            <a:r>
              <a:rPr lang="en-GB" dirty="0"/>
              <a:t>but the need to test and understand what you have got, is just as critical</a:t>
            </a:r>
          </a:p>
          <a:p>
            <a:pPr marL="285750" indent="-285750">
              <a:buFont typeface="Arial" panose="020B0604020202020204" pitchFamily="34" charset="0"/>
              <a:buChar char="•"/>
            </a:pPr>
            <a:r>
              <a:rPr lang="en-GB" dirty="0"/>
              <a:t>If your chemistry goes wrong, it can result in incidents and accidents</a:t>
            </a:r>
          </a:p>
          <a:p>
            <a:pPr marL="285750" indent="-285750">
              <a:buFont typeface="Arial" panose="020B0604020202020204" pitchFamily="34" charset="0"/>
              <a:buChar char="•"/>
            </a:pPr>
            <a:r>
              <a:rPr lang="en-GB" dirty="0"/>
              <a:t>Even in a world with a demand for increasing synthetic test and evaluation, you will always need experimental data to verify and validate models </a:t>
            </a:r>
          </a:p>
        </p:txBody>
      </p:sp>
    </p:spTree>
    <p:extLst>
      <p:ext uri="{BB962C8B-B14F-4D97-AF65-F5344CB8AC3E}">
        <p14:creationId xmlns:p14="http://schemas.microsoft.com/office/powerpoint/2010/main" val="10418988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Acknowledgements </a:t>
            </a: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43</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a:t>
            </a:r>
            <a:r>
              <a:rPr lang="en-GB" sz="1100">
                <a:solidFill>
                  <a:srgbClr val="0D0C0C"/>
                </a:solidFill>
              </a:rPr>
              <a:t>Copyright 2025</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36D6EA1-9335-CD99-E0F0-7D7B6C4F46D3}"/>
              </a:ext>
            </a:extLst>
          </p:cNvPr>
          <p:cNvSpPr txBox="1"/>
          <p:nvPr/>
        </p:nvSpPr>
        <p:spPr>
          <a:xfrm>
            <a:off x="567796" y="1655933"/>
            <a:ext cx="6133288" cy="923330"/>
          </a:xfrm>
          <a:prstGeom prst="rect">
            <a:avLst/>
          </a:prstGeom>
          <a:noFill/>
        </p:spPr>
        <p:txBody>
          <a:bodyPr wrap="square">
            <a:spAutoFit/>
          </a:bodyPr>
          <a:lstStyle/>
          <a:p>
            <a:pPr marL="285750" indent="-285750">
              <a:buFont typeface="Arial" panose="020B0604020202020204" pitchFamily="34" charset="0"/>
              <a:buChar char="•"/>
            </a:pPr>
            <a:r>
              <a:rPr lang="en-GB" dirty="0"/>
              <a:t>QinetiQ</a:t>
            </a:r>
          </a:p>
          <a:p>
            <a:pPr marL="285750" indent="-285750">
              <a:buFont typeface="Arial" panose="020B0604020202020204" pitchFamily="34" charset="0"/>
              <a:buChar char="•"/>
            </a:pPr>
            <a:r>
              <a:rPr lang="en-GB" dirty="0"/>
              <a:t>MOD DE&amp;S – Holly Pennington</a:t>
            </a:r>
          </a:p>
          <a:p>
            <a:pPr marL="285750" indent="-285750">
              <a:buFont typeface="Arial" panose="020B0604020202020204" pitchFamily="34" charset="0"/>
              <a:buChar char="•"/>
            </a:pPr>
            <a:r>
              <a:rPr lang="en-GB" dirty="0"/>
              <a:t>MOD DST</a:t>
            </a:r>
          </a:p>
        </p:txBody>
      </p:sp>
    </p:spTree>
    <p:extLst>
      <p:ext uri="{BB962C8B-B14F-4D97-AF65-F5344CB8AC3E}">
        <p14:creationId xmlns:p14="http://schemas.microsoft.com/office/powerpoint/2010/main" val="2032970980"/>
      </p:ext>
    </p:extLst>
  </p:cSld>
  <p:clrMapOvr>
    <a:masterClrMapping/>
  </p:clrMapOvr>
</p:sld>
</file>

<file path=ppt/theme/theme1.xml><?xml version="1.0" encoding="utf-8"?>
<a:theme xmlns:a="http://schemas.openxmlformats.org/drawingml/2006/main" name="1. Cover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76E27DA5-DAC7-41DF-9CCA-917EA85D5112}"/>
    </a:ext>
  </a:extLst>
</a:theme>
</file>

<file path=ppt/theme/theme2.xml><?xml version="1.0" encoding="utf-8"?>
<a:theme xmlns:a="http://schemas.openxmlformats.org/drawingml/2006/main" name="2. Section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0CA60319-B616-4A3C-9E2D-C12712C60669}"/>
    </a:ext>
  </a:extLst>
</a:theme>
</file>

<file path=ppt/theme/theme3.xml><?xml version="1.0" encoding="utf-8"?>
<a:theme xmlns:a="http://schemas.openxmlformats.org/drawingml/2006/main" name="1_2. Section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0CA60319-B616-4A3C-9E2D-C12712C60669}"/>
    </a:ext>
  </a:extLst>
</a:theme>
</file>

<file path=ppt/theme/theme4.xml><?xml version="1.0" encoding="utf-8"?>
<a:theme xmlns:a="http://schemas.openxmlformats.org/drawingml/2006/main" name="3. Content slides - white background">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1F79AF0D-09CF-4355-8FD3-045084BD980E}"/>
    </a:ext>
  </a:extLst>
</a:theme>
</file>

<file path=ppt/theme/theme5.xml><?xml version="1.0" encoding="utf-8"?>
<a:theme xmlns:a="http://schemas.openxmlformats.org/drawingml/2006/main" name="4. Content slides - filled background">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3BFC53DC-CAC7-4D69-B2C1-056D390D19F2}"/>
    </a:ext>
  </a:extLst>
</a:theme>
</file>

<file path=ppt/theme/theme6.xml><?xml version="1.0" encoding="utf-8"?>
<a:theme xmlns:a="http://schemas.openxmlformats.org/drawingml/2006/main" name="5. Guidance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2A3BA7DD-01D6-4BC1-8890-854BD787056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5CB7236F0902945AFB5D11D527A1485" ma:contentTypeVersion="2" ma:contentTypeDescription="Create a new document." ma:contentTypeScope="" ma:versionID="856e4f073ae6bfc74d22db0fef6dedf4">
  <xsd:schema xmlns:xsd="http://www.w3.org/2001/XMLSchema" xmlns:xs="http://www.w3.org/2001/XMLSchema" xmlns:p="http://schemas.microsoft.com/office/2006/metadata/properties" xmlns:ns2="220dfa38-a14f-4f10-843f-5b76399f8cc5" targetNamespace="http://schemas.microsoft.com/office/2006/metadata/properties" ma:root="true" ma:fieldsID="5a36259889cd84c28cc579bb6304e91b" ns2:_="">
    <xsd:import namespace="220dfa38-a14f-4f10-843f-5b76399f8cc5"/>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20dfa38-a14f-4f10-843f-5b76399f8c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855CD98-A60D-4638-84B4-05F56A76CF4E}">
  <ds:schemaRefs>
    <ds:schemaRef ds:uri="http://schemas.microsoft.com/sharepoint/v3/contenttype/forms"/>
  </ds:schemaRefs>
</ds:datastoreItem>
</file>

<file path=customXml/itemProps2.xml><?xml version="1.0" encoding="utf-8"?>
<ds:datastoreItem xmlns:ds="http://schemas.openxmlformats.org/officeDocument/2006/customXml" ds:itemID="{14D0B52C-3375-4C5F-9357-14761FFBAA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0dfa38-a14f-4f10-843f-5b76399f8c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8FC38A-F695-40A6-87DC-A2CB8053C132}">
  <ds:schemaRefs>
    <ds:schemaRef ds:uri="http://schemas.microsoft.com/office/2006/documentManagement/types"/>
    <ds:schemaRef ds:uri="http://schemas.microsoft.com/office/infopath/2007/PartnerControls"/>
    <ds:schemaRef ds:uri="220dfa38-a14f-4f10-843f-5b76399f8cc5"/>
    <ds:schemaRef ds:uri="http://purl.org/dc/elements/1.1/"/>
    <ds:schemaRef ds:uri="http://www.w3.org/XML/1998/namespace"/>
    <ds:schemaRef ds:uri="http://purl.org/dc/term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1</Template>
  <TotalTime>0</TotalTime>
  <Words>1815</Words>
  <Application>Microsoft Office PowerPoint</Application>
  <PresentationFormat>Widescreen</PresentationFormat>
  <Paragraphs>251</Paragraphs>
  <Slides>43</Slides>
  <Notes>0</Notes>
  <HiddenSlides>0</HiddenSlides>
  <MMClips>0</MMClips>
  <ScaleCrop>false</ScaleCrop>
  <HeadingPairs>
    <vt:vector size="6" baseType="variant">
      <vt:variant>
        <vt:lpstr>Fonts Used</vt:lpstr>
      </vt:variant>
      <vt:variant>
        <vt:i4>2</vt:i4>
      </vt:variant>
      <vt:variant>
        <vt:lpstr>Theme</vt:lpstr>
      </vt:variant>
      <vt:variant>
        <vt:i4>6</vt:i4>
      </vt:variant>
      <vt:variant>
        <vt:lpstr>Slide Titles</vt:lpstr>
      </vt:variant>
      <vt:variant>
        <vt:i4>43</vt:i4>
      </vt:variant>
    </vt:vector>
  </HeadingPairs>
  <TitlesOfParts>
    <vt:vector size="51" baseType="lpstr">
      <vt:lpstr>Arial</vt:lpstr>
      <vt:lpstr>Calibri</vt:lpstr>
      <vt:lpstr>1. Cover slides</vt:lpstr>
      <vt:lpstr>2. Section slides</vt:lpstr>
      <vt:lpstr>1_2. Section slides</vt:lpstr>
      <vt:lpstr>3. Content slides - white background</vt:lpstr>
      <vt:lpstr>4. Content slides - filled background</vt:lpstr>
      <vt:lpstr>5. Guidance slides</vt:lpstr>
      <vt:lpstr>PowerPoint Presentation</vt:lpstr>
      <vt:lpstr>PowerPoint Presentation</vt:lpstr>
      <vt:lpstr>What are we going to cover?</vt:lpstr>
      <vt:lpstr>Typical stability of in-service Energetic materials</vt:lpstr>
      <vt:lpstr>Accidents are devasting</vt:lpstr>
      <vt:lpstr>Accidents are devasting</vt:lpstr>
      <vt:lpstr>Nitrate ester decomposition</vt:lpstr>
      <vt:lpstr>The importance of stabilisers – an old report, but a good one</vt:lpstr>
      <vt:lpstr>Testing for stabilisers – AOP-48</vt:lpstr>
      <vt:lpstr>Autocatalytic decomposition</vt:lpstr>
      <vt:lpstr>Testing for stabilisers – AOP-48</vt:lpstr>
      <vt:lpstr>Ageing</vt:lpstr>
      <vt:lpstr>Composite propellants</vt:lpstr>
      <vt:lpstr>Arrhenius equation</vt:lpstr>
      <vt:lpstr>Activation energy and the importance of temperature</vt:lpstr>
      <vt:lpstr>High performance liquid chromatography (HPLC)</vt:lpstr>
      <vt:lpstr>Heat Flow Calorimetry (HFC)</vt:lpstr>
      <vt:lpstr>Heat Flow Calorimetry (HFC)</vt:lpstr>
      <vt:lpstr>Typical HFC data</vt:lpstr>
      <vt:lpstr>Typical HFC data</vt:lpstr>
      <vt:lpstr>Extreme HFC</vt:lpstr>
      <vt:lpstr>Extreme HFC</vt:lpstr>
      <vt:lpstr>Extreme HFC and HFC comparison</vt:lpstr>
      <vt:lpstr>Extreme HFC and activation energy calculations</vt:lpstr>
      <vt:lpstr>Extreme HFC and activation energy calculations</vt:lpstr>
      <vt:lpstr>Accelerating Rate Calorimetry (ARC)</vt:lpstr>
      <vt:lpstr>Accelerating Rate Calorimetry (ARC)</vt:lpstr>
      <vt:lpstr>ARC data for tetryl</vt:lpstr>
      <vt:lpstr>Sudden ignition in composite modified cast double base propellants</vt:lpstr>
      <vt:lpstr>Motar accident Mali</vt:lpstr>
      <vt:lpstr>Motar accident Mali</vt:lpstr>
      <vt:lpstr>Copper azide formation</vt:lpstr>
      <vt:lpstr>Chemical incompatibility </vt:lpstr>
      <vt:lpstr>Physical incompatibility </vt:lpstr>
      <vt:lpstr>NG migration and exudation example</vt:lpstr>
      <vt:lpstr>Differential Scanning Calorimetry thermogram example</vt:lpstr>
      <vt:lpstr>Problems with smoke stores</vt:lpstr>
      <vt:lpstr>Smart through life management</vt:lpstr>
      <vt:lpstr>Why do we need better testing?</vt:lpstr>
      <vt:lpstr>Hyphenated techniques </vt:lpstr>
      <vt:lpstr>Hyphenated techniques </vt:lpstr>
      <vt:lpstr>Wrap up</vt:lpstr>
      <vt:lpstr>Acknowledgements </vt:lpstr>
    </vt:vector>
  </TitlesOfParts>
  <Manager>MoD</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[Subtitle or description]</dc:subject>
  <dc:creator>Alice Nutbrown</dc:creator>
  <cp:keywords>[Key words separated by commas]</cp:keywords>
  <cp:lastModifiedBy>Ewa Kazimierska</cp:lastModifiedBy>
  <cp:revision>33</cp:revision>
  <dcterms:created xsi:type="dcterms:W3CDTF">2020-01-31T09:10:49Z</dcterms:created>
  <dcterms:modified xsi:type="dcterms:W3CDTF">2025-11-28T00:20:39Z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0x01010025CB7236F0902945AFB5D11D527A1485</vt:lpwstr>
  </property>
  <property fmtid="{D5CDD505-2E9C-101B-9397-08002B2CF9AE}" pid="3" name="MSIP_Label_d8a60473-494b-4586-a1bb-b0e663054676_Enabled">
    <vt:lpwstr>true</vt:lpwstr>
  </property>
  <property fmtid="{D5CDD505-2E9C-101B-9397-08002B2CF9AE}" pid="4" name="MSIP_Label_d8a60473-494b-4586-a1bb-b0e663054676_SetDate">
    <vt:lpwstr>2022-08-02T09:27:14Z</vt:lpwstr>
  </property>
  <property fmtid="{D5CDD505-2E9C-101B-9397-08002B2CF9AE}" pid="5" name="MSIP_Label_d8a60473-494b-4586-a1bb-b0e663054676_Method">
    <vt:lpwstr>Privileged</vt:lpwstr>
  </property>
  <property fmtid="{D5CDD505-2E9C-101B-9397-08002B2CF9AE}" pid="6" name="MSIP_Label_d8a60473-494b-4586-a1bb-b0e663054676_Name">
    <vt:lpwstr>MOD-1-O-‘UNMARKED’</vt:lpwstr>
  </property>
  <property fmtid="{D5CDD505-2E9C-101B-9397-08002B2CF9AE}" pid="7" name="MSIP_Label_d8a60473-494b-4586-a1bb-b0e663054676_SiteId">
    <vt:lpwstr>be7760ed-5953-484b-ae95-d0a16dfa09e5</vt:lpwstr>
  </property>
  <property fmtid="{D5CDD505-2E9C-101B-9397-08002B2CF9AE}" pid="8" name="MSIP_Label_d8a60473-494b-4586-a1bb-b0e663054676_ActionId">
    <vt:lpwstr>b1ef211a-f896-4973-be38-a6d8770748ce</vt:lpwstr>
  </property>
  <property fmtid="{D5CDD505-2E9C-101B-9397-08002B2CF9AE}" pid="9" name="MSIP_Label_d8a60473-494b-4586-a1bb-b0e663054676_ContentBits">
    <vt:lpwstr>0</vt:lpwstr>
  </property>
</Properties>
</file>