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7" r:id="rId2"/>
    <p:sldId id="263" r:id="rId3"/>
    <p:sldId id="264" r:id="rId4"/>
    <p:sldId id="265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6F6503-6CB3-45ED-A79C-6706414B6550}" v="24" dt="2026-07-14T19:58:00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Діана Гітель" userId="79fa21ac3371f610" providerId="LiveId" clId="{3885AAC9-E983-4797-9166-C9B1F586F9FD}"/>
    <pc:docChg chg="undo custSel addSld delSld modSld sldOrd">
      <pc:chgData name="Діана Гітель" userId="79fa21ac3371f610" providerId="LiveId" clId="{3885AAC9-E983-4797-9166-C9B1F586F9FD}" dt="2026-07-14T19:59:44.096" v="2259" actId="47"/>
      <pc:docMkLst>
        <pc:docMk/>
      </pc:docMkLst>
      <pc:sldChg chg="modSp mod">
        <pc:chgData name="Діана Гітель" userId="79fa21ac3371f610" providerId="LiveId" clId="{3885AAC9-E983-4797-9166-C9B1F586F9FD}" dt="2026-07-03T11:32:24.801" v="134" actId="255"/>
        <pc:sldMkLst>
          <pc:docMk/>
          <pc:sldMk cId="2804180962" sldId="257"/>
        </pc:sldMkLst>
        <pc:spChg chg="mod">
          <ac:chgData name="Діана Гітель" userId="79fa21ac3371f610" providerId="LiveId" clId="{3885AAC9-E983-4797-9166-C9B1F586F9FD}" dt="2026-07-03T11:31:25.883" v="129" actId="255"/>
          <ac:spMkLst>
            <pc:docMk/>
            <pc:sldMk cId="2804180962" sldId="257"/>
            <ac:spMk id="2" creationId="{DEB0A812-8558-348E-1CEB-89AFC42AB185}"/>
          </ac:spMkLst>
        </pc:spChg>
        <pc:spChg chg="mod">
          <ac:chgData name="Діана Гітель" userId="79fa21ac3371f610" providerId="LiveId" clId="{3885AAC9-E983-4797-9166-C9B1F586F9FD}" dt="2026-07-03T11:32:24.801" v="134" actId="255"/>
          <ac:spMkLst>
            <pc:docMk/>
            <pc:sldMk cId="2804180962" sldId="257"/>
            <ac:spMk id="3" creationId="{F9CD5A5A-7FDB-F987-C09F-55A588649AF4}"/>
          </ac:spMkLst>
        </pc:spChg>
      </pc:sldChg>
      <pc:sldChg chg="del">
        <pc:chgData name="Діана Гітель" userId="79fa21ac3371f610" providerId="LiveId" clId="{3885AAC9-E983-4797-9166-C9B1F586F9FD}" dt="2026-07-14T19:59:44.096" v="2259" actId="47"/>
        <pc:sldMkLst>
          <pc:docMk/>
          <pc:sldMk cId="2580627916" sldId="258"/>
        </pc:sldMkLst>
      </pc:sldChg>
      <pc:sldChg chg="del">
        <pc:chgData name="Діана Гітель" userId="79fa21ac3371f610" providerId="LiveId" clId="{3885AAC9-E983-4797-9166-C9B1F586F9FD}" dt="2026-07-14T19:59:41.469" v="2258" actId="47"/>
        <pc:sldMkLst>
          <pc:docMk/>
          <pc:sldMk cId="2395921362" sldId="259"/>
        </pc:sldMkLst>
      </pc:sldChg>
      <pc:sldChg chg="del">
        <pc:chgData name="Діана Гітель" userId="79fa21ac3371f610" providerId="LiveId" clId="{3885AAC9-E983-4797-9166-C9B1F586F9FD}" dt="2026-07-14T19:59:37.145" v="2256" actId="47"/>
        <pc:sldMkLst>
          <pc:docMk/>
          <pc:sldMk cId="1185676642" sldId="260"/>
        </pc:sldMkLst>
      </pc:sldChg>
      <pc:sldChg chg="del">
        <pc:chgData name="Діана Гітель" userId="79fa21ac3371f610" providerId="LiveId" clId="{3885AAC9-E983-4797-9166-C9B1F586F9FD}" dt="2026-07-14T19:59:33.208" v="2255" actId="47"/>
        <pc:sldMkLst>
          <pc:docMk/>
          <pc:sldMk cId="3666668687" sldId="261"/>
        </pc:sldMkLst>
      </pc:sldChg>
      <pc:sldChg chg="del">
        <pc:chgData name="Діана Гітель" userId="79fa21ac3371f610" providerId="LiveId" clId="{3885AAC9-E983-4797-9166-C9B1F586F9FD}" dt="2026-07-14T19:59:39.717" v="2257" actId="47"/>
        <pc:sldMkLst>
          <pc:docMk/>
          <pc:sldMk cId="2112380456" sldId="262"/>
        </pc:sldMkLst>
      </pc:sldChg>
      <pc:sldChg chg="addSp delSp modSp new mod ord setBg">
        <pc:chgData name="Діана Гітель" userId="79fa21ac3371f610" providerId="LiveId" clId="{3885AAC9-E983-4797-9166-C9B1F586F9FD}" dt="2026-07-03T11:33:59.624" v="138" actId="27636"/>
        <pc:sldMkLst>
          <pc:docMk/>
          <pc:sldMk cId="4044278580" sldId="263"/>
        </pc:sldMkLst>
        <pc:spChg chg="mod">
          <ac:chgData name="Діана Гітель" userId="79fa21ac3371f610" providerId="LiveId" clId="{3885AAC9-E983-4797-9166-C9B1F586F9FD}" dt="2026-07-02T23:34:14.158" v="32" actId="1076"/>
          <ac:spMkLst>
            <pc:docMk/>
            <pc:sldMk cId="4044278580" sldId="263"/>
            <ac:spMk id="2" creationId="{532A00D0-7681-2B7E-E670-859D1FB9CD99}"/>
          </ac:spMkLst>
        </pc:spChg>
        <pc:spChg chg="mod">
          <ac:chgData name="Діана Гітель" userId="79fa21ac3371f610" providerId="LiveId" clId="{3885AAC9-E983-4797-9166-C9B1F586F9FD}" dt="2026-07-03T11:33:59.624" v="138" actId="27636"/>
          <ac:spMkLst>
            <pc:docMk/>
            <pc:sldMk cId="4044278580" sldId="263"/>
            <ac:spMk id="3" creationId="{1DFC6151-07E4-C3FD-AB15-84967A1430EF}"/>
          </ac:spMkLst>
        </pc:spChg>
        <pc:spChg chg="add">
          <ac:chgData name="Діана Гітель" userId="79fa21ac3371f610" providerId="LiveId" clId="{3885AAC9-E983-4797-9166-C9B1F586F9FD}" dt="2026-07-02T23:33:51.068" v="28" actId="26606"/>
          <ac:spMkLst>
            <pc:docMk/>
            <pc:sldMk cId="4044278580" sldId="263"/>
            <ac:spMk id="8" creationId="{D038248A-211C-4EEC-8401-C761B929FB52}"/>
          </ac:spMkLst>
        </pc:spChg>
        <pc:spChg chg="add">
          <ac:chgData name="Діана Гітель" userId="79fa21ac3371f610" providerId="LiveId" clId="{3885AAC9-E983-4797-9166-C9B1F586F9FD}" dt="2026-07-02T23:33:51.068" v="28" actId="26606"/>
          <ac:spMkLst>
            <pc:docMk/>
            <pc:sldMk cId="4044278580" sldId="263"/>
            <ac:spMk id="23" creationId="{C30A849F-66D9-40C8-BEC8-35AFF8F4568F}"/>
          </ac:spMkLst>
        </pc:spChg>
        <pc:grpChg chg="add">
          <ac:chgData name="Діана Гітель" userId="79fa21ac3371f610" providerId="LiveId" clId="{3885AAC9-E983-4797-9166-C9B1F586F9FD}" dt="2026-07-02T23:33:51.068" v="28" actId="26606"/>
          <ac:grpSpMkLst>
            <pc:docMk/>
            <pc:sldMk cId="4044278580" sldId="263"/>
            <ac:grpSpMk id="18" creationId="{2A5C9C35-2375-49EB-B99C-17C87D42FE7C}"/>
          </ac:grpSpMkLst>
        </pc:grpChg>
        <pc:grpChg chg="add">
          <ac:chgData name="Діана Гітель" userId="79fa21ac3371f610" providerId="LiveId" clId="{3885AAC9-E983-4797-9166-C9B1F586F9FD}" dt="2026-07-02T23:33:51.068" v="28" actId="26606"/>
          <ac:grpSpMkLst>
            <pc:docMk/>
            <pc:sldMk cId="4044278580" sldId="263"/>
            <ac:grpSpMk id="24" creationId="{04542298-A2B1-480F-A11C-A40EDD19B857}"/>
          </ac:grpSpMkLst>
        </pc:grpChg>
        <pc:picChg chg="add mod">
          <ac:chgData name="Діана Гітель" userId="79fa21ac3371f610" providerId="LiveId" clId="{3885AAC9-E983-4797-9166-C9B1F586F9FD}" dt="2026-07-03T11:33:47.415" v="136" actId="14100"/>
          <ac:picMkLst>
            <pc:docMk/>
            <pc:sldMk cId="4044278580" sldId="263"/>
            <ac:picMk id="4" creationId="{6BB17207-C307-8C08-78F2-A932120B39A6}"/>
          </ac:picMkLst>
        </pc:picChg>
      </pc:sldChg>
      <pc:sldChg chg="addSp delSp modSp new mod setBg">
        <pc:chgData name="Діана Гітель" userId="79fa21ac3371f610" providerId="LiveId" clId="{3885AAC9-E983-4797-9166-C9B1F586F9FD}" dt="2026-07-14T19:58:37.272" v="2252" actId="1076"/>
        <pc:sldMkLst>
          <pc:docMk/>
          <pc:sldMk cId="3736210761" sldId="264"/>
        </pc:sldMkLst>
        <pc:spChg chg="mod">
          <ac:chgData name="Діана Гітель" userId="79fa21ac3371f610" providerId="LiveId" clId="{3885AAC9-E983-4797-9166-C9B1F586F9FD}" dt="2026-07-14T19:58:37.272" v="2252" actId="1076"/>
          <ac:spMkLst>
            <pc:docMk/>
            <pc:sldMk cId="3736210761" sldId="264"/>
            <ac:spMk id="2" creationId="{135C5679-34A6-01DE-D897-6780341AC740}"/>
          </ac:spMkLst>
        </pc:spChg>
        <pc:spChg chg="mod">
          <ac:chgData name="Діана Гітель" userId="79fa21ac3371f610" providerId="LiveId" clId="{3885AAC9-E983-4797-9166-C9B1F586F9FD}" dt="2026-07-03T16:24:01.521" v="391" actId="1076"/>
          <ac:spMkLst>
            <pc:docMk/>
            <pc:sldMk cId="3736210761" sldId="264"/>
            <ac:spMk id="3" creationId="{DD2D7948-7A56-790B-9CCB-2C4043A941A6}"/>
          </ac:spMkLst>
        </pc:spChg>
        <pc:spChg chg="add mod">
          <ac:chgData name="Діана Гітель" userId="79fa21ac3371f610" providerId="LiveId" clId="{3885AAC9-E983-4797-9166-C9B1F586F9FD}" dt="2026-07-09T13:30:13.169" v="533" actId="1037"/>
          <ac:spMkLst>
            <pc:docMk/>
            <pc:sldMk cId="3736210761" sldId="264"/>
            <ac:spMk id="6" creationId="{6374ADF4-7E12-4478-208F-71B2702C4C88}"/>
          </ac:spMkLst>
        </pc:spChg>
        <pc:spChg chg="add mod">
          <ac:chgData name="Діана Гітель" userId="79fa21ac3371f610" providerId="LiveId" clId="{3885AAC9-E983-4797-9166-C9B1F586F9FD}" dt="2026-07-10T14:42:31.859" v="1638" actId="20577"/>
          <ac:spMkLst>
            <pc:docMk/>
            <pc:sldMk cId="3736210761" sldId="264"/>
            <ac:spMk id="7" creationId="{63BFCFCC-8F9A-EF27-7CD0-C6EF77E02252}"/>
          </ac:spMkLst>
        </pc:spChg>
        <pc:spChg chg="add">
          <ac:chgData name="Діана Гітель" userId="79fa21ac3371f610" providerId="LiveId" clId="{3885AAC9-E983-4797-9166-C9B1F586F9FD}" dt="2026-07-02T23:35:33.506" v="39" actId="26606"/>
          <ac:spMkLst>
            <pc:docMk/>
            <pc:sldMk cId="3736210761" sldId="264"/>
            <ac:spMk id="8" creationId="{1EADCAF8-8823-4E89-8612-21029831A4B2}"/>
          </ac:spMkLst>
        </pc:spChg>
        <pc:spChg chg="add">
          <ac:chgData name="Діана Гітель" userId="79fa21ac3371f610" providerId="LiveId" clId="{3885AAC9-E983-4797-9166-C9B1F586F9FD}" dt="2026-07-02T23:35:33.506" v="39" actId="26606"/>
          <ac:spMkLst>
            <pc:docMk/>
            <pc:sldMk cId="3736210761" sldId="264"/>
            <ac:spMk id="10" creationId="{28CA07B2-0819-4B62-9425-7A52BBDD7070}"/>
          </ac:spMkLst>
        </pc:spChg>
        <pc:spChg chg="add mod">
          <ac:chgData name="Діана Гітель" userId="79fa21ac3371f610" providerId="LiveId" clId="{3885AAC9-E983-4797-9166-C9B1F586F9FD}" dt="2026-07-03T16:31:19.639" v="449" actId="1076"/>
          <ac:spMkLst>
            <pc:docMk/>
            <pc:sldMk cId="3736210761" sldId="264"/>
            <ac:spMk id="11" creationId="{F9ADFABF-9082-1286-FB27-DF15F1EDE184}"/>
          </ac:spMkLst>
        </pc:spChg>
        <pc:spChg chg="add mod">
          <ac:chgData name="Діана Гітель" userId="79fa21ac3371f610" providerId="LiveId" clId="{3885AAC9-E983-4797-9166-C9B1F586F9FD}" dt="2026-07-09T13:33:07.207" v="576" actId="1037"/>
          <ac:spMkLst>
            <pc:docMk/>
            <pc:sldMk cId="3736210761" sldId="264"/>
            <ac:spMk id="20" creationId="{D4A8F6A7-4D0D-2AEF-A2EF-165470C3DA24}"/>
          </ac:spMkLst>
        </pc:spChg>
        <pc:spChg chg="add mod">
          <ac:chgData name="Діана Гітель" userId="79fa21ac3371f610" providerId="LiveId" clId="{3885AAC9-E983-4797-9166-C9B1F586F9FD}" dt="2026-07-03T16:30:33.272" v="446" actId="122"/>
          <ac:spMkLst>
            <pc:docMk/>
            <pc:sldMk cId="3736210761" sldId="264"/>
            <ac:spMk id="23" creationId="{BE868D13-9EC8-A353-8E7F-3D8356A1A0E6}"/>
          </ac:spMkLst>
        </pc:spChg>
        <pc:spChg chg="add mod">
          <ac:chgData name="Діана Гітель" userId="79fa21ac3371f610" providerId="LiveId" clId="{3885AAC9-E983-4797-9166-C9B1F586F9FD}" dt="2026-07-09T13:33:12.532" v="581" actId="1037"/>
          <ac:spMkLst>
            <pc:docMk/>
            <pc:sldMk cId="3736210761" sldId="264"/>
            <ac:spMk id="24" creationId="{734F6949-969E-F5D7-C70E-D27EA1A94CD0}"/>
          </ac:spMkLst>
        </pc:spChg>
        <pc:spChg chg="add mod">
          <ac:chgData name="Діана Гітель" userId="79fa21ac3371f610" providerId="LiveId" clId="{3885AAC9-E983-4797-9166-C9B1F586F9FD}" dt="2026-07-09T13:29:45.348" v="530" actId="1076"/>
          <ac:spMkLst>
            <pc:docMk/>
            <pc:sldMk cId="3736210761" sldId="264"/>
            <ac:spMk id="34" creationId="{EB080DB9-3521-51F3-EFCF-89162B362C80}"/>
          </ac:spMkLst>
        </pc:spChg>
        <pc:spChg chg="add mod">
          <ac:chgData name="Діана Гітель" userId="79fa21ac3371f610" providerId="LiveId" clId="{3885AAC9-E983-4797-9166-C9B1F586F9FD}" dt="2026-07-09T13:33:24.442" v="586" actId="1036"/>
          <ac:spMkLst>
            <pc:docMk/>
            <pc:sldMk cId="3736210761" sldId="264"/>
            <ac:spMk id="35" creationId="{BBE5BF2A-FC93-E786-9B98-F5EEC68BA9C9}"/>
          </ac:spMkLst>
        </pc:spChg>
        <pc:spChg chg="add mod">
          <ac:chgData name="Діана Гітель" userId="79fa21ac3371f610" providerId="LiveId" clId="{3885AAC9-E983-4797-9166-C9B1F586F9FD}" dt="2026-07-09T13:35:08.243" v="603"/>
          <ac:spMkLst>
            <pc:docMk/>
            <pc:sldMk cId="3736210761" sldId="264"/>
            <ac:spMk id="38" creationId="{2350F6D5-D20F-2D2E-946D-8305B4AE941A}"/>
          </ac:spMkLst>
        </pc:spChg>
        <pc:spChg chg="add mod">
          <ac:chgData name="Діана Гітель" userId="79fa21ac3371f610" providerId="LiveId" clId="{3885AAC9-E983-4797-9166-C9B1F586F9FD}" dt="2026-07-09T13:35:43.095" v="611" actId="1076"/>
          <ac:spMkLst>
            <pc:docMk/>
            <pc:sldMk cId="3736210761" sldId="264"/>
            <ac:spMk id="40" creationId="{C553B92B-D880-DCF7-C974-CA40D86F8FA6}"/>
          </ac:spMkLst>
        </pc:spChg>
        <pc:spChg chg="add mod">
          <ac:chgData name="Діана Гітель" userId="79fa21ac3371f610" providerId="LiveId" clId="{3885AAC9-E983-4797-9166-C9B1F586F9FD}" dt="2026-07-09T13:47:39.427" v="771" actId="1035"/>
          <ac:spMkLst>
            <pc:docMk/>
            <pc:sldMk cId="3736210761" sldId="264"/>
            <ac:spMk id="42" creationId="{5880050A-A5F9-DB7B-03EF-4CA085629D70}"/>
          </ac:spMkLst>
        </pc:spChg>
        <pc:spChg chg="add mod">
          <ac:chgData name="Діана Гітель" userId="79fa21ac3371f610" providerId="LiveId" clId="{3885AAC9-E983-4797-9166-C9B1F586F9FD}" dt="2026-07-09T13:57:07.835" v="877" actId="403"/>
          <ac:spMkLst>
            <pc:docMk/>
            <pc:sldMk cId="3736210761" sldId="264"/>
            <ac:spMk id="46" creationId="{2FAE7E1E-B5B0-2C9F-21FF-AF80402517C3}"/>
          </ac:spMkLst>
        </pc:spChg>
        <pc:spChg chg="add mod">
          <ac:chgData name="Діана Гітель" userId="79fa21ac3371f610" providerId="LiveId" clId="{3885AAC9-E983-4797-9166-C9B1F586F9FD}" dt="2026-07-09T13:50:08.943" v="824" actId="1076"/>
          <ac:spMkLst>
            <pc:docMk/>
            <pc:sldMk cId="3736210761" sldId="264"/>
            <ac:spMk id="52" creationId="{E609A1D6-5AA6-BFCD-1D68-71FE8CED39D3}"/>
          </ac:spMkLst>
        </pc:spChg>
        <pc:spChg chg="add mod">
          <ac:chgData name="Діана Гітель" userId="79fa21ac3371f610" providerId="LiveId" clId="{3885AAC9-E983-4797-9166-C9B1F586F9FD}" dt="2026-07-09T13:53:11.572" v="833"/>
          <ac:spMkLst>
            <pc:docMk/>
            <pc:sldMk cId="3736210761" sldId="264"/>
            <ac:spMk id="54" creationId="{CA5B6F21-3B95-8D1B-3C3B-2C329226ACCC}"/>
          </ac:spMkLst>
        </pc:spChg>
        <pc:spChg chg="add mod">
          <ac:chgData name="Діана Гітель" userId="79fa21ac3371f610" providerId="LiveId" clId="{3885AAC9-E983-4797-9166-C9B1F586F9FD}" dt="2026-07-09T13:53:36.290" v="840" actId="1076"/>
          <ac:spMkLst>
            <pc:docMk/>
            <pc:sldMk cId="3736210761" sldId="264"/>
            <ac:spMk id="56" creationId="{864E0A10-80A1-84A2-82E0-50390588BC28}"/>
          </ac:spMkLst>
        </pc:spChg>
        <pc:spChg chg="add mod">
          <ac:chgData name="Діана Гітель" userId="79fa21ac3371f610" providerId="LiveId" clId="{3885AAC9-E983-4797-9166-C9B1F586F9FD}" dt="2026-07-09T13:54:22.004" v="847" actId="1076"/>
          <ac:spMkLst>
            <pc:docMk/>
            <pc:sldMk cId="3736210761" sldId="264"/>
            <ac:spMk id="58" creationId="{9D5D8F97-0DB2-5FF5-BF29-0770CDF46E39}"/>
          </ac:spMkLst>
        </pc:spChg>
        <pc:spChg chg="add mod">
          <ac:chgData name="Діана Гітель" userId="79fa21ac3371f610" providerId="LiveId" clId="{3885AAC9-E983-4797-9166-C9B1F586F9FD}" dt="2026-07-09T13:55:17.170" v="858" actId="122"/>
          <ac:spMkLst>
            <pc:docMk/>
            <pc:sldMk cId="3736210761" sldId="264"/>
            <ac:spMk id="60" creationId="{C7570AC7-3323-600A-B1C3-F84A8EA3E3CA}"/>
          </ac:spMkLst>
        </pc:spChg>
        <pc:spChg chg="add mod">
          <ac:chgData name="Діана Гітель" userId="79fa21ac3371f610" providerId="LiveId" clId="{3885AAC9-E983-4797-9166-C9B1F586F9FD}" dt="2026-07-09T13:56:22.110" v="870" actId="1076"/>
          <ac:spMkLst>
            <pc:docMk/>
            <pc:sldMk cId="3736210761" sldId="264"/>
            <ac:spMk id="62" creationId="{79AD138A-7E06-3AC3-AEB3-46C30B093B49}"/>
          </ac:spMkLst>
        </pc:spChg>
        <pc:grpChg chg="add">
          <ac:chgData name="Діана Гітель" userId="79fa21ac3371f610" providerId="LiveId" clId="{3885AAC9-E983-4797-9166-C9B1F586F9FD}" dt="2026-07-02T23:35:33.506" v="39" actId="26606"/>
          <ac:grpSpMkLst>
            <pc:docMk/>
            <pc:sldMk cId="3736210761" sldId="264"/>
            <ac:grpSpMk id="12" creationId="{DA02BEE4-A5D4-40AF-882D-49D34B086FFF}"/>
          </ac:grpSpMkLst>
        </pc:grpChg>
        <pc:picChg chg="add mod">
          <ac:chgData name="Діана Гітель" userId="79fa21ac3371f610" providerId="LiveId" clId="{3885AAC9-E983-4797-9166-C9B1F586F9FD}" dt="2026-07-03T16:26:23.659" v="398" actId="1076"/>
          <ac:picMkLst>
            <pc:docMk/>
            <pc:sldMk cId="3736210761" sldId="264"/>
            <ac:picMk id="5" creationId="{0B9402DD-5FAB-B384-9576-F3ABA71939B0}"/>
          </ac:picMkLst>
        </pc:picChg>
        <pc:picChg chg="add mod">
          <ac:chgData name="Діана Гітель" userId="79fa21ac3371f610" providerId="LiveId" clId="{3885AAC9-E983-4797-9166-C9B1F586F9FD}" dt="2026-07-03T16:31:23.950" v="450" actId="1076"/>
          <ac:picMkLst>
            <pc:docMk/>
            <pc:sldMk cId="3736210761" sldId="264"/>
            <ac:picMk id="21" creationId="{C7851EBC-81BF-1585-E8B3-CCB84868B6AC}"/>
          </ac:picMkLst>
        </pc:picChg>
        <pc:picChg chg="add mod">
          <ac:chgData name="Діана Гітель" userId="79fa21ac3371f610" providerId="LiveId" clId="{3885AAC9-E983-4797-9166-C9B1F586F9FD}" dt="2026-07-03T16:31:08.395" v="448" actId="1076"/>
          <ac:picMkLst>
            <pc:docMk/>
            <pc:sldMk cId="3736210761" sldId="264"/>
            <ac:picMk id="25" creationId="{B2EF084D-5F74-FA2B-604B-30434FBBEF60}"/>
          </ac:picMkLst>
        </pc:picChg>
        <pc:picChg chg="add mod">
          <ac:chgData name="Діана Гітель" userId="79fa21ac3371f610" providerId="LiveId" clId="{3885AAC9-E983-4797-9166-C9B1F586F9FD}" dt="2026-07-09T13:30:16.378" v="534" actId="1037"/>
          <ac:picMkLst>
            <pc:docMk/>
            <pc:sldMk cId="3736210761" sldId="264"/>
            <ac:picMk id="31" creationId="{390C88A4-03F7-BC01-8585-4F024EDD94B0}"/>
          </ac:picMkLst>
        </pc:picChg>
        <pc:picChg chg="add mod">
          <ac:chgData name="Діана Гітель" userId="79fa21ac3371f610" providerId="LiveId" clId="{3885AAC9-E983-4797-9166-C9B1F586F9FD}" dt="2026-07-09T13:47:44.868" v="786" actId="1035"/>
          <ac:picMkLst>
            <pc:docMk/>
            <pc:sldMk cId="3736210761" sldId="264"/>
            <ac:picMk id="44" creationId="{309757AC-44A6-F6DB-8422-0077F3EB2D78}"/>
          </ac:picMkLst>
        </pc:picChg>
        <pc:picChg chg="add mod">
          <ac:chgData name="Діана Гітель" userId="79fa21ac3371f610" providerId="LiveId" clId="{3885AAC9-E983-4797-9166-C9B1F586F9FD}" dt="2026-07-09T13:57:14.858" v="878" actId="1076"/>
          <ac:picMkLst>
            <pc:docMk/>
            <pc:sldMk cId="3736210761" sldId="264"/>
            <ac:picMk id="48" creationId="{4986C96E-95AE-C023-293F-D96DFE5609BC}"/>
          </ac:picMkLst>
        </pc:picChg>
        <pc:picChg chg="add mod">
          <ac:chgData name="Діана Гітель" userId="79fa21ac3371f610" providerId="LiveId" clId="{3885AAC9-E983-4797-9166-C9B1F586F9FD}" dt="2026-07-09T13:49:26.859" v="821" actId="1076"/>
          <ac:picMkLst>
            <pc:docMk/>
            <pc:sldMk cId="3736210761" sldId="264"/>
            <ac:picMk id="50" creationId="{E5C88E34-115D-0895-18CC-202474BA3F3D}"/>
          </ac:picMkLst>
        </pc:picChg>
        <pc:inkChg chg="add">
          <ac:chgData name="Діана Гітель" userId="79fa21ac3371f610" providerId="LiveId" clId="{3885AAC9-E983-4797-9166-C9B1F586F9FD}" dt="2026-07-03T16:31:40.832" v="451" actId="9405"/>
          <ac:inkMkLst>
            <pc:docMk/>
            <pc:sldMk cId="3736210761" sldId="264"/>
            <ac:inkMk id="26" creationId="{57E4255B-50FF-3284-A107-550CBEE1BE21}"/>
          </ac:inkMkLst>
        </pc:inkChg>
        <pc:cxnChg chg="add mod">
          <ac:chgData name="Діана Гітель" userId="79fa21ac3371f610" providerId="LiveId" clId="{3885AAC9-E983-4797-9166-C9B1F586F9FD}" dt="2026-07-03T16:33:28.493" v="461" actId="208"/>
          <ac:cxnSpMkLst>
            <pc:docMk/>
            <pc:sldMk cId="3736210761" sldId="264"/>
            <ac:cxnSpMk id="29" creationId="{4D4DEE01-A5F3-6549-0A6E-4138C4A67048}"/>
          </ac:cxnSpMkLst>
        </pc:cxnChg>
        <pc:cxnChg chg="add mod">
          <ac:chgData name="Діана Гітель" userId="79fa21ac3371f610" providerId="LiveId" clId="{3885AAC9-E983-4797-9166-C9B1F586F9FD}" dt="2026-07-03T16:34:10.501" v="464" actId="1076"/>
          <ac:cxnSpMkLst>
            <pc:docMk/>
            <pc:sldMk cId="3736210761" sldId="264"/>
            <ac:cxnSpMk id="32" creationId="{FD93A214-7A78-191F-A53D-333CF9C87264}"/>
          </ac:cxnSpMkLst>
        </pc:cxnChg>
      </pc:sldChg>
      <pc:sldChg chg="addSp delSp modSp new mod setBg">
        <pc:chgData name="Діана Гітель" userId="79fa21ac3371f610" providerId="LiveId" clId="{3885AAC9-E983-4797-9166-C9B1F586F9FD}" dt="2026-07-14T19:59:08.018" v="2254" actId="1076"/>
        <pc:sldMkLst>
          <pc:docMk/>
          <pc:sldMk cId="3444494895" sldId="265"/>
        </pc:sldMkLst>
        <pc:spChg chg="mod">
          <ac:chgData name="Діана Гітель" userId="79fa21ac3371f610" providerId="LiveId" clId="{3885AAC9-E983-4797-9166-C9B1F586F9FD}" dt="2026-07-14T19:59:08.018" v="2254" actId="1076"/>
          <ac:spMkLst>
            <pc:docMk/>
            <pc:sldMk cId="3444494895" sldId="265"/>
            <ac:spMk id="2" creationId="{05C9F4E2-74A7-0412-6FAE-52A9CB98A84B}"/>
          </ac:spMkLst>
        </pc:spChg>
        <pc:spChg chg="add mod">
          <ac:chgData name="Діана Гітель" userId="79fa21ac3371f610" providerId="LiveId" clId="{3885AAC9-E983-4797-9166-C9B1F586F9FD}" dt="2026-07-10T13:28:47.889" v="920" actId="14100"/>
          <ac:spMkLst>
            <pc:docMk/>
            <pc:sldMk cId="3444494895" sldId="265"/>
            <ac:spMk id="4" creationId="{68FC51EA-6150-F9B7-9BE2-2E4F6E1EF90E}"/>
          </ac:spMkLst>
        </pc:spChg>
        <pc:spChg chg="add mod">
          <ac:chgData name="Діана Гітель" userId="79fa21ac3371f610" providerId="LiveId" clId="{3885AAC9-E983-4797-9166-C9B1F586F9FD}" dt="2026-07-10T13:42:45.877" v="1107" actId="113"/>
          <ac:spMkLst>
            <pc:docMk/>
            <pc:sldMk cId="3444494895" sldId="265"/>
            <ac:spMk id="5" creationId="{DEB83AEF-0F55-BE6C-EABB-B43C228A2CD7}"/>
          </ac:spMkLst>
        </pc:spChg>
        <pc:spChg chg="add">
          <ac:chgData name="Діана Гітель" userId="79fa21ac3371f610" providerId="LiveId" clId="{3885AAC9-E983-4797-9166-C9B1F586F9FD}" dt="2026-07-02T23:48:06.117" v="72" actId="26606"/>
          <ac:spMkLst>
            <pc:docMk/>
            <pc:sldMk cId="3444494895" sldId="265"/>
            <ac:spMk id="8" creationId="{5A292AEA-2528-46C0-B426-95822B6141FB}"/>
          </ac:spMkLst>
        </pc:spChg>
        <pc:spChg chg="add">
          <ac:chgData name="Діана Гітель" userId="79fa21ac3371f610" providerId="LiveId" clId="{3885AAC9-E983-4797-9166-C9B1F586F9FD}" dt="2026-07-02T23:48:06.117" v="72" actId="26606"/>
          <ac:spMkLst>
            <pc:docMk/>
            <pc:sldMk cId="3444494895" sldId="265"/>
            <ac:spMk id="10" creationId="{D8B7B198-E4DF-43CD-AD8C-199884323745}"/>
          </ac:spMkLst>
        </pc:spChg>
        <pc:spChg chg="add">
          <ac:chgData name="Діана Гітель" userId="79fa21ac3371f610" providerId="LiveId" clId="{3885AAC9-E983-4797-9166-C9B1F586F9FD}" dt="2026-07-02T23:48:06.117" v="72" actId="26606"/>
          <ac:spMkLst>
            <pc:docMk/>
            <pc:sldMk cId="3444494895" sldId="265"/>
            <ac:spMk id="12" creationId="{2BE67753-EA0E-4819-8D22-0B6600CF7231}"/>
          </ac:spMkLst>
        </pc:spChg>
        <pc:spChg chg="add mod">
          <ac:chgData name="Діана Гітель" userId="79fa21ac3371f610" providerId="LiveId" clId="{3885AAC9-E983-4797-9166-C9B1F586F9FD}" dt="2026-07-10T13:59:02.871" v="1277" actId="1035"/>
          <ac:spMkLst>
            <pc:docMk/>
            <pc:sldMk cId="3444494895" sldId="265"/>
            <ac:spMk id="34" creationId="{5F191787-773D-1D7A-3BAF-CEDAB49729BB}"/>
          </ac:spMkLst>
        </pc:spChg>
        <pc:spChg chg="add mod">
          <ac:chgData name="Діана Гітель" userId="79fa21ac3371f610" providerId="LiveId" clId="{3885AAC9-E983-4797-9166-C9B1F586F9FD}" dt="2026-07-10T13:58:55.707" v="1274" actId="1035"/>
          <ac:spMkLst>
            <pc:docMk/>
            <pc:sldMk cId="3444494895" sldId="265"/>
            <ac:spMk id="36" creationId="{2FBFA36B-9849-0CB1-6526-89C87A1027F9}"/>
          </ac:spMkLst>
        </pc:spChg>
        <pc:spChg chg="add mod">
          <ac:chgData name="Діана Гітель" userId="79fa21ac3371f610" providerId="LiveId" clId="{3885AAC9-E983-4797-9166-C9B1F586F9FD}" dt="2026-07-10T13:58:48.972" v="1269" actId="1035"/>
          <ac:spMkLst>
            <pc:docMk/>
            <pc:sldMk cId="3444494895" sldId="265"/>
            <ac:spMk id="38" creationId="{EA2BA0E8-91D1-474A-037D-80BAE9F2F8C1}"/>
          </ac:spMkLst>
        </pc:spChg>
        <pc:spChg chg="add mod">
          <ac:chgData name="Діана Гітель" userId="79fa21ac3371f610" providerId="LiveId" clId="{3885AAC9-E983-4797-9166-C9B1F586F9FD}" dt="2026-07-10T13:59:08.420" v="1282" actId="1035"/>
          <ac:spMkLst>
            <pc:docMk/>
            <pc:sldMk cId="3444494895" sldId="265"/>
            <ac:spMk id="40" creationId="{0F493C0D-16E6-907E-9A6A-1BBEA971BD07}"/>
          </ac:spMkLst>
        </pc:spChg>
        <pc:spChg chg="add mod">
          <ac:chgData name="Діана Гітель" userId="79fa21ac3371f610" providerId="LiveId" clId="{3885AAC9-E983-4797-9166-C9B1F586F9FD}" dt="2026-07-10T13:59:13.121" v="1288" actId="1035"/>
          <ac:spMkLst>
            <pc:docMk/>
            <pc:sldMk cId="3444494895" sldId="265"/>
            <ac:spMk id="42" creationId="{07625211-2580-0718-F361-547CEDE76A0C}"/>
          </ac:spMkLst>
        </pc:spChg>
        <pc:spChg chg="add mod">
          <ac:chgData name="Діана Гітель" userId="79fa21ac3371f610" providerId="LiveId" clId="{3885AAC9-E983-4797-9166-C9B1F586F9FD}" dt="2026-07-10T14:13:15.990" v="1586" actId="1035"/>
          <ac:spMkLst>
            <pc:docMk/>
            <pc:sldMk cId="3444494895" sldId="265"/>
            <ac:spMk id="44" creationId="{B34A19FD-7BFD-0F9B-D4E9-9FAC1CFCCED0}"/>
          </ac:spMkLst>
        </pc:spChg>
        <pc:spChg chg="add mod">
          <ac:chgData name="Діана Гітель" userId="79fa21ac3371f610" providerId="LiveId" clId="{3885AAC9-E983-4797-9166-C9B1F586F9FD}" dt="2026-07-10T13:59:56.803" v="1341" actId="1035"/>
          <ac:spMkLst>
            <pc:docMk/>
            <pc:sldMk cId="3444494895" sldId="265"/>
            <ac:spMk id="48" creationId="{1BA1782D-EB75-D596-EAAD-E19A54B8BD31}"/>
          </ac:spMkLst>
        </pc:spChg>
        <pc:spChg chg="add mod">
          <ac:chgData name="Діана Гітель" userId="79fa21ac3371f610" providerId="LiveId" clId="{3885AAC9-E983-4797-9166-C9B1F586F9FD}" dt="2026-07-10T13:59:46.018" v="1326" actId="1035"/>
          <ac:spMkLst>
            <pc:docMk/>
            <pc:sldMk cId="3444494895" sldId="265"/>
            <ac:spMk id="50" creationId="{B5F3A5A9-A302-0C72-D32F-3235E18A0C13}"/>
          </ac:spMkLst>
        </pc:spChg>
        <pc:spChg chg="add mod">
          <ac:chgData name="Діана Гітель" userId="79fa21ac3371f610" providerId="LiveId" clId="{3885AAC9-E983-4797-9166-C9B1F586F9FD}" dt="2026-07-10T13:59:50.646" v="1331" actId="1035"/>
          <ac:spMkLst>
            <pc:docMk/>
            <pc:sldMk cId="3444494895" sldId="265"/>
            <ac:spMk id="52" creationId="{5D75F949-BDFB-CFEF-CC0C-E97810800510}"/>
          </ac:spMkLst>
        </pc:spChg>
        <pc:spChg chg="add mod">
          <ac:chgData name="Діана Гітель" userId="79fa21ac3371f610" providerId="LiveId" clId="{3885AAC9-E983-4797-9166-C9B1F586F9FD}" dt="2026-07-10T13:59:40.277" v="1317" actId="1035"/>
          <ac:spMkLst>
            <pc:docMk/>
            <pc:sldMk cId="3444494895" sldId="265"/>
            <ac:spMk id="54" creationId="{50D51181-8BC5-3F04-2F13-25F359387CB7}"/>
          </ac:spMkLst>
        </pc:spChg>
        <pc:spChg chg="add mod">
          <ac:chgData name="Діана Гітель" userId="79fa21ac3371f610" providerId="LiveId" clId="{3885AAC9-E983-4797-9166-C9B1F586F9FD}" dt="2026-07-10T13:59:37.094" v="1311" actId="1035"/>
          <ac:spMkLst>
            <pc:docMk/>
            <pc:sldMk cId="3444494895" sldId="265"/>
            <ac:spMk id="56" creationId="{877E659B-AEAB-546C-81E5-243EEB2AD36F}"/>
          </ac:spMkLst>
        </pc:spChg>
        <pc:spChg chg="add mod">
          <ac:chgData name="Діана Гітель" userId="79fa21ac3371f610" providerId="LiveId" clId="{3885AAC9-E983-4797-9166-C9B1F586F9FD}" dt="2026-07-10T14:01:22.697" v="1366" actId="113"/>
          <ac:spMkLst>
            <pc:docMk/>
            <pc:sldMk cId="3444494895" sldId="265"/>
            <ac:spMk id="60" creationId="{96EE0047-41E7-9BEE-D6E0-6F2835CD245B}"/>
          </ac:spMkLst>
        </pc:spChg>
        <pc:spChg chg="add mod">
          <ac:chgData name="Діана Гітель" userId="79fa21ac3371f610" providerId="LiveId" clId="{3885AAC9-E983-4797-9166-C9B1F586F9FD}" dt="2026-07-10T14:07:15.369" v="1441" actId="1076"/>
          <ac:spMkLst>
            <pc:docMk/>
            <pc:sldMk cId="3444494895" sldId="265"/>
            <ac:spMk id="62" creationId="{28EE9170-6485-CD26-DB49-2285D56FD763}"/>
          </ac:spMkLst>
        </pc:spChg>
        <pc:spChg chg="add mod">
          <ac:chgData name="Діана Гітель" userId="79fa21ac3371f610" providerId="LiveId" clId="{3885AAC9-E983-4797-9166-C9B1F586F9FD}" dt="2026-07-10T14:08:47.266" v="1521" actId="1038"/>
          <ac:spMkLst>
            <pc:docMk/>
            <pc:sldMk cId="3444494895" sldId="265"/>
            <ac:spMk id="66" creationId="{342B69E8-3FF3-502D-1EB6-5B2C92292606}"/>
          </ac:spMkLst>
        </pc:spChg>
        <pc:spChg chg="add mod">
          <ac:chgData name="Діана Гітель" userId="79fa21ac3371f610" providerId="LiveId" clId="{3885AAC9-E983-4797-9166-C9B1F586F9FD}" dt="2026-07-10T14:11:14.897" v="1561" actId="1035"/>
          <ac:spMkLst>
            <pc:docMk/>
            <pc:sldMk cId="3444494895" sldId="265"/>
            <ac:spMk id="68" creationId="{5F2BA473-57F0-2909-9585-567F62AECC76}"/>
          </ac:spMkLst>
        </pc:spChg>
        <pc:spChg chg="add mod">
          <ac:chgData name="Діана Гітель" userId="79fa21ac3371f610" providerId="LiveId" clId="{3885AAC9-E983-4797-9166-C9B1F586F9FD}" dt="2026-07-10T14:14:25.552" v="1591" actId="1035"/>
          <ac:spMkLst>
            <pc:docMk/>
            <pc:sldMk cId="3444494895" sldId="265"/>
            <ac:spMk id="72" creationId="{27E18DE7-EF36-5FED-EE01-34302CEAF6A8}"/>
          </ac:spMkLst>
        </pc:spChg>
        <pc:grpChg chg="add">
          <ac:chgData name="Діана Гітель" userId="79fa21ac3371f610" providerId="LiveId" clId="{3885AAC9-E983-4797-9166-C9B1F586F9FD}" dt="2026-07-02T23:48:06.117" v="72" actId="26606"/>
          <ac:grpSpMkLst>
            <pc:docMk/>
            <pc:sldMk cId="3444494895" sldId="265"/>
            <ac:grpSpMk id="14" creationId="{D76D63AC-0421-45EC-B383-E79A61A78C6B}"/>
          </ac:grpSpMkLst>
        </pc:grpChg>
        <pc:grpChg chg="add">
          <ac:chgData name="Діана Гітель" userId="79fa21ac3371f610" providerId="LiveId" clId="{3885AAC9-E983-4797-9166-C9B1F586F9FD}" dt="2026-07-02T23:48:06.117" v="72" actId="26606"/>
          <ac:grpSpMkLst>
            <pc:docMk/>
            <pc:sldMk cId="3444494895" sldId="265"/>
            <ac:grpSpMk id="23" creationId="{87F87F1B-42BA-4AC7-A4E2-41544DDB2CE3}"/>
          </ac:grpSpMkLst>
        </pc:grpChg>
        <pc:grpChg chg="add">
          <ac:chgData name="Діана Гітель" userId="79fa21ac3371f610" providerId="LiveId" clId="{3885AAC9-E983-4797-9166-C9B1F586F9FD}" dt="2026-07-02T23:48:06.117" v="72" actId="26606"/>
          <ac:grpSpMkLst>
            <pc:docMk/>
            <pc:sldMk cId="3444494895" sldId="265"/>
            <ac:grpSpMk id="29" creationId="{967346A5-7569-4F15-AB5D-BE3DADF192C0}"/>
          </ac:grpSpMkLst>
        </pc:grpChg>
        <pc:picChg chg="add mod">
          <ac:chgData name="Діана Гітель" userId="79fa21ac3371f610" providerId="LiveId" clId="{3885AAC9-E983-4797-9166-C9B1F586F9FD}" dt="2026-07-10T13:30:50.757" v="927" actId="1076"/>
          <ac:picMkLst>
            <pc:docMk/>
            <pc:sldMk cId="3444494895" sldId="265"/>
            <ac:picMk id="7" creationId="{D5241157-B04F-EC07-DC52-0132A4226324}"/>
          </ac:picMkLst>
        </pc:picChg>
        <pc:picChg chg="add mod">
          <ac:chgData name="Діана Гітель" userId="79fa21ac3371f610" providerId="LiveId" clId="{3885AAC9-E983-4797-9166-C9B1F586F9FD}" dt="2026-07-10T13:58:36.078" v="1257" actId="14100"/>
          <ac:picMkLst>
            <pc:docMk/>
            <pc:sldMk cId="3444494895" sldId="265"/>
            <ac:picMk id="22" creationId="{7F617B34-AF9C-817D-6562-18931AD067FA}"/>
          </ac:picMkLst>
        </pc:picChg>
        <pc:picChg chg="add mod">
          <ac:chgData name="Діана Гітель" userId="79fa21ac3371f610" providerId="LiveId" clId="{3885AAC9-E983-4797-9166-C9B1F586F9FD}" dt="2026-07-10T13:59:23.440" v="1303" actId="1035"/>
          <ac:picMkLst>
            <pc:docMk/>
            <pc:sldMk cId="3444494895" sldId="265"/>
            <ac:picMk id="46" creationId="{F44B3298-D055-27CB-13E9-3FF54DBA9110}"/>
          </ac:picMkLst>
        </pc:picChg>
        <pc:picChg chg="add mod">
          <ac:chgData name="Діана Гітель" userId="79fa21ac3371f610" providerId="LiveId" clId="{3885AAC9-E983-4797-9166-C9B1F586F9FD}" dt="2026-07-10T14:07:06.294" v="1439" actId="1035"/>
          <ac:picMkLst>
            <pc:docMk/>
            <pc:sldMk cId="3444494895" sldId="265"/>
            <ac:picMk id="58" creationId="{AF0C0B83-1074-E880-43CA-A82FB84881BC}"/>
          </ac:picMkLst>
        </pc:picChg>
        <pc:picChg chg="add mod">
          <ac:chgData name="Діана Гітель" userId="79fa21ac3371f610" providerId="LiveId" clId="{3885AAC9-E983-4797-9166-C9B1F586F9FD}" dt="2026-07-10T14:07:02.460" v="1437" actId="1035"/>
          <ac:picMkLst>
            <pc:docMk/>
            <pc:sldMk cId="3444494895" sldId="265"/>
            <ac:picMk id="64" creationId="{002828B0-285E-047D-93DA-B6F328745F49}"/>
          </ac:picMkLst>
        </pc:picChg>
        <pc:picChg chg="add mod">
          <ac:chgData name="Діана Гітель" userId="79fa21ac3371f610" providerId="LiveId" clId="{3885AAC9-E983-4797-9166-C9B1F586F9FD}" dt="2026-07-10T14:10:50.920" v="1549" actId="1076"/>
          <ac:picMkLst>
            <pc:docMk/>
            <pc:sldMk cId="3444494895" sldId="265"/>
            <ac:picMk id="70" creationId="{C3E43A6B-C82D-7A92-A77A-CF5E095CA77A}"/>
          </ac:picMkLst>
        </pc:picChg>
        <pc:picChg chg="add mod">
          <ac:chgData name="Діана Гітель" userId="79fa21ac3371f610" providerId="LiveId" clId="{3885AAC9-E983-4797-9166-C9B1F586F9FD}" dt="2026-07-10T14:14:08.853" v="1588" actId="1076"/>
          <ac:picMkLst>
            <pc:docMk/>
            <pc:sldMk cId="3444494895" sldId="265"/>
            <ac:picMk id="74" creationId="{394A5265-6141-A98A-42D8-8340AFC0746D}"/>
          </ac:picMkLst>
        </pc:picChg>
      </pc:sldChg>
      <pc:sldChg chg="addSp delSp modSp add mod ord">
        <pc:chgData name="Діана Гітель" userId="79fa21ac3371f610" providerId="LiveId" clId="{3885AAC9-E983-4797-9166-C9B1F586F9FD}" dt="2026-07-14T19:57:28.869" v="2246" actId="1076"/>
        <pc:sldMkLst>
          <pc:docMk/>
          <pc:sldMk cId="1891219053" sldId="266"/>
        </pc:sldMkLst>
        <pc:spChg chg="mod">
          <ac:chgData name="Діана Гітель" userId="79fa21ac3371f610" providerId="LiveId" clId="{3885AAC9-E983-4797-9166-C9B1F586F9FD}" dt="2026-07-14T19:57:28.869" v="2246" actId="1076"/>
          <ac:spMkLst>
            <pc:docMk/>
            <pc:sldMk cId="1891219053" sldId="266"/>
            <ac:spMk id="2" creationId="{8BFD472B-2708-EF30-CC58-77E6A044CC58}"/>
          </ac:spMkLst>
        </pc:spChg>
        <pc:spChg chg="add mod">
          <ac:chgData name="Діана Гітель" userId="79fa21ac3371f610" providerId="LiveId" clId="{3885AAC9-E983-4797-9166-C9B1F586F9FD}" dt="2026-07-10T15:02:26.551" v="1797" actId="14100"/>
          <ac:spMkLst>
            <pc:docMk/>
            <pc:sldMk cId="1891219053" sldId="266"/>
            <ac:spMk id="6" creationId="{BC74E6AE-D380-426C-73D1-5EDAF0A944E3}"/>
          </ac:spMkLst>
        </pc:spChg>
        <pc:spChg chg="add mod">
          <ac:chgData name="Діана Гітель" userId="79fa21ac3371f610" providerId="LiveId" clId="{3885AAC9-E983-4797-9166-C9B1F586F9FD}" dt="2026-07-10T15:03:09.568" v="1855" actId="1037"/>
          <ac:spMkLst>
            <pc:docMk/>
            <pc:sldMk cId="1891219053" sldId="266"/>
            <ac:spMk id="9" creationId="{54CCB179-3B50-F195-3BC4-C2865E1579D2}"/>
          </ac:spMkLst>
        </pc:spChg>
        <pc:spChg chg="add mod">
          <ac:chgData name="Діана Гітель" userId="79fa21ac3371f610" providerId="LiveId" clId="{3885AAC9-E983-4797-9166-C9B1F586F9FD}" dt="2026-07-10T15:51:39.646" v="1994" actId="1036"/>
          <ac:spMkLst>
            <pc:docMk/>
            <pc:sldMk cId="1891219053" sldId="266"/>
            <ac:spMk id="16" creationId="{67D3CAA5-0875-5946-B521-B01EC2632BB0}"/>
          </ac:spMkLst>
        </pc:spChg>
        <pc:spChg chg="add mod">
          <ac:chgData name="Діана Гітель" userId="79fa21ac3371f610" providerId="LiveId" clId="{3885AAC9-E983-4797-9166-C9B1F586F9FD}" dt="2026-07-10T15:51:48.382" v="2021" actId="1035"/>
          <ac:spMkLst>
            <pc:docMk/>
            <pc:sldMk cId="1891219053" sldId="266"/>
            <ac:spMk id="28" creationId="{DDB48A9D-E5EE-0801-F8A3-CEEBF04A188B}"/>
          </ac:spMkLst>
        </pc:spChg>
        <pc:spChg chg="add mod">
          <ac:chgData name="Діана Гітель" userId="79fa21ac3371f610" providerId="LiveId" clId="{3885AAC9-E983-4797-9166-C9B1F586F9FD}" dt="2026-07-10T15:52:05.894" v="2073" actId="1035"/>
          <ac:spMkLst>
            <pc:docMk/>
            <pc:sldMk cId="1891219053" sldId="266"/>
            <ac:spMk id="30" creationId="{9CB6488C-C623-113B-D004-45A6BF29EC0E}"/>
          </ac:spMkLst>
        </pc:spChg>
        <pc:spChg chg="add mod">
          <ac:chgData name="Діана Гітель" userId="79fa21ac3371f610" providerId="LiveId" clId="{3885AAC9-E983-4797-9166-C9B1F586F9FD}" dt="2026-07-10T15:52:20.806" v="2116" actId="1035"/>
          <ac:spMkLst>
            <pc:docMk/>
            <pc:sldMk cId="1891219053" sldId="266"/>
            <ac:spMk id="32" creationId="{80C5FA1E-FB18-9067-97B4-C5D6E6316837}"/>
          </ac:spMkLst>
        </pc:spChg>
        <pc:spChg chg="add mod">
          <ac:chgData name="Діана Гітель" userId="79fa21ac3371f610" providerId="LiveId" clId="{3885AAC9-E983-4797-9166-C9B1F586F9FD}" dt="2026-07-10T15:52:34.677" v="2150" actId="1035"/>
          <ac:spMkLst>
            <pc:docMk/>
            <pc:sldMk cId="1891219053" sldId="266"/>
            <ac:spMk id="34" creationId="{AA40274B-0B77-7E59-C5E6-D0C584062AF7}"/>
          </ac:spMkLst>
        </pc:spChg>
        <pc:spChg chg="add mod">
          <ac:chgData name="Діана Гітель" userId="79fa21ac3371f610" providerId="LiveId" clId="{3885AAC9-E983-4797-9166-C9B1F586F9FD}" dt="2026-07-10T15:15:40.899" v="1949" actId="1036"/>
          <ac:spMkLst>
            <pc:docMk/>
            <pc:sldMk cId="1891219053" sldId="266"/>
            <ac:spMk id="36" creationId="{B12FC9D2-0128-9D3D-1B15-C557C63E3C14}"/>
          </ac:spMkLst>
        </pc:spChg>
        <pc:spChg chg="add mod">
          <ac:chgData name="Діана Гітель" userId="79fa21ac3371f610" providerId="LiveId" clId="{3885AAC9-E983-4797-9166-C9B1F586F9FD}" dt="2026-07-10T15:07:57.130" v="1885" actId="113"/>
          <ac:spMkLst>
            <pc:docMk/>
            <pc:sldMk cId="1891219053" sldId="266"/>
            <ac:spMk id="38" creationId="{DF53AA04-0298-8A4F-62BB-578C3835F6ED}"/>
          </ac:spMkLst>
        </pc:spChg>
        <pc:spChg chg="add mod">
          <ac:chgData name="Діана Гітель" userId="79fa21ac3371f610" providerId="LiveId" clId="{3885AAC9-E983-4797-9166-C9B1F586F9FD}" dt="2026-07-10T15:13:40.078" v="1937" actId="403"/>
          <ac:spMkLst>
            <pc:docMk/>
            <pc:sldMk cId="1891219053" sldId="266"/>
            <ac:spMk id="50" creationId="{4D97FAE0-EC1E-55BB-5D5C-73CE5F6AC739}"/>
          </ac:spMkLst>
        </pc:spChg>
        <pc:spChg chg="add mod">
          <ac:chgData name="Діана Гітель" userId="79fa21ac3371f610" providerId="LiveId" clId="{3885AAC9-E983-4797-9166-C9B1F586F9FD}" dt="2026-07-10T15:51:05.037" v="1962" actId="113"/>
          <ac:spMkLst>
            <pc:docMk/>
            <pc:sldMk cId="1891219053" sldId="266"/>
            <ac:spMk id="60" creationId="{BD71524E-FF8E-F647-B6EE-3F77DD575FD7}"/>
          </ac:spMkLst>
        </pc:spChg>
        <pc:picChg chg="add mod">
          <ac:chgData name="Діана Гітель" userId="79fa21ac3371f610" providerId="LiveId" clId="{3885AAC9-E983-4797-9166-C9B1F586F9FD}" dt="2026-07-10T15:03:04.920" v="1847" actId="1037"/>
          <ac:picMkLst>
            <pc:docMk/>
            <pc:sldMk cId="1891219053" sldId="266"/>
            <ac:picMk id="11" creationId="{2E90EF24-E7BB-72E2-2AE5-4D489A2B3174}"/>
          </ac:picMkLst>
        </pc:picChg>
        <pc:picChg chg="add mod">
          <ac:chgData name="Діана Гітель" userId="79fa21ac3371f610" providerId="LiveId" clId="{3885AAC9-E983-4797-9166-C9B1F586F9FD}" dt="2026-07-10T15:52:45.275" v="2182" actId="1035"/>
          <ac:picMkLst>
            <pc:docMk/>
            <pc:sldMk cId="1891219053" sldId="266"/>
            <ac:picMk id="14" creationId="{C3B6A019-44CF-C831-2484-AAB1B1581AE9}"/>
          </ac:picMkLst>
        </pc:picChg>
        <pc:picChg chg="add mod">
          <ac:chgData name="Діана Гітель" userId="79fa21ac3371f610" providerId="LiveId" clId="{3885AAC9-E983-4797-9166-C9B1F586F9FD}" dt="2026-07-10T15:08:23.746" v="1887" actId="1076"/>
          <ac:picMkLst>
            <pc:docMk/>
            <pc:sldMk cId="1891219053" sldId="266"/>
            <ac:picMk id="40" creationId="{F3859E26-EBAC-DC4A-9FAF-D102A45C3D9C}"/>
          </ac:picMkLst>
        </pc:picChg>
        <pc:picChg chg="add mod">
          <ac:chgData name="Діана Гітель" userId="79fa21ac3371f610" providerId="LiveId" clId="{3885AAC9-E983-4797-9166-C9B1F586F9FD}" dt="2026-07-10T15:09:42.236" v="1911" actId="1036"/>
          <ac:picMkLst>
            <pc:docMk/>
            <pc:sldMk cId="1891219053" sldId="266"/>
            <ac:picMk id="42" creationId="{8A2E6270-DC72-A943-788B-26D314F9379D}"/>
          </ac:picMkLst>
        </pc:picChg>
        <pc:picChg chg="add mod">
          <ac:chgData name="Діана Гітель" userId="79fa21ac3371f610" providerId="LiveId" clId="{3885AAC9-E983-4797-9166-C9B1F586F9FD}" dt="2026-07-10T15:09:39.566" v="1907" actId="1036"/>
          <ac:picMkLst>
            <pc:docMk/>
            <pc:sldMk cId="1891219053" sldId="266"/>
            <ac:picMk id="44" creationId="{C6F0908A-2CBC-9BAB-5299-E033EE8093D6}"/>
          </ac:picMkLst>
        </pc:picChg>
        <pc:picChg chg="add mod">
          <ac:chgData name="Діана Гітель" userId="79fa21ac3371f610" providerId="LiveId" clId="{3885AAC9-E983-4797-9166-C9B1F586F9FD}" dt="2026-07-10T15:09:37.176" v="1902" actId="1036"/>
          <ac:picMkLst>
            <pc:docMk/>
            <pc:sldMk cId="1891219053" sldId="266"/>
            <ac:picMk id="46" creationId="{00D60CB2-5754-A2FE-E7DC-561283E8DD4A}"/>
          </ac:picMkLst>
        </pc:picChg>
        <pc:picChg chg="add mod">
          <ac:chgData name="Діана Гітель" userId="79fa21ac3371f610" providerId="LiveId" clId="{3885AAC9-E983-4797-9166-C9B1F586F9FD}" dt="2026-07-10T15:10:13.466" v="1913" actId="1076"/>
          <ac:picMkLst>
            <pc:docMk/>
            <pc:sldMk cId="1891219053" sldId="266"/>
            <ac:picMk id="48" creationId="{13B6ED27-060F-4823-F4EE-DF2FC0B3E13D}"/>
          </ac:picMkLst>
        </pc:picChg>
        <pc:picChg chg="add mod">
          <ac:chgData name="Діана Гітель" userId="79fa21ac3371f610" providerId="LiveId" clId="{3885AAC9-E983-4797-9166-C9B1F586F9FD}" dt="2026-07-10T15:14:02.320" v="1939" actId="1076"/>
          <ac:picMkLst>
            <pc:docMk/>
            <pc:sldMk cId="1891219053" sldId="266"/>
            <ac:picMk id="52" creationId="{DC89E319-4A52-AC1B-225C-D4AEB8B172A9}"/>
          </ac:picMkLst>
        </pc:picChg>
        <pc:picChg chg="add mod">
          <ac:chgData name="Діана Гітель" userId="79fa21ac3371f610" providerId="LiveId" clId="{3885AAC9-E983-4797-9166-C9B1F586F9FD}" dt="2026-07-10T15:14:38.928" v="1943" actId="1038"/>
          <ac:picMkLst>
            <pc:docMk/>
            <pc:sldMk cId="1891219053" sldId="266"/>
            <ac:picMk id="54" creationId="{CDFBC04C-259C-D0F7-4794-56F1F412A4AE}"/>
          </ac:picMkLst>
        </pc:picChg>
        <pc:picChg chg="add mod">
          <ac:chgData name="Діана Гітель" userId="79fa21ac3371f610" providerId="LiveId" clId="{3885AAC9-E983-4797-9166-C9B1F586F9FD}" dt="2026-07-10T15:15:14.969" v="1945" actId="1076"/>
          <ac:picMkLst>
            <pc:docMk/>
            <pc:sldMk cId="1891219053" sldId="266"/>
            <ac:picMk id="56" creationId="{61B11A8B-2804-AB23-D12C-BF4ABE1AB927}"/>
          </ac:picMkLst>
        </pc:picChg>
        <pc:picChg chg="add mod">
          <ac:chgData name="Діана Гітель" userId="79fa21ac3371f610" providerId="LiveId" clId="{3885AAC9-E983-4797-9166-C9B1F586F9FD}" dt="2026-07-10T15:16:15.066" v="1951" actId="1076"/>
          <ac:picMkLst>
            <pc:docMk/>
            <pc:sldMk cId="1891219053" sldId="266"/>
            <ac:picMk id="58" creationId="{32A50138-1463-92DB-E264-D1B76FF819A3}"/>
          </ac:picMkLst>
        </pc:picChg>
      </pc:sldChg>
      <pc:sldChg chg="addSp delSp modSp add mod ord">
        <pc:chgData name="Діана Гітель" userId="79fa21ac3371f610" providerId="LiveId" clId="{3885AAC9-E983-4797-9166-C9B1F586F9FD}" dt="2026-07-14T19:56:20.316" v="2244" actId="948"/>
        <pc:sldMkLst>
          <pc:docMk/>
          <pc:sldMk cId="3914176451" sldId="267"/>
        </pc:sldMkLst>
        <pc:spChg chg="mod">
          <ac:chgData name="Діана Гітель" userId="79fa21ac3371f610" providerId="LiveId" clId="{3885AAC9-E983-4797-9166-C9B1F586F9FD}" dt="2026-07-10T16:10:16.292" v="2224" actId="1076"/>
          <ac:spMkLst>
            <pc:docMk/>
            <pc:sldMk cId="3914176451" sldId="267"/>
            <ac:spMk id="2" creationId="{5C4FC843-D6A0-9F74-BBC4-D32BCCE83387}"/>
          </ac:spMkLst>
        </pc:spChg>
        <pc:spChg chg="del">
          <ac:chgData name="Діана Гітель" userId="79fa21ac3371f610" providerId="LiveId" clId="{3885AAC9-E983-4797-9166-C9B1F586F9FD}" dt="2026-07-10T15:53:40.337" v="2189" actId="478"/>
          <ac:spMkLst>
            <pc:docMk/>
            <pc:sldMk cId="3914176451" sldId="267"/>
            <ac:spMk id="10" creationId="{6D32B71C-8CD9-888D-E3A7-3BC903E7970B}"/>
          </ac:spMkLst>
        </pc:spChg>
        <pc:spChg chg="add mod">
          <ac:chgData name="Діана Гітель" userId="79fa21ac3371f610" providerId="LiveId" clId="{3885AAC9-E983-4797-9166-C9B1F586F9FD}" dt="2026-07-14T19:56:20.316" v="2244" actId="948"/>
          <ac:spMkLst>
            <pc:docMk/>
            <pc:sldMk cId="3914176451" sldId="267"/>
            <ac:spMk id="36" creationId="{6F9EEF3E-4A0B-B969-6F5A-24DF45FA773E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3T16:31:40.82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0 111 24575,'733'-25'0,"-486"-3"0,72-2 0,-278 27 0,47-8 0,-49 5 0,53-1 0,-11 7-1365,-57 0-5461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3136B-3197-4291-B466-C4FE00A4D12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A53023-AA68-462B-8493-B442080F37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438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A53023-AA68-462B-8493-B442080F37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0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642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06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74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82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16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041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74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88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839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425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015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DE7BAA5A-19E6-4502-AEF8-A41C9B7B1144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ACC5889B-5587-4C09-88F4-1A13DAAFF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48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customXml" Target="../ink/ink1.xml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rtner.com/en/information-technology/glossary/business-intelligence-bi" TargetMode="External"/><Relationship Id="rId2" Type="http://schemas.openxmlformats.org/officeDocument/2006/relationships/hyperlink" Target="https://doi.org/10.19044/esj.2023.v19n6p31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ibm.com/think/topics/business-intellig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 photo of a graduate with a cap on">
            <a:extLst>
              <a:ext uri="{FF2B5EF4-FFF2-40B4-BE49-F238E27FC236}">
                <a16:creationId xmlns:a16="http://schemas.microsoft.com/office/drawing/2014/main" id="{B82F6A8B-EA29-DDB8-35EE-47FDAB5540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0A812-8558-348E-1CEB-89AFC42AB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9759696" cy="2011680"/>
          </a:xfrm>
        </p:spPr>
        <p:txBody>
          <a:bodyPr>
            <a:normAutofit/>
          </a:bodyPr>
          <a:lstStyle/>
          <a:p>
            <a:pPr algn="ctr"/>
            <a:r>
              <a:rPr lang="en-US" altLang="ru-RU" sz="3600" b="1" dirty="0"/>
              <a:t>Module:  Managing Business Information </a:t>
            </a:r>
            <a:br>
              <a:rPr lang="en-US" altLang="ru-RU" sz="3600" b="1" dirty="0"/>
            </a:br>
            <a:r>
              <a:rPr lang="en-US" altLang="ru-RU" sz="3600" b="1" dirty="0"/>
              <a:t>Module code:</a:t>
            </a:r>
            <a:r>
              <a:rPr lang="en-US" altLang="en-US" sz="3600" b="1" dirty="0"/>
              <a:t> </a:t>
            </a:r>
            <a:r>
              <a:rPr lang="en-US" altLang="ru-RU" sz="3600" b="1" dirty="0"/>
              <a:t>LCLM5004</a:t>
            </a:r>
            <a:br>
              <a:rPr lang="en-US" altLang="ru-RU" sz="3600" b="1" dirty="0"/>
            </a:br>
            <a:r>
              <a:rPr lang="en-US" altLang="ru-RU" sz="3600" b="1" dirty="0"/>
              <a:t>Group presentation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D5A5A-7FDB-F987-C09F-55A588649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7" y="3335481"/>
            <a:ext cx="7390263" cy="3157393"/>
          </a:xfrm>
        </p:spPr>
        <p:txBody>
          <a:bodyPr>
            <a:normAutofit/>
          </a:bodyPr>
          <a:lstStyle/>
          <a:p>
            <a:r>
              <a:rPr lang="en-GB" sz="2400" b="1" dirty="0"/>
              <a:t>Student Name: </a:t>
            </a:r>
            <a:r>
              <a:rPr lang="en-GB" sz="2400" b="1" dirty="0" err="1"/>
              <a:t>Taisiia</a:t>
            </a:r>
            <a:r>
              <a:rPr lang="en-GB" sz="2400" b="1" dirty="0"/>
              <a:t> </a:t>
            </a:r>
            <a:r>
              <a:rPr lang="en-GB" sz="2400" b="1" dirty="0" err="1"/>
              <a:t>Pavliukova</a:t>
            </a:r>
            <a:r>
              <a:rPr lang="uk-UA" sz="2400" b="1" dirty="0"/>
              <a:t> (</a:t>
            </a:r>
            <a:r>
              <a:rPr lang="en-GB" sz="2400" b="1" dirty="0"/>
              <a:t>ID2429456</a:t>
            </a:r>
            <a:r>
              <a:rPr lang="uk-UA" sz="2400" b="1" dirty="0"/>
              <a:t>)</a:t>
            </a:r>
            <a:endParaRPr lang="en-GB" sz="2400" b="1" dirty="0"/>
          </a:p>
          <a:p>
            <a:r>
              <a:rPr lang="en-GB" sz="2400" b="1" dirty="0"/>
              <a:t>Student Name: Diana Hitel</a:t>
            </a:r>
            <a:r>
              <a:rPr lang="uk-UA" sz="2400" b="1" dirty="0"/>
              <a:t> (</a:t>
            </a:r>
            <a:r>
              <a:rPr lang="en-GB" sz="2400" b="1" dirty="0"/>
              <a:t>ID2417453</a:t>
            </a:r>
            <a:r>
              <a:rPr lang="uk-UA" sz="2400" b="1" dirty="0"/>
              <a:t>)</a:t>
            </a:r>
            <a:endParaRPr lang="en-GB" sz="2400" b="1" dirty="0"/>
          </a:p>
          <a:p>
            <a:r>
              <a:rPr lang="en-GB" sz="2400" b="1" dirty="0"/>
              <a:t>Student Name: Bohdan </a:t>
            </a:r>
            <a:r>
              <a:rPr lang="en-GB" sz="2400" b="1" dirty="0" err="1"/>
              <a:t>Snyhyr</a:t>
            </a:r>
            <a:r>
              <a:rPr lang="uk-UA" sz="2400" b="1" dirty="0"/>
              <a:t> (</a:t>
            </a:r>
            <a:r>
              <a:rPr lang="en-GB" sz="2400" b="1" dirty="0"/>
              <a:t>ID2419277</a:t>
            </a:r>
            <a:r>
              <a:rPr lang="uk-UA" sz="2400" b="1" dirty="0"/>
              <a:t>)</a:t>
            </a:r>
            <a:endParaRPr lang="en-GB" sz="2400" b="1" dirty="0"/>
          </a:p>
          <a:p>
            <a:r>
              <a:rPr lang="en-GB" sz="2400" b="1" dirty="0"/>
              <a:t>Student Name: </a:t>
            </a:r>
            <a:r>
              <a:rPr lang="pt-BR" sz="2400" b="1" dirty="0"/>
              <a:t>Victor Hugo Da Silveira Pedrosa</a:t>
            </a:r>
            <a:r>
              <a:rPr lang="uk-UA" sz="2400" b="1" dirty="0"/>
              <a:t> (</a:t>
            </a:r>
            <a:r>
              <a:rPr lang="pt-BR" sz="2400" b="1" dirty="0"/>
              <a:t>ID2422018</a:t>
            </a:r>
            <a:r>
              <a:rPr lang="uk-UA" sz="2400" b="1" dirty="0"/>
              <a:t>)</a:t>
            </a:r>
            <a:endParaRPr lang="en-GB" sz="2400" b="1" dirty="0"/>
          </a:p>
          <a:p>
            <a:endParaRPr lang="en-GB" sz="2000" b="1" dirty="0"/>
          </a:p>
          <a:p>
            <a:pPr marL="0" indent="0">
              <a:buNone/>
            </a:pPr>
            <a:r>
              <a:rPr lang="en-GB" sz="2400" b="1" dirty="0"/>
              <a:t>Lecture: </a:t>
            </a:r>
            <a:r>
              <a:rPr lang="en-GB" sz="2400" b="1" dirty="0" err="1"/>
              <a:t>Amitave</a:t>
            </a:r>
            <a:r>
              <a:rPr lang="en-GB" sz="2400" b="1" dirty="0"/>
              <a:t> Banik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04180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A00D0-7681-2B7E-E670-859D1FB9CD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7277" y="451719"/>
            <a:ext cx="983354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ru-RU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Module:  Managing Business Information </a:t>
            </a:r>
            <a:br>
              <a:rPr lang="en-US" altLang="ru-RU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altLang="ru-RU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 code:</a:t>
            </a:r>
            <a:r>
              <a:rPr lang="en-US" alt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ru-RU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LCLM5004</a:t>
            </a:r>
            <a:endParaRPr lang="en-US" sz="36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DFC6151-07E4-C3FD-AB15-84967A1430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3420" y="2635995"/>
            <a:ext cx="9833548" cy="297436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altLang="ru-RU" sz="2800" b="1" dirty="0">
                <a:solidFill>
                  <a:schemeClr val="tx2"/>
                </a:solidFill>
              </a:rPr>
              <a:t>Student Name: Diana Hitel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ru-RU" sz="2800" b="1" dirty="0">
                <a:solidFill>
                  <a:schemeClr val="tx2"/>
                </a:solidFill>
              </a:rPr>
              <a:t>ID:2417453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ru-RU" sz="2800" b="1" dirty="0">
                <a:solidFill>
                  <a:schemeClr val="tx2"/>
                </a:solidFill>
              </a:rPr>
              <a:t>Topic: </a:t>
            </a:r>
            <a:r>
              <a:rPr lang="en-US" altLang="ru-RU" sz="2800" b="1" dirty="0" err="1">
                <a:solidFill>
                  <a:schemeClr val="tx2"/>
                </a:solidFill>
              </a:rPr>
              <a:t>Analyse</a:t>
            </a:r>
            <a:r>
              <a:rPr lang="en-US" altLang="ru-RU" sz="2800" b="1" dirty="0">
                <a:solidFill>
                  <a:schemeClr val="tx2"/>
                </a:solidFill>
              </a:rPr>
              <a:t> and Compare Systems</a:t>
            </a:r>
            <a:r>
              <a:rPr lang="en-US" altLang="en-US" sz="2800" b="1" dirty="0">
                <a:solidFill>
                  <a:schemeClr val="tx2"/>
                </a:solidFill>
              </a:rPr>
              <a:t>:</a:t>
            </a:r>
            <a:r>
              <a:rPr lang="en-US" altLang="ru-RU" sz="2800" b="1" dirty="0">
                <a:solidFill>
                  <a:schemeClr val="tx2"/>
                </a:solidFill>
              </a:rPr>
              <a:t> Examine at least three information systems, comparing their functions, benefits, and limitations in driving business success.</a:t>
            </a:r>
            <a:endParaRPr lang="en-US" altLang="ru-RU" sz="2800" dirty="0">
              <a:solidFill>
                <a:schemeClr val="tx2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en-US" sz="2800" b="1" dirty="0">
                <a:solidFill>
                  <a:schemeClr val="tx2"/>
                </a:solidFill>
              </a:rPr>
              <a:t>Lecturer: Amitave Banik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BB17207-C307-8C08-78F2-A932120B3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2145" y="253019"/>
            <a:ext cx="2147489" cy="101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278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5C5679-34A6-01DE-D897-6780341AC7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3409" y="1041777"/>
            <a:ext cx="8800374" cy="30480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2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ENTERPRISE RESOURCE PLANNING (ERP)</a:t>
            </a:r>
            <a:b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D7948-7A56-790B-9CCB-2C4043A941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479" y="1974066"/>
            <a:ext cx="2229062" cy="1848465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tx2"/>
                </a:solidFill>
              </a:rPr>
              <a:t>Function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Integrates all key business functions (finance, HR, inventory, sales, operations, etc.)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﻿﻿Provides real-time information within and across the organization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﻿﻿Built on a central database that connects all functional areas</a:t>
            </a:r>
            <a:endParaRPr lang="en-GB" sz="1800" dirty="0">
              <a:solidFill>
                <a:schemeClr val="tx2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9402DD-5FAB-B384-9576-F3ABA7193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569" y="1932279"/>
            <a:ext cx="365646" cy="3335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BFCFCC-8F9A-EF27-7CD0-C6EF77E02252}"/>
              </a:ext>
            </a:extLst>
          </p:cNvPr>
          <p:cNvSpPr txBox="1"/>
          <p:nvPr/>
        </p:nvSpPr>
        <p:spPr>
          <a:xfrm>
            <a:off x="1125946" y="1032385"/>
            <a:ext cx="105592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"ERP is a software package that integrates the entire system of a business and provides a smooth flow of information across the organization" (Al-Amin et al., 2023).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DFABF-9082-1286-FB27-DF15F1EDE184}"/>
              </a:ext>
            </a:extLst>
          </p:cNvPr>
          <p:cNvSpPr txBox="1"/>
          <p:nvPr/>
        </p:nvSpPr>
        <p:spPr>
          <a:xfrm>
            <a:off x="5825200" y="1996306"/>
            <a:ext cx="1720645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ERP</a:t>
            </a:r>
            <a:r>
              <a:rPr lang="en-GB" dirty="0"/>
              <a:t> </a:t>
            </a:r>
            <a:r>
              <a:rPr lang="en-GB" sz="1100" dirty="0"/>
              <a:t>Integrates and manages all core business processes in real time</a:t>
            </a:r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7851EBC-81BF-1585-E8B3-CCB84868B6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545" y="1932279"/>
            <a:ext cx="1242168" cy="89649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E868D13-9EC8-A353-8E7F-3D8356A1A0E6}"/>
              </a:ext>
            </a:extLst>
          </p:cNvPr>
          <p:cNvSpPr txBox="1"/>
          <p:nvPr/>
        </p:nvSpPr>
        <p:spPr>
          <a:xfrm>
            <a:off x="9264171" y="2077182"/>
            <a:ext cx="2536722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Benefits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Improves operational efficiency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﻿﻿Reduces costs and eliminates duplicate work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﻿﻿Provides real-time visibility and better decision-making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﻿﻿Enhances collaboration across all departments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﻿﻿Supports business growth and competitiveness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2EF084D-5F74-FA2B-604B-30434FBBEF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4950" y="1923286"/>
            <a:ext cx="441998" cy="45724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57E4255B-50FF-3284-A107-550CBEE1BE21}"/>
                  </a:ext>
                </a:extLst>
              </p14:cNvPr>
              <p14:cNvContentPartPr/>
              <p14:nvPr/>
            </p14:nvContentPartPr>
            <p14:xfrm>
              <a:off x="2939690" y="2437812"/>
              <a:ext cx="599040" cy="403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57E4255B-50FF-3284-A107-550CBEE1BE2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33570" y="2431692"/>
                <a:ext cx="611280" cy="52560"/>
              </a:xfrm>
              <a:prstGeom prst="rect">
                <a:avLst/>
              </a:prstGeom>
            </p:spPr>
          </p:pic>
        </mc:Fallback>
      </mc:AlternateContent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D4DEE01-A5F3-6549-0A6E-4138C4A67048}"/>
              </a:ext>
            </a:extLst>
          </p:cNvPr>
          <p:cNvCxnSpPr>
            <a:cxnSpLocks/>
          </p:cNvCxnSpPr>
          <p:nvPr/>
        </p:nvCxnSpPr>
        <p:spPr>
          <a:xfrm flipV="1">
            <a:off x="2939690" y="2378482"/>
            <a:ext cx="1060053" cy="2044"/>
          </a:xfrm>
          <a:prstGeom prst="straightConnector1">
            <a:avLst/>
          </a:prstGeom>
          <a:ln>
            <a:solidFill>
              <a:srgbClr val="92D050"/>
            </a:solidFill>
            <a:tailEnd type="triangle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D93A214-7A78-191F-A53D-333CF9C87264}"/>
              </a:ext>
            </a:extLst>
          </p:cNvPr>
          <p:cNvCxnSpPr/>
          <p:nvPr/>
        </p:nvCxnSpPr>
        <p:spPr>
          <a:xfrm>
            <a:off x="7796981" y="2437812"/>
            <a:ext cx="1111045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EB080DB9-3521-51F3-EFCF-89162B362C80}"/>
              </a:ext>
            </a:extLst>
          </p:cNvPr>
          <p:cNvSpPr txBox="1"/>
          <p:nvPr/>
        </p:nvSpPr>
        <p:spPr>
          <a:xfrm>
            <a:off x="4407194" y="3003921"/>
            <a:ext cx="32151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INTEGRATION WITH INDUSTRY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74ADF4-7E12-4478-208F-71B2702C4C88}"/>
              </a:ext>
            </a:extLst>
          </p:cNvPr>
          <p:cNvSpPr txBox="1"/>
          <p:nvPr/>
        </p:nvSpPr>
        <p:spPr>
          <a:xfrm>
            <a:off x="2684207" y="4323796"/>
            <a:ext cx="129036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Predicts demand, controls inventory, estimates costs, and supports better decisions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4A8F6A7-4D0D-2AEF-A2EF-165470C3DA24}"/>
              </a:ext>
            </a:extLst>
          </p:cNvPr>
          <p:cNvSpPr txBox="1"/>
          <p:nvPr/>
        </p:nvSpPr>
        <p:spPr>
          <a:xfrm>
            <a:off x="3756600" y="4327336"/>
            <a:ext cx="1290359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Provides advanced analytics, data mining, predictive analytics, and insights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4F6949-969E-F5D7-C70E-D27EA1A94CD0}"/>
              </a:ext>
            </a:extLst>
          </p:cNvPr>
          <p:cNvSpPr txBox="1"/>
          <p:nvPr/>
        </p:nvSpPr>
        <p:spPr>
          <a:xfrm>
            <a:off x="4826328" y="4327669"/>
            <a:ext cx="1235539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Offers real-time data for tracking goods, machine maintenance, inventory, and reduces human intervention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390C88A4-03F7-BC01-8585-4F024EDD94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53702" y="3405482"/>
            <a:ext cx="6008150" cy="87869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BE5BF2A-FC93-E786-9B98-F5EEC68BA9C9}"/>
              </a:ext>
            </a:extLst>
          </p:cNvPr>
          <p:cNvSpPr txBox="1"/>
          <p:nvPr/>
        </p:nvSpPr>
        <p:spPr>
          <a:xfrm>
            <a:off x="5967543" y="4339931"/>
            <a:ext cx="1164051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Enables better best practices and </a:t>
            </a:r>
            <a:r>
              <a:rPr lang="ru-UA" sz="1100" dirty="0"/>
              <a:t>higher-quality</a:t>
            </a:r>
            <a:r>
              <a:rPr lang="en-GB" sz="1100" dirty="0"/>
              <a:t> implementation</a:t>
            </a:r>
          </a:p>
          <a:p>
            <a:pPr algn="ctr"/>
            <a:r>
              <a:rPr lang="en-GB" sz="1100" dirty="0"/>
              <a:t>through data analysis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350F6D5-D20F-2D2E-946D-8305B4AE941A}"/>
              </a:ext>
            </a:extLst>
          </p:cNvPr>
          <p:cNvSpPr txBox="1"/>
          <p:nvPr/>
        </p:nvSpPr>
        <p:spPr>
          <a:xfrm>
            <a:off x="7001362" y="4326240"/>
            <a:ext cx="1049638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Ensures data transparency. security, and shareability across systems and organizations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553B92B-D880-DCF7-C974-CA40D86F8FA6}"/>
              </a:ext>
            </a:extLst>
          </p:cNvPr>
          <p:cNvSpPr txBox="1"/>
          <p:nvPr/>
        </p:nvSpPr>
        <p:spPr>
          <a:xfrm>
            <a:off x="8012214" y="4295852"/>
            <a:ext cx="104963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Connects customers across all channels and provides real-time inventory and order updates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880050A-A5F9-DB7B-03EF-4CA085629D70}"/>
              </a:ext>
            </a:extLst>
          </p:cNvPr>
          <p:cNvSpPr txBox="1"/>
          <p:nvPr/>
        </p:nvSpPr>
        <p:spPr>
          <a:xfrm>
            <a:off x="667764" y="4073843"/>
            <a:ext cx="1998959" cy="2277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ru-UA" sz="1600" dirty="0"/>
              <a:t> </a:t>
            </a:r>
            <a:r>
              <a:rPr lang="en-GB" sz="1600" dirty="0"/>
              <a:t>Limitation </a:t>
            </a:r>
          </a:p>
          <a:p>
            <a:pPr algn="ctr"/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﻿﻿High implementation and maintenance cost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﻿﻿Long implementation process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﻿﻿Data security and privacy risks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﻿﻿Resistance to change and user adoption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﻿﻿Requires skilled staff and continuous training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309757AC-44A6-F6DB-8422-0077F3EB2D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512" y="4036289"/>
            <a:ext cx="464860" cy="48010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2FAE7E1E-B5B0-2C9F-21FF-AF80402517C3}"/>
              </a:ext>
            </a:extLst>
          </p:cNvPr>
          <p:cNvSpPr txBox="1"/>
          <p:nvPr/>
        </p:nvSpPr>
        <p:spPr>
          <a:xfrm>
            <a:off x="9539358" y="4325479"/>
            <a:ext cx="255662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Critical success factors</a:t>
            </a:r>
          </a:p>
          <a:p>
            <a:pPr algn="ctr"/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﻿﻿Top management support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﻿﻿Effective communication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﻿﻿Strong IT infrastructure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﻿﻿Skilled staff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﻿﻿Training and education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﻿﻿Monitoring and evaluation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4986C96E-95AE-C023-293F-D96DFE5609B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42998" y="4321495"/>
            <a:ext cx="441998" cy="396274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E5C88E34-115D-0895-18CC-202474BA3F3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736" y="5916479"/>
            <a:ext cx="5029636" cy="358171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E609A1D6-5AA6-BFCD-1D68-71FE8CED39D3}"/>
              </a:ext>
            </a:extLst>
          </p:cNvPr>
          <p:cNvSpPr txBox="1"/>
          <p:nvPr/>
        </p:nvSpPr>
        <p:spPr>
          <a:xfrm>
            <a:off x="2875780" y="556801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IMPACT ON BUSINESS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A5B6F21-3B95-8D1B-3C3B-2C329226ACCC}"/>
              </a:ext>
            </a:extLst>
          </p:cNvPr>
          <p:cNvSpPr txBox="1"/>
          <p:nvPr/>
        </p:nvSpPr>
        <p:spPr>
          <a:xfrm>
            <a:off x="3160440" y="6227449"/>
            <a:ext cx="845574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Improved operational efficiency</a:t>
            </a:r>
            <a:endParaRPr lang="en-GB" sz="1100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64E0A10-80A1-84A2-82E0-50390588BC28}"/>
              </a:ext>
            </a:extLst>
          </p:cNvPr>
          <p:cNvSpPr txBox="1"/>
          <p:nvPr/>
        </p:nvSpPr>
        <p:spPr>
          <a:xfrm>
            <a:off x="4104698" y="6236618"/>
            <a:ext cx="92656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Reduced costs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D5D8F97-0DB2-5FF5-BF29-0770CDF46E39}"/>
              </a:ext>
            </a:extLst>
          </p:cNvPr>
          <p:cNvSpPr txBox="1"/>
          <p:nvPr/>
        </p:nvSpPr>
        <p:spPr>
          <a:xfrm>
            <a:off x="5061427" y="6227449"/>
            <a:ext cx="105669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Real-time visibility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7570AC7-3323-600A-B1C3-F84A8EA3E3CA}"/>
              </a:ext>
            </a:extLst>
          </p:cNvPr>
          <p:cNvSpPr txBox="1"/>
          <p:nvPr/>
        </p:nvSpPr>
        <p:spPr>
          <a:xfrm>
            <a:off x="5923780" y="6281114"/>
            <a:ext cx="131191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Better</a:t>
            </a:r>
          </a:p>
          <a:p>
            <a:pPr algn="ctr"/>
            <a:r>
              <a:rPr lang="en-GB" sz="1100" dirty="0"/>
              <a:t>decision-making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79AD138A-7E06-3AC3-AEB3-46C30B093B49}"/>
              </a:ext>
            </a:extLst>
          </p:cNvPr>
          <p:cNvSpPr txBox="1"/>
          <p:nvPr/>
        </p:nvSpPr>
        <p:spPr>
          <a:xfrm>
            <a:off x="6980478" y="6274650"/>
            <a:ext cx="1756373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Supports business growth and</a:t>
            </a:r>
          </a:p>
          <a:p>
            <a:pPr algn="ctr"/>
            <a:r>
              <a:rPr lang="en-GB" sz="1100" dirty="0"/>
              <a:t>competitiveness</a:t>
            </a:r>
          </a:p>
        </p:txBody>
      </p:sp>
    </p:spTree>
    <p:extLst>
      <p:ext uri="{BB962C8B-B14F-4D97-AF65-F5344CB8AC3E}">
        <p14:creationId xmlns:p14="http://schemas.microsoft.com/office/powerpoint/2010/main" val="3736210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C9F4E2-74A7-0412-6FAE-52A9CB98A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928" y="229525"/>
            <a:ext cx="9745638" cy="94515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</a:t>
            </a:r>
            <a:endParaRPr lang="en-US" sz="28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8FC51EA-6150-F9B7-9BE2-2E4F6E1EF90E}"/>
              </a:ext>
            </a:extLst>
          </p:cNvPr>
          <p:cNvSpPr txBox="1"/>
          <p:nvPr/>
        </p:nvSpPr>
        <p:spPr>
          <a:xfrm>
            <a:off x="613064" y="1146424"/>
            <a:ext cx="11155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"Customer Relationship Management (CRM) is a business strategy supported by technology that helps organizations build and maintain long-term relationships with customers." (Payne &amp; Frow, 2005)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B83AEF-0F55-BE6C-EABB-B43C228A2CD7}"/>
              </a:ext>
            </a:extLst>
          </p:cNvPr>
          <p:cNvSpPr txBox="1"/>
          <p:nvPr/>
        </p:nvSpPr>
        <p:spPr>
          <a:xfrm>
            <a:off x="2043630" y="1722251"/>
            <a:ext cx="83468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CRM</a:t>
            </a:r>
            <a:r>
              <a:rPr lang="en-GB" dirty="0"/>
              <a:t> – a technology-driven strategy to attract, engage, and retain customers profitably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241157-B04F-EC07-DC52-0132A4226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100" y="1727622"/>
            <a:ext cx="586791" cy="47248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F617B34-AF9C-817D-6562-18931AD067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2173" y="2351806"/>
            <a:ext cx="9172894" cy="763335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F191787-773D-1D7A-3BAF-CEDAB49729BB}"/>
              </a:ext>
            </a:extLst>
          </p:cNvPr>
          <p:cNvSpPr txBox="1"/>
          <p:nvPr/>
        </p:nvSpPr>
        <p:spPr>
          <a:xfrm>
            <a:off x="1344532" y="3165989"/>
            <a:ext cx="1334729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CUSTOMER</a:t>
            </a:r>
          </a:p>
          <a:p>
            <a:pPr algn="ctr"/>
            <a:r>
              <a:rPr lang="en-GB" sz="1200" dirty="0"/>
              <a:t>Collects and stores customer data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FBFA36B-9849-0CB1-6526-89C87A1027F9}"/>
              </a:ext>
            </a:extLst>
          </p:cNvPr>
          <p:cNvSpPr txBox="1"/>
          <p:nvPr/>
        </p:nvSpPr>
        <p:spPr>
          <a:xfrm>
            <a:off x="2921378" y="3189302"/>
            <a:ext cx="1983983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COMMUNICATION</a:t>
            </a:r>
          </a:p>
          <a:p>
            <a:pPr algn="ctr"/>
            <a:r>
              <a:rPr lang="en-GB" sz="1200" dirty="0"/>
              <a:t>Manages customer interactions across all channels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A2BA0E8-91D1-474A-037D-80BAE9F2F8C1}"/>
              </a:ext>
            </a:extLst>
          </p:cNvPr>
          <p:cNvSpPr txBox="1"/>
          <p:nvPr/>
        </p:nvSpPr>
        <p:spPr>
          <a:xfrm>
            <a:off x="5057763" y="3195485"/>
            <a:ext cx="1891229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SALES</a:t>
            </a:r>
          </a:p>
          <a:p>
            <a:pPr algn="ctr"/>
            <a:r>
              <a:rPr lang="en-GB" sz="1200" dirty="0"/>
              <a:t>Supports sales processes and opportunity management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F493C0D-16E6-907E-9A6A-1BBEA971BD07}"/>
              </a:ext>
            </a:extLst>
          </p:cNvPr>
          <p:cNvSpPr txBox="1"/>
          <p:nvPr/>
        </p:nvSpPr>
        <p:spPr>
          <a:xfrm>
            <a:off x="7137606" y="3205318"/>
            <a:ext cx="191852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MARKETING</a:t>
            </a:r>
          </a:p>
          <a:p>
            <a:pPr algn="ctr"/>
            <a:r>
              <a:rPr lang="en-GB" sz="1200" dirty="0"/>
              <a:t>Enables targeted campaigns and personalization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7625211-2580-0718-F361-547CEDE76A0C}"/>
              </a:ext>
            </a:extLst>
          </p:cNvPr>
          <p:cNvSpPr txBox="1"/>
          <p:nvPr/>
        </p:nvSpPr>
        <p:spPr>
          <a:xfrm>
            <a:off x="8966981" y="3194949"/>
            <a:ext cx="21933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CUSTOMER LOYALTY</a:t>
            </a:r>
          </a:p>
          <a:p>
            <a:r>
              <a:rPr lang="en-GB" sz="1200" dirty="0"/>
              <a:t>Builds long-term relationships and customer retention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34A19FD-7BFD-0F9B-D4E9-9FAC1CFCCED0}"/>
              </a:ext>
            </a:extLst>
          </p:cNvPr>
          <p:cNvSpPr txBox="1"/>
          <p:nvPr/>
        </p:nvSpPr>
        <p:spPr>
          <a:xfrm>
            <a:off x="1218338" y="5874169"/>
            <a:ext cx="211181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High Implementation Cost</a:t>
            </a:r>
          </a:p>
          <a:p>
            <a:pPr algn="ctr"/>
            <a:r>
              <a:rPr lang="en-GB" sz="1100" b="1" dirty="0"/>
              <a:t>Requires significant investment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F44B3298-D055-27CB-13E9-3FF54DBA91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520" y="4362730"/>
            <a:ext cx="8451809" cy="457240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1BA1782D-EB75-D596-EAAD-E19A54B8BD31}"/>
              </a:ext>
            </a:extLst>
          </p:cNvPr>
          <p:cNvSpPr txBox="1"/>
          <p:nvPr/>
        </p:nvSpPr>
        <p:spPr>
          <a:xfrm>
            <a:off x="1466980" y="4829805"/>
            <a:ext cx="17248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Increased Sales</a:t>
            </a:r>
          </a:p>
          <a:p>
            <a:pPr algn="ctr"/>
            <a:r>
              <a:rPr lang="en-GB" sz="1100" dirty="0"/>
              <a:t>Boosts revenue through better customer insight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5F3A5A9-A302-0C72-D32F-3235E18A0C13}"/>
              </a:ext>
            </a:extLst>
          </p:cNvPr>
          <p:cNvSpPr txBox="1"/>
          <p:nvPr/>
        </p:nvSpPr>
        <p:spPr>
          <a:xfrm>
            <a:off x="4759184" y="4860041"/>
            <a:ext cx="1891229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Higher Customer</a:t>
            </a:r>
            <a:br>
              <a:rPr lang="en-GB" sz="1400" b="1" dirty="0"/>
            </a:br>
            <a:r>
              <a:rPr lang="en-GB" sz="1400" b="1" dirty="0"/>
              <a:t>Satisfaction</a:t>
            </a:r>
            <a:br>
              <a:rPr lang="en-GB" sz="1400" dirty="0"/>
            </a:br>
            <a:r>
              <a:rPr lang="en-GB" sz="1100" dirty="0"/>
              <a:t>Meets customer needs and expectations </a:t>
            </a:r>
            <a:endParaRPr lang="en-GB" sz="1400" b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D75F949-BDFB-CFEF-CC0C-E97810800510}"/>
              </a:ext>
            </a:extLst>
          </p:cNvPr>
          <p:cNvSpPr txBox="1"/>
          <p:nvPr/>
        </p:nvSpPr>
        <p:spPr>
          <a:xfrm>
            <a:off x="3099990" y="4841277"/>
            <a:ext cx="165919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Better Customer</a:t>
            </a:r>
          </a:p>
          <a:p>
            <a:pPr algn="ctr"/>
            <a:r>
              <a:rPr lang="en-GB" sz="1400" b="1" dirty="0"/>
              <a:t>Experience</a:t>
            </a:r>
          </a:p>
          <a:p>
            <a:pPr algn="ctr"/>
            <a:r>
              <a:rPr lang="en-GB" sz="1100" dirty="0"/>
              <a:t>Delivers consistent and personalized service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0D51181-8BC5-3F04-2F13-25F359387CB7}"/>
              </a:ext>
            </a:extLst>
          </p:cNvPr>
          <p:cNvSpPr txBox="1"/>
          <p:nvPr/>
        </p:nvSpPr>
        <p:spPr>
          <a:xfrm>
            <a:off x="6523813" y="4878625"/>
            <a:ext cx="2187529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Personalized</a:t>
            </a:r>
          </a:p>
          <a:p>
            <a:pPr algn="ctr"/>
            <a:r>
              <a:rPr lang="en-GB" sz="1400" b="1" dirty="0"/>
              <a:t>Marketing</a:t>
            </a:r>
          </a:p>
          <a:p>
            <a:pPr algn="ctr"/>
            <a:r>
              <a:rPr lang="en-GB" sz="1100" dirty="0"/>
              <a:t>Targets the right customers with the right message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77E659B-AEAB-546C-81E5-243EEB2AD36F}"/>
              </a:ext>
            </a:extLst>
          </p:cNvPr>
          <p:cNvSpPr txBox="1"/>
          <p:nvPr/>
        </p:nvSpPr>
        <p:spPr>
          <a:xfrm>
            <a:off x="8538429" y="4888263"/>
            <a:ext cx="1994103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Stronger Customer</a:t>
            </a:r>
          </a:p>
          <a:p>
            <a:pPr algn="ctr"/>
            <a:r>
              <a:rPr lang="en-GB" sz="1400" b="1" dirty="0"/>
              <a:t>Retention</a:t>
            </a:r>
          </a:p>
          <a:p>
            <a:pPr algn="ctr"/>
            <a:r>
              <a:rPr lang="en-GB" sz="1100" dirty="0"/>
              <a:t>Improves loyalty and long-term relationships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AF0C0B83-1074-E880-43CA-A82FB84881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4322" y="6152787"/>
            <a:ext cx="426757" cy="571550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96EE0047-41E7-9BEE-D6E0-6F2835CD245B}"/>
              </a:ext>
            </a:extLst>
          </p:cNvPr>
          <p:cNvSpPr txBox="1"/>
          <p:nvPr/>
        </p:nvSpPr>
        <p:spPr>
          <a:xfrm>
            <a:off x="5165391" y="5645964"/>
            <a:ext cx="15377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LIMITATIONS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28EE9170-6485-CD26-DB49-2285D56FD763}"/>
              </a:ext>
            </a:extLst>
          </p:cNvPr>
          <p:cNvSpPr txBox="1"/>
          <p:nvPr/>
        </p:nvSpPr>
        <p:spPr>
          <a:xfrm>
            <a:off x="4065048" y="6001240"/>
            <a:ext cx="20221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Data Privacy Concerns</a:t>
            </a:r>
          </a:p>
          <a:p>
            <a:pPr algn="ctr"/>
            <a:r>
              <a:rPr lang="en-GB" sz="1100" dirty="0"/>
              <a:t>Risk of data breaches and misuse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002828B0-285E-047D-93DA-B6F328745F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1595" y="6195164"/>
            <a:ext cx="480102" cy="579170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342B69E8-3FF3-502D-1EB6-5B2C92292606}"/>
              </a:ext>
            </a:extLst>
          </p:cNvPr>
          <p:cNvSpPr txBox="1"/>
          <p:nvPr/>
        </p:nvSpPr>
        <p:spPr>
          <a:xfrm>
            <a:off x="4861669" y="4017257"/>
            <a:ext cx="2297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BUSINESS IMPACT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5F2BA473-57F0-2909-9585-567F62AECC76}"/>
              </a:ext>
            </a:extLst>
          </p:cNvPr>
          <p:cNvSpPr txBox="1"/>
          <p:nvPr/>
        </p:nvSpPr>
        <p:spPr>
          <a:xfrm>
            <a:off x="6792435" y="6054690"/>
            <a:ext cx="20221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Staff Training Required</a:t>
            </a:r>
          </a:p>
          <a:p>
            <a:pPr algn="ctr"/>
            <a:r>
              <a:rPr lang="en-GB" sz="1100" dirty="0"/>
              <a:t>Needs skilled employees to manage CRM</a:t>
            </a: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C3E43A6B-C82D-7A92-A77A-CF5E095CA7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4804" y="6166185"/>
            <a:ext cx="472481" cy="495343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27E18DE7-EF36-5FED-EE01-34302CEAF6A8}"/>
              </a:ext>
            </a:extLst>
          </p:cNvPr>
          <p:cNvSpPr txBox="1"/>
          <p:nvPr/>
        </p:nvSpPr>
        <p:spPr>
          <a:xfrm>
            <a:off x="9363924" y="5916405"/>
            <a:ext cx="202877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Requires Accurate</a:t>
            </a:r>
          </a:p>
          <a:p>
            <a:pPr algn="ctr"/>
            <a:r>
              <a:rPr lang="en-GB" sz="1400" b="1" dirty="0"/>
              <a:t>Customer Data</a:t>
            </a:r>
          </a:p>
          <a:p>
            <a:pPr algn="ctr"/>
            <a:r>
              <a:rPr lang="en-GB" sz="1100" dirty="0"/>
              <a:t>Depends on data quality and consistency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394A5265-6141-A98A-42D8-8340AFC074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08614" y="6098193"/>
            <a:ext cx="586791" cy="5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494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B58722-F7BA-7D45-CD4B-8A6AF3899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527FDD3-078D-2663-F560-8F7C39191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6A2573C-A606-FB58-2D3E-321B2F50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D472B-2708-EF30-CC58-77E6A044C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873" y="321978"/>
            <a:ext cx="9833548" cy="4135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BUSINESS INTELLIGENGE (BI)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FF131E4-3766-072C-EB7F-917911E83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2F98C79-5F61-EF37-2D51-D68F57C7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3">
              <a:extLst>
                <a:ext uri="{FF2B5EF4-FFF2-40B4-BE49-F238E27FC236}">
                  <a16:creationId xmlns:a16="http://schemas.microsoft.com/office/drawing/2014/main" id="{C0C0263B-CF43-6D5C-8438-ABFE4524F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4">
              <a:extLst>
                <a:ext uri="{FF2B5EF4-FFF2-40B4-BE49-F238E27FC236}">
                  <a16:creationId xmlns:a16="http://schemas.microsoft.com/office/drawing/2014/main" id="{B67F6BDE-F343-9ECC-B87C-81967FA2E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5">
              <a:extLst>
                <a:ext uri="{FF2B5EF4-FFF2-40B4-BE49-F238E27FC236}">
                  <a16:creationId xmlns:a16="http://schemas.microsoft.com/office/drawing/2014/main" id="{F8AA9772-37D4-EE81-907F-6AD6EBEE8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A06BD5C-3484-F3C8-C5C7-3824718E0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D7DF96C-294D-2B1D-31F5-F46D7BEDB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F4A835D-52DE-D619-935C-E714ECDBE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48E6A06-79A1-07D8-4C47-2517166AD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F622C4-4B85-2360-7786-E35BC437F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C74E6AE-D380-426C-73D1-5EDAF0A944E3}"/>
              </a:ext>
            </a:extLst>
          </p:cNvPr>
          <p:cNvSpPr txBox="1"/>
          <p:nvPr/>
        </p:nvSpPr>
        <p:spPr>
          <a:xfrm>
            <a:off x="707277" y="779870"/>
            <a:ext cx="10904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"Business intelligence (BI) is a set of software and services that transforms data into actionable intelligence to inform an organization's strategic and tactical business decisions."(Gartner, 2024)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CCB179-3B50-F195-3BC4-C2865E1579D2}"/>
              </a:ext>
            </a:extLst>
          </p:cNvPr>
          <p:cNvSpPr txBox="1"/>
          <p:nvPr/>
        </p:nvSpPr>
        <p:spPr>
          <a:xfrm>
            <a:off x="4419694" y="1556998"/>
            <a:ext cx="5220433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BUSINESS INTELLIGENCE (BI)</a:t>
            </a:r>
          </a:p>
          <a:p>
            <a:r>
              <a:rPr lang="en-GB" sz="1600" dirty="0"/>
              <a:t>Turns data into meaningful insights to support better business decisions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E90EF24-E7BB-72E2-2AE5-4D489A2B31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4302" y="1822295"/>
            <a:ext cx="1005927" cy="7239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3B6A019-44CF-C831-2484-AAB1B1581A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9835" y="2940684"/>
            <a:ext cx="6525287" cy="80779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7D3CAA5-0875-5946-B521-B01EC2632BB0}"/>
              </a:ext>
            </a:extLst>
          </p:cNvPr>
          <p:cNvSpPr txBox="1"/>
          <p:nvPr/>
        </p:nvSpPr>
        <p:spPr>
          <a:xfrm>
            <a:off x="2844712" y="3999606"/>
            <a:ext cx="13143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dirty="0"/>
              <a:t> </a:t>
            </a:r>
            <a:r>
              <a:rPr lang="en-GB" sz="1000" b="1" dirty="0"/>
              <a:t>COLLECT DATA</a:t>
            </a:r>
            <a:br>
              <a:rPr lang="en-GB" sz="1000" dirty="0"/>
            </a:br>
            <a:r>
              <a:rPr lang="en-GB" sz="1000" dirty="0"/>
              <a:t>Gather data from multiple systems and sources.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DB48A9D-E5EE-0801-F8A3-CEEBF04A188B}"/>
              </a:ext>
            </a:extLst>
          </p:cNvPr>
          <p:cNvSpPr txBox="1"/>
          <p:nvPr/>
        </p:nvSpPr>
        <p:spPr>
          <a:xfrm>
            <a:off x="4109886" y="3994232"/>
            <a:ext cx="14799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 </a:t>
            </a:r>
            <a:r>
              <a:rPr lang="en-GB" sz="1100" b="1" dirty="0"/>
              <a:t>ANALYZE DATA</a:t>
            </a:r>
            <a:br>
              <a:rPr lang="en-GB" sz="1100" dirty="0"/>
            </a:br>
            <a:r>
              <a:rPr lang="en-GB" sz="1100" dirty="0"/>
              <a:t>Clean, process, and </a:t>
            </a:r>
            <a:r>
              <a:rPr lang="en-GB" sz="1100" dirty="0" err="1"/>
              <a:t>analyze</a:t>
            </a:r>
            <a:r>
              <a:rPr lang="en-GB" sz="1100" dirty="0"/>
              <a:t> data to discover insights.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CB6488C-C623-113B-D004-45A6BF29EC0E}"/>
              </a:ext>
            </a:extLst>
          </p:cNvPr>
          <p:cNvSpPr txBox="1"/>
          <p:nvPr/>
        </p:nvSpPr>
        <p:spPr>
          <a:xfrm>
            <a:off x="5495932" y="3998088"/>
            <a:ext cx="1593427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dirty="0"/>
              <a:t>DASHBOARDS</a:t>
            </a:r>
            <a:br>
              <a:rPr lang="en-GB" sz="1100" b="1" dirty="0"/>
            </a:br>
            <a:r>
              <a:rPr lang="en-GB" sz="1100" b="1" dirty="0"/>
              <a:t>&amp; REPORTS</a:t>
            </a:r>
            <a:br>
              <a:rPr lang="en-GB" sz="1100" dirty="0"/>
            </a:br>
            <a:r>
              <a:rPr lang="en-GB" sz="1100" dirty="0"/>
              <a:t>Visualize data through dashboards and reports.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0C5FA1E-FB18-9067-97B4-C5D6E6316837}"/>
              </a:ext>
            </a:extLst>
          </p:cNvPr>
          <p:cNvSpPr txBox="1"/>
          <p:nvPr/>
        </p:nvSpPr>
        <p:spPr>
          <a:xfrm>
            <a:off x="7079527" y="3982244"/>
            <a:ext cx="1219200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dirty="0"/>
              <a:t>MANAGERS</a:t>
            </a:r>
            <a:br>
              <a:rPr lang="en-GB" sz="1100" dirty="0"/>
            </a:br>
            <a:r>
              <a:rPr lang="en-GB" sz="1100" dirty="0"/>
              <a:t>Understand insights and monitor performance.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A40274B-0B77-7E59-C5E6-D0C584062AF7}"/>
              </a:ext>
            </a:extLst>
          </p:cNvPr>
          <p:cNvSpPr txBox="1"/>
          <p:nvPr/>
        </p:nvSpPr>
        <p:spPr>
          <a:xfrm>
            <a:off x="8374912" y="3963372"/>
            <a:ext cx="14233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dirty="0"/>
              <a:t>BETTER DECISIONS</a:t>
            </a:r>
            <a:br>
              <a:rPr lang="en-GB" sz="1100" dirty="0"/>
            </a:br>
            <a:r>
              <a:rPr lang="en-GB" sz="1100" dirty="0"/>
              <a:t>Make data-driven decisions that drive business success.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12FC9D2-0128-9D3D-1B15-C557C63E3C14}"/>
              </a:ext>
            </a:extLst>
          </p:cNvPr>
          <p:cNvSpPr txBox="1"/>
          <p:nvPr/>
        </p:nvSpPr>
        <p:spPr>
          <a:xfrm>
            <a:off x="790848" y="1560068"/>
            <a:ext cx="2154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BUSINESS IMPACT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F53AA04-0298-8A4F-62BB-578C3835F6ED}"/>
              </a:ext>
            </a:extLst>
          </p:cNvPr>
          <p:cNvSpPr txBox="1"/>
          <p:nvPr/>
        </p:nvSpPr>
        <p:spPr>
          <a:xfrm>
            <a:off x="790962" y="1918804"/>
            <a:ext cx="2260250" cy="3508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Better Decision-Making</a:t>
            </a:r>
            <a:br>
              <a:rPr lang="en-GB" sz="1100" dirty="0"/>
            </a:br>
            <a:r>
              <a:rPr lang="en-GB" sz="1100" dirty="0"/>
              <a:t>Make informed and strategic decisions.</a:t>
            </a:r>
            <a:br>
              <a:rPr lang="en-GB" sz="1100" dirty="0"/>
            </a:br>
            <a:r>
              <a:rPr lang="en-GB" sz="1400" b="1" dirty="0"/>
              <a:t>Increased Profitability</a:t>
            </a:r>
            <a:br>
              <a:rPr lang="en-GB" sz="1100" dirty="0"/>
            </a:br>
            <a:r>
              <a:rPr lang="en-GB" sz="1100" dirty="0"/>
              <a:t>Improve revenue and reduce costs.</a:t>
            </a:r>
            <a:br>
              <a:rPr lang="en-GB" sz="1100" dirty="0"/>
            </a:br>
            <a:r>
              <a:rPr lang="en-GB" sz="1400" b="1" dirty="0"/>
              <a:t>Faster Response to Changes</a:t>
            </a:r>
            <a:br>
              <a:rPr lang="en-GB" sz="1100" dirty="0"/>
            </a:br>
            <a:r>
              <a:rPr lang="en-GB" sz="1100" dirty="0"/>
              <a:t>React quickly to market and customer needs.</a:t>
            </a:r>
            <a:br>
              <a:rPr lang="en-GB" sz="1100" dirty="0"/>
            </a:br>
            <a:r>
              <a:rPr lang="en-GB" sz="1400" b="1" dirty="0"/>
              <a:t>Identify Trends &amp; Opportunities</a:t>
            </a:r>
            <a:br>
              <a:rPr lang="en-GB" sz="1100" dirty="0"/>
            </a:br>
            <a:r>
              <a:rPr lang="en-GB" sz="1100" dirty="0"/>
              <a:t>Discover patterns and new opportunities.</a:t>
            </a:r>
            <a:br>
              <a:rPr lang="en-GB" sz="1100" dirty="0"/>
            </a:br>
            <a:r>
              <a:rPr lang="en-GB" sz="1400" b="1" dirty="0"/>
              <a:t>Improve Business</a:t>
            </a:r>
            <a:br>
              <a:rPr lang="en-GB" sz="1400" b="1" dirty="0"/>
            </a:br>
            <a:r>
              <a:rPr lang="en-GB" sz="1400" b="1" dirty="0"/>
              <a:t>Performance</a:t>
            </a:r>
            <a:br>
              <a:rPr lang="en-GB" sz="1400" b="1" dirty="0"/>
            </a:br>
            <a:r>
              <a:rPr lang="en-GB" sz="1100" dirty="0"/>
              <a:t>Monitor </a:t>
            </a:r>
            <a:r>
              <a:rPr lang="en-GB" sz="1100" dirty="0" err="1"/>
              <a:t>KPls</a:t>
            </a:r>
            <a:r>
              <a:rPr lang="en-GB" sz="1100" dirty="0"/>
              <a:t> and improve efficiency.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F3859E26-EBAC-DC4A-9FAF-D102A45C3D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327" y="1993618"/>
            <a:ext cx="403895" cy="46486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8A2E6270-DC72-A943-788B-26D314F937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275" y="2662044"/>
            <a:ext cx="441998" cy="396274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C6F0908A-2CBC-9BAB-5299-E033EE8093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75" y="3252704"/>
            <a:ext cx="358171" cy="510584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00D60CB2-5754-A2FE-E7DC-561283E8DD4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2560" y="3937202"/>
            <a:ext cx="472481" cy="464860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13B6ED27-060F-4823-F4EE-DF2FC0B3E1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2378" y="4695242"/>
            <a:ext cx="472481" cy="495343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4D97FAE0-EC1E-55BB-5D5C-73CE5F6AC739}"/>
              </a:ext>
            </a:extLst>
          </p:cNvPr>
          <p:cNvSpPr txBox="1"/>
          <p:nvPr/>
        </p:nvSpPr>
        <p:spPr>
          <a:xfrm>
            <a:off x="10333094" y="1615170"/>
            <a:ext cx="1593427" cy="4016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LIMITATIONS</a:t>
            </a:r>
            <a:br>
              <a:rPr lang="en-GB" sz="1200" dirty="0"/>
            </a:br>
            <a:r>
              <a:rPr lang="en-GB" sz="1400" b="1" dirty="0"/>
              <a:t>Requires</a:t>
            </a:r>
            <a:br>
              <a:rPr lang="en-GB" sz="1400" b="1" dirty="0"/>
            </a:br>
            <a:r>
              <a:rPr lang="en-GB" sz="1400" b="1" dirty="0"/>
              <a:t>High-Quality Data</a:t>
            </a:r>
            <a:br>
              <a:rPr lang="en-GB" sz="1200" dirty="0"/>
            </a:br>
            <a:r>
              <a:rPr lang="en-GB" sz="1100" dirty="0"/>
              <a:t>Poor data quality leads to poor insights.</a:t>
            </a:r>
            <a:br>
              <a:rPr lang="en-GB" sz="1200" dirty="0"/>
            </a:br>
            <a:r>
              <a:rPr lang="en-GB" sz="1400" b="1" dirty="0"/>
              <a:t>Expensive</a:t>
            </a:r>
            <a:br>
              <a:rPr lang="en-GB" sz="1400" b="1" dirty="0"/>
            </a:br>
            <a:r>
              <a:rPr lang="en-GB" sz="1400" b="1" dirty="0"/>
              <a:t>Implementation</a:t>
            </a:r>
            <a:br>
              <a:rPr lang="en-GB" sz="1200" dirty="0"/>
            </a:br>
            <a:r>
              <a:rPr lang="en-GB" sz="1100" dirty="0"/>
              <a:t>High cost of software and infrastructure</a:t>
            </a:r>
            <a:br>
              <a:rPr lang="en-GB" sz="1200" dirty="0"/>
            </a:br>
            <a:r>
              <a:rPr lang="en-GB" sz="1400" b="1" dirty="0"/>
              <a:t>Skilled Analysts</a:t>
            </a:r>
            <a:br>
              <a:rPr lang="en-GB" sz="1400" b="1" dirty="0"/>
            </a:br>
            <a:r>
              <a:rPr lang="en-GB" sz="1400" b="1" dirty="0"/>
              <a:t>Are Needed</a:t>
            </a:r>
            <a:br>
              <a:rPr lang="en-GB" sz="1200" dirty="0"/>
            </a:br>
            <a:r>
              <a:rPr lang="en-GB" sz="1100" dirty="0"/>
              <a:t>Requires trained professionals to </a:t>
            </a:r>
            <a:r>
              <a:rPr lang="en-GB" sz="1100" dirty="0" err="1"/>
              <a:t>analyze</a:t>
            </a:r>
            <a:r>
              <a:rPr lang="en-GB" sz="1100" dirty="0"/>
              <a:t> data.</a:t>
            </a:r>
            <a:br>
              <a:rPr lang="en-GB" sz="1200" dirty="0"/>
            </a:br>
            <a:r>
              <a:rPr lang="en-GB" sz="1400" b="1" dirty="0"/>
              <a:t>Time-Consuming</a:t>
            </a:r>
            <a:br>
              <a:rPr lang="en-GB" sz="1400" b="1" dirty="0"/>
            </a:br>
            <a:r>
              <a:rPr lang="en-GB" sz="1400" b="1" dirty="0"/>
              <a:t>Integration</a:t>
            </a:r>
            <a:br>
              <a:rPr lang="en-GB" sz="1200" dirty="0"/>
            </a:br>
            <a:r>
              <a:rPr lang="en-GB" sz="1100" dirty="0"/>
              <a:t>Data integration from multiple sources takes time and effort</a:t>
            </a:r>
            <a:r>
              <a:rPr lang="en-GB" sz="1200" dirty="0"/>
              <a:t>.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C89E319-4A52-AC1B-225C-D4AEB8B172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06032" y="1999886"/>
            <a:ext cx="426757" cy="48010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CDFBC04C-259C-D0F7-4794-56F1F412A4A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01986" y="2971858"/>
            <a:ext cx="396274" cy="441998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61B11A8B-2804-AB23-D12C-BF4ABE1AB92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07886" y="3719726"/>
            <a:ext cx="320068" cy="480102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32A50138-1463-92DB-E264-D1B76FF819A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904177" y="4601659"/>
            <a:ext cx="403895" cy="464860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BD71524E-FF8E-F647-B6EE-3F77DD575FD7}"/>
              </a:ext>
            </a:extLst>
          </p:cNvPr>
          <p:cNvSpPr txBox="1"/>
          <p:nvPr/>
        </p:nvSpPr>
        <p:spPr>
          <a:xfrm>
            <a:off x="171910" y="5477761"/>
            <a:ext cx="11626800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CONCLUSION: </a:t>
            </a:r>
            <a:r>
              <a:rPr lang="en-GB" sz="1400" dirty="0"/>
              <a:t>I would recommend implementing an ERP system as the primary information system for this growing online business. ERP integrates key business functions into a single platform, improving operational efficiency, reducing costs, and providing real-time information. As the business grows, ERP can be integrated with CRM to strengthen customer relationships and with Business Intelligence (BI) to analyse data and support strategic decision-making. Together, these systems provide a scalable solution that improves customer experience, increases productivity, and supports long-term business growth.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219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C738FA-104F-9612-4F98-6E408F1647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3BFA1-FC1D-8B93-B372-CFB85FEBB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32B71C-8CD9-888D-E3A7-3BC903E79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20B6AA-8D31-C7B1-1C10-508C2C7CE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E88C968-12B8-392D-BFE1-80C9CE3F8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B931DDC-CE33-8B6B-5889-D0B7D1F76B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FA5BC33-1A32-BDFE-7120-9FC5B184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D26ED7-66D4-9467-F691-C139FA24A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3B1B3B7-E402-72ED-E666-9D9BDB42F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BE45F54-DCAE-2E9C-F6E5-F2CB6B3277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055F5D0-5CAF-DBF3-B4E2-574C0E237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4FC843-D6A0-9F74-BBC4-D32BCCE83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1075" y="285134"/>
            <a:ext cx="8800374" cy="30480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b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F9EEF3E-4A0B-B969-6F5A-24DF45FA773E}"/>
              </a:ext>
            </a:extLst>
          </p:cNvPr>
          <p:cNvSpPr txBox="1"/>
          <p:nvPr/>
        </p:nvSpPr>
        <p:spPr>
          <a:xfrm>
            <a:off x="651790" y="796413"/>
            <a:ext cx="8600365" cy="5453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Al-Amin, M., Hossain, M.T., Islam, M.J. and Biwas, S.K. (2023) </a:t>
            </a:r>
            <a:r>
              <a:rPr lang="en-GB" i="1" dirty="0"/>
              <a:t>History, Features, Challenges, and Critical Success Factors of Enterprise Resource Planning (ERP) in the Era of Industry 4.0</a:t>
            </a:r>
            <a:r>
              <a:rPr lang="en-GB" dirty="0"/>
              <a:t>. European Scientific Journal, 19(6), pp. 31–50. Available at: </a:t>
            </a:r>
            <a:r>
              <a:rPr lang="en-GB" u="sng" dirty="0">
                <a:hlinkClick r:id="rId2"/>
              </a:rPr>
              <a:t>https://doi.org/10.19044/esj.2023.v19n6p31</a:t>
            </a:r>
            <a:r>
              <a:rPr lang="ru-UA" u="sng" dirty="0"/>
              <a:t> </a:t>
            </a:r>
            <a:r>
              <a:rPr lang="en-GB" dirty="0"/>
              <a:t>(Accessed: 10 July 2026).</a:t>
            </a:r>
            <a:endParaRPr lang="ru-UA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Gartner (2024) </a:t>
            </a:r>
            <a:r>
              <a:rPr lang="en-GB" i="1" dirty="0"/>
              <a:t>Business Intelligence (BI)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https://www.gartner.com/en/information-technology/glossary/business-intelligence-bi</a:t>
            </a:r>
            <a:r>
              <a:rPr lang="ru-UA" u="sng" dirty="0"/>
              <a:t> </a:t>
            </a:r>
            <a:r>
              <a:rPr lang="en-GB" dirty="0"/>
              <a:t> (Accessed: 10 July 2026).</a:t>
            </a:r>
            <a:endParaRPr lang="ru-UA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IBM (2024) </a:t>
            </a:r>
            <a:r>
              <a:rPr lang="en-GB" i="1" dirty="0"/>
              <a:t>What is Business Intelligence?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https://www.ibm.com/think/topics/business-intelligence</a:t>
            </a:r>
            <a:r>
              <a:rPr lang="ru-UA" u="sng" dirty="0"/>
              <a:t> </a:t>
            </a:r>
            <a:r>
              <a:rPr lang="en-GB" dirty="0"/>
              <a:t>(Accessed: 10 July 2026).</a:t>
            </a:r>
            <a:endParaRPr lang="ru-UA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Klaus, H., Rosemann, M. and Gable, G.G. (2000) ‘What is ERP?’, </a:t>
            </a:r>
            <a:r>
              <a:rPr lang="en-GB" i="1" dirty="0"/>
              <a:t>Information Systems Frontiers</a:t>
            </a:r>
            <a:r>
              <a:rPr lang="en-GB" dirty="0"/>
              <a:t>, 2(2), pp. 141–162.</a:t>
            </a:r>
            <a:endParaRPr lang="ru-UA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Payne, A. and Frow, P. (2005) ‘A Strategic Framework for Customer Relationship Management’, </a:t>
            </a:r>
            <a:r>
              <a:rPr lang="en-GB" i="1" dirty="0"/>
              <a:t>Journal of Marketing</a:t>
            </a:r>
            <a:r>
              <a:rPr lang="en-GB" dirty="0"/>
              <a:t>, 69(4), pp. 167–176.</a:t>
            </a:r>
          </a:p>
        </p:txBody>
      </p:sp>
    </p:spTree>
    <p:extLst>
      <p:ext uri="{BB962C8B-B14F-4D97-AF65-F5344CB8AC3E}">
        <p14:creationId xmlns:p14="http://schemas.microsoft.com/office/powerpoint/2010/main" val="3914176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6979</TotalTime>
  <Words>1074</Words>
  <Application>Microsoft Office PowerPoint</Application>
  <PresentationFormat>Widescreen</PresentationFormat>
  <Paragraphs>112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Module:  Managing Business Information  Module code: LCLM5004 Group presentation</vt:lpstr>
      <vt:lpstr>Module:  Managing Business Information  Module code: LCLM5004</vt:lpstr>
      <vt:lpstr>ENTERPRISE RESOURCE PLANNING (ERP) </vt:lpstr>
      <vt:lpstr>CUSTOMER RELATIONSHIP MANAGEMENT (CRM)</vt:lpstr>
      <vt:lpstr>BUSINESS INTELLIGENGE (BI)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Діана Гітель</dc:creator>
  <cp:lastModifiedBy>Діана Гітель</cp:lastModifiedBy>
  <cp:revision>3</cp:revision>
  <dcterms:created xsi:type="dcterms:W3CDTF">2026-06-26T08:34:56Z</dcterms:created>
  <dcterms:modified xsi:type="dcterms:W3CDTF">2026-07-14T19:59:52Z</dcterms:modified>
</cp:coreProperties>
</file>